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7.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8.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9.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10.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11.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12.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13.xml" ContentType="application/vnd.openxmlformats-officedocument.theme+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 id="2147483700" r:id="rId5"/>
    <p:sldMasterId id="2147483836" r:id="rId6"/>
    <p:sldMasterId id="2147485561" r:id="rId7"/>
    <p:sldMasterId id="2147485639" r:id="rId8"/>
    <p:sldMasterId id="2147485716" r:id="rId9"/>
    <p:sldMasterId id="2147485844" r:id="rId10"/>
    <p:sldMasterId id="2147485881" r:id="rId11"/>
    <p:sldMasterId id="2147485917" r:id="rId12"/>
    <p:sldMasterId id="2147485929" r:id="rId13"/>
    <p:sldMasterId id="2147485959" r:id="rId14"/>
    <p:sldMasterId id="2147485995" r:id="rId15"/>
    <p:sldMasterId id="2147486010" r:id="rId16"/>
    <p:sldMasterId id="2147486024" r:id="rId17"/>
  </p:sldMasterIdLst>
  <p:notesMasterIdLst>
    <p:notesMasterId r:id="rId46"/>
  </p:notesMasterIdLst>
  <p:handoutMasterIdLst>
    <p:handoutMasterId r:id="rId47"/>
  </p:handoutMasterIdLst>
  <p:sldIdLst>
    <p:sldId id="256" r:id="rId18"/>
    <p:sldId id="2147376379" r:id="rId19"/>
    <p:sldId id="2147376388" r:id="rId20"/>
    <p:sldId id="2147471305" r:id="rId21"/>
    <p:sldId id="2147376389" r:id="rId22"/>
    <p:sldId id="2147471306" r:id="rId23"/>
    <p:sldId id="2147374984" r:id="rId24"/>
    <p:sldId id="979" r:id="rId25"/>
    <p:sldId id="2147374987" r:id="rId26"/>
    <p:sldId id="2142532075" r:id="rId27"/>
    <p:sldId id="2147471307" r:id="rId28"/>
    <p:sldId id="258" r:id="rId29"/>
    <p:sldId id="260" r:id="rId30"/>
    <p:sldId id="259" r:id="rId31"/>
    <p:sldId id="285" r:id="rId32"/>
    <p:sldId id="299" r:id="rId33"/>
    <p:sldId id="287" r:id="rId34"/>
    <p:sldId id="268" r:id="rId35"/>
    <p:sldId id="293" r:id="rId36"/>
    <p:sldId id="295" r:id="rId37"/>
    <p:sldId id="296" r:id="rId38"/>
    <p:sldId id="298" r:id="rId39"/>
    <p:sldId id="261" r:id="rId40"/>
    <p:sldId id="297" r:id="rId41"/>
    <p:sldId id="300" r:id="rId42"/>
    <p:sldId id="294" r:id="rId43"/>
    <p:sldId id="2147471296" r:id="rId44"/>
    <p:sldId id="532" r:id="rId45"/>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osz, Mark" initials="DM" lastIdx="5" clrIdx="0">
    <p:extLst>
      <p:ext uri="{19B8F6BF-5375-455C-9EA6-DF929625EA0E}">
        <p15:presenceInfo xmlns:p15="http://schemas.microsoft.com/office/powerpoint/2012/main" userId="S::Mark.Dobosz@sodexo.com::5e26624a-4233-43d6-b206-cad0f4641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E4"/>
    <a:srgbClr val="25359C"/>
    <a:srgbClr val="0000FF"/>
    <a:srgbClr val="B28B4E"/>
    <a:srgbClr val="FCBD4C"/>
    <a:srgbClr val="B28B52"/>
    <a:srgbClr val="EE0000"/>
    <a:srgbClr val="2A295C"/>
    <a:srgbClr val="FEF3DF"/>
    <a:srgbClr val="FD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D87612-6E14-46BD-A31F-D2D2CD5C8926}" v="14" dt="2023-09-19T18:26:15.73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45" autoAdjust="0"/>
    <p:restoredTop sz="57663" autoAdjust="0"/>
  </p:normalViewPr>
  <p:slideViewPr>
    <p:cSldViewPr snapToGrid="0" showGuides="1">
      <p:cViewPr varScale="1">
        <p:scale>
          <a:sx n="49" d="100"/>
          <a:sy n="49" d="100"/>
        </p:scale>
        <p:origin x="1267" y="91"/>
      </p:cViewPr>
      <p:guideLst/>
    </p:cSldViewPr>
  </p:slideViewPr>
  <p:outlineViewPr>
    <p:cViewPr>
      <p:scale>
        <a:sx n="33" d="100"/>
        <a:sy n="33" d="100"/>
      </p:scale>
      <p:origin x="0" y="-2136"/>
    </p:cViewPr>
  </p:outlineViewPr>
  <p:notesTextViewPr>
    <p:cViewPr>
      <p:scale>
        <a:sx n="125" d="100"/>
        <a:sy n="125" d="100"/>
      </p:scale>
      <p:origin x="0" y="0"/>
    </p:cViewPr>
  </p:notesTextViewPr>
  <p:notesViewPr>
    <p:cSldViewPr snapToGrid="0" showGuides="1">
      <p:cViewPr varScale="1">
        <p:scale>
          <a:sx n="54" d="100"/>
          <a:sy n="54" d="100"/>
        </p:scale>
        <p:origin x="262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bo, Corinne" userId="5f91d2e2-9041-4610-ba2d-7466ed1f64a1" providerId="ADAL" clId="{5ED87612-6E14-46BD-A31F-D2D2CD5C8926}"/>
    <pc:docChg chg="undo custSel delSld modSld sldOrd">
      <pc:chgData name="Szabo, Corinne" userId="5f91d2e2-9041-4610-ba2d-7466ed1f64a1" providerId="ADAL" clId="{5ED87612-6E14-46BD-A31F-D2D2CD5C8926}" dt="2023-09-19T18:25:40.285" v="210" actId="790"/>
      <pc:docMkLst>
        <pc:docMk/>
      </pc:docMkLst>
      <pc:sldChg chg="modSp mod">
        <pc:chgData name="Szabo, Corinne" userId="5f91d2e2-9041-4610-ba2d-7466ed1f64a1" providerId="ADAL" clId="{5ED87612-6E14-46BD-A31F-D2D2CD5C8926}" dt="2023-09-19T18:25:40.285" v="210" actId="790"/>
        <pc:sldMkLst>
          <pc:docMk/>
          <pc:sldMk cId="60785303" sldId="256"/>
        </pc:sldMkLst>
        <pc:spChg chg="mod">
          <ac:chgData name="Szabo, Corinne" userId="5f91d2e2-9041-4610-ba2d-7466ed1f64a1" providerId="ADAL" clId="{5ED87612-6E14-46BD-A31F-D2D2CD5C8926}" dt="2023-09-19T18:25:40.285" v="210" actId="790"/>
          <ac:spMkLst>
            <pc:docMk/>
            <pc:sldMk cId="60785303" sldId="256"/>
            <ac:spMk id="12" creationId="{04CCDEDE-3192-43B4-BD99-14D93EDF55E0}"/>
          </ac:spMkLst>
        </pc:spChg>
      </pc:sldChg>
      <pc:sldChg chg="modSp mod">
        <pc:chgData name="Szabo, Corinne" userId="5f91d2e2-9041-4610-ba2d-7466ed1f64a1" providerId="ADAL" clId="{5ED87612-6E14-46BD-A31F-D2D2CD5C8926}" dt="2023-09-15T20:02:45.777" v="54" actId="313"/>
        <pc:sldMkLst>
          <pc:docMk/>
          <pc:sldMk cId="2863804824" sldId="260"/>
        </pc:sldMkLst>
        <pc:spChg chg="mod">
          <ac:chgData name="Szabo, Corinne" userId="5f91d2e2-9041-4610-ba2d-7466ed1f64a1" providerId="ADAL" clId="{5ED87612-6E14-46BD-A31F-D2D2CD5C8926}" dt="2023-09-15T20:02:45.777" v="54" actId="313"/>
          <ac:spMkLst>
            <pc:docMk/>
            <pc:sldMk cId="2863804824" sldId="260"/>
            <ac:spMk id="13" creationId="{1E6E5E69-B478-48A9-90A9-7E80F49B0191}"/>
          </ac:spMkLst>
        </pc:spChg>
      </pc:sldChg>
      <pc:sldChg chg="del">
        <pc:chgData name="Szabo, Corinne" userId="5f91d2e2-9041-4610-ba2d-7466ed1f64a1" providerId="ADAL" clId="{5ED87612-6E14-46BD-A31F-D2D2CD5C8926}" dt="2023-09-15T20:04:42.782" v="58" actId="47"/>
        <pc:sldMkLst>
          <pc:docMk/>
          <pc:sldMk cId="3512750160" sldId="273"/>
        </pc:sldMkLst>
      </pc:sldChg>
      <pc:sldChg chg="del">
        <pc:chgData name="Szabo, Corinne" userId="5f91d2e2-9041-4610-ba2d-7466ed1f64a1" providerId="ADAL" clId="{5ED87612-6E14-46BD-A31F-D2D2CD5C8926}" dt="2023-09-19T18:14:18.826" v="95" actId="47"/>
        <pc:sldMkLst>
          <pc:docMk/>
          <pc:sldMk cId="142776476" sldId="721"/>
        </pc:sldMkLst>
      </pc:sldChg>
      <pc:sldChg chg="del">
        <pc:chgData name="Szabo, Corinne" userId="5f91d2e2-9041-4610-ba2d-7466ed1f64a1" providerId="ADAL" clId="{5ED87612-6E14-46BD-A31F-D2D2CD5C8926}" dt="2023-09-19T18:13:55.985" v="94" actId="47"/>
        <pc:sldMkLst>
          <pc:docMk/>
          <pc:sldMk cId="1637876390" sldId="2142532074"/>
        </pc:sldMkLst>
      </pc:sldChg>
      <pc:sldChg chg="modSp mod modNotesTx">
        <pc:chgData name="Szabo, Corinne" userId="5f91d2e2-9041-4610-ba2d-7466ed1f64a1" providerId="ADAL" clId="{5ED87612-6E14-46BD-A31F-D2D2CD5C8926}" dt="2023-09-19T18:25:04.137" v="209" actId="20577"/>
        <pc:sldMkLst>
          <pc:docMk/>
          <pc:sldMk cId="1819784340" sldId="2147376379"/>
        </pc:sldMkLst>
        <pc:spChg chg="mod">
          <ac:chgData name="Szabo, Corinne" userId="5f91d2e2-9041-4610-ba2d-7466ed1f64a1" providerId="ADAL" clId="{5ED87612-6E14-46BD-A31F-D2D2CD5C8926}" dt="2023-09-19T18:25:04.137" v="209" actId="20577"/>
          <ac:spMkLst>
            <pc:docMk/>
            <pc:sldMk cId="1819784340" sldId="2147376379"/>
            <ac:spMk id="10" creationId="{D3A62226-9C2B-61D3-9BF3-1FB833B18047}"/>
          </ac:spMkLst>
        </pc:spChg>
      </pc:sldChg>
      <pc:sldChg chg="modSp mod">
        <pc:chgData name="Szabo, Corinne" userId="5f91d2e2-9041-4610-ba2d-7466ed1f64a1" providerId="ADAL" clId="{5ED87612-6E14-46BD-A31F-D2D2CD5C8926}" dt="2023-09-14T18:19:40.461" v="52" actId="20577"/>
        <pc:sldMkLst>
          <pc:docMk/>
          <pc:sldMk cId="2485596005" sldId="2147376388"/>
        </pc:sldMkLst>
        <pc:spChg chg="mod">
          <ac:chgData name="Szabo, Corinne" userId="5f91d2e2-9041-4610-ba2d-7466ed1f64a1" providerId="ADAL" clId="{5ED87612-6E14-46BD-A31F-D2D2CD5C8926}" dt="2023-09-14T18:19:40.461" v="52" actId="20577"/>
          <ac:spMkLst>
            <pc:docMk/>
            <pc:sldMk cId="2485596005" sldId="2147376388"/>
            <ac:spMk id="9" creationId="{8E0201AB-7D34-4CEC-A747-B32565651285}"/>
          </ac:spMkLst>
        </pc:spChg>
      </pc:sldChg>
      <pc:sldChg chg="ord">
        <pc:chgData name="Szabo, Corinne" userId="5f91d2e2-9041-4610-ba2d-7466ed1f64a1" providerId="ADAL" clId="{5ED87612-6E14-46BD-A31F-D2D2CD5C8926}" dt="2023-09-15T20:04:38.309" v="57"/>
        <pc:sldMkLst>
          <pc:docMk/>
          <pc:sldMk cId="3518441967" sldId="2147471296"/>
        </pc:sldMkLst>
      </pc:sldChg>
      <pc:sldChg chg="del">
        <pc:chgData name="Szabo, Corinne" userId="5f91d2e2-9041-4610-ba2d-7466ed1f64a1" providerId="ADAL" clId="{5ED87612-6E14-46BD-A31F-D2D2CD5C8926}" dt="2023-09-19T18:14:32.966" v="96" actId="47"/>
        <pc:sldMkLst>
          <pc:docMk/>
          <pc:sldMk cId="1633644021" sldId="2147471303"/>
        </pc:sldMkLst>
      </pc:sldChg>
      <pc:sldChg chg="del">
        <pc:chgData name="Szabo, Corinne" userId="5f91d2e2-9041-4610-ba2d-7466ed1f64a1" providerId="ADAL" clId="{5ED87612-6E14-46BD-A31F-D2D2CD5C8926}" dt="2023-09-15T20:02:56.847" v="55" actId="47"/>
        <pc:sldMkLst>
          <pc:docMk/>
          <pc:sldMk cId="2286899405" sldId="2147471304"/>
        </pc:sldMkLst>
      </pc:sldChg>
      <pc:sldChg chg="modSp mod">
        <pc:chgData name="Szabo, Corinne" userId="5f91d2e2-9041-4610-ba2d-7466ed1f64a1" providerId="ADAL" clId="{5ED87612-6E14-46BD-A31F-D2D2CD5C8926}" dt="2023-09-19T18:12:26.907" v="93" actId="20577"/>
        <pc:sldMkLst>
          <pc:docMk/>
          <pc:sldMk cId="3785213686" sldId="2147471306"/>
        </pc:sldMkLst>
        <pc:spChg chg="mod">
          <ac:chgData name="Szabo, Corinne" userId="5f91d2e2-9041-4610-ba2d-7466ed1f64a1" providerId="ADAL" clId="{5ED87612-6E14-46BD-A31F-D2D2CD5C8926}" dt="2023-09-19T18:12:26.907" v="93" actId="20577"/>
          <ac:spMkLst>
            <pc:docMk/>
            <pc:sldMk cId="3785213686" sldId="2147471306"/>
            <ac:spMk id="12" creationId="{04CCDEDE-3192-43B4-BD99-14D93EDF55E0}"/>
          </ac:spMkLst>
        </pc:spChg>
      </pc:sldChg>
      <pc:sldMasterChg chg="delSldLayout">
        <pc:chgData name="Szabo, Corinne" userId="5f91d2e2-9041-4610-ba2d-7466ed1f64a1" providerId="ADAL" clId="{5ED87612-6E14-46BD-A31F-D2D2CD5C8926}" dt="2023-09-19T18:13:55.985" v="94" actId="47"/>
        <pc:sldMasterMkLst>
          <pc:docMk/>
          <pc:sldMasterMk cId="1289150930" sldId="2147485995"/>
        </pc:sldMasterMkLst>
        <pc:sldLayoutChg chg="del">
          <pc:chgData name="Szabo, Corinne" userId="5f91d2e2-9041-4610-ba2d-7466ed1f64a1" providerId="ADAL" clId="{5ED87612-6E14-46BD-A31F-D2D2CD5C8926}" dt="2023-09-19T18:13:55.985" v="94" actId="47"/>
          <pc:sldLayoutMkLst>
            <pc:docMk/>
            <pc:sldMasterMk cId="1289150930" sldId="2147485995"/>
            <pc:sldLayoutMk cId="1485106790" sldId="2147486001"/>
          </pc:sldLayoutMkLst>
        </pc:sldLayoutChg>
      </pc:sldMasterChg>
    </pc:docChg>
  </pc:docChgLst>
  <pc:docChgLst>
    <pc:chgData name="Szabo, Corinne" userId="5f91d2e2-9041-4610-ba2d-7466ed1f64a1" providerId="ADAL" clId="{2ACB8792-56FD-43C9-A691-0D9EE668050A}"/>
    <pc:docChg chg="undo redo custSel addSld delSld modSld sldOrd delMainMaster">
      <pc:chgData name="Szabo, Corinne" userId="5f91d2e2-9041-4610-ba2d-7466ed1f64a1" providerId="ADAL" clId="{2ACB8792-56FD-43C9-A691-0D9EE668050A}" dt="2023-08-25T19:21:15.882" v="845" actId="47"/>
      <pc:docMkLst>
        <pc:docMk/>
      </pc:docMkLst>
      <pc:sldChg chg="addSp delSp modSp mod modNotesTx">
        <pc:chgData name="Szabo, Corinne" userId="5f91d2e2-9041-4610-ba2d-7466ed1f64a1" providerId="ADAL" clId="{2ACB8792-56FD-43C9-A691-0D9EE668050A}" dt="2023-08-25T18:57:04.109" v="309" actId="20577"/>
        <pc:sldMkLst>
          <pc:docMk/>
          <pc:sldMk cId="60785303" sldId="256"/>
        </pc:sldMkLst>
        <pc:spChg chg="mod">
          <ac:chgData name="Szabo, Corinne" userId="5f91d2e2-9041-4610-ba2d-7466ed1f64a1" providerId="ADAL" clId="{2ACB8792-56FD-43C9-A691-0D9EE668050A}" dt="2023-08-25T18:55:37.541" v="284" actId="207"/>
          <ac:spMkLst>
            <pc:docMk/>
            <pc:sldMk cId="60785303" sldId="256"/>
            <ac:spMk id="2" creationId="{89F4A397-4405-4D1C-308E-6BB848B6DE4E}"/>
          </ac:spMkLst>
        </pc:spChg>
        <pc:spChg chg="add del mod">
          <ac:chgData name="Szabo, Corinne" userId="5f91d2e2-9041-4610-ba2d-7466ed1f64a1" providerId="ADAL" clId="{2ACB8792-56FD-43C9-A691-0D9EE668050A}" dt="2023-08-25T18:55:08.581" v="283" actId="478"/>
          <ac:spMkLst>
            <pc:docMk/>
            <pc:sldMk cId="60785303" sldId="256"/>
            <ac:spMk id="3" creationId="{26152A1C-294F-DCFB-6352-68AF03B87FDE}"/>
          </ac:spMkLst>
        </pc:spChg>
        <pc:spChg chg="add mod">
          <ac:chgData name="Szabo, Corinne" userId="5f91d2e2-9041-4610-ba2d-7466ed1f64a1" providerId="ADAL" clId="{2ACB8792-56FD-43C9-A691-0D9EE668050A}" dt="2023-08-25T18:54:52.839" v="281" actId="164"/>
          <ac:spMkLst>
            <pc:docMk/>
            <pc:sldMk cId="60785303" sldId="256"/>
            <ac:spMk id="4" creationId="{41901E72-79D1-534D-C1DD-D7D15E0FC68D}"/>
          </ac:spMkLst>
        </pc:spChg>
        <pc:spChg chg="mod ord">
          <ac:chgData name="Szabo, Corinne" userId="5f91d2e2-9041-4610-ba2d-7466ed1f64a1" providerId="ADAL" clId="{2ACB8792-56FD-43C9-A691-0D9EE668050A}" dt="2023-08-25T18:54:52.839" v="281" actId="164"/>
          <ac:spMkLst>
            <pc:docMk/>
            <pc:sldMk cId="60785303" sldId="256"/>
            <ac:spMk id="5" creationId="{C43EE17B-FB5B-4725-BAB6-E993EA1958A4}"/>
          </ac:spMkLst>
        </pc:spChg>
        <pc:spChg chg="mod">
          <ac:chgData name="Szabo, Corinne" userId="5f91d2e2-9041-4610-ba2d-7466ed1f64a1" providerId="ADAL" clId="{2ACB8792-56FD-43C9-A691-0D9EE668050A}" dt="2023-08-25T18:52:30.850" v="272" actId="14100"/>
          <ac:spMkLst>
            <pc:docMk/>
            <pc:sldMk cId="60785303" sldId="256"/>
            <ac:spMk id="12" creationId="{04CCDEDE-3192-43B4-BD99-14D93EDF55E0}"/>
          </ac:spMkLst>
        </pc:spChg>
        <pc:spChg chg="mod">
          <ac:chgData name="Szabo, Corinne" userId="5f91d2e2-9041-4610-ba2d-7466ed1f64a1" providerId="ADAL" clId="{2ACB8792-56FD-43C9-A691-0D9EE668050A}" dt="2023-08-25T18:50:18.184" v="176" actId="14100"/>
          <ac:spMkLst>
            <pc:docMk/>
            <pc:sldMk cId="60785303" sldId="256"/>
            <ac:spMk id="24" creationId="{7B08A79D-1288-CF8C-15B5-C442C157FE4A}"/>
          </ac:spMkLst>
        </pc:spChg>
        <pc:grpChg chg="add mod">
          <ac:chgData name="Szabo, Corinne" userId="5f91d2e2-9041-4610-ba2d-7466ed1f64a1" providerId="ADAL" clId="{2ACB8792-56FD-43C9-A691-0D9EE668050A}" dt="2023-08-25T18:55:02.743" v="282" actId="1076"/>
          <ac:grpSpMkLst>
            <pc:docMk/>
            <pc:sldMk cId="60785303" sldId="256"/>
            <ac:grpSpMk id="6" creationId="{048BD1A5-A154-3B93-ADEE-94CB3A4DF0B7}"/>
          </ac:grpSpMkLst>
        </pc:grpChg>
        <pc:picChg chg="mod modCrop">
          <ac:chgData name="Szabo, Corinne" userId="5f91d2e2-9041-4610-ba2d-7466ed1f64a1" providerId="ADAL" clId="{2ACB8792-56FD-43C9-A691-0D9EE668050A}" dt="2023-08-25T18:51:55.024" v="267" actId="18131"/>
          <ac:picMkLst>
            <pc:docMk/>
            <pc:sldMk cId="60785303" sldId="256"/>
            <ac:picMk id="19" creationId="{5A212904-CC48-4D14-8BC8-6B20DF95998A}"/>
          </ac:picMkLst>
        </pc:picChg>
      </pc:sldChg>
      <pc:sldChg chg="del">
        <pc:chgData name="Szabo, Corinne" userId="5f91d2e2-9041-4610-ba2d-7466ed1f64a1" providerId="ADAL" clId="{2ACB8792-56FD-43C9-A691-0D9EE668050A}" dt="2023-08-25T19:20:20.981" v="809" actId="47"/>
        <pc:sldMkLst>
          <pc:docMk/>
          <pc:sldMk cId="2364522710" sldId="257"/>
        </pc:sldMkLst>
      </pc:sldChg>
      <pc:sldChg chg="del">
        <pc:chgData name="Szabo, Corinne" userId="5f91d2e2-9041-4610-ba2d-7466ed1f64a1" providerId="ADAL" clId="{2ACB8792-56FD-43C9-A691-0D9EE668050A}" dt="2023-08-25T19:20:42.257" v="825" actId="47"/>
        <pc:sldMkLst>
          <pc:docMk/>
          <pc:sldMk cId="3471959663" sldId="259"/>
        </pc:sldMkLst>
      </pc:sldChg>
      <pc:sldChg chg="del">
        <pc:chgData name="Szabo, Corinne" userId="5f91d2e2-9041-4610-ba2d-7466ed1f64a1" providerId="ADAL" clId="{2ACB8792-56FD-43C9-A691-0D9EE668050A}" dt="2023-08-25T19:20:34.791" v="820" actId="47"/>
        <pc:sldMkLst>
          <pc:docMk/>
          <pc:sldMk cId="332234780" sldId="294"/>
        </pc:sldMkLst>
      </pc:sldChg>
      <pc:sldChg chg="del">
        <pc:chgData name="Szabo, Corinne" userId="5f91d2e2-9041-4610-ba2d-7466ed1f64a1" providerId="ADAL" clId="{2ACB8792-56FD-43C9-A691-0D9EE668050A}" dt="2023-08-25T19:20:21.571" v="810" actId="47"/>
        <pc:sldMkLst>
          <pc:docMk/>
          <pc:sldMk cId="3048338075" sldId="300"/>
        </pc:sldMkLst>
      </pc:sldChg>
      <pc:sldChg chg="del">
        <pc:chgData name="Szabo, Corinne" userId="5f91d2e2-9041-4610-ba2d-7466ed1f64a1" providerId="ADAL" clId="{2ACB8792-56FD-43C9-A691-0D9EE668050A}" dt="2023-08-25T19:20:41.071" v="823" actId="47"/>
        <pc:sldMkLst>
          <pc:docMk/>
          <pc:sldMk cId="0" sldId="318"/>
        </pc:sldMkLst>
      </pc:sldChg>
      <pc:sldChg chg="del">
        <pc:chgData name="Szabo, Corinne" userId="5f91d2e2-9041-4610-ba2d-7466ed1f64a1" providerId="ADAL" clId="{2ACB8792-56FD-43C9-A691-0D9EE668050A}" dt="2023-08-25T19:21:07.734" v="843" actId="47"/>
        <pc:sldMkLst>
          <pc:docMk/>
          <pc:sldMk cId="1212370480" sldId="334"/>
        </pc:sldMkLst>
      </pc:sldChg>
      <pc:sldChg chg="del">
        <pc:chgData name="Szabo, Corinne" userId="5f91d2e2-9041-4610-ba2d-7466ed1f64a1" providerId="ADAL" clId="{2ACB8792-56FD-43C9-A691-0D9EE668050A}" dt="2023-08-25T19:20:41.643" v="824" actId="47"/>
        <pc:sldMkLst>
          <pc:docMk/>
          <pc:sldMk cId="1292030750" sldId="358"/>
        </pc:sldMkLst>
      </pc:sldChg>
      <pc:sldChg chg="del">
        <pc:chgData name="Szabo, Corinne" userId="5f91d2e2-9041-4610-ba2d-7466ed1f64a1" providerId="ADAL" clId="{2ACB8792-56FD-43C9-A691-0D9EE668050A}" dt="2023-08-25T19:21:06.469" v="842" actId="47"/>
        <pc:sldMkLst>
          <pc:docMk/>
          <pc:sldMk cId="4095863841" sldId="387"/>
        </pc:sldMkLst>
      </pc:sldChg>
      <pc:sldChg chg="del">
        <pc:chgData name="Szabo, Corinne" userId="5f91d2e2-9041-4610-ba2d-7466ed1f64a1" providerId="ADAL" clId="{2ACB8792-56FD-43C9-A691-0D9EE668050A}" dt="2023-08-25T19:20:22.054" v="811" actId="47"/>
        <pc:sldMkLst>
          <pc:docMk/>
          <pc:sldMk cId="2464611434" sldId="670"/>
        </pc:sldMkLst>
      </pc:sldChg>
      <pc:sldChg chg="del">
        <pc:chgData name="Szabo, Corinne" userId="5f91d2e2-9041-4610-ba2d-7466ed1f64a1" providerId="ADAL" clId="{2ACB8792-56FD-43C9-A691-0D9EE668050A}" dt="2023-08-25T19:20:22.539" v="812" actId="47"/>
        <pc:sldMkLst>
          <pc:docMk/>
          <pc:sldMk cId="3889478689" sldId="671"/>
        </pc:sldMkLst>
      </pc:sldChg>
      <pc:sldChg chg="del">
        <pc:chgData name="Szabo, Corinne" userId="5f91d2e2-9041-4610-ba2d-7466ed1f64a1" providerId="ADAL" clId="{2ACB8792-56FD-43C9-A691-0D9EE668050A}" dt="2023-08-25T19:20:23.454" v="814" actId="47"/>
        <pc:sldMkLst>
          <pc:docMk/>
          <pc:sldMk cId="3892221580" sldId="672"/>
        </pc:sldMkLst>
      </pc:sldChg>
      <pc:sldChg chg="del">
        <pc:chgData name="Szabo, Corinne" userId="5f91d2e2-9041-4610-ba2d-7466ed1f64a1" providerId="ADAL" clId="{2ACB8792-56FD-43C9-A691-0D9EE668050A}" dt="2023-08-25T19:20:23.017" v="813" actId="47"/>
        <pc:sldMkLst>
          <pc:docMk/>
          <pc:sldMk cId="1759616104" sldId="673"/>
        </pc:sldMkLst>
      </pc:sldChg>
      <pc:sldChg chg="del">
        <pc:chgData name="Szabo, Corinne" userId="5f91d2e2-9041-4610-ba2d-7466ed1f64a1" providerId="ADAL" clId="{2ACB8792-56FD-43C9-A691-0D9EE668050A}" dt="2023-08-25T19:20:24.021" v="815" actId="47"/>
        <pc:sldMkLst>
          <pc:docMk/>
          <pc:sldMk cId="945181928" sldId="675"/>
        </pc:sldMkLst>
      </pc:sldChg>
      <pc:sldChg chg="del">
        <pc:chgData name="Szabo, Corinne" userId="5f91d2e2-9041-4610-ba2d-7466ed1f64a1" providerId="ADAL" clId="{2ACB8792-56FD-43C9-A691-0D9EE668050A}" dt="2023-08-25T19:20:24.520" v="816" actId="47"/>
        <pc:sldMkLst>
          <pc:docMk/>
          <pc:sldMk cId="1449096793" sldId="676"/>
        </pc:sldMkLst>
      </pc:sldChg>
      <pc:sldChg chg="del">
        <pc:chgData name="Szabo, Corinne" userId="5f91d2e2-9041-4610-ba2d-7466ed1f64a1" providerId="ADAL" clId="{2ACB8792-56FD-43C9-A691-0D9EE668050A}" dt="2023-08-25T19:20:25.106" v="817" actId="47"/>
        <pc:sldMkLst>
          <pc:docMk/>
          <pc:sldMk cId="3230098557" sldId="677"/>
        </pc:sldMkLst>
      </pc:sldChg>
      <pc:sldChg chg="del">
        <pc:chgData name="Szabo, Corinne" userId="5f91d2e2-9041-4610-ba2d-7466ed1f64a1" providerId="ADAL" clId="{2ACB8792-56FD-43C9-A691-0D9EE668050A}" dt="2023-08-25T19:20:26.462" v="818" actId="47"/>
        <pc:sldMkLst>
          <pc:docMk/>
          <pc:sldMk cId="632800404" sldId="678"/>
        </pc:sldMkLst>
      </pc:sldChg>
      <pc:sldChg chg="del">
        <pc:chgData name="Szabo, Corinne" userId="5f91d2e2-9041-4610-ba2d-7466ed1f64a1" providerId="ADAL" clId="{2ACB8792-56FD-43C9-A691-0D9EE668050A}" dt="2023-08-25T19:20:46.670" v="830" actId="47"/>
        <pc:sldMkLst>
          <pc:docMk/>
          <pc:sldMk cId="1886466712" sldId="981"/>
        </pc:sldMkLst>
      </pc:sldChg>
      <pc:sldChg chg="del">
        <pc:chgData name="Szabo, Corinne" userId="5f91d2e2-9041-4610-ba2d-7466ed1f64a1" providerId="ADAL" clId="{2ACB8792-56FD-43C9-A691-0D9EE668050A}" dt="2023-08-25T19:20:40.394" v="822" actId="47"/>
        <pc:sldMkLst>
          <pc:docMk/>
          <pc:sldMk cId="2763337495" sldId="2147374983"/>
        </pc:sldMkLst>
      </pc:sldChg>
      <pc:sldChg chg="del">
        <pc:chgData name="Szabo, Corinne" userId="5f91d2e2-9041-4610-ba2d-7466ed1f64a1" providerId="ADAL" clId="{2ACB8792-56FD-43C9-A691-0D9EE668050A}" dt="2023-08-25T19:20:43.149" v="826" actId="47"/>
        <pc:sldMkLst>
          <pc:docMk/>
          <pc:sldMk cId="1237336073" sldId="2147374985"/>
        </pc:sldMkLst>
      </pc:sldChg>
      <pc:sldChg chg="del">
        <pc:chgData name="Szabo, Corinne" userId="5f91d2e2-9041-4610-ba2d-7466ed1f64a1" providerId="ADAL" clId="{2ACB8792-56FD-43C9-A691-0D9EE668050A}" dt="2023-08-25T19:20:44.249" v="827" actId="47"/>
        <pc:sldMkLst>
          <pc:docMk/>
          <pc:sldMk cId="0" sldId="2147374986"/>
        </pc:sldMkLst>
      </pc:sldChg>
      <pc:sldChg chg="del">
        <pc:chgData name="Szabo, Corinne" userId="5f91d2e2-9041-4610-ba2d-7466ed1f64a1" providerId="ADAL" clId="{2ACB8792-56FD-43C9-A691-0D9EE668050A}" dt="2023-08-25T19:20:44.804" v="828" actId="47"/>
        <pc:sldMkLst>
          <pc:docMk/>
          <pc:sldMk cId="4028589102" sldId="2147374987"/>
        </pc:sldMkLst>
      </pc:sldChg>
      <pc:sldChg chg="del">
        <pc:chgData name="Szabo, Corinne" userId="5f91d2e2-9041-4610-ba2d-7466ed1f64a1" providerId="ADAL" clId="{2ACB8792-56FD-43C9-A691-0D9EE668050A}" dt="2023-08-25T19:20:45.441" v="829" actId="47"/>
        <pc:sldMkLst>
          <pc:docMk/>
          <pc:sldMk cId="2929472745" sldId="2147374988"/>
        </pc:sldMkLst>
      </pc:sldChg>
      <pc:sldChg chg="modNotesTx">
        <pc:chgData name="Szabo, Corinne" userId="5f91d2e2-9041-4610-ba2d-7466ed1f64a1" providerId="ADAL" clId="{2ACB8792-56FD-43C9-A691-0D9EE668050A}" dt="2023-08-25T19:19:23.824" v="780" actId="20577"/>
        <pc:sldMkLst>
          <pc:docMk/>
          <pc:sldMk cId="1819784340" sldId="2147376379"/>
        </pc:sldMkLst>
      </pc:sldChg>
      <pc:sldChg chg="delSp modSp mod ord modNotesTx">
        <pc:chgData name="Szabo, Corinne" userId="5f91d2e2-9041-4610-ba2d-7466ed1f64a1" providerId="ADAL" clId="{2ACB8792-56FD-43C9-A691-0D9EE668050A}" dt="2023-08-25T19:20:12.247" v="806" actId="20577"/>
        <pc:sldMkLst>
          <pc:docMk/>
          <pc:sldMk cId="2485596005" sldId="2147376388"/>
        </pc:sldMkLst>
        <pc:spChg chg="mod">
          <ac:chgData name="Szabo, Corinne" userId="5f91d2e2-9041-4610-ba2d-7466ed1f64a1" providerId="ADAL" clId="{2ACB8792-56FD-43C9-A691-0D9EE668050A}" dt="2023-08-25T19:20:12.247" v="806" actId="20577"/>
          <ac:spMkLst>
            <pc:docMk/>
            <pc:sldMk cId="2485596005" sldId="2147376388"/>
            <ac:spMk id="9" creationId="{8E0201AB-7D34-4CEC-A747-B32565651285}"/>
          </ac:spMkLst>
        </pc:spChg>
        <pc:picChg chg="del">
          <ac:chgData name="Szabo, Corinne" userId="5f91d2e2-9041-4610-ba2d-7466ed1f64a1" providerId="ADAL" clId="{2ACB8792-56FD-43C9-A691-0D9EE668050A}" dt="2023-08-25T19:19:58.086" v="793" actId="478"/>
          <ac:picMkLst>
            <pc:docMk/>
            <pc:sldMk cId="2485596005" sldId="2147376388"/>
            <ac:picMk id="6" creationId="{D63848CD-6D67-67A6-8548-0E41531C2D15}"/>
          </ac:picMkLst>
        </pc:picChg>
      </pc:sldChg>
      <pc:sldChg chg="del">
        <pc:chgData name="Szabo, Corinne" userId="5f91d2e2-9041-4610-ba2d-7466ed1f64a1" providerId="ADAL" clId="{2ACB8792-56FD-43C9-A691-0D9EE668050A}" dt="2023-08-25T19:20:17.220" v="807" actId="47"/>
        <pc:sldMkLst>
          <pc:docMk/>
          <pc:sldMk cId="403519342" sldId="2147471299"/>
        </pc:sldMkLst>
      </pc:sldChg>
      <pc:sldChg chg="del">
        <pc:chgData name="Szabo, Corinne" userId="5f91d2e2-9041-4610-ba2d-7466ed1f64a1" providerId="ADAL" clId="{2ACB8792-56FD-43C9-A691-0D9EE668050A}" dt="2023-08-25T19:20:18.222" v="808" actId="47"/>
        <pc:sldMkLst>
          <pc:docMk/>
          <pc:sldMk cId="2892279246" sldId="2147471300"/>
        </pc:sldMkLst>
      </pc:sldChg>
      <pc:sldChg chg="del">
        <pc:chgData name="Szabo, Corinne" userId="5f91d2e2-9041-4610-ba2d-7466ed1f64a1" providerId="ADAL" clId="{2ACB8792-56FD-43C9-A691-0D9EE668050A}" dt="2023-08-25T19:20:39.814" v="821" actId="47"/>
        <pc:sldMkLst>
          <pc:docMk/>
          <pc:sldMk cId="1766860073" sldId="2147471301"/>
        </pc:sldMkLst>
      </pc:sldChg>
      <pc:sldChg chg="del">
        <pc:chgData name="Szabo, Corinne" userId="5f91d2e2-9041-4610-ba2d-7466ed1f64a1" providerId="ADAL" clId="{2ACB8792-56FD-43C9-A691-0D9EE668050A}" dt="2023-08-25T19:20:32.983" v="819" actId="47"/>
        <pc:sldMkLst>
          <pc:docMk/>
          <pc:sldMk cId="2832031119" sldId="2147471302"/>
        </pc:sldMkLst>
      </pc:sldChg>
      <pc:sldChg chg="modSp mod">
        <pc:chgData name="Szabo, Corinne" userId="5f91d2e2-9041-4610-ba2d-7466ed1f64a1" providerId="ADAL" clId="{2ACB8792-56FD-43C9-A691-0D9EE668050A}" dt="2023-08-25T19:21:03.827" v="841" actId="20577"/>
        <pc:sldMkLst>
          <pc:docMk/>
          <pc:sldMk cId="1633644021" sldId="2147471303"/>
        </pc:sldMkLst>
        <pc:spChg chg="mod">
          <ac:chgData name="Szabo, Corinne" userId="5f91d2e2-9041-4610-ba2d-7466ed1f64a1" providerId="ADAL" clId="{2ACB8792-56FD-43C9-A691-0D9EE668050A}" dt="2023-08-25T19:21:03.827" v="841" actId="20577"/>
          <ac:spMkLst>
            <pc:docMk/>
            <pc:sldMk cId="1633644021" sldId="2147471303"/>
            <ac:spMk id="12" creationId="{04CCDEDE-3192-43B4-BD99-14D93EDF55E0}"/>
          </ac:spMkLst>
        </pc:spChg>
      </pc:sldChg>
      <pc:sldChg chg="add del">
        <pc:chgData name="Szabo, Corinne" userId="5f91d2e2-9041-4610-ba2d-7466ed1f64a1" providerId="ADAL" clId="{2ACB8792-56FD-43C9-A691-0D9EE668050A}" dt="2023-08-25T19:21:15.882" v="845" actId="47"/>
        <pc:sldMkLst>
          <pc:docMk/>
          <pc:sldMk cId="2286899405" sldId="2147471304"/>
        </pc:sldMkLst>
      </pc:sldChg>
      <pc:sldMasterChg chg="del delSldLayout">
        <pc:chgData name="Szabo, Corinne" userId="5f91d2e2-9041-4610-ba2d-7466ed1f64a1" providerId="ADAL" clId="{2ACB8792-56FD-43C9-A691-0D9EE668050A}" dt="2023-08-25T19:20:18.222" v="808" actId="47"/>
        <pc:sldMasterMkLst>
          <pc:docMk/>
          <pc:sldMasterMk cId="2440017337" sldId="2147485735"/>
        </pc:sldMasterMkLst>
        <pc:sldLayoutChg chg="del">
          <pc:chgData name="Szabo, Corinne" userId="5f91d2e2-9041-4610-ba2d-7466ed1f64a1" providerId="ADAL" clId="{2ACB8792-56FD-43C9-A691-0D9EE668050A}" dt="2023-08-25T19:20:18.222" v="808" actId="47"/>
          <pc:sldLayoutMkLst>
            <pc:docMk/>
            <pc:sldMasterMk cId="2440017337" sldId="2147485735"/>
            <pc:sldLayoutMk cId="1336297997" sldId="2147485736"/>
          </pc:sldLayoutMkLst>
        </pc:sldLayoutChg>
        <pc:sldLayoutChg chg="del">
          <pc:chgData name="Szabo, Corinne" userId="5f91d2e2-9041-4610-ba2d-7466ed1f64a1" providerId="ADAL" clId="{2ACB8792-56FD-43C9-A691-0D9EE668050A}" dt="2023-08-25T19:20:18.222" v="808" actId="47"/>
          <pc:sldLayoutMkLst>
            <pc:docMk/>
            <pc:sldMasterMk cId="2440017337" sldId="2147485735"/>
            <pc:sldLayoutMk cId="3684078442" sldId="2147485737"/>
          </pc:sldLayoutMkLst>
        </pc:sldLayoutChg>
        <pc:sldLayoutChg chg="del">
          <pc:chgData name="Szabo, Corinne" userId="5f91d2e2-9041-4610-ba2d-7466ed1f64a1" providerId="ADAL" clId="{2ACB8792-56FD-43C9-A691-0D9EE668050A}" dt="2023-08-25T19:20:18.222" v="808" actId="47"/>
          <pc:sldLayoutMkLst>
            <pc:docMk/>
            <pc:sldMasterMk cId="2440017337" sldId="2147485735"/>
            <pc:sldLayoutMk cId="375991338" sldId="2147485738"/>
          </pc:sldLayoutMkLst>
        </pc:sldLayoutChg>
        <pc:sldLayoutChg chg="del">
          <pc:chgData name="Szabo, Corinne" userId="5f91d2e2-9041-4610-ba2d-7466ed1f64a1" providerId="ADAL" clId="{2ACB8792-56FD-43C9-A691-0D9EE668050A}" dt="2023-08-25T19:20:18.222" v="808" actId="47"/>
          <pc:sldLayoutMkLst>
            <pc:docMk/>
            <pc:sldMasterMk cId="2440017337" sldId="2147485735"/>
            <pc:sldLayoutMk cId="2446389452" sldId="2147485739"/>
          </pc:sldLayoutMkLst>
        </pc:sldLayoutChg>
        <pc:sldLayoutChg chg="del">
          <pc:chgData name="Szabo, Corinne" userId="5f91d2e2-9041-4610-ba2d-7466ed1f64a1" providerId="ADAL" clId="{2ACB8792-56FD-43C9-A691-0D9EE668050A}" dt="2023-08-25T19:20:18.222" v="808" actId="47"/>
          <pc:sldLayoutMkLst>
            <pc:docMk/>
            <pc:sldMasterMk cId="2440017337" sldId="2147485735"/>
            <pc:sldLayoutMk cId="2984150087" sldId="2147485740"/>
          </pc:sldLayoutMkLst>
        </pc:sldLayoutChg>
        <pc:sldLayoutChg chg="del">
          <pc:chgData name="Szabo, Corinne" userId="5f91d2e2-9041-4610-ba2d-7466ed1f64a1" providerId="ADAL" clId="{2ACB8792-56FD-43C9-A691-0D9EE668050A}" dt="2023-08-25T19:20:18.222" v="808" actId="47"/>
          <pc:sldLayoutMkLst>
            <pc:docMk/>
            <pc:sldMasterMk cId="2440017337" sldId="2147485735"/>
            <pc:sldLayoutMk cId="3917721031" sldId="2147485741"/>
          </pc:sldLayoutMkLst>
        </pc:sldLayoutChg>
        <pc:sldLayoutChg chg="del">
          <pc:chgData name="Szabo, Corinne" userId="5f91d2e2-9041-4610-ba2d-7466ed1f64a1" providerId="ADAL" clId="{2ACB8792-56FD-43C9-A691-0D9EE668050A}" dt="2023-08-25T19:20:18.222" v="808" actId="47"/>
          <pc:sldLayoutMkLst>
            <pc:docMk/>
            <pc:sldMasterMk cId="2440017337" sldId="2147485735"/>
            <pc:sldLayoutMk cId="4059385844" sldId="2147485742"/>
          </pc:sldLayoutMkLst>
        </pc:sldLayoutChg>
        <pc:sldLayoutChg chg="del">
          <pc:chgData name="Szabo, Corinne" userId="5f91d2e2-9041-4610-ba2d-7466ed1f64a1" providerId="ADAL" clId="{2ACB8792-56FD-43C9-A691-0D9EE668050A}" dt="2023-08-25T19:20:18.222" v="808" actId="47"/>
          <pc:sldLayoutMkLst>
            <pc:docMk/>
            <pc:sldMasterMk cId="2440017337" sldId="2147485735"/>
            <pc:sldLayoutMk cId="908149757" sldId="2147485743"/>
          </pc:sldLayoutMkLst>
        </pc:sldLayoutChg>
        <pc:sldLayoutChg chg="del">
          <pc:chgData name="Szabo, Corinne" userId="5f91d2e2-9041-4610-ba2d-7466ed1f64a1" providerId="ADAL" clId="{2ACB8792-56FD-43C9-A691-0D9EE668050A}" dt="2023-08-25T19:20:18.222" v="808" actId="47"/>
          <pc:sldLayoutMkLst>
            <pc:docMk/>
            <pc:sldMasterMk cId="2440017337" sldId="2147485735"/>
            <pc:sldLayoutMk cId="3601238628" sldId="2147485744"/>
          </pc:sldLayoutMkLst>
        </pc:sldLayoutChg>
        <pc:sldLayoutChg chg="del">
          <pc:chgData name="Szabo, Corinne" userId="5f91d2e2-9041-4610-ba2d-7466ed1f64a1" providerId="ADAL" clId="{2ACB8792-56FD-43C9-A691-0D9EE668050A}" dt="2023-08-25T19:20:18.222" v="808" actId="47"/>
          <pc:sldLayoutMkLst>
            <pc:docMk/>
            <pc:sldMasterMk cId="2440017337" sldId="2147485735"/>
            <pc:sldLayoutMk cId="2724088553" sldId="2147485745"/>
          </pc:sldLayoutMkLst>
        </pc:sldLayoutChg>
        <pc:sldLayoutChg chg="del">
          <pc:chgData name="Szabo, Corinne" userId="5f91d2e2-9041-4610-ba2d-7466ed1f64a1" providerId="ADAL" clId="{2ACB8792-56FD-43C9-A691-0D9EE668050A}" dt="2023-08-25T19:20:18.222" v="808" actId="47"/>
          <pc:sldLayoutMkLst>
            <pc:docMk/>
            <pc:sldMasterMk cId="2440017337" sldId="2147485735"/>
            <pc:sldLayoutMk cId="2304232023" sldId="2147485746"/>
          </pc:sldLayoutMkLst>
        </pc:sldLayoutChg>
        <pc:sldLayoutChg chg="del">
          <pc:chgData name="Szabo, Corinne" userId="5f91d2e2-9041-4610-ba2d-7466ed1f64a1" providerId="ADAL" clId="{2ACB8792-56FD-43C9-A691-0D9EE668050A}" dt="2023-08-25T19:20:18.222" v="808" actId="47"/>
          <pc:sldLayoutMkLst>
            <pc:docMk/>
            <pc:sldMasterMk cId="2440017337" sldId="2147485735"/>
            <pc:sldLayoutMk cId="1448631622" sldId="2147485747"/>
          </pc:sldLayoutMkLst>
        </pc:sldLayoutChg>
      </pc:sldMasterChg>
      <pc:sldMasterChg chg="delSldLayout">
        <pc:chgData name="Szabo, Corinne" userId="5f91d2e2-9041-4610-ba2d-7466ed1f64a1" providerId="ADAL" clId="{2ACB8792-56FD-43C9-A691-0D9EE668050A}" dt="2023-08-25T19:20:40.394" v="822" actId="47"/>
        <pc:sldMasterMkLst>
          <pc:docMk/>
          <pc:sldMasterMk cId="2438347785" sldId="2147485748"/>
        </pc:sldMasterMkLst>
        <pc:sldLayoutChg chg="del">
          <pc:chgData name="Szabo, Corinne" userId="5f91d2e2-9041-4610-ba2d-7466ed1f64a1" providerId="ADAL" clId="{2ACB8792-56FD-43C9-A691-0D9EE668050A}" dt="2023-08-25T19:20:40.394" v="822" actId="47"/>
          <pc:sldLayoutMkLst>
            <pc:docMk/>
            <pc:sldMasterMk cId="2438347785" sldId="2147485748"/>
            <pc:sldLayoutMk cId="3529801362" sldId="2147485784"/>
          </pc:sldLayoutMkLst>
        </pc:sldLayoutChg>
      </pc:sldMasterChg>
      <pc:sldMasterChg chg="del delSldLayout">
        <pc:chgData name="Szabo, Corinne" userId="5f91d2e2-9041-4610-ba2d-7466ed1f64a1" providerId="ADAL" clId="{2ACB8792-56FD-43C9-A691-0D9EE668050A}" dt="2023-08-25T19:20:46.670" v="830" actId="47"/>
        <pc:sldMasterMkLst>
          <pc:docMk/>
          <pc:sldMasterMk cId="3395790896" sldId="2147485785"/>
        </pc:sldMasterMkLst>
        <pc:sldLayoutChg chg="del">
          <pc:chgData name="Szabo, Corinne" userId="5f91d2e2-9041-4610-ba2d-7466ed1f64a1" providerId="ADAL" clId="{2ACB8792-56FD-43C9-A691-0D9EE668050A}" dt="2023-08-25T19:20:46.670" v="830" actId="47"/>
          <pc:sldLayoutMkLst>
            <pc:docMk/>
            <pc:sldMasterMk cId="3395790896" sldId="2147485785"/>
            <pc:sldLayoutMk cId="3533029000" sldId="2147485786"/>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962025220" sldId="2147485787"/>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147589423" sldId="2147485788"/>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2796217519" sldId="2147485789"/>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1469458969" sldId="2147485790"/>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1867986002" sldId="2147485791"/>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1904604758" sldId="2147485792"/>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1946450738" sldId="2147485793"/>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640614178" sldId="2147485794"/>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548342982" sldId="2147485795"/>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105806645" sldId="2147485796"/>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2797757631" sldId="2147485797"/>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3631845393" sldId="2147485798"/>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2044267125" sldId="2147485799"/>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568779318" sldId="2147485800"/>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3714833989" sldId="2147485801"/>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3650168122" sldId="2147485802"/>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866286066" sldId="2147485803"/>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677220424" sldId="2147485804"/>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3492290746" sldId="2147485805"/>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2302582451" sldId="2147485806"/>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2134226613" sldId="2147485807"/>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1158804864" sldId="2147485808"/>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1175679151" sldId="2147485809"/>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977292504" sldId="2147485810"/>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3199903825" sldId="2147485811"/>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3401321796" sldId="2147485812"/>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499289025" sldId="2147485813"/>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3778798921" sldId="2147485814"/>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2769048980" sldId="2147485815"/>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2784946641" sldId="2147485816"/>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800537120" sldId="2147485817"/>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2863482228" sldId="2147485818"/>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1572202542" sldId="2147485819"/>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4266718719" sldId="2147485820"/>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260228661" sldId="2147485821"/>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3186605064" sldId="2147485822"/>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3800669495" sldId="2147485823"/>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3249591971" sldId="2147485824"/>
          </pc:sldLayoutMkLst>
        </pc:sldLayoutChg>
        <pc:sldLayoutChg chg="del">
          <pc:chgData name="Szabo, Corinne" userId="5f91d2e2-9041-4610-ba2d-7466ed1f64a1" providerId="ADAL" clId="{2ACB8792-56FD-43C9-A691-0D9EE668050A}" dt="2023-08-25T19:20:45.441" v="829" actId="47"/>
          <pc:sldLayoutMkLst>
            <pc:docMk/>
            <pc:sldMasterMk cId="3395790896" sldId="2147485785"/>
            <pc:sldLayoutMk cId="2680962761" sldId="2147485825"/>
          </pc:sldLayoutMkLst>
        </pc:sldLayoutChg>
        <pc:sldLayoutChg chg="del">
          <pc:chgData name="Szabo, Corinne" userId="5f91d2e2-9041-4610-ba2d-7466ed1f64a1" providerId="ADAL" clId="{2ACB8792-56FD-43C9-A691-0D9EE668050A}" dt="2023-08-25T19:20:46.670" v="830" actId="47"/>
          <pc:sldLayoutMkLst>
            <pc:docMk/>
            <pc:sldMasterMk cId="3395790896" sldId="2147485785"/>
            <pc:sldLayoutMk cId="2032005824" sldId="2147485826"/>
          </pc:sldLayoutMkLst>
        </pc:sldLayoutChg>
        <pc:sldLayoutChg chg="del">
          <pc:chgData name="Szabo, Corinne" userId="5f91d2e2-9041-4610-ba2d-7466ed1f64a1" providerId="ADAL" clId="{2ACB8792-56FD-43C9-A691-0D9EE668050A}" dt="2023-08-25T19:20:43.149" v="826" actId="47"/>
          <pc:sldLayoutMkLst>
            <pc:docMk/>
            <pc:sldMasterMk cId="3395790896" sldId="2147485785"/>
            <pc:sldLayoutMk cId="3712427441" sldId="2147485827"/>
          </pc:sldLayoutMkLst>
        </pc:sldLayoutChg>
      </pc:sldMasterChg>
      <pc:sldMasterChg chg="del delSldLayout">
        <pc:chgData name="Szabo, Corinne" userId="5f91d2e2-9041-4610-ba2d-7466ed1f64a1" providerId="ADAL" clId="{2ACB8792-56FD-43C9-A691-0D9EE668050A}" dt="2023-08-25T19:20:34.791" v="820" actId="47"/>
        <pc:sldMasterMkLst>
          <pc:docMk/>
          <pc:sldMasterMk cId="4062627518" sldId="2147485828"/>
        </pc:sldMasterMkLst>
        <pc:sldLayoutChg chg="del">
          <pc:chgData name="Szabo, Corinne" userId="5f91d2e2-9041-4610-ba2d-7466ed1f64a1" providerId="ADAL" clId="{2ACB8792-56FD-43C9-A691-0D9EE668050A}" dt="2023-08-25T19:20:34.791" v="820" actId="47"/>
          <pc:sldLayoutMkLst>
            <pc:docMk/>
            <pc:sldMasterMk cId="4062627518" sldId="2147485828"/>
            <pc:sldLayoutMk cId="3757621419" sldId="2147485829"/>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1243570599" sldId="2147485830"/>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973048253" sldId="2147485831"/>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2565304894" sldId="2147485832"/>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291452609" sldId="2147485833"/>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3330521445" sldId="2147485834"/>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3583164552" sldId="2147485835"/>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1102372530" sldId="2147485836"/>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1529073224" sldId="2147485837"/>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2393766162" sldId="2147485838"/>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65531992" sldId="2147485839"/>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1157269277" sldId="2147485840"/>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3645156996" sldId="2147485841"/>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1699846749" sldId="2147485842"/>
          </pc:sldLayoutMkLst>
        </pc:sldLayoutChg>
        <pc:sldLayoutChg chg="del">
          <pc:chgData name="Szabo, Corinne" userId="5f91d2e2-9041-4610-ba2d-7466ed1f64a1" providerId="ADAL" clId="{2ACB8792-56FD-43C9-A691-0D9EE668050A}" dt="2023-08-25T19:20:34.791" v="820" actId="47"/>
          <pc:sldLayoutMkLst>
            <pc:docMk/>
            <pc:sldMasterMk cId="4062627518" sldId="2147485828"/>
            <pc:sldLayoutMk cId="3035978156" sldId="2147485843"/>
          </pc:sldLayoutMkLst>
        </pc:sldLayoutChg>
      </pc:sldMasterChg>
      <pc:sldMasterChg chg="delSldLayout">
        <pc:chgData name="Szabo, Corinne" userId="5f91d2e2-9041-4610-ba2d-7466ed1f64a1" providerId="ADAL" clId="{2ACB8792-56FD-43C9-A691-0D9EE668050A}" dt="2023-08-25T19:21:07.734" v="843" actId="47"/>
        <pc:sldMasterMkLst>
          <pc:docMk/>
          <pc:sldMasterMk cId="474185792" sldId="2147485844"/>
        </pc:sldMasterMkLst>
        <pc:sldLayoutChg chg="del">
          <pc:chgData name="Szabo, Corinne" userId="5f91d2e2-9041-4610-ba2d-7466ed1f64a1" providerId="ADAL" clId="{2ACB8792-56FD-43C9-A691-0D9EE668050A}" dt="2023-08-25T19:21:07.734" v="843" actId="47"/>
          <pc:sldLayoutMkLst>
            <pc:docMk/>
            <pc:sldMasterMk cId="474185792" sldId="2147485844"/>
            <pc:sldLayoutMk cId="4240151225" sldId="2147485880"/>
          </pc:sldLayoutMkLst>
        </pc:sldLayoutChg>
      </pc:sldMasterChg>
      <pc:sldMasterChg chg="delSldLayout">
        <pc:chgData name="Szabo, Corinne" userId="5f91d2e2-9041-4610-ba2d-7466ed1f64a1" providerId="ADAL" clId="{2ACB8792-56FD-43C9-A691-0D9EE668050A}" dt="2023-08-25T19:20:26.462" v="818" actId="47"/>
        <pc:sldMasterMkLst>
          <pc:docMk/>
          <pc:sldMasterMk cId="4254763540" sldId="2147485881"/>
        </pc:sldMasterMkLst>
        <pc:sldLayoutChg chg="del">
          <pc:chgData name="Szabo, Corinne" userId="5f91d2e2-9041-4610-ba2d-7466ed1f64a1" providerId="ADAL" clId="{2ACB8792-56FD-43C9-A691-0D9EE668050A}" dt="2023-08-25T19:20:26.462" v="818" actId="47"/>
          <pc:sldLayoutMkLst>
            <pc:docMk/>
            <pc:sldMasterMk cId="4254763540" sldId="2147485881"/>
            <pc:sldLayoutMk cId="2779639287" sldId="214748591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83106979233973"/>
          <c:y val="3.6798918550829778E-2"/>
          <c:w val="0.50537882859052663"/>
          <c:h val="0.73364760926172978"/>
        </c:manualLayout>
      </c:layout>
      <c:pieChart>
        <c:varyColors val="1"/>
        <c:ser>
          <c:idx val="0"/>
          <c:order val="0"/>
          <c:tx>
            <c:strRef>
              <c:f>Feuil1!$F$3</c:f>
              <c:strCache>
                <c:ptCount val="1"/>
                <c:pt idx="0">
                  <c:v>Total</c:v>
                </c:pt>
              </c:strCache>
            </c:strRef>
          </c:tx>
          <c:spPr>
            <a:ln>
              <a:solidFill>
                <a:schemeClr val="tx1">
                  <a:lumMod val="65000"/>
                  <a:lumOff val="35000"/>
                </a:schemeClr>
              </a:solidFill>
            </a:ln>
          </c:spPr>
          <c:explosion val="8"/>
          <c:dPt>
            <c:idx val="0"/>
            <c:bubble3D val="0"/>
            <c:spPr>
              <a:solidFill>
                <a:schemeClr val="accent1"/>
              </a:solidFill>
              <a:ln w="19050">
                <a:solidFill>
                  <a:schemeClr val="tx1">
                    <a:lumMod val="65000"/>
                    <a:lumOff val="35000"/>
                  </a:schemeClr>
                </a:solidFill>
              </a:ln>
              <a:effectLst/>
            </c:spPr>
            <c:extLst>
              <c:ext xmlns:c16="http://schemas.microsoft.com/office/drawing/2014/chart" uri="{C3380CC4-5D6E-409C-BE32-E72D297353CC}">
                <c16:uniqueId val="{00000001-22B9-436B-988E-B9570B36EA33}"/>
              </c:ext>
            </c:extLst>
          </c:dPt>
          <c:dPt>
            <c:idx val="1"/>
            <c:bubble3D val="0"/>
            <c:spPr>
              <a:solidFill>
                <a:schemeClr val="accent2"/>
              </a:solidFill>
              <a:ln w="19050">
                <a:solidFill>
                  <a:schemeClr val="tx1">
                    <a:lumMod val="65000"/>
                    <a:lumOff val="35000"/>
                  </a:schemeClr>
                </a:solidFill>
              </a:ln>
              <a:effectLst/>
            </c:spPr>
            <c:extLst>
              <c:ext xmlns:c16="http://schemas.microsoft.com/office/drawing/2014/chart" uri="{C3380CC4-5D6E-409C-BE32-E72D297353CC}">
                <c16:uniqueId val="{00000003-FB20-403D-AAAB-EB2C6F4B5BE5}"/>
              </c:ext>
            </c:extLst>
          </c:dPt>
          <c:dLbls>
            <c:spPr>
              <a:solidFill>
                <a:schemeClr val="lt1"/>
              </a:solidFill>
              <a:ln w="1270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Feuil1!$E$4:$E$5</c:f>
              <c:strCache>
                <c:ptCount val="2"/>
                <c:pt idx="0">
                  <c:v>Canada</c:v>
                </c:pt>
                <c:pt idx="1">
                  <c:v>US</c:v>
                </c:pt>
              </c:strCache>
            </c:strRef>
          </c:cat>
          <c:val>
            <c:numRef>
              <c:f>Feuil1!$F$4:$F$5</c:f>
              <c:numCache>
                <c:formatCode>General</c:formatCode>
                <c:ptCount val="2"/>
                <c:pt idx="0">
                  <c:v>141</c:v>
                </c:pt>
                <c:pt idx="1">
                  <c:v>1879</c:v>
                </c:pt>
              </c:numCache>
            </c:numRef>
          </c:val>
          <c:extLst>
            <c:ext xmlns:c16="http://schemas.microsoft.com/office/drawing/2014/chart" uri="{C3380CC4-5D6E-409C-BE32-E72D297353CC}">
              <c16:uniqueId val="{00000004-4ED9-433D-9F14-D7E7E914F3DA}"/>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hyperlink" Target="https://www.sodexolink.com/servlet/fileField?entityId=ka34R000000DnD9QAK&amp;field=File_Upload__Body__s" TargetMode="External"/><Relationship Id="rId2" Type="http://schemas.openxmlformats.org/officeDocument/2006/relationships/hyperlink" Target="https://us.sodexonet.com/files/live/sites/sdxnet-us/files/04G_SodexoNet_North_America_Site_Master_(US_English)/Building_Blocks/SodexoNet/Binaries/North_America/PDFs/Employee_Center/Company_Policy_Manual/CP-409_Revised_1-25-13.pdf" TargetMode="External"/><Relationship Id="rId1" Type="http://schemas.openxmlformats.org/officeDocument/2006/relationships/hyperlink" Target="https://us.sodexonet.com/files/live/sites/sdxnet-us/files/Tools-Resources/Policies-Manuals/AF-Manual/AF401-04_ADP_HR_and_Payroll_Processes.pdf"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sodexolink.com/servlet/fileField?entityId=ka34R000000DnD9QAK&amp;field=File_Upload__Body__s" TargetMode="External"/><Relationship Id="rId2" Type="http://schemas.openxmlformats.org/officeDocument/2006/relationships/hyperlink" Target="https://us.sodexonet.com/files/live/sites/sdxnet-us/files/04G_SodexoNet_North_America_Site_Master_(US_English)/Building_Blocks/SodexoNet/Binaries/North_America/PDFs/Employee_Center/Company_Policy_Manual/CP-409_Revised_1-25-13.pdf" TargetMode="External"/><Relationship Id="rId1" Type="http://schemas.openxmlformats.org/officeDocument/2006/relationships/hyperlink" Target="https://us.sodexonet.com/files/live/sites/sdxnet-us/files/Tools-Resources/Policies-Manuals/AF-Manual/AF401-04_ADP_HR_and_Payroll_Processes.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073A5-3512-4513-B59D-937BAA104FF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E6C7B13-8354-455E-A8C2-85FDD2095C3B}">
      <dgm:prSet phldrT="[Text]"/>
      <dgm:spPr/>
      <dgm:t>
        <a:bodyPr/>
        <a:lstStyle/>
        <a:p>
          <a:r>
            <a:rPr lang="en-US" dirty="0"/>
            <a:t>63%</a:t>
          </a:r>
        </a:p>
      </dgm:t>
    </dgm:pt>
    <dgm:pt modelId="{7BE779A3-EC4C-48DE-A0DF-B241F81C66B2}" type="parTrans" cxnId="{B46CD5CE-6D93-47D1-BECA-B45BC80D7672}">
      <dgm:prSet/>
      <dgm:spPr/>
      <dgm:t>
        <a:bodyPr/>
        <a:lstStyle/>
        <a:p>
          <a:endParaRPr lang="en-US"/>
        </a:p>
      </dgm:t>
    </dgm:pt>
    <dgm:pt modelId="{F42A63B1-F5A2-4BCA-AE89-48790C3BC55B}" type="sibTrans" cxnId="{B46CD5CE-6D93-47D1-BECA-B45BC80D7672}">
      <dgm:prSet/>
      <dgm:spPr/>
      <dgm:t>
        <a:bodyPr/>
        <a:lstStyle/>
        <a:p>
          <a:endParaRPr lang="en-US"/>
        </a:p>
      </dgm:t>
    </dgm:pt>
    <dgm:pt modelId="{5DF6A757-E93E-4010-93B1-6F81EFFD3BE0}">
      <dgm:prSet phldrT="[Text]"/>
      <dgm:spPr/>
      <dgm:t>
        <a:bodyPr/>
        <a:lstStyle/>
        <a:p>
          <a:r>
            <a:rPr lang="en-US" dirty="0"/>
            <a:t>Entered PTO but did not remove Hours Worked</a:t>
          </a:r>
        </a:p>
      </dgm:t>
    </dgm:pt>
    <dgm:pt modelId="{79F17C74-BC6C-47D7-B5A7-11FFCD7BF351}" type="parTrans" cxnId="{385026E1-AE5E-430D-817B-E511CC8338AE}">
      <dgm:prSet/>
      <dgm:spPr/>
      <dgm:t>
        <a:bodyPr/>
        <a:lstStyle/>
        <a:p>
          <a:endParaRPr lang="en-US"/>
        </a:p>
      </dgm:t>
    </dgm:pt>
    <dgm:pt modelId="{8BE33168-C59E-4F74-871F-672A9CC7904F}" type="sibTrans" cxnId="{385026E1-AE5E-430D-817B-E511CC8338AE}">
      <dgm:prSet/>
      <dgm:spPr/>
      <dgm:t>
        <a:bodyPr/>
        <a:lstStyle/>
        <a:p>
          <a:endParaRPr lang="en-US"/>
        </a:p>
      </dgm:t>
    </dgm:pt>
    <dgm:pt modelId="{8BD0A169-5875-419F-9909-DAD90053FA0C}">
      <dgm:prSet phldrT="[Text]"/>
      <dgm:spPr/>
      <dgm:t>
        <a:bodyPr/>
        <a:lstStyle/>
        <a:p>
          <a:r>
            <a:rPr lang="en-US" dirty="0"/>
            <a:t>9%</a:t>
          </a:r>
        </a:p>
      </dgm:t>
    </dgm:pt>
    <dgm:pt modelId="{2E25A819-5A93-4A8F-BDB3-EE19D05B9C04}" type="sibTrans" cxnId="{F5C23D9D-E309-4D9B-93E1-DE24173941B5}">
      <dgm:prSet/>
      <dgm:spPr/>
      <dgm:t>
        <a:bodyPr/>
        <a:lstStyle/>
        <a:p>
          <a:endParaRPr lang="en-US"/>
        </a:p>
      </dgm:t>
    </dgm:pt>
    <dgm:pt modelId="{A980F727-065C-4418-BCFE-577ABC2C7277}" type="parTrans" cxnId="{F5C23D9D-E309-4D9B-93E1-DE24173941B5}">
      <dgm:prSet/>
      <dgm:spPr/>
      <dgm:t>
        <a:bodyPr/>
        <a:lstStyle/>
        <a:p>
          <a:endParaRPr lang="en-US"/>
        </a:p>
      </dgm:t>
    </dgm:pt>
    <dgm:pt modelId="{4EAA3B22-FC4F-4CEF-9CBA-E66971778AFF}">
      <dgm:prSet phldrT="[Text]"/>
      <dgm:spPr/>
      <dgm:t>
        <a:bodyPr/>
        <a:lstStyle/>
        <a:p>
          <a:r>
            <a:rPr lang="en-US" dirty="0"/>
            <a:t>Added Hours Worked outside of default schedule</a:t>
          </a:r>
        </a:p>
      </dgm:t>
    </dgm:pt>
    <dgm:pt modelId="{62564C3A-1785-4C10-AD17-8D0DA54845E8}" type="sibTrans" cxnId="{F6EB84D5-A67E-415F-9423-C678E93FBF7F}">
      <dgm:prSet/>
      <dgm:spPr/>
      <dgm:t>
        <a:bodyPr/>
        <a:lstStyle/>
        <a:p>
          <a:endParaRPr lang="en-US"/>
        </a:p>
      </dgm:t>
    </dgm:pt>
    <dgm:pt modelId="{F9BF78C7-B557-48D9-BB8A-90D0B678BD5E}" type="parTrans" cxnId="{F6EB84D5-A67E-415F-9423-C678E93FBF7F}">
      <dgm:prSet/>
      <dgm:spPr/>
      <dgm:t>
        <a:bodyPr/>
        <a:lstStyle/>
        <a:p>
          <a:endParaRPr lang="en-US"/>
        </a:p>
      </dgm:t>
    </dgm:pt>
    <dgm:pt modelId="{B706B58D-CF8E-4B14-915A-FE1BE2177219}">
      <dgm:prSet phldrT="[Text]"/>
      <dgm:spPr/>
      <dgm:t>
        <a:bodyPr/>
        <a:lstStyle/>
        <a:p>
          <a:r>
            <a:rPr lang="en-US" dirty="0"/>
            <a:t>4%</a:t>
          </a:r>
        </a:p>
      </dgm:t>
    </dgm:pt>
    <dgm:pt modelId="{8AC61D19-6C35-476A-AD2D-B1ACC38D3217}" type="parTrans" cxnId="{F482D770-6D71-4E07-8F8C-585D8F53D59D}">
      <dgm:prSet/>
      <dgm:spPr/>
      <dgm:t>
        <a:bodyPr/>
        <a:lstStyle/>
        <a:p>
          <a:endParaRPr lang="en-US"/>
        </a:p>
      </dgm:t>
    </dgm:pt>
    <dgm:pt modelId="{AD82DF1C-76E1-4590-8D13-CC4AE2B830D5}" type="sibTrans" cxnId="{F482D770-6D71-4E07-8F8C-585D8F53D59D}">
      <dgm:prSet/>
      <dgm:spPr/>
      <dgm:t>
        <a:bodyPr/>
        <a:lstStyle/>
        <a:p>
          <a:endParaRPr lang="en-US"/>
        </a:p>
      </dgm:t>
    </dgm:pt>
    <dgm:pt modelId="{8216E78B-4DE4-4B77-B949-7A7F8124A7DC}">
      <dgm:prSet phldrT="[Text]"/>
      <dgm:spPr/>
      <dgm:t>
        <a:bodyPr/>
        <a:lstStyle/>
        <a:p>
          <a:r>
            <a:rPr lang="en-US" dirty="0"/>
            <a:t>Entered a Transfer but did not adjust Hours Worked at home account</a:t>
          </a:r>
        </a:p>
      </dgm:t>
    </dgm:pt>
    <dgm:pt modelId="{40B01A5C-1498-4C7E-A3D7-3F94E058F88E}" type="parTrans" cxnId="{1BBE4B71-8871-4248-9681-6C974EB15217}">
      <dgm:prSet/>
      <dgm:spPr/>
      <dgm:t>
        <a:bodyPr/>
        <a:lstStyle/>
        <a:p>
          <a:endParaRPr lang="en-US"/>
        </a:p>
      </dgm:t>
    </dgm:pt>
    <dgm:pt modelId="{C6ACCCE8-B4D1-4D4A-86A9-52F23923AE53}" type="sibTrans" cxnId="{1BBE4B71-8871-4248-9681-6C974EB15217}">
      <dgm:prSet/>
      <dgm:spPr/>
      <dgm:t>
        <a:bodyPr/>
        <a:lstStyle/>
        <a:p>
          <a:endParaRPr lang="en-US"/>
        </a:p>
      </dgm:t>
    </dgm:pt>
    <dgm:pt modelId="{C3A2C9D6-6402-45C5-A2A7-BF08FC6BC1EC}" type="pres">
      <dgm:prSet presAssocID="{1B0073A5-3512-4513-B59D-937BAA104FF6}" presName="Name0" presStyleCnt="0">
        <dgm:presLayoutVars>
          <dgm:dir/>
          <dgm:animLvl val="lvl"/>
          <dgm:resizeHandles val="exact"/>
        </dgm:presLayoutVars>
      </dgm:prSet>
      <dgm:spPr/>
    </dgm:pt>
    <dgm:pt modelId="{F3771608-CA78-4590-AC21-CBF1390B25D4}" type="pres">
      <dgm:prSet presAssocID="{EE6C7B13-8354-455E-A8C2-85FDD2095C3B}" presName="linNode" presStyleCnt="0"/>
      <dgm:spPr/>
    </dgm:pt>
    <dgm:pt modelId="{A5890791-6BD4-404F-8D8F-AC73DC1F12AD}" type="pres">
      <dgm:prSet presAssocID="{EE6C7B13-8354-455E-A8C2-85FDD2095C3B}" presName="parentText" presStyleLbl="node1" presStyleIdx="0" presStyleCnt="3">
        <dgm:presLayoutVars>
          <dgm:chMax val="1"/>
          <dgm:bulletEnabled val="1"/>
        </dgm:presLayoutVars>
      </dgm:prSet>
      <dgm:spPr/>
    </dgm:pt>
    <dgm:pt modelId="{F30277F9-5474-4A6E-9BAC-EB3EAA2AFFB4}" type="pres">
      <dgm:prSet presAssocID="{EE6C7B13-8354-455E-A8C2-85FDD2095C3B}" presName="descendantText" presStyleLbl="alignAccFollowNode1" presStyleIdx="0" presStyleCnt="3">
        <dgm:presLayoutVars>
          <dgm:bulletEnabled val="1"/>
        </dgm:presLayoutVars>
      </dgm:prSet>
      <dgm:spPr/>
    </dgm:pt>
    <dgm:pt modelId="{6C05710C-B9CC-460A-9389-2EF688E44DE1}" type="pres">
      <dgm:prSet presAssocID="{F42A63B1-F5A2-4BCA-AE89-48790C3BC55B}" presName="sp" presStyleCnt="0"/>
      <dgm:spPr/>
    </dgm:pt>
    <dgm:pt modelId="{FD4530CF-BEAC-4B67-ACC2-B6DDCF764608}" type="pres">
      <dgm:prSet presAssocID="{8BD0A169-5875-419F-9909-DAD90053FA0C}" presName="linNode" presStyleCnt="0"/>
      <dgm:spPr/>
    </dgm:pt>
    <dgm:pt modelId="{BED631CE-4864-4463-9E29-4D91FE699E04}" type="pres">
      <dgm:prSet presAssocID="{8BD0A169-5875-419F-9909-DAD90053FA0C}" presName="parentText" presStyleLbl="node1" presStyleIdx="1" presStyleCnt="3">
        <dgm:presLayoutVars>
          <dgm:chMax val="1"/>
          <dgm:bulletEnabled val="1"/>
        </dgm:presLayoutVars>
      </dgm:prSet>
      <dgm:spPr/>
    </dgm:pt>
    <dgm:pt modelId="{65B40E35-24BA-4348-9F71-3417A949FE94}" type="pres">
      <dgm:prSet presAssocID="{8BD0A169-5875-419F-9909-DAD90053FA0C}" presName="descendantText" presStyleLbl="alignAccFollowNode1" presStyleIdx="1" presStyleCnt="3">
        <dgm:presLayoutVars>
          <dgm:bulletEnabled val="1"/>
        </dgm:presLayoutVars>
      </dgm:prSet>
      <dgm:spPr/>
    </dgm:pt>
    <dgm:pt modelId="{622A67DA-2105-4095-9A42-32EFB8E2819C}" type="pres">
      <dgm:prSet presAssocID="{2E25A819-5A93-4A8F-BDB3-EE19D05B9C04}" presName="sp" presStyleCnt="0"/>
      <dgm:spPr/>
    </dgm:pt>
    <dgm:pt modelId="{11CC57AB-F6E2-4491-B1C2-519CE0CD69C4}" type="pres">
      <dgm:prSet presAssocID="{B706B58D-CF8E-4B14-915A-FE1BE2177219}" presName="linNode" presStyleCnt="0"/>
      <dgm:spPr/>
    </dgm:pt>
    <dgm:pt modelId="{EAC32784-3F6B-4300-B310-282F9DCCC4ED}" type="pres">
      <dgm:prSet presAssocID="{B706B58D-CF8E-4B14-915A-FE1BE2177219}" presName="parentText" presStyleLbl="node1" presStyleIdx="2" presStyleCnt="3">
        <dgm:presLayoutVars>
          <dgm:chMax val="1"/>
          <dgm:bulletEnabled val="1"/>
        </dgm:presLayoutVars>
      </dgm:prSet>
      <dgm:spPr/>
    </dgm:pt>
    <dgm:pt modelId="{20132EC2-DA7D-4E8A-A57C-363352540675}" type="pres">
      <dgm:prSet presAssocID="{B706B58D-CF8E-4B14-915A-FE1BE2177219}" presName="descendantText" presStyleLbl="alignAccFollowNode1" presStyleIdx="2" presStyleCnt="3">
        <dgm:presLayoutVars>
          <dgm:bulletEnabled val="1"/>
        </dgm:presLayoutVars>
      </dgm:prSet>
      <dgm:spPr/>
    </dgm:pt>
  </dgm:ptLst>
  <dgm:cxnLst>
    <dgm:cxn modelId="{0B2E4128-0D2E-4D84-878C-438721803B15}" type="presOf" srcId="{8BD0A169-5875-419F-9909-DAD90053FA0C}" destId="{BED631CE-4864-4463-9E29-4D91FE699E04}" srcOrd="0" destOrd="0" presId="urn:microsoft.com/office/officeart/2005/8/layout/vList5"/>
    <dgm:cxn modelId="{AC04A229-F21E-4ED9-AB25-0038860F301B}" type="presOf" srcId="{EE6C7B13-8354-455E-A8C2-85FDD2095C3B}" destId="{A5890791-6BD4-404F-8D8F-AC73DC1F12AD}" srcOrd="0" destOrd="0" presId="urn:microsoft.com/office/officeart/2005/8/layout/vList5"/>
    <dgm:cxn modelId="{FE0BE82A-C4C7-4752-8C45-F61241D50555}" type="presOf" srcId="{8216E78B-4DE4-4B77-B949-7A7F8124A7DC}" destId="{20132EC2-DA7D-4E8A-A57C-363352540675}" srcOrd="0" destOrd="0" presId="urn:microsoft.com/office/officeart/2005/8/layout/vList5"/>
    <dgm:cxn modelId="{F482D770-6D71-4E07-8F8C-585D8F53D59D}" srcId="{1B0073A5-3512-4513-B59D-937BAA104FF6}" destId="{B706B58D-CF8E-4B14-915A-FE1BE2177219}" srcOrd="2" destOrd="0" parTransId="{8AC61D19-6C35-476A-AD2D-B1ACC38D3217}" sibTransId="{AD82DF1C-76E1-4590-8D13-CC4AE2B830D5}"/>
    <dgm:cxn modelId="{1BBE4B71-8871-4248-9681-6C974EB15217}" srcId="{B706B58D-CF8E-4B14-915A-FE1BE2177219}" destId="{8216E78B-4DE4-4B77-B949-7A7F8124A7DC}" srcOrd="0" destOrd="0" parTransId="{40B01A5C-1498-4C7E-A3D7-3F94E058F88E}" sibTransId="{C6ACCCE8-B4D1-4D4A-86A9-52F23923AE53}"/>
    <dgm:cxn modelId="{F5C23D9D-E309-4D9B-93E1-DE24173941B5}" srcId="{1B0073A5-3512-4513-B59D-937BAA104FF6}" destId="{8BD0A169-5875-419F-9909-DAD90053FA0C}" srcOrd="1" destOrd="0" parTransId="{A980F727-065C-4418-BCFE-577ABC2C7277}" sibTransId="{2E25A819-5A93-4A8F-BDB3-EE19D05B9C04}"/>
    <dgm:cxn modelId="{20265A9F-82A9-4534-BE66-19425A270EFE}" type="presOf" srcId="{B706B58D-CF8E-4B14-915A-FE1BE2177219}" destId="{EAC32784-3F6B-4300-B310-282F9DCCC4ED}" srcOrd="0" destOrd="0" presId="urn:microsoft.com/office/officeart/2005/8/layout/vList5"/>
    <dgm:cxn modelId="{CCCD05A6-9618-4FE0-9BA0-03211F92A5C8}" type="presOf" srcId="{1B0073A5-3512-4513-B59D-937BAA104FF6}" destId="{C3A2C9D6-6402-45C5-A2A7-BF08FC6BC1EC}" srcOrd="0" destOrd="0" presId="urn:microsoft.com/office/officeart/2005/8/layout/vList5"/>
    <dgm:cxn modelId="{B46CD5CE-6D93-47D1-BECA-B45BC80D7672}" srcId="{1B0073A5-3512-4513-B59D-937BAA104FF6}" destId="{EE6C7B13-8354-455E-A8C2-85FDD2095C3B}" srcOrd="0" destOrd="0" parTransId="{7BE779A3-EC4C-48DE-A0DF-B241F81C66B2}" sibTransId="{F42A63B1-F5A2-4BCA-AE89-48790C3BC55B}"/>
    <dgm:cxn modelId="{F6EB84D5-A67E-415F-9423-C678E93FBF7F}" srcId="{8BD0A169-5875-419F-9909-DAD90053FA0C}" destId="{4EAA3B22-FC4F-4CEF-9CBA-E66971778AFF}" srcOrd="0" destOrd="0" parTransId="{F9BF78C7-B557-48D9-BB8A-90D0B678BD5E}" sibTransId="{62564C3A-1785-4C10-AD17-8D0DA54845E8}"/>
    <dgm:cxn modelId="{03EED0DA-212C-442F-8536-7750D87173F6}" type="presOf" srcId="{4EAA3B22-FC4F-4CEF-9CBA-E66971778AFF}" destId="{65B40E35-24BA-4348-9F71-3417A949FE94}" srcOrd="0" destOrd="0" presId="urn:microsoft.com/office/officeart/2005/8/layout/vList5"/>
    <dgm:cxn modelId="{385026E1-AE5E-430D-817B-E511CC8338AE}" srcId="{EE6C7B13-8354-455E-A8C2-85FDD2095C3B}" destId="{5DF6A757-E93E-4010-93B1-6F81EFFD3BE0}" srcOrd="0" destOrd="0" parTransId="{79F17C74-BC6C-47D7-B5A7-11FFCD7BF351}" sibTransId="{8BE33168-C59E-4F74-871F-672A9CC7904F}"/>
    <dgm:cxn modelId="{5846D9FC-BAB1-4412-99A5-6EB2F4066BB8}" type="presOf" srcId="{5DF6A757-E93E-4010-93B1-6F81EFFD3BE0}" destId="{F30277F9-5474-4A6E-9BAC-EB3EAA2AFFB4}" srcOrd="0" destOrd="0" presId="urn:microsoft.com/office/officeart/2005/8/layout/vList5"/>
    <dgm:cxn modelId="{5DF10A0E-E47E-4F27-895E-F9434816D1CB}" type="presParOf" srcId="{C3A2C9D6-6402-45C5-A2A7-BF08FC6BC1EC}" destId="{F3771608-CA78-4590-AC21-CBF1390B25D4}" srcOrd="0" destOrd="0" presId="urn:microsoft.com/office/officeart/2005/8/layout/vList5"/>
    <dgm:cxn modelId="{A1550814-D0A7-4630-8F2C-1AEFA0E5D90A}" type="presParOf" srcId="{F3771608-CA78-4590-AC21-CBF1390B25D4}" destId="{A5890791-6BD4-404F-8D8F-AC73DC1F12AD}" srcOrd="0" destOrd="0" presId="urn:microsoft.com/office/officeart/2005/8/layout/vList5"/>
    <dgm:cxn modelId="{00550ED7-363C-4248-A916-9F1E9CFB11DB}" type="presParOf" srcId="{F3771608-CA78-4590-AC21-CBF1390B25D4}" destId="{F30277F9-5474-4A6E-9BAC-EB3EAA2AFFB4}" srcOrd="1" destOrd="0" presId="urn:microsoft.com/office/officeart/2005/8/layout/vList5"/>
    <dgm:cxn modelId="{623A0559-BB4D-47F9-B22E-4CC476BF726B}" type="presParOf" srcId="{C3A2C9D6-6402-45C5-A2A7-BF08FC6BC1EC}" destId="{6C05710C-B9CC-460A-9389-2EF688E44DE1}" srcOrd="1" destOrd="0" presId="urn:microsoft.com/office/officeart/2005/8/layout/vList5"/>
    <dgm:cxn modelId="{896EF16A-4858-4EE1-99C8-5864C44015FB}" type="presParOf" srcId="{C3A2C9D6-6402-45C5-A2A7-BF08FC6BC1EC}" destId="{FD4530CF-BEAC-4B67-ACC2-B6DDCF764608}" srcOrd="2" destOrd="0" presId="urn:microsoft.com/office/officeart/2005/8/layout/vList5"/>
    <dgm:cxn modelId="{B50FE14B-0DF6-440C-AEA3-6E1A19E305CF}" type="presParOf" srcId="{FD4530CF-BEAC-4B67-ACC2-B6DDCF764608}" destId="{BED631CE-4864-4463-9E29-4D91FE699E04}" srcOrd="0" destOrd="0" presId="urn:microsoft.com/office/officeart/2005/8/layout/vList5"/>
    <dgm:cxn modelId="{B26BCDD3-4E53-4675-91B0-5865E1A77560}" type="presParOf" srcId="{FD4530CF-BEAC-4B67-ACC2-B6DDCF764608}" destId="{65B40E35-24BA-4348-9F71-3417A949FE94}" srcOrd="1" destOrd="0" presId="urn:microsoft.com/office/officeart/2005/8/layout/vList5"/>
    <dgm:cxn modelId="{C311E306-141E-4153-A52A-40F232988773}" type="presParOf" srcId="{C3A2C9D6-6402-45C5-A2A7-BF08FC6BC1EC}" destId="{622A67DA-2105-4095-9A42-32EFB8E2819C}" srcOrd="3" destOrd="0" presId="urn:microsoft.com/office/officeart/2005/8/layout/vList5"/>
    <dgm:cxn modelId="{7CD75D74-7425-47E2-A656-1A626CB43B8A}" type="presParOf" srcId="{C3A2C9D6-6402-45C5-A2A7-BF08FC6BC1EC}" destId="{11CC57AB-F6E2-4491-B1C2-519CE0CD69C4}" srcOrd="4" destOrd="0" presId="urn:microsoft.com/office/officeart/2005/8/layout/vList5"/>
    <dgm:cxn modelId="{600FF07D-BD67-4E77-B228-F25432A5B0F3}" type="presParOf" srcId="{11CC57AB-F6E2-4491-B1C2-519CE0CD69C4}" destId="{EAC32784-3F6B-4300-B310-282F9DCCC4ED}" srcOrd="0" destOrd="0" presId="urn:microsoft.com/office/officeart/2005/8/layout/vList5"/>
    <dgm:cxn modelId="{73F39516-3C95-460F-BF0B-394F2E40435F}" type="presParOf" srcId="{11CC57AB-F6E2-4491-B1C2-519CE0CD69C4}" destId="{20132EC2-DA7D-4E8A-A57C-3633525406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A3F8B-D109-48B9-9E50-939BC4CF4623}"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7ACAA108-A51A-4F1E-A24D-9FD49F951EF9}">
      <dgm:prSet/>
      <dgm:spPr/>
      <dgm:t>
        <a:bodyPr/>
        <a:lstStyle/>
        <a:p>
          <a:r>
            <a:rPr lang="en-US" b="0" i="0" baseline="0" dirty="0"/>
            <a:t>Administration and Finance (A&amp;F) Manual; ADP HR and Payroll Processes: </a:t>
          </a:r>
          <a:r>
            <a:rPr lang="en-US" b="0" i="0" u="sng" baseline="0" dirty="0">
              <a:hlinkClick xmlns:r="http://schemas.openxmlformats.org/officeDocument/2006/relationships" r:id="rId1"/>
            </a:rPr>
            <a:t>AF 401-04</a:t>
          </a:r>
          <a:endParaRPr lang="en-US" dirty="0"/>
        </a:p>
      </dgm:t>
    </dgm:pt>
    <dgm:pt modelId="{EBB67F0D-8D40-40BE-BDF2-E163F7C97B3E}" type="parTrans" cxnId="{EADBC9FC-6D44-4F10-8A5A-D65C8329A066}">
      <dgm:prSet/>
      <dgm:spPr/>
      <dgm:t>
        <a:bodyPr/>
        <a:lstStyle/>
        <a:p>
          <a:endParaRPr lang="en-US"/>
        </a:p>
      </dgm:t>
    </dgm:pt>
    <dgm:pt modelId="{6803FDBE-AA43-4358-962D-848735D3CA35}" type="sibTrans" cxnId="{EADBC9FC-6D44-4F10-8A5A-D65C8329A066}">
      <dgm:prSet/>
      <dgm:spPr/>
      <dgm:t>
        <a:bodyPr/>
        <a:lstStyle/>
        <a:p>
          <a:endParaRPr lang="en-US"/>
        </a:p>
      </dgm:t>
    </dgm:pt>
    <dgm:pt modelId="{BEB75A6C-EAF4-4EBE-B8DC-780C011222F7}">
      <dgm:prSet/>
      <dgm:spPr/>
      <dgm:t>
        <a:bodyPr/>
        <a:lstStyle/>
        <a:p>
          <a:r>
            <a:rPr lang="en-US" b="0" i="0" baseline="0" dirty="0"/>
            <a:t>Company Policy Manual; Fair Labor Standards Act: </a:t>
          </a:r>
          <a:r>
            <a:rPr lang="en-US" b="0" i="0" u="sng" baseline="0" dirty="0">
              <a:hlinkClick xmlns:r="http://schemas.openxmlformats.org/officeDocument/2006/relationships" r:id="rId2"/>
            </a:rPr>
            <a:t>CP 409</a:t>
          </a:r>
          <a:endParaRPr lang="en-US" dirty="0"/>
        </a:p>
      </dgm:t>
    </dgm:pt>
    <dgm:pt modelId="{F69B08FB-E108-4F4E-92AF-FD3F50F2DD2F}" type="parTrans" cxnId="{CFBF5825-A5DB-4973-8E67-959F6131F976}">
      <dgm:prSet/>
      <dgm:spPr/>
      <dgm:t>
        <a:bodyPr/>
        <a:lstStyle/>
        <a:p>
          <a:endParaRPr lang="en-US"/>
        </a:p>
      </dgm:t>
    </dgm:pt>
    <dgm:pt modelId="{78675F14-529B-4E41-8078-419AFEEA91F9}" type="sibTrans" cxnId="{CFBF5825-A5DB-4973-8E67-959F6131F976}">
      <dgm:prSet/>
      <dgm:spPr/>
      <dgm:t>
        <a:bodyPr/>
        <a:lstStyle/>
        <a:p>
          <a:endParaRPr lang="en-US"/>
        </a:p>
      </dgm:t>
    </dgm:pt>
    <dgm:pt modelId="{B9C982EB-7A3E-4638-AD95-5211C3F5571E}">
      <dgm:prSet/>
      <dgm:spPr/>
      <dgm:t>
        <a:bodyPr/>
        <a:lstStyle/>
        <a:p>
          <a:r>
            <a:rPr lang="en-US" b="0" i="0" baseline="0" dirty="0"/>
            <a:t>Timekeeping Procedures: </a:t>
          </a:r>
          <a:r>
            <a:rPr lang="en-US" b="0" i="0" u="sng" baseline="0" dirty="0">
              <a:hlinkClick xmlns:r="http://schemas.openxmlformats.org/officeDocument/2006/relationships" r:id="rId3"/>
            </a:rPr>
            <a:t>Management Timekeeping Procedures (sodexolink.com)</a:t>
          </a:r>
          <a:endParaRPr lang="en-US" dirty="0"/>
        </a:p>
      </dgm:t>
    </dgm:pt>
    <dgm:pt modelId="{294CAE57-D615-4ECE-B4EF-DD5A0D4A205F}" type="parTrans" cxnId="{BACC064E-7EED-4EB7-AD30-E1D3AD2C1BE9}">
      <dgm:prSet/>
      <dgm:spPr/>
      <dgm:t>
        <a:bodyPr/>
        <a:lstStyle/>
        <a:p>
          <a:endParaRPr lang="en-US"/>
        </a:p>
      </dgm:t>
    </dgm:pt>
    <dgm:pt modelId="{42B7E315-538B-46B3-8153-11E86D41C5A0}" type="sibTrans" cxnId="{BACC064E-7EED-4EB7-AD30-E1D3AD2C1BE9}">
      <dgm:prSet/>
      <dgm:spPr/>
      <dgm:t>
        <a:bodyPr/>
        <a:lstStyle/>
        <a:p>
          <a:endParaRPr lang="en-US"/>
        </a:p>
      </dgm:t>
    </dgm:pt>
    <dgm:pt modelId="{61F4C2A4-4172-4394-B37B-0FBE381578CB}" type="pres">
      <dgm:prSet presAssocID="{AF9A3F8B-D109-48B9-9E50-939BC4CF4623}" presName="linear" presStyleCnt="0">
        <dgm:presLayoutVars>
          <dgm:animLvl val="lvl"/>
          <dgm:resizeHandles val="exact"/>
        </dgm:presLayoutVars>
      </dgm:prSet>
      <dgm:spPr/>
    </dgm:pt>
    <dgm:pt modelId="{45ADA9C8-C51F-4EAE-A44F-10DE84CA34FB}" type="pres">
      <dgm:prSet presAssocID="{7ACAA108-A51A-4F1E-A24D-9FD49F951EF9}" presName="parentText" presStyleLbl="node1" presStyleIdx="0" presStyleCnt="3">
        <dgm:presLayoutVars>
          <dgm:chMax val="0"/>
          <dgm:bulletEnabled val="1"/>
        </dgm:presLayoutVars>
      </dgm:prSet>
      <dgm:spPr/>
    </dgm:pt>
    <dgm:pt modelId="{14F14232-482A-4026-8F1E-A7309F3E6ED2}" type="pres">
      <dgm:prSet presAssocID="{6803FDBE-AA43-4358-962D-848735D3CA35}" presName="spacer" presStyleCnt="0"/>
      <dgm:spPr/>
    </dgm:pt>
    <dgm:pt modelId="{11EA56E7-895D-4210-A9F9-90E30C3833CC}" type="pres">
      <dgm:prSet presAssocID="{BEB75A6C-EAF4-4EBE-B8DC-780C011222F7}" presName="parentText" presStyleLbl="node1" presStyleIdx="1" presStyleCnt="3">
        <dgm:presLayoutVars>
          <dgm:chMax val="0"/>
          <dgm:bulletEnabled val="1"/>
        </dgm:presLayoutVars>
      </dgm:prSet>
      <dgm:spPr/>
    </dgm:pt>
    <dgm:pt modelId="{AA8717FB-1799-4C53-945D-2157DAC36C81}" type="pres">
      <dgm:prSet presAssocID="{78675F14-529B-4E41-8078-419AFEEA91F9}" presName="spacer" presStyleCnt="0"/>
      <dgm:spPr/>
    </dgm:pt>
    <dgm:pt modelId="{4033FB22-E4DA-4A08-816B-70F7E5DBF543}" type="pres">
      <dgm:prSet presAssocID="{B9C982EB-7A3E-4638-AD95-5211C3F5571E}" presName="parentText" presStyleLbl="node1" presStyleIdx="2" presStyleCnt="3">
        <dgm:presLayoutVars>
          <dgm:chMax val="0"/>
          <dgm:bulletEnabled val="1"/>
        </dgm:presLayoutVars>
      </dgm:prSet>
      <dgm:spPr/>
    </dgm:pt>
  </dgm:ptLst>
  <dgm:cxnLst>
    <dgm:cxn modelId="{CFBF5825-A5DB-4973-8E67-959F6131F976}" srcId="{AF9A3F8B-D109-48B9-9E50-939BC4CF4623}" destId="{BEB75A6C-EAF4-4EBE-B8DC-780C011222F7}" srcOrd="1" destOrd="0" parTransId="{F69B08FB-E108-4F4E-92AF-FD3F50F2DD2F}" sibTransId="{78675F14-529B-4E41-8078-419AFEEA91F9}"/>
    <dgm:cxn modelId="{2BA59262-3F29-474B-B1DC-E6C9F51BB539}" type="presOf" srcId="{7ACAA108-A51A-4F1E-A24D-9FD49F951EF9}" destId="{45ADA9C8-C51F-4EAE-A44F-10DE84CA34FB}" srcOrd="0" destOrd="0" presId="urn:microsoft.com/office/officeart/2005/8/layout/vList2"/>
    <dgm:cxn modelId="{887BC469-696F-414B-8A0B-110C3B9F3835}" type="presOf" srcId="{BEB75A6C-EAF4-4EBE-B8DC-780C011222F7}" destId="{11EA56E7-895D-4210-A9F9-90E30C3833CC}" srcOrd="0" destOrd="0" presId="urn:microsoft.com/office/officeart/2005/8/layout/vList2"/>
    <dgm:cxn modelId="{BACC064E-7EED-4EB7-AD30-E1D3AD2C1BE9}" srcId="{AF9A3F8B-D109-48B9-9E50-939BC4CF4623}" destId="{B9C982EB-7A3E-4638-AD95-5211C3F5571E}" srcOrd="2" destOrd="0" parTransId="{294CAE57-D615-4ECE-B4EF-DD5A0D4A205F}" sibTransId="{42B7E315-538B-46B3-8153-11E86D41C5A0}"/>
    <dgm:cxn modelId="{19AA6F8E-54AC-49D0-8DE0-9E647BED5630}" type="presOf" srcId="{B9C982EB-7A3E-4638-AD95-5211C3F5571E}" destId="{4033FB22-E4DA-4A08-816B-70F7E5DBF543}" srcOrd="0" destOrd="0" presId="urn:microsoft.com/office/officeart/2005/8/layout/vList2"/>
    <dgm:cxn modelId="{5C0C10CF-C0CB-4E11-AA3E-BA0381E494D4}" type="presOf" srcId="{AF9A3F8B-D109-48B9-9E50-939BC4CF4623}" destId="{61F4C2A4-4172-4394-B37B-0FBE381578CB}" srcOrd="0" destOrd="0" presId="urn:microsoft.com/office/officeart/2005/8/layout/vList2"/>
    <dgm:cxn modelId="{EADBC9FC-6D44-4F10-8A5A-D65C8329A066}" srcId="{AF9A3F8B-D109-48B9-9E50-939BC4CF4623}" destId="{7ACAA108-A51A-4F1E-A24D-9FD49F951EF9}" srcOrd="0" destOrd="0" parTransId="{EBB67F0D-8D40-40BE-BDF2-E163F7C97B3E}" sibTransId="{6803FDBE-AA43-4358-962D-848735D3CA35}"/>
    <dgm:cxn modelId="{BD2A41A8-D7F0-4F59-B65E-663B020F9A2A}" type="presParOf" srcId="{61F4C2A4-4172-4394-B37B-0FBE381578CB}" destId="{45ADA9C8-C51F-4EAE-A44F-10DE84CA34FB}" srcOrd="0" destOrd="0" presId="urn:microsoft.com/office/officeart/2005/8/layout/vList2"/>
    <dgm:cxn modelId="{EB06404E-A320-458C-8C31-6656EF955A71}" type="presParOf" srcId="{61F4C2A4-4172-4394-B37B-0FBE381578CB}" destId="{14F14232-482A-4026-8F1E-A7309F3E6ED2}" srcOrd="1" destOrd="0" presId="urn:microsoft.com/office/officeart/2005/8/layout/vList2"/>
    <dgm:cxn modelId="{014D0717-B983-4B6E-8BF0-DCD2ACE2B147}" type="presParOf" srcId="{61F4C2A4-4172-4394-B37B-0FBE381578CB}" destId="{11EA56E7-895D-4210-A9F9-90E30C3833CC}" srcOrd="2" destOrd="0" presId="urn:microsoft.com/office/officeart/2005/8/layout/vList2"/>
    <dgm:cxn modelId="{3599B76C-706B-4319-A46D-8858E0569B84}" type="presParOf" srcId="{61F4C2A4-4172-4394-B37B-0FBE381578CB}" destId="{AA8717FB-1799-4C53-945D-2157DAC36C81}" srcOrd="3" destOrd="0" presId="urn:microsoft.com/office/officeart/2005/8/layout/vList2"/>
    <dgm:cxn modelId="{F8DC98CF-7A71-454A-A722-7B8BF1B39ED2}" type="presParOf" srcId="{61F4C2A4-4172-4394-B37B-0FBE381578CB}" destId="{4033FB22-E4DA-4A08-816B-70F7E5DBF5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277F9-5474-4A6E-9BAC-EB3EAA2AFFB4}">
      <dsp:nvSpPr>
        <dsp:cNvPr id="0" name=""/>
        <dsp:cNvSpPr/>
      </dsp:nvSpPr>
      <dsp:spPr>
        <a:xfrm rot="5400000">
          <a:off x="4179179" y="-1480771"/>
          <a:ext cx="1240809" cy="45172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Entered PTO but did not remove Hours Worked</a:t>
          </a:r>
        </a:p>
      </dsp:txBody>
      <dsp:txXfrm rot="-5400000">
        <a:off x="2540957" y="218022"/>
        <a:ext cx="4456684" cy="1119667"/>
      </dsp:txXfrm>
    </dsp:sp>
    <dsp:sp modelId="{A5890791-6BD4-404F-8D8F-AC73DC1F12AD}">
      <dsp:nvSpPr>
        <dsp:cNvPr id="0" name=""/>
        <dsp:cNvSpPr/>
      </dsp:nvSpPr>
      <dsp:spPr>
        <a:xfrm>
          <a:off x="0" y="2350"/>
          <a:ext cx="2540956" cy="15510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63%</a:t>
          </a:r>
        </a:p>
      </dsp:txBody>
      <dsp:txXfrm>
        <a:off x="75714" y="78064"/>
        <a:ext cx="2389528" cy="1399584"/>
      </dsp:txXfrm>
    </dsp:sp>
    <dsp:sp modelId="{65B40E35-24BA-4348-9F71-3417A949FE94}">
      <dsp:nvSpPr>
        <dsp:cNvPr id="0" name=""/>
        <dsp:cNvSpPr/>
      </dsp:nvSpPr>
      <dsp:spPr>
        <a:xfrm rot="5400000">
          <a:off x="4179179" y="147791"/>
          <a:ext cx="1240809" cy="45172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Added Hours Worked outside of default schedule</a:t>
          </a:r>
        </a:p>
      </dsp:txBody>
      <dsp:txXfrm rot="-5400000">
        <a:off x="2540957" y="1846585"/>
        <a:ext cx="4456684" cy="1119667"/>
      </dsp:txXfrm>
    </dsp:sp>
    <dsp:sp modelId="{BED631CE-4864-4463-9E29-4D91FE699E04}">
      <dsp:nvSpPr>
        <dsp:cNvPr id="0" name=""/>
        <dsp:cNvSpPr/>
      </dsp:nvSpPr>
      <dsp:spPr>
        <a:xfrm>
          <a:off x="0" y="1630912"/>
          <a:ext cx="2540956" cy="15510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9%</a:t>
          </a:r>
        </a:p>
      </dsp:txBody>
      <dsp:txXfrm>
        <a:off x="75714" y="1706626"/>
        <a:ext cx="2389528" cy="1399584"/>
      </dsp:txXfrm>
    </dsp:sp>
    <dsp:sp modelId="{20132EC2-DA7D-4E8A-A57C-363352540675}">
      <dsp:nvSpPr>
        <dsp:cNvPr id="0" name=""/>
        <dsp:cNvSpPr/>
      </dsp:nvSpPr>
      <dsp:spPr>
        <a:xfrm rot="5400000">
          <a:off x="4179179" y="1776354"/>
          <a:ext cx="1240809" cy="45172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Entered a Transfer but did not adjust Hours Worked at home account</a:t>
          </a:r>
        </a:p>
      </dsp:txBody>
      <dsp:txXfrm rot="-5400000">
        <a:off x="2540957" y="3475148"/>
        <a:ext cx="4456684" cy="1119667"/>
      </dsp:txXfrm>
    </dsp:sp>
    <dsp:sp modelId="{EAC32784-3F6B-4300-B310-282F9DCCC4ED}">
      <dsp:nvSpPr>
        <dsp:cNvPr id="0" name=""/>
        <dsp:cNvSpPr/>
      </dsp:nvSpPr>
      <dsp:spPr>
        <a:xfrm>
          <a:off x="0" y="3259475"/>
          <a:ext cx="2540956" cy="15510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4%</a:t>
          </a:r>
        </a:p>
      </dsp:txBody>
      <dsp:txXfrm>
        <a:off x="75714" y="3335189"/>
        <a:ext cx="2389528" cy="1399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DA9C8-C51F-4EAE-A44F-10DE84CA34FB}">
      <dsp:nvSpPr>
        <dsp:cNvPr id="0" name=""/>
        <dsp:cNvSpPr/>
      </dsp:nvSpPr>
      <dsp:spPr>
        <a:xfrm>
          <a:off x="0" y="10652"/>
          <a:ext cx="9935998" cy="4212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Administration and Finance (A&amp;F) Manual; ADP HR and Payroll Processes: </a:t>
          </a:r>
          <a:r>
            <a:rPr lang="en-US" sz="1800" b="0" i="0" u="sng" kern="1200" baseline="0" dirty="0">
              <a:hlinkClick xmlns:r="http://schemas.openxmlformats.org/officeDocument/2006/relationships" r:id="rId1"/>
            </a:rPr>
            <a:t>AF 401-04</a:t>
          </a:r>
          <a:endParaRPr lang="en-US" sz="1800" kern="1200" dirty="0"/>
        </a:p>
      </dsp:txBody>
      <dsp:txXfrm>
        <a:off x="20561" y="31213"/>
        <a:ext cx="9894876" cy="380078"/>
      </dsp:txXfrm>
    </dsp:sp>
    <dsp:sp modelId="{11EA56E7-895D-4210-A9F9-90E30C3833CC}">
      <dsp:nvSpPr>
        <dsp:cNvPr id="0" name=""/>
        <dsp:cNvSpPr/>
      </dsp:nvSpPr>
      <dsp:spPr>
        <a:xfrm>
          <a:off x="0" y="483692"/>
          <a:ext cx="9935998" cy="4212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Company Policy Manual; Fair Labor Standards Act: </a:t>
          </a:r>
          <a:r>
            <a:rPr lang="en-US" sz="1800" b="0" i="0" u="sng" kern="1200" baseline="0" dirty="0">
              <a:hlinkClick xmlns:r="http://schemas.openxmlformats.org/officeDocument/2006/relationships" r:id="rId2"/>
            </a:rPr>
            <a:t>CP 409</a:t>
          </a:r>
          <a:endParaRPr lang="en-US" sz="1800" kern="1200" dirty="0"/>
        </a:p>
      </dsp:txBody>
      <dsp:txXfrm>
        <a:off x="20561" y="504253"/>
        <a:ext cx="9894876" cy="380078"/>
      </dsp:txXfrm>
    </dsp:sp>
    <dsp:sp modelId="{4033FB22-E4DA-4A08-816B-70F7E5DBF543}">
      <dsp:nvSpPr>
        <dsp:cNvPr id="0" name=""/>
        <dsp:cNvSpPr/>
      </dsp:nvSpPr>
      <dsp:spPr>
        <a:xfrm>
          <a:off x="0" y="956732"/>
          <a:ext cx="9935998" cy="4212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Timekeeping Procedures: </a:t>
          </a:r>
          <a:r>
            <a:rPr lang="en-US" sz="1800" b="0" i="0" u="sng" kern="1200" baseline="0" dirty="0">
              <a:hlinkClick xmlns:r="http://schemas.openxmlformats.org/officeDocument/2006/relationships" r:id="rId3"/>
            </a:rPr>
            <a:t>Management Timekeeping Procedures (sodexolink.com)</a:t>
          </a:r>
          <a:endParaRPr lang="en-US" sz="1800" kern="1200" dirty="0"/>
        </a:p>
      </dsp:txBody>
      <dsp:txXfrm>
        <a:off x="20561" y="977293"/>
        <a:ext cx="9894876" cy="3800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1972BC-80EC-4125-A4A6-3F99948982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55A2414-ED9E-4152-8361-B286DAC9C0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BB897E-054E-4A6A-8C6C-A81929350280}" type="datetimeFigureOut">
              <a:rPr lang="fr-FR" smtClean="0"/>
              <a:t>19/09/2023</a:t>
            </a:fld>
            <a:endParaRPr lang="fr-FR"/>
          </a:p>
        </p:txBody>
      </p:sp>
      <p:sp>
        <p:nvSpPr>
          <p:cNvPr id="4" name="Espace réservé du pied de page 3">
            <a:extLst>
              <a:ext uri="{FF2B5EF4-FFF2-40B4-BE49-F238E27FC236}">
                <a16:creationId xmlns:a16="http://schemas.microsoft.com/office/drawing/2014/main" id="{72A82250-2638-41E4-A239-6BF2E7069E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CF59AAF-8BB4-4666-A6EE-81732FFF17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5B955-DB80-4C7B-9397-2E75634C9678}" type="slidenum">
              <a:rPr lang="fr-FR" smtClean="0"/>
              <a:t>‹#›</a:t>
            </a:fld>
            <a:endParaRPr lang="fr-FR"/>
          </a:p>
        </p:txBody>
      </p:sp>
    </p:spTree>
    <p:extLst>
      <p:ext uri="{BB962C8B-B14F-4D97-AF65-F5344CB8AC3E}">
        <p14:creationId xmlns:p14="http://schemas.microsoft.com/office/powerpoint/2010/main" val="75317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A73AB-42AD-4896-A97E-FF3904AAB351}" type="datetimeFigureOut">
              <a:rPr lang="fr-FR" smtClean="0"/>
              <a:t>19/09/2023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E6542-891A-48D0-BD80-71819CD04172}" type="slidenum">
              <a:rPr lang="fr-FR" smtClean="0"/>
              <a:t>‹#›</a:t>
            </a:fld>
            <a:endParaRPr lang="fr-FR"/>
          </a:p>
        </p:txBody>
      </p:sp>
    </p:spTree>
    <p:extLst>
      <p:ext uri="{BB962C8B-B14F-4D97-AF65-F5344CB8AC3E}">
        <p14:creationId xmlns:p14="http://schemas.microsoft.com/office/powerpoint/2010/main" val="219472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orinne.szabo@sodexo.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 this call will be recorded.    Start recording!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Welcome to the FY24 Unit Controller Network call series!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purpose of the monthly Controller Network Call is to inform the network group about topics that impact the controller role on a timely schedule. </a:t>
            </a: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topics in this call series address programs/system updates to support change management, drive adoption and finance reporting best practices.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Feedback and topic suggestions are always welcome.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Previous call content resources can be found on the UFS launch site, “Controller Corner,” main page, lower right.  Content is posted at the conclusion of each call and distributed in chat during the call.  Content is available for previous 6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 am CS, </a:t>
            </a:r>
            <a:r>
              <a:rPr lang="en-US" sz="1800" b="1" baseline="0" dirty="0"/>
              <a:t>w/ Financial Shared Services (FSS)</a:t>
            </a:r>
            <a:r>
              <a:rPr lang="en-US" sz="1800" b="1" dirty="0"/>
              <a:t>, coordinator of the CN call series, and your host for today.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is the first of two calls for the month of September and our first agenda for FY24.  If you wish to include other team members for this month’s agenda, please forward the meeting invitation for Thursday am.  If you would like to invite other members on your team to join the Controller Network Call Series.  please send an email to </a:t>
            </a:r>
            <a:r>
              <a:rPr lang="en-US" sz="1800" u="sng" dirty="0">
                <a:solidFill>
                  <a:srgbClr val="0563C1"/>
                </a:solidFill>
                <a:effectLst/>
                <a:latin typeface="Calibri" panose="020F0502020204030204" pitchFamily="34" charset="0"/>
                <a:ea typeface="Calibri" panose="020F0502020204030204" pitchFamily="34" charset="0"/>
                <a:hlinkClick r:id="rId3"/>
              </a:rPr>
              <a:t>corinne.szabo@sodexo.com</a:t>
            </a:r>
            <a:r>
              <a:rPr lang="en-US" sz="1800" dirty="0">
                <a:effectLst/>
                <a:latin typeface="Calibri" panose="020F0502020204030204" pitchFamily="34" charset="0"/>
                <a:ea typeface="Calibri" panose="020F0502020204030204" pitchFamily="34" charset="0"/>
              </a:rPr>
              <a:t>.  I will add them to the Controller Network Call meeting invite distribution list.</a:t>
            </a:r>
          </a:p>
          <a:p>
            <a:pPr defTabSz="946596">
              <a:defRPr/>
            </a:pPr>
            <a:endParaRPr lang="en-US" b="1" dirty="0"/>
          </a:p>
          <a:p>
            <a:pPr marL="0" marR="0" lvl="0" indent="0" algn="l" defTabSz="946596"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Thank you for joining today.  To anyone new to the network – Welcome to the call series.</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1</a:t>
            </a:fld>
            <a:endParaRPr lang="fr-FR" dirty="0"/>
          </a:p>
        </p:txBody>
      </p:sp>
    </p:spTree>
    <p:extLst>
      <p:ext uri="{BB962C8B-B14F-4D97-AF65-F5344CB8AC3E}">
        <p14:creationId xmlns:p14="http://schemas.microsoft.com/office/powerpoint/2010/main" val="8664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agenda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demonstrate our commitment to safety and our safety culture at Sodexo, we begin each meeting with a Safety Moment – I have an open invitation to anyone listening in to volunteer for a future call and present a safety moment.  If you’re looking for an opportunity to share a safety experience or learning, or just want to practice presenting, please reach out to me. Jill will be presenting out safety moment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kick of the FY with guidance for FY24 Q1 collections and we welcome back Brad Hamman, DIR, FSS C&amp;C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next topic will review</a:t>
            </a:r>
          </a:p>
          <a:p>
            <a:r>
              <a:rPr lang="en-US" dirty="0"/>
              <a:t>Citi Visa Supplier Payments and Pcard Purchases, Concur Expense Reporting – Lucia Riccio, Accounting Analyst from FSS Purchase to Pay team</a:t>
            </a:r>
          </a:p>
          <a:p>
            <a:r>
              <a:rPr lang="en-US" dirty="0"/>
              <a:t>special thanks to Jona Bridge for suggesting these topics.  Jona is a multi-controller and a member of this network.</a:t>
            </a:r>
          </a:p>
          <a:p>
            <a:endParaRPr lang="en-US" dirty="0"/>
          </a:p>
          <a:p>
            <a:r>
              <a:rPr lang="en-US" dirty="0"/>
              <a:t>Final topic today is Kronos Timecard Reporting – Rhonda Bowen from Labor Optimization team.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use the chat function to submit any questions that you may have as we run through the agenda topics.   We will pause to address questions between topics and if we run out of time we will follow up via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 feel free to use the Reactions button as we proceed through today’s call.  With everyone muted, it is a nice way to contribute and engage and we appreciate the energy.</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1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Jill Helms</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3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September is Pedestrian Safety Month.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According to the National Safety Council, the number of people injured (wandering into on-coming traffic or other objects) while using electronics and mobile devices has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quadrupled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over the last year! At some point in the day, everyone is a pedestrian.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Follow these tips to stay safe as a pedestrian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Keep your eyes on the path where you are walking.</a:t>
            </a:r>
            <a:r>
              <a:rPr lang="en-US" sz="1800" b="0" dirty="0">
                <a:effectLst/>
                <a:latin typeface="Times New Roman" panose="02020603050405020304" pitchFamily="18" charset="0"/>
                <a:ea typeface="Times New Roman" panose="02020603050405020304" pitchFamily="18" charset="0"/>
              </a:rPr>
              <a:t> We rarely are more vulnerable than when walking in urban areas, crossing busy streets and negotiating traffic</a:t>
            </a:r>
          </a:p>
          <a:p>
            <a:pPr marL="342900" marR="0" lvl="0" indent="-342900">
              <a:spcBef>
                <a:spcPts val="0"/>
              </a:spcBef>
              <a:spcAft>
                <a:spcPts val="0"/>
              </a:spcAft>
              <a:buFont typeface="Symbol" panose="05050102010706020507" pitchFamily="18" charset="2"/>
              <a:buChar char=""/>
            </a:pPr>
            <a:r>
              <a:rPr lang="en-US" sz="1800" b="0" dirty="0">
                <a:effectLst/>
                <a:latin typeface="Times New Roman" panose="02020603050405020304" pitchFamily="18" charset="0"/>
                <a:ea typeface="Times New Roman" panose="02020603050405020304" pitchFamily="18" charset="0"/>
              </a:rPr>
              <a:t>Stay alert! Avoid cell phone use and wearing earbuds.  If texting, move out of the way of others and stop until finished. </a:t>
            </a:r>
          </a:p>
          <a:p>
            <a:pPr marL="342900" marR="0" lvl="0" indent="-342900">
              <a:spcBef>
                <a:spcPts val="0"/>
              </a:spcBef>
              <a:spcAft>
                <a:spcPts val="0"/>
              </a:spcAft>
              <a:buFont typeface="Symbol" panose="05050102010706020507" pitchFamily="18" charset="2"/>
              <a:buChar char=""/>
            </a:pPr>
            <a:r>
              <a:rPr lang="en-US" sz="1800" b="0" dirty="0">
                <a:effectLst/>
                <a:latin typeface="Times New Roman" panose="02020603050405020304" pitchFamily="18" charset="0"/>
                <a:ea typeface="Times New Roman" panose="02020603050405020304" pitchFamily="18" charset="0"/>
              </a:rPr>
              <a:t>Walk on sidewalks whenever they are available. </a:t>
            </a:r>
            <a:r>
              <a:rPr lang="en-US" sz="1800" b="0" dirty="0">
                <a:effectLst/>
                <a:latin typeface="Times New Roman" panose="02020603050405020304" pitchFamily="18" charset="0"/>
                <a:ea typeface="Calibri" panose="020F0502020204030204" pitchFamily="34" charset="0"/>
              </a:rPr>
              <a:t>If there is no sidewalk, walk facing traffic and as far from traffic as possible.</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0" dirty="0">
                <a:effectLst/>
                <a:latin typeface="Times New Roman" panose="02020603050405020304" pitchFamily="18" charset="0"/>
                <a:ea typeface="Times New Roman" panose="02020603050405020304" pitchFamily="18" charset="0"/>
              </a:rPr>
              <a:t>Don’t jay walk…Cross streets at crosswalks or intersections. Don’t cross between parked cars and if a crosswalk or intersection isn't available, cross in a well-lit area only when there is a gap in traffic, enough to cross safely.</a:t>
            </a:r>
          </a:p>
          <a:p>
            <a:pPr marL="342900" marR="0" lvl="0" indent="-342900">
              <a:spcBef>
                <a:spcPts val="0"/>
              </a:spcBef>
              <a:spcAft>
                <a:spcPts val="0"/>
              </a:spcAft>
              <a:buFont typeface="Symbol" panose="05050102010706020507" pitchFamily="18" charset="2"/>
              <a:buChar char=""/>
            </a:pPr>
            <a:r>
              <a:rPr lang="en-US" sz="1800" b="0" dirty="0">
                <a:effectLst/>
                <a:latin typeface="Times New Roman" panose="02020603050405020304" pitchFamily="18" charset="0"/>
                <a:ea typeface="Times New Roman" panose="02020603050405020304" pitchFamily="18" charset="0"/>
              </a:rPr>
              <a:t>Avoid Alcohol and drug impairment when walking</a:t>
            </a:r>
          </a:p>
          <a:p>
            <a:pPr marL="342900" marR="0" lvl="0" indent="-342900">
              <a:spcBef>
                <a:spcPts val="0"/>
              </a:spcBef>
              <a:spcAft>
                <a:spcPts val="0"/>
              </a:spcAft>
              <a:buFont typeface="Symbol" panose="05050102010706020507" pitchFamily="18" charset="2"/>
              <a:buChar char=""/>
            </a:pPr>
            <a:r>
              <a:rPr lang="en-US" sz="1800" b="0" dirty="0">
                <a:effectLst/>
                <a:latin typeface="Times New Roman" panose="02020603050405020304" pitchFamily="18" charset="0"/>
                <a:ea typeface="Times New Roman" panose="02020603050405020304" pitchFamily="18" charset="0"/>
              </a:rPr>
              <a:t>Wear bright and/or reflective clothing and use a flashlight at night</a:t>
            </a:r>
          </a:p>
          <a:p>
            <a:pPr marL="342900" marR="0" lvl="0" indent="-342900">
              <a:spcBef>
                <a:spcPts val="0"/>
              </a:spcBef>
              <a:spcAft>
                <a:spcPts val="0"/>
              </a:spcAft>
              <a:buFont typeface="Symbol" panose="05050102010706020507" pitchFamily="18" charset="2"/>
              <a:buChar char=""/>
            </a:pPr>
            <a:r>
              <a:rPr lang="en-US" sz="1800" b="0" dirty="0">
                <a:effectLst/>
                <a:latin typeface="Times New Roman" panose="02020603050405020304" pitchFamily="18" charset="0"/>
                <a:ea typeface="Times New Roman" panose="02020603050405020304" pitchFamily="18" charset="0"/>
              </a:rPr>
              <a:t>Watch for cars entering or exiting driveways or backing up in parking lots. Always hold the hands of children when walking in a parking lot.</a:t>
            </a:r>
          </a:p>
          <a:p>
            <a:pPr marL="22860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AF8F2-6877-4282-93B5-5EEDAD2B91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68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Thousands die needlessly each year because people continue to use their cell phones handheld or hands-free and other distracting activities like eating or applying makeup while driving.</a:t>
            </a:r>
          </a:p>
          <a:p>
            <a:pPr marL="22860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Urge those you care about to: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Stop using cell phones while driving. Don’t text or call someone you know is driving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Use extra caution when driving in hard to see conditions, such as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nighttime or bad weather</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Never pass vehicles stopped at a crosswalk. There may be people crossing where you can’t see. Look out for pedestrians everywhere, at all times.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Yield to pedestrians in crosswalks, making eye contact to indicate you see them</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Follow the speed limit! Especially around people on the street, in school zones and in neighborhoods where children are present.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Never drive under the influence of alcohol and/or drugs. Verify any prescriptions medications you take are safe for operating a vehicle</a:t>
            </a:r>
          </a:p>
          <a:p>
            <a:pPr marL="22860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drivers maintain safe speeds and practice other safe driving behaviors, safer walking environments are created for you, your loved ones and others in your community.</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AF8F2-6877-4282-93B5-5EEDAD2B91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64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64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59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79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28</a:t>
            </a:fld>
            <a:endParaRPr lang="fr-FR" dirty="0"/>
          </a:p>
        </p:txBody>
      </p:sp>
    </p:spTree>
    <p:extLst>
      <p:ext uri="{BB962C8B-B14F-4D97-AF65-F5344CB8AC3E}">
        <p14:creationId xmlns:p14="http://schemas.microsoft.com/office/powerpoint/2010/main" val="19354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1.wmf"/></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1.wmf"/></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5.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jpeg"/><Relationship Id="rId1" Type="http://schemas.openxmlformats.org/officeDocument/2006/relationships/slideMaster" Target="../slideMasters/slideMaster12.xml"/><Relationship Id="rId4" Type="http://schemas.openxmlformats.org/officeDocument/2006/relationships/image" Target="../media/image11.wmf"/></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jpeg"/><Relationship Id="rId1" Type="http://schemas.openxmlformats.org/officeDocument/2006/relationships/slideMaster" Target="../slideMasters/slideMaster13.xml"/><Relationship Id="rId4" Type="http://schemas.openxmlformats.org/officeDocument/2006/relationships/image" Target="../media/image11.wmf"/></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Unit Controller Call Series © Sodexo September 2023.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30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88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dirty="0"/>
              <a:t>Unit Controller Call Series © Sodexo September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9192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dirty="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dirty="0"/>
              <a:t>Unit Controller Call Series © Sodexo September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63500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dirty="0"/>
              <a:t>Unit Controller Call Series © Sodexo September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31016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222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17868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6727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9788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11959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3155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838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8582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Unit Controller Call Series © Sodexo September 2023. All rights Reserved</a:t>
            </a:r>
            <a:endParaRPr lang="fr-FR"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96285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6078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6001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8505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8175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6772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dirty="0"/>
              <a:t>Click icon to add picture</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dirty="0"/>
              <a:t>Click icon to add picture</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7322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111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5618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369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dirty="0"/>
              <a:t>Unit Controller Call Series © Sodexo September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7124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342242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04408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1503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54792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07214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26287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71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a:t>Title </a:t>
            </a:r>
            <a:br>
              <a:rPr lang="en-US" sz="1400" dirty="0"/>
            </a:br>
            <a:r>
              <a:rPr lang="en-US" sz="1400" dirty="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a:solidFill>
                  <a:schemeClr val="accent1"/>
                </a:solidFill>
              </a:rPr>
              <a:t>Title </a:t>
            </a:r>
            <a:br>
              <a:rPr lang="en-US" sz="1400" dirty="0">
                <a:solidFill>
                  <a:schemeClr val="accent1"/>
                </a:solidFill>
              </a:rPr>
            </a:br>
            <a:r>
              <a:rPr lang="en-US" sz="1400" dirty="0">
                <a:solidFill>
                  <a:schemeClr val="accent1"/>
                </a:solidFill>
              </a:rPr>
              <a:t>lorem ipsum</a:t>
            </a:r>
          </a:p>
          <a:p>
            <a:r>
              <a:rPr lang="en-US" sz="1200" dirty="0">
                <a:solidFill>
                  <a:schemeClr val="tx2"/>
                </a:solidFill>
              </a:rPr>
              <a:t>Lorem ipsum dolor sit </a:t>
            </a:r>
            <a:r>
              <a:rPr lang="en-US" sz="1200" dirty="0" err="1">
                <a:solidFill>
                  <a:schemeClr val="tx2"/>
                </a:solidFill>
              </a:rPr>
              <a:t>amet</a:t>
            </a:r>
            <a:r>
              <a:rPr lang="en-US" sz="1200" dirty="0">
                <a:solidFill>
                  <a:schemeClr val="tx2"/>
                </a:solidFill>
              </a:rPr>
              <a:t>, </a:t>
            </a:r>
            <a:r>
              <a:rPr lang="en-US" sz="1200" dirty="0" err="1">
                <a:solidFill>
                  <a:schemeClr val="tx2"/>
                </a:solidFill>
              </a:rPr>
              <a:t>consectetuer</a:t>
            </a:r>
            <a:r>
              <a:rPr lang="en-US" sz="1200" dirty="0">
                <a:solidFill>
                  <a:schemeClr val="tx2"/>
                </a:solidFill>
              </a:rPr>
              <a:t> </a:t>
            </a:r>
            <a:r>
              <a:rPr lang="en-US" sz="1200" dirty="0" err="1">
                <a:solidFill>
                  <a:schemeClr val="tx2"/>
                </a:solidFill>
              </a:rPr>
              <a:t>adipiscing</a:t>
            </a:r>
            <a:r>
              <a:rPr lang="en-US" sz="1200" dirty="0">
                <a:solidFill>
                  <a:schemeClr val="tx2"/>
                </a:solidFill>
              </a:rPr>
              <a:t> </a:t>
            </a:r>
            <a:r>
              <a:rPr lang="en-US" sz="1200" dirty="0" err="1">
                <a:solidFill>
                  <a:schemeClr val="tx2"/>
                </a:solidFill>
              </a:rPr>
              <a:t>elit</a:t>
            </a:r>
            <a:r>
              <a:rPr lang="en-US" sz="1200" dirty="0">
                <a:solidFill>
                  <a:schemeClr val="tx2"/>
                </a:solidFill>
              </a:rPr>
              <a:t>. Maecenas </a:t>
            </a:r>
            <a:r>
              <a:rPr lang="en-US" sz="1200" dirty="0" err="1">
                <a:solidFill>
                  <a:schemeClr val="tx2"/>
                </a:solidFill>
              </a:rPr>
              <a:t>porttitor</a:t>
            </a:r>
            <a:r>
              <a:rPr lang="en-US" sz="1200" dirty="0">
                <a:solidFill>
                  <a:schemeClr val="tx2"/>
                </a:solidFill>
              </a:rPr>
              <a:t> </a:t>
            </a:r>
            <a:r>
              <a:rPr lang="en-US" sz="1200" dirty="0" err="1">
                <a:solidFill>
                  <a:schemeClr val="tx2"/>
                </a:solidFill>
              </a:rPr>
              <a:t>congue</a:t>
            </a:r>
            <a:r>
              <a:rPr lang="en-US" sz="1200" dirty="0">
                <a:solidFill>
                  <a:schemeClr val="tx2"/>
                </a:solidFill>
              </a:rPr>
              <a:t> </a:t>
            </a:r>
            <a:r>
              <a:rPr lang="en-US" sz="1200" dirty="0" err="1">
                <a:solidFill>
                  <a:schemeClr val="tx2"/>
                </a:solidFill>
              </a:rPr>
              <a:t>massa</a:t>
            </a:r>
            <a:endParaRPr lang="en-US" sz="1200" dirty="0">
              <a:solidFill>
                <a:schemeClr val="tx2"/>
              </a:solidFill>
            </a:endParaRP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90340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dirty="0">
                  <a:solidFill>
                    <a:schemeClr val="tx2"/>
                  </a:solidFill>
                </a:rPr>
                <a:t>Lorem ipsum dolor sit </a:t>
              </a:r>
              <a:r>
                <a:rPr lang="en-US" sz="1200" dirty="0" err="1">
                  <a:solidFill>
                    <a:schemeClr val="tx2"/>
                  </a:solidFill>
                </a:rPr>
                <a:t>amet</a:t>
              </a:r>
              <a:r>
                <a:rPr lang="en-US" sz="1200" dirty="0">
                  <a:solidFill>
                    <a:schemeClr val="tx2"/>
                  </a:solidFill>
                </a:rPr>
                <a:t>, </a:t>
              </a:r>
              <a:r>
                <a:rPr lang="en-US" sz="1200" dirty="0" err="1">
                  <a:solidFill>
                    <a:schemeClr val="tx2"/>
                  </a:solidFill>
                </a:rPr>
                <a:t>consectetuer</a:t>
              </a:r>
              <a:r>
                <a:rPr lang="en-US" sz="1200" dirty="0">
                  <a:solidFill>
                    <a:schemeClr val="tx2"/>
                  </a:solidFill>
                </a:rPr>
                <a:t> </a:t>
              </a:r>
              <a:r>
                <a:rPr lang="en-US" sz="1200" dirty="0" err="1">
                  <a:solidFill>
                    <a:schemeClr val="tx2"/>
                  </a:solidFill>
                </a:rPr>
                <a:t>adipiscing</a:t>
              </a:r>
              <a:r>
                <a:rPr lang="en-US" sz="1200" dirty="0">
                  <a:solidFill>
                    <a:schemeClr val="tx2"/>
                  </a:solidFill>
                </a:rPr>
                <a:t> </a:t>
              </a:r>
              <a:r>
                <a:rPr lang="en-US" sz="1200" dirty="0" err="1">
                  <a:solidFill>
                    <a:schemeClr val="tx2"/>
                  </a:solidFill>
                </a:rPr>
                <a:t>elit</a:t>
              </a:r>
              <a:r>
                <a:rPr lang="en-US" sz="1200" dirty="0">
                  <a:solidFill>
                    <a:schemeClr val="tx2"/>
                  </a:solidFill>
                </a:rPr>
                <a:t>. Maecenas </a:t>
              </a:r>
              <a:r>
                <a:rPr lang="en-US" sz="1200" dirty="0" err="1">
                  <a:solidFill>
                    <a:schemeClr val="tx2"/>
                  </a:solidFill>
                </a:rPr>
                <a:t>porttitor</a:t>
              </a:r>
              <a:r>
                <a:rPr lang="en-US" sz="1200" dirty="0">
                  <a:solidFill>
                    <a:schemeClr val="tx2"/>
                  </a:solidFill>
                </a:rPr>
                <a:t> </a:t>
              </a:r>
              <a:r>
                <a:rPr lang="en-US" sz="1200" dirty="0" err="1">
                  <a:solidFill>
                    <a:schemeClr val="tx2"/>
                  </a:solidFill>
                </a:rPr>
                <a:t>congue</a:t>
              </a:r>
              <a:r>
                <a:rPr lang="en-US" sz="1200" dirty="0">
                  <a:solidFill>
                    <a:schemeClr val="tx2"/>
                  </a:solidFill>
                </a:rPr>
                <a:t> </a:t>
              </a:r>
              <a:r>
                <a:rPr lang="en-US" sz="1200" dirty="0" err="1">
                  <a:solidFill>
                    <a:schemeClr val="tx2"/>
                  </a:solidFill>
                </a:rPr>
                <a:t>massa</a:t>
              </a:r>
              <a:endParaRPr lang="en-US" sz="1200" dirty="0">
                <a:solidFill>
                  <a:schemeClr val="tx2"/>
                </a:solidFill>
              </a:endParaRP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6653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126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September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808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September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6637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September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317229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September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412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September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310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997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7388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3603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5349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6682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427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1508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08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6370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662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5552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4874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7932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6174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8635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598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72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77331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0619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6762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47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0258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274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42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489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332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7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47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204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September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37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algn="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a:endParaRPr lang="fr-FR" sz="1400" b="1" dirty="0">
              <a:solidFill>
                <a:srgbClr val="000000"/>
              </a:solidFill>
              <a:latin typeface="Arial"/>
            </a:endParaRPr>
          </a:p>
          <a:p>
            <a:pPr algn="r"/>
            <a:r>
              <a:rPr lang="en-US" sz="1400" dirty="0">
                <a:solidFill>
                  <a:srgbClr val="000000"/>
                </a:solidFill>
                <a:latin typeface="Arial"/>
              </a:rPr>
              <a:t>Right  click &gt; </a:t>
            </a:r>
            <a:r>
              <a:rPr lang="en-US" sz="1400" i="1" dirty="0">
                <a:solidFill>
                  <a:srgbClr val="000000"/>
                </a:solidFill>
                <a:latin typeface="Arial"/>
              </a:rPr>
              <a:t>Background layout…</a:t>
            </a:r>
          </a:p>
          <a:p>
            <a:pPr algn="r"/>
            <a:endParaRPr lang="en-US" sz="1400" dirty="0">
              <a:solidFill>
                <a:srgbClr val="000000"/>
              </a:solidFill>
              <a:latin typeface="Arial"/>
            </a:endParaRPr>
          </a:p>
          <a:p>
            <a:pPr algn="r"/>
            <a:r>
              <a:rPr lang="en-US" sz="1400" dirty="0">
                <a:solidFill>
                  <a:srgbClr val="000000"/>
                </a:solidFill>
                <a:latin typeface="Arial"/>
              </a:rPr>
              <a:t>Select </a:t>
            </a:r>
            <a:r>
              <a:rPr lang="en-US" sz="1400" i="1" dirty="0">
                <a:solidFill>
                  <a:srgbClr val="000000"/>
                </a:solidFill>
                <a:latin typeface="Arial"/>
              </a:rPr>
              <a:t>Filling with image or texture</a:t>
            </a:r>
          </a:p>
          <a:p>
            <a:pPr algn="r"/>
            <a:endParaRPr lang="en-US" sz="1400" dirty="0">
              <a:solidFill>
                <a:srgbClr val="000000"/>
              </a:solidFill>
              <a:latin typeface="Arial"/>
            </a:endParaRPr>
          </a:p>
          <a:p>
            <a:pPr algn="r"/>
            <a:r>
              <a:rPr lang="en-US" sz="1400" i="1" dirty="0">
                <a:solidFill>
                  <a:srgbClr val="000000"/>
                </a:solidFill>
                <a:latin typeface="Arial"/>
              </a:rPr>
              <a:t>Insert from… File</a:t>
            </a:r>
            <a:r>
              <a:rPr lang="en-US" sz="1400" dirty="0">
                <a:solidFill>
                  <a:srgbClr val="000000"/>
                </a:solidFill>
                <a:latin typeface="Arial"/>
              </a:rPr>
              <a:t> button</a:t>
            </a:r>
          </a:p>
          <a:p>
            <a:pPr algn="r"/>
            <a:endParaRPr lang="en-US" sz="1400" dirty="0">
              <a:solidFill>
                <a:srgbClr val="000000"/>
              </a:solidFill>
              <a:latin typeface="Arial"/>
            </a:endParaRPr>
          </a:p>
          <a:p>
            <a:pPr algn="r"/>
            <a:r>
              <a:rPr lang="en-US" sz="1400" dirty="0">
                <a:solidFill>
                  <a:srgbClr val="000000"/>
                </a:solidFill>
                <a:latin typeface="Arial"/>
              </a:rPr>
              <a:t>Select your picture</a:t>
            </a:r>
          </a:p>
          <a:p>
            <a:pPr algn="r"/>
            <a:endParaRPr lang="en-US" sz="1400" dirty="0">
              <a:solidFill>
                <a:srgbClr val="000000"/>
              </a:solidFill>
              <a:latin typeface="Arial"/>
            </a:endParaRPr>
          </a:p>
          <a:p>
            <a:pPr algn="r"/>
            <a:r>
              <a:rPr lang="en-US" sz="1400" dirty="0">
                <a:solidFill>
                  <a:srgbClr val="000000"/>
                </a:solidFill>
                <a:latin typeface="Aria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latin typeface="Arial"/>
              </a:rPr>
              <a:t>On a dark background remove the STOP Hunger color logo</a:t>
            </a:r>
            <a:endParaRPr lang="en-US" sz="140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1681450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19341532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algn="r"/>
            <a:endParaRPr lang="en-US" sz="1200" dirty="0">
              <a:solidFill>
                <a:srgbClr val="000000"/>
              </a:solidFill>
              <a:latin typeface="Arial"/>
            </a:endParaRPr>
          </a:p>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38876941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21958610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16505498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21194088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26143116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3617809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265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18366186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428519918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42522900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28569334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27458013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36487786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040171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6988820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dirty="0">
              <a:solidFill>
                <a:srgbClr val="000000"/>
              </a:solidFill>
              <a:latin typeface="Aria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endParaRPr lang="fr-FR" sz="1200" dirty="0">
              <a:solidFill>
                <a:srgbClr val="000000"/>
              </a:solidFill>
              <a:latin typeface="Arial"/>
            </a:endParaRPr>
          </a:p>
          <a:p>
            <a:endParaRPr lang="fr-FR" sz="12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September 2023. All rights Reserved</a:t>
            </a:r>
            <a:endParaRPr lang="en-US" dirty="0">
              <a:solidFill>
                <a:srgbClr val="000000"/>
              </a:solidFill>
            </a:endParaRPr>
          </a:p>
        </p:txBody>
      </p:sp>
    </p:spTree>
    <p:extLst>
      <p:ext uri="{BB962C8B-B14F-4D97-AF65-F5344CB8AC3E}">
        <p14:creationId xmlns:p14="http://schemas.microsoft.com/office/powerpoint/2010/main" val="15184519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userDrawn="1"/>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a:t>Unit Controller Call Series © Sodexo September 2023. All rights Reserved</a:t>
            </a:r>
            <a:endParaRPr lang="en-US" noProof="0" dirty="0"/>
          </a:p>
        </p:txBody>
      </p:sp>
    </p:spTree>
    <p:extLst>
      <p:ext uri="{BB962C8B-B14F-4D97-AF65-F5344CB8AC3E}">
        <p14:creationId xmlns:p14="http://schemas.microsoft.com/office/powerpoint/2010/main" val="46252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710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54457"/>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dirty="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September 2023. All rights Reserved</a:t>
            </a:r>
            <a:endParaRPr lang="en-US" dirty="0"/>
          </a:p>
        </p:txBody>
      </p:sp>
    </p:spTree>
    <p:extLst>
      <p:ext uri="{BB962C8B-B14F-4D97-AF65-F5344CB8AC3E}">
        <p14:creationId xmlns:p14="http://schemas.microsoft.com/office/powerpoint/2010/main" val="26212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a:t>Unit Controller Call Series © Sodexo September 2023. All rights Reserved</a:t>
            </a:r>
            <a:endParaRPr lang="en-US" noProof="0"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57927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a:t>Unit Controller Call Series © Sodexo September 2023. All rights Reserved</a:t>
            </a:r>
            <a:endParaRPr lang="en-US" noProof="0"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63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September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9382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September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0234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September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39953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September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85491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0895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82517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305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0067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0050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94106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20963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56612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96182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4697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2190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5266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1362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78186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dirty="0"/>
              <a:t>Unit Controller Call Series © Sodexo September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9455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400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7875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8555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067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184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3700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250503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12696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14849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3932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2430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207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59960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84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73604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2574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September 2023. All rights Reserved</a:t>
            </a:r>
          </a:p>
        </p:txBody>
      </p:sp>
    </p:spTree>
    <p:extLst>
      <p:ext uri="{BB962C8B-B14F-4D97-AF65-F5344CB8AC3E}">
        <p14:creationId xmlns:p14="http://schemas.microsoft.com/office/powerpoint/2010/main" val="225498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September 2023. All rights Reserved</a:t>
            </a:r>
          </a:p>
        </p:txBody>
      </p:sp>
    </p:spTree>
    <p:extLst>
      <p:ext uri="{BB962C8B-B14F-4D97-AF65-F5344CB8AC3E}">
        <p14:creationId xmlns:p14="http://schemas.microsoft.com/office/powerpoint/2010/main" val="213967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September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endParaRPr lang="en-US" noProof="0" dirty="0"/>
          </a:p>
          <a:p>
            <a:pPr lvl="1"/>
            <a:r>
              <a:rPr lang="en-US" noProof="0" dirty="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dirty="0"/>
              <a:t>Summary </a:t>
            </a:r>
          </a:p>
        </p:txBody>
      </p:sp>
    </p:spTree>
    <p:extLst>
      <p:ext uri="{BB962C8B-B14F-4D97-AF65-F5344CB8AC3E}">
        <p14:creationId xmlns:p14="http://schemas.microsoft.com/office/powerpoint/2010/main" val="375557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September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dirty="0"/>
              <a:t>Chapter X</a:t>
            </a:r>
          </a:p>
          <a:p>
            <a:pPr lvl="1"/>
            <a:r>
              <a:rPr lang="en-US" noProof="0" dirty="0"/>
              <a:t>Lorem ipsum dolor sit </a:t>
            </a:r>
            <a:r>
              <a:rPr lang="en-US" noProof="0" dirty="0" err="1"/>
              <a:t>amet</a:t>
            </a:r>
            <a:r>
              <a:rPr lang="en-US" noProof="0" dirty="0"/>
              <a:t>, </a:t>
            </a:r>
            <a:r>
              <a:rPr lang="en-US" noProof="0" dirty="0" err="1"/>
              <a:t>consecte</a:t>
            </a:r>
            <a:endParaRPr lang="en-US" noProof="0"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dirty="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2480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September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4637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endParaRPr lang="en-US" noProof="0" dirty="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dirty="0"/>
          </a:p>
          <a:p>
            <a:pPr lvl="2"/>
            <a:r>
              <a:rPr lang="en-US" noProof="0" dirty="0"/>
              <a:t>Text A</a:t>
            </a:r>
          </a:p>
          <a:p>
            <a:pPr lvl="2"/>
            <a:endParaRPr lang="en-US" noProof="0"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September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57284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2429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00</a:t>
            </a:r>
          </a:p>
          <a:p>
            <a:pPr lvl="1"/>
            <a:r>
              <a:rPr lang="en-US" noProof="0" dirty="0"/>
              <a:t>Lorem ipsum dolor</a:t>
            </a:r>
            <a:br>
              <a:rPr lang="en-US" noProof="0" dirty="0"/>
            </a:br>
            <a:r>
              <a:rPr lang="en-US" noProof="0" dirty="0"/>
              <a:t>sit </a:t>
            </a:r>
            <a:r>
              <a:rPr lang="en-US" noProof="0" dirty="0" err="1"/>
              <a:t>amet</a:t>
            </a:r>
            <a:endParaRPr lang="en-US" noProof="0" dirty="0"/>
          </a:p>
          <a:p>
            <a:pPr lvl="2"/>
            <a:endParaRPr lang="en-US" noProof="0" dirty="0"/>
          </a:p>
          <a:p>
            <a:pPr lvl="2"/>
            <a:r>
              <a:rPr lang="en-US" noProof="0" dirty="0"/>
              <a:t>Text A </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September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58804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September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1489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94966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32397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dirty="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Tree>
    <p:extLst>
      <p:ext uri="{BB962C8B-B14F-4D97-AF65-F5344CB8AC3E}">
        <p14:creationId xmlns:p14="http://schemas.microsoft.com/office/powerpoint/2010/main" val="143328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dirty="0"/>
              <a:t>Lorem</a:t>
            </a:r>
            <a:r>
              <a:rPr lang="da-DK" dirty="0"/>
              <a:t> ipsum dolor sit amet</a:t>
            </a:r>
          </a:p>
          <a:p>
            <a:pPr lvl="1"/>
            <a:r>
              <a:rPr lang="en-US" dirty="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 dolor </a:t>
            </a:r>
            <a:r>
              <a:rPr lang="da-DK" dirty="0"/>
              <a:t>sit amet</a:t>
            </a:r>
          </a:p>
          <a:p>
            <a:pPr lvl="1"/>
            <a:r>
              <a:rPr lang="en-US" dirty="0"/>
              <a:t>Second level</a:t>
            </a:r>
            <a:endParaRPr lang="en-US" noProof="0" dirty="0"/>
          </a:p>
          <a:p>
            <a:pPr lvl="1"/>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244079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5433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a:p>
            <a:pPr lvl="2"/>
            <a:endParaRPr lang="en-US" noProof="0"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dirty="0" err="1"/>
              <a:t>text</a:t>
            </a:r>
            <a:r>
              <a:rPr lang="en-US" dirty="0"/>
              <a:t> </a:t>
            </a:r>
            <a:r>
              <a:rPr lang="en-US" dirty="0" err="1"/>
              <a:t>level</a:t>
            </a:r>
            <a:r>
              <a:rPr lang="en-US"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55510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016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36939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3914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5327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9860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0315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err="1"/>
              <a:t>Title</a:t>
            </a:r>
            <a:r>
              <a:rPr lang="en-US" dirty="0"/>
              <a:t>, </a:t>
            </a:r>
            <a:r>
              <a:rPr lang="en-US" dirty="0" err="1"/>
              <a:t>text</a:t>
            </a:r>
            <a:r>
              <a:rPr lang="en-US" dirty="0"/>
              <a:t> </a:t>
            </a:r>
            <a:r>
              <a:rPr lang="en-US" dirty="0" err="1"/>
              <a:t>level</a:t>
            </a:r>
            <a:r>
              <a:rPr lang="en-US" dirty="0"/>
              <a:t> 1</a:t>
            </a:r>
          </a:p>
        </p:txBody>
      </p:sp>
    </p:spTree>
    <p:extLst>
      <p:ext uri="{BB962C8B-B14F-4D97-AF65-F5344CB8AC3E}">
        <p14:creationId xmlns:p14="http://schemas.microsoft.com/office/powerpoint/2010/main" val="153621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p>
        </p:txBody>
      </p:sp>
    </p:spTree>
    <p:extLst>
      <p:ext uri="{BB962C8B-B14F-4D97-AF65-F5344CB8AC3E}">
        <p14:creationId xmlns:p14="http://schemas.microsoft.com/office/powerpoint/2010/main" val="287629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2704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225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7915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871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5996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6059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dirty="0"/>
              <a:t>Lorem ipsum </a:t>
            </a:r>
            <a:r>
              <a:rPr lang="en-US" dirty="0" err="1"/>
              <a:t>title</a:t>
            </a:r>
            <a:endParaRPr lang="en-US"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a:t>Title, text level 1</a:t>
            </a:r>
          </a:p>
        </p:txBody>
      </p:sp>
    </p:spTree>
    <p:extLst>
      <p:ext uri="{BB962C8B-B14F-4D97-AF65-F5344CB8AC3E}">
        <p14:creationId xmlns:p14="http://schemas.microsoft.com/office/powerpoint/2010/main" val="3234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137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624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5461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0712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43056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26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5727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15258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5408-3DB9-DF70-C247-2B8ADE35CF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702036-E131-C80E-E25F-8F59101C9F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B7853-7394-1278-62D9-B71F9DA98F2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BA5B2CC-93E3-0688-D5C4-1D08A07DA0C5}"/>
              </a:ext>
            </a:extLst>
          </p:cNvPr>
          <p:cNvSpPr>
            <a:spLocks noGrp="1"/>
          </p:cNvSpPr>
          <p:nvPr>
            <p:ph type="ftr" sz="quarter" idx="11"/>
          </p:nvPr>
        </p:nvSpPr>
        <p:spPr/>
        <p:txBody>
          <a:bodyPr/>
          <a:lstStyle/>
          <a:p>
            <a:r>
              <a:rPr lang="en-US"/>
              <a:t>Unit Controller Call Series © Sodexo September 2023. All rights Reserved</a:t>
            </a:r>
            <a:endParaRPr lang="en-US" dirty="0"/>
          </a:p>
        </p:txBody>
      </p:sp>
      <p:sp>
        <p:nvSpPr>
          <p:cNvPr id="6" name="Slide Number Placeholder 5">
            <a:extLst>
              <a:ext uri="{FF2B5EF4-FFF2-40B4-BE49-F238E27FC236}">
                <a16:creationId xmlns:a16="http://schemas.microsoft.com/office/drawing/2014/main" id="{FA487A11-51B2-78FB-2BBC-94534A1D07F9}"/>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1188629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102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E76F5-FFCE-5CC8-58EC-6026801BA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75BFB9-467E-0E1A-FCCA-23C68C5278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400B8-7AA0-8EB1-B091-53CDD06EFB4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BCA253E-7CA0-727C-A3A4-B2585E81BFF6}"/>
              </a:ext>
            </a:extLst>
          </p:cNvPr>
          <p:cNvSpPr>
            <a:spLocks noGrp="1"/>
          </p:cNvSpPr>
          <p:nvPr>
            <p:ph type="ftr" sz="quarter" idx="11"/>
          </p:nvPr>
        </p:nvSpPr>
        <p:spPr/>
        <p:txBody>
          <a:bodyPr/>
          <a:lstStyle/>
          <a:p>
            <a:r>
              <a:rPr lang="en-US"/>
              <a:t>Unit Controller Call Series © Sodexo September 2023. All rights Reserved</a:t>
            </a:r>
            <a:endParaRPr lang="en-US" dirty="0"/>
          </a:p>
        </p:txBody>
      </p:sp>
      <p:sp>
        <p:nvSpPr>
          <p:cNvPr id="6" name="Slide Number Placeholder 5">
            <a:extLst>
              <a:ext uri="{FF2B5EF4-FFF2-40B4-BE49-F238E27FC236}">
                <a16:creationId xmlns:a16="http://schemas.microsoft.com/office/drawing/2014/main" id="{CBD22F1A-2F75-C963-306C-A99BA5064D90}"/>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387225286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9190-0251-1797-575E-6E1EA2EF3B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FC624F-C7E4-876F-0EB9-17BA8BE7C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D6C715-345D-CA82-B36A-E039021152B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C3708B4-3731-637A-936B-01CC95ECFF2A}"/>
              </a:ext>
            </a:extLst>
          </p:cNvPr>
          <p:cNvSpPr>
            <a:spLocks noGrp="1"/>
          </p:cNvSpPr>
          <p:nvPr>
            <p:ph type="ftr" sz="quarter" idx="11"/>
          </p:nvPr>
        </p:nvSpPr>
        <p:spPr/>
        <p:txBody>
          <a:bodyPr/>
          <a:lstStyle/>
          <a:p>
            <a:r>
              <a:rPr lang="en-US"/>
              <a:t>Unit Controller Call Series © Sodexo September 2023. All rights Reserved</a:t>
            </a:r>
            <a:endParaRPr lang="en-US" dirty="0"/>
          </a:p>
        </p:txBody>
      </p:sp>
      <p:sp>
        <p:nvSpPr>
          <p:cNvPr id="6" name="Slide Number Placeholder 5">
            <a:extLst>
              <a:ext uri="{FF2B5EF4-FFF2-40B4-BE49-F238E27FC236}">
                <a16:creationId xmlns:a16="http://schemas.microsoft.com/office/drawing/2014/main" id="{6FCE087D-C15D-040A-1BB0-8769948D94D5}"/>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59245038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8C7A-185B-EA84-77BA-1F4D66A9F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780936-E69D-E4D8-848D-B51C03D98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344E72-7942-670B-98C9-3D6325BE60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7602FA-1C29-15C2-CD7A-51CE74221A9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0100B65-178D-215B-57FB-C596E8FFE11E}"/>
              </a:ext>
            </a:extLst>
          </p:cNvPr>
          <p:cNvSpPr>
            <a:spLocks noGrp="1"/>
          </p:cNvSpPr>
          <p:nvPr>
            <p:ph type="ftr" sz="quarter" idx="11"/>
          </p:nvPr>
        </p:nvSpPr>
        <p:spPr/>
        <p:txBody>
          <a:bodyPr/>
          <a:lstStyle/>
          <a:p>
            <a:r>
              <a:rPr lang="en-US"/>
              <a:t>Unit Controller Call Series © Sodexo September 2023. All rights Reserved</a:t>
            </a:r>
            <a:endParaRPr lang="en-US" dirty="0"/>
          </a:p>
        </p:txBody>
      </p:sp>
      <p:sp>
        <p:nvSpPr>
          <p:cNvPr id="7" name="Slide Number Placeholder 6">
            <a:extLst>
              <a:ext uri="{FF2B5EF4-FFF2-40B4-BE49-F238E27FC236}">
                <a16:creationId xmlns:a16="http://schemas.microsoft.com/office/drawing/2014/main" id="{16370FC6-2714-C778-8064-6D9871705B0B}"/>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257123444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E249-7CE7-4D9C-D0FE-85A9601C10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BDCE56-55E7-E7BC-7F31-A8D051564E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2B4B53-E443-4C12-8035-DC97F3790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A3F311-6A7C-49F0-BEE8-5FC9DB37DE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1F34E8-0F03-A466-80DB-4C468E7552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FBEE9-A24D-79F6-59F0-BCF308D3400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A60D7AF-145D-3BAC-3AAB-900627C17CB2}"/>
              </a:ext>
            </a:extLst>
          </p:cNvPr>
          <p:cNvSpPr>
            <a:spLocks noGrp="1"/>
          </p:cNvSpPr>
          <p:nvPr>
            <p:ph type="ftr" sz="quarter" idx="11"/>
          </p:nvPr>
        </p:nvSpPr>
        <p:spPr/>
        <p:txBody>
          <a:bodyPr/>
          <a:lstStyle/>
          <a:p>
            <a:r>
              <a:rPr lang="en-US"/>
              <a:t>Unit Controller Call Series © Sodexo September 2023. All rights Reserved</a:t>
            </a:r>
            <a:endParaRPr lang="en-US" dirty="0"/>
          </a:p>
        </p:txBody>
      </p:sp>
      <p:sp>
        <p:nvSpPr>
          <p:cNvPr id="9" name="Slide Number Placeholder 8">
            <a:extLst>
              <a:ext uri="{FF2B5EF4-FFF2-40B4-BE49-F238E27FC236}">
                <a16:creationId xmlns:a16="http://schemas.microsoft.com/office/drawing/2014/main" id="{C5547315-1511-8266-B88E-E5F288604501}"/>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212682833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D61F-AB73-C1BC-8AD6-23ADE38D52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E043F5-562C-5B7B-572E-D33AE423859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708B069-781E-56C7-B4C9-F181CD0019E3}"/>
              </a:ext>
            </a:extLst>
          </p:cNvPr>
          <p:cNvSpPr>
            <a:spLocks noGrp="1"/>
          </p:cNvSpPr>
          <p:nvPr>
            <p:ph type="ftr" sz="quarter" idx="11"/>
          </p:nvPr>
        </p:nvSpPr>
        <p:spPr/>
        <p:txBody>
          <a:bodyPr/>
          <a:lstStyle/>
          <a:p>
            <a:r>
              <a:rPr lang="en-US"/>
              <a:t>Unit Controller Call Series © Sodexo September 2023. All rights Reserved</a:t>
            </a:r>
            <a:endParaRPr lang="en-US" dirty="0"/>
          </a:p>
        </p:txBody>
      </p:sp>
      <p:sp>
        <p:nvSpPr>
          <p:cNvPr id="5" name="Slide Number Placeholder 4">
            <a:extLst>
              <a:ext uri="{FF2B5EF4-FFF2-40B4-BE49-F238E27FC236}">
                <a16:creationId xmlns:a16="http://schemas.microsoft.com/office/drawing/2014/main" id="{48EF222D-CE1E-EF88-06C5-A51BF7B9CD1E}"/>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168965007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39F83-B1A8-7416-DBF2-5094B0EC55AC}"/>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4C1FC34-5F99-34FB-8E1E-A18356054818}"/>
              </a:ext>
            </a:extLst>
          </p:cNvPr>
          <p:cNvSpPr>
            <a:spLocks noGrp="1"/>
          </p:cNvSpPr>
          <p:nvPr>
            <p:ph type="ftr" sz="quarter" idx="11"/>
          </p:nvPr>
        </p:nvSpPr>
        <p:spPr/>
        <p:txBody>
          <a:bodyPr/>
          <a:lstStyle/>
          <a:p>
            <a:r>
              <a:rPr lang="en-US"/>
              <a:t>Unit Controller Call Series © Sodexo September 2023. All rights Reserved</a:t>
            </a:r>
            <a:endParaRPr lang="en-US" dirty="0"/>
          </a:p>
        </p:txBody>
      </p:sp>
      <p:sp>
        <p:nvSpPr>
          <p:cNvPr id="4" name="Slide Number Placeholder 3">
            <a:extLst>
              <a:ext uri="{FF2B5EF4-FFF2-40B4-BE49-F238E27FC236}">
                <a16:creationId xmlns:a16="http://schemas.microsoft.com/office/drawing/2014/main" id="{54902E84-D0B8-F086-C3BA-488B5590870A}"/>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150675086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DF10-7E93-C391-17A3-5FCA55CB1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89F5CE-1B78-6090-E91B-D8C4BB75C1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8869B6-0FAF-DEAE-BC10-937305C2E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F5E48-ACC2-9884-6506-B83819422AA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8DC74FB-2C47-AD1E-7621-65D2E84CC2FE}"/>
              </a:ext>
            </a:extLst>
          </p:cNvPr>
          <p:cNvSpPr>
            <a:spLocks noGrp="1"/>
          </p:cNvSpPr>
          <p:nvPr>
            <p:ph type="ftr" sz="quarter" idx="11"/>
          </p:nvPr>
        </p:nvSpPr>
        <p:spPr/>
        <p:txBody>
          <a:bodyPr/>
          <a:lstStyle/>
          <a:p>
            <a:r>
              <a:rPr lang="en-US"/>
              <a:t>Unit Controller Call Series © Sodexo September 2023. All rights Reserved</a:t>
            </a:r>
            <a:endParaRPr lang="en-US" dirty="0"/>
          </a:p>
        </p:txBody>
      </p:sp>
      <p:sp>
        <p:nvSpPr>
          <p:cNvPr id="7" name="Slide Number Placeholder 6">
            <a:extLst>
              <a:ext uri="{FF2B5EF4-FFF2-40B4-BE49-F238E27FC236}">
                <a16:creationId xmlns:a16="http://schemas.microsoft.com/office/drawing/2014/main" id="{6E52ADF0-E818-E281-26D0-591932D41557}"/>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143209364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DEDE-3E66-2A7E-E90B-10EF0B88F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93CD75-98B9-7574-9A64-5F620F5655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8E08AF8-CC95-5B38-3E8C-DD7E5B482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0730-6908-74F8-32C6-1485092237B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0EE7CA0-6489-73E0-3DF7-44895895E10A}"/>
              </a:ext>
            </a:extLst>
          </p:cNvPr>
          <p:cNvSpPr>
            <a:spLocks noGrp="1"/>
          </p:cNvSpPr>
          <p:nvPr>
            <p:ph type="ftr" sz="quarter" idx="11"/>
          </p:nvPr>
        </p:nvSpPr>
        <p:spPr/>
        <p:txBody>
          <a:bodyPr/>
          <a:lstStyle/>
          <a:p>
            <a:r>
              <a:rPr lang="en-US"/>
              <a:t>Unit Controller Call Series © Sodexo September 2023. All rights Reserved</a:t>
            </a:r>
            <a:endParaRPr lang="en-US" dirty="0"/>
          </a:p>
        </p:txBody>
      </p:sp>
      <p:sp>
        <p:nvSpPr>
          <p:cNvPr id="7" name="Slide Number Placeholder 6">
            <a:extLst>
              <a:ext uri="{FF2B5EF4-FFF2-40B4-BE49-F238E27FC236}">
                <a16:creationId xmlns:a16="http://schemas.microsoft.com/office/drawing/2014/main" id="{54E498A6-D1BE-E4DF-F39F-9701428855C4}"/>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194969075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4EA9-BAC9-01D5-B469-CBA55A7D95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9A564D-972E-0F28-69EF-14400F4872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1A99A-3DDD-9163-F2C9-A0D1FFA216E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F3968D2-3C0D-0D0E-7AD2-68AE2CE0D4C6}"/>
              </a:ext>
            </a:extLst>
          </p:cNvPr>
          <p:cNvSpPr>
            <a:spLocks noGrp="1"/>
          </p:cNvSpPr>
          <p:nvPr>
            <p:ph type="ftr" sz="quarter" idx="11"/>
          </p:nvPr>
        </p:nvSpPr>
        <p:spPr/>
        <p:txBody>
          <a:bodyPr/>
          <a:lstStyle/>
          <a:p>
            <a:r>
              <a:rPr lang="en-US"/>
              <a:t>Unit Controller Call Series © Sodexo September 2023. All rights Reserved</a:t>
            </a:r>
            <a:endParaRPr lang="en-US" dirty="0"/>
          </a:p>
        </p:txBody>
      </p:sp>
      <p:sp>
        <p:nvSpPr>
          <p:cNvPr id="6" name="Slide Number Placeholder 5">
            <a:extLst>
              <a:ext uri="{FF2B5EF4-FFF2-40B4-BE49-F238E27FC236}">
                <a16:creationId xmlns:a16="http://schemas.microsoft.com/office/drawing/2014/main" id="{EF60E0A9-A388-6B65-5BD0-8C0523464C66}"/>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277098387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52C4A-B569-FA47-2320-B3472F7BFB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759D63-87AD-3222-8D4B-2BCC21C89E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F0719-D9CB-7F38-3D51-9241646E99B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285950B-9775-FB9D-574B-ACEA1FCE870A}"/>
              </a:ext>
            </a:extLst>
          </p:cNvPr>
          <p:cNvSpPr>
            <a:spLocks noGrp="1"/>
          </p:cNvSpPr>
          <p:nvPr>
            <p:ph type="ftr" sz="quarter" idx="11"/>
          </p:nvPr>
        </p:nvSpPr>
        <p:spPr/>
        <p:txBody>
          <a:bodyPr/>
          <a:lstStyle/>
          <a:p>
            <a:r>
              <a:rPr lang="en-US"/>
              <a:t>Unit Controller Call Series © Sodexo September 2023. All rights Reserved</a:t>
            </a:r>
            <a:endParaRPr lang="en-US" dirty="0"/>
          </a:p>
        </p:txBody>
      </p:sp>
      <p:sp>
        <p:nvSpPr>
          <p:cNvPr id="6" name="Slide Number Placeholder 5">
            <a:extLst>
              <a:ext uri="{FF2B5EF4-FFF2-40B4-BE49-F238E27FC236}">
                <a16:creationId xmlns:a16="http://schemas.microsoft.com/office/drawing/2014/main" id="{2DD23029-F129-F56A-D337-92ABBDFCFACC}"/>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359723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56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September 2023.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solidFill>
            <a:schemeClr val="bg1"/>
          </a:solidFill>
        </p:spPr>
        <p:txBody>
          <a:bodyPr lIns="396000" tIns="432000" rIns="72000">
            <a:noAutofit/>
          </a:bodyPr>
          <a:lstStyle>
            <a:lvl1pPr>
              <a:defRPr sz="3500" b="1">
                <a:solidFill>
                  <a:schemeClr val="tx2"/>
                </a:solidFill>
              </a:defRPr>
            </a:lvl1pPr>
            <a:lvl2pPr marL="0" indent="0">
              <a:buNone/>
              <a:defRPr sz="1500" b="0">
                <a:solidFill>
                  <a:schemeClr val="tx2"/>
                </a:solidFill>
              </a:defRPr>
            </a:lvl2pPr>
          </a:lstStyle>
          <a:p>
            <a:pPr lvl="0"/>
            <a:r>
              <a:rPr lang="fr-FR" err="1"/>
              <a:t>Sodexo’s</a:t>
            </a:r>
            <a:r>
              <a:rPr lang="fr-FR"/>
              <a:t> PPT</a:t>
            </a:r>
          </a:p>
          <a:p>
            <a:pPr lvl="0"/>
            <a:r>
              <a:rPr lang="fr-FR" err="1"/>
              <a:t>template</a:t>
            </a:r>
            <a:endParaRPr lang="fr-FR"/>
          </a:p>
          <a:p>
            <a:pPr lvl="1"/>
            <a:endParaRPr lang="fr-FR"/>
          </a:p>
          <a:p>
            <a:pPr lvl="1"/>
            <a:r>
              <a:rPr lang="fr-FR"/>
              <a:t>Day </a:t>
            </a:r>
            <a:r>
              <a:rPr lang="fr-FR" err="1"/>
              <a:t>Month</a:t>
            </a:r>
            <a:r>
              <a:rPr lang="fr-FR"/>
              <a:t> 2021</a:t>
            </a:r>
          </a:p>
        </p:txBody>
      </p:sp>
      <p:sp>
        <p:nvSpPr>
          <p:cNvPr id="35" name="Espace réservé du texte 34">
            <a:extLst>
              <a:ext uri="{FF2B5EF4-FFF2-40B4-BE49-F238E27FC236}">
                <a16:creationId xmlns:a16="http://schemas.microsoft.com/office/drawing/2014/main" id="{D3BF91EA-9A1F-43DF-857F-633EDAE0C7E8}"/>
              </a:ext>
            </a:extLst>
          </p:cNvPr>
          <p:cNvSpPr>
            <a:spLocks noGrp="1" noChangeAspect="1"/>
          </p:cNvSpPr>
          <p:nvPr>
            <p:ph type="body" sz="quarter" idx="62"/>
          </p:nvPr>
        </p:nvSpPr>
        <p:spPr>
          <a:xfrm>
            <a:off x="3225984" y="2957667"/>
            <a:ext cx="1171993" cy="378332"/>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39" name="Espace réservé du texte 38">
            <a:extLst>
              <a:ext uri="{FF2B5EF4-FFF2-40B4-BE49-F238E27FC236}">
                <a16:creationId xmlns:a16="http://schemas.microsoft.com/office/drawing/2014/main" id="{94FAF554-4FF1-48E9-8A49-094194D559C9}"/>
              </a:ext>
            </a:extLst>
          </p:cNvPr>
          <p:cNvSpPr>
            <a:spLocks noGrp="1" noChangeAspect="1"/>
          </p:cNvSpPr>
          <p:nvPr>
            <p:ph type="body" sz="quarter" idx="63"/>
          </p:nvPr>
        </p:nvSpPr>
        <p:spPr>
          <a:xfrm>
            <a:off x="3985099" y="3107484"/>
            <a:ext cx="235207" cy="203232"/>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Tree>
    <p:extLst>
      <p:ext uri="{BB962C8B-B14F-4D97-AF65-F5344CB8AC3E}">
        <p14:creationId xmlns:p14="http://schemas.microsoft.com/office/powerpoint/2010/main" val="342350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September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32857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E7BA634-EC81-45D3-A0AA-D68275D57388}"/>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481AB69-359A-43A6-B547-D0397CE57A2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B923D56D-1BD6-497E-AC1B-A5CC62B40AA0}"/>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5DB8FA6-B5F8-4567-A60C-40A07D8A9B5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6A439B6E-2745-4D39-8CDF-F8AE80A157F9}"/>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F8BACB-E580-4F6A-B133-397A1811E13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839AF3D6-AD8B-4714-9B8B-330C241C94E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BCA5ECB5-18E8-4B27-AACA-ED4BBFB20F9A}"/>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600E9F0-156A-4037-A17D-625443EC6506}"/>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4298AEAB-605C-470C-B37C-9A5ECEA2E9BD}"/>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A5AD173E-4A57-4892-BDD6-BE229E6FC520}"/>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a:t>Lorem ipsum </a:t>
            </a:r>
            <a:r>
              <a:rPr lang="fr-FR" err="1"/>
              <a:t>dolor</a:t>
            </a:r>
            <a:br>
              <a:rPr lang="fr-FR"/>
            </a:br>
            <a:r>
              <a:rPr lang="fr-FR" err="1"/>
              <a:t>sit</a:t>
            </a:r>
            <a:r>
              <a:rPr lang="fr-FR"/>
              <a:t> </a:t>
            </a:r>
            <a:r>
              <a:rPr lang="fr-FR" err="1"/>
              <a:t>amet</a:t>
            </a:r>
            <a:endParaRPr lang="fr-FR"/>
          </a:p>
          <a:p>
            <a:pPr lvl="1"/>
            <a:r>
              <a:rPr lang="fr-FR"/>
              <a:t>00</a:t>
            </a: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Tree>
    <p:extLst>
      <p:ext uri="{BB962C8B-B14F-4D97-AF65-F5344CB8AC3E}">
        <p14:creationId xmlns:p14="http://schemas.microsoft.com/office/powerpoint/2010/main" val="40247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a:t>Lorem ipsum </a:t>
            </a:r>
            <a:r>
              <a:rPr lang="fr-FR" err="1"/>
              <a:t>dolor</a:t>
            </a:r>
            <a:br>
              <a:rPr lang="fr-FR"/>
            </a:br>
            <a:r>
              <a:rPr lang="fr-FR" err="1"/>
              <a:t>sit</a:t>
            </a:r>
            <a:r>
              <a:rPr lang="fr-FR"/>
              <a:t> </a:t>
            </a:r>
            <a:r>
              <a:rPr lang="fr-FR" err="1"/>
              <a:t>amet</a:t>
            </a:r>
            <a:endParaRPr lang="fr-FR"/>
          </a:p>
          <a:p>
            <a:pPr lvl="1"/>
            <a:r>
              <a:rPr lang="fr-FR"/>
              <a:t>00</a:t>
            </a: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Tree>
    <p:extLst>
      <p:ext uri="{BB962C8B-B14F-4D97-AF65-F5344CB8AC3E}">
        <p14:creationId xmlns:p14="http://schemas.microsoft.com/office/powerpoint/2010/main" val="221431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a:t>Lorem ipsum </a:t>
            </a:r>
            <a:r>
              <a:rPr lang="fr-FR" err="1"/>
              <a:t>dolor</a:t>
            </a:r>
            <a:br>
              <a:rPr lang="fr-FR"/>
            </a:br>
            <a:r>
              <a:rPr lang="fr-FR" err="1"/>
              <a:t>sit</a:t>
            </a:r>
            <a:r>
              <a:rPr lang="fr-FR"/>
              <a:t> </a:t>
            </a:r>
            <a:r>
              <a:rPr lang="fr-FR" err="1"/>
              <a:t>amet</a:t>
            </a:r>
            <a:endParaRPr lang="fr-FR"/>
          </a:p>
          <a:p>
            <a:pPr lvl="1"/>
            <a:r>
              <a:rPr lang="fr-FR"/>
              <a:t>00</a:t>
            </a: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Tree>
    <p:extLst>
      <p:ext uri="{BB962C8B-B14F-4D97-AF65-F5344CB8AC3E}">
        <p14:creationId xmlns:p14="http://schemas.microsoft.com/office/powerpoint/2010/main" val="153947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4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4668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03151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1362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5200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4568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86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_//Ta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1954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11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60371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3 Blocs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5100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32403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0076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379731"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379306"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378882"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378458"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379731"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379306"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378882"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378458"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8126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836530"/>
            <a:ext cx="11269662" cy="1184940"/>
          </a:xfrm>
          <a:noFill/>
        </p:spPr>
        <p:txBody>
          <a:bodyPr anchor="t"/>
          <a:lstStyle>
            <a:lvl1pPr>
              <a:defRPr sz="1400">
                <a:solidFill>
                  <a:srgbClr val="2A295C"/>
                </a:solidFill>
              </a:defRPr>
            </a:lvl1pPr>
            <a:lvl2pPr>
              <a:defRPr sz="1400"/>
            </a:lvl2pPr>
            <a:lvl3pPr>
              <a:defRPr sz="1400"/>
            </a:lvl3pPr>
            <a:lvl4pPr>
              <a:defRPr sz="14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0062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215717"/>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184940"/>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5042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96572"/>
            <a:ext cx="11269663" cy="1620957"/>
          </a:xfrm>
          <a:noFill/>
        </p:spPr>
        <p:txBody>
          <a:bodyPr anchor="t"/>
          <a:lstStyle>
            <a:lvl1pPr>
              <a:defRPr sz="1400">
                <a:solidFill>
                  <a:srgbClr val="2A295C"/>
                </a:solidFill>
              </a:defRPr>
            </a:lvl1pPr>
            <a:lvl2pPr>
              <a:spcBef>
                <a:spcPts val="1800"/>
              </a:spcBef>
              <a:defRPr sz="1400"/>
            </a:lvl2pPr>
            <a:lvl3pPr>
              <a:spcBef>
                <a:spcPts val="600"/>
              </a:spcBef>
              <a:defRPr sz="1400"/>
            </a:lvl3pPr>
            <a:lvl4pPr>
              <a:spcBef>
                <a:spcPts val="1000"/>
              </a:spcBef>
              <a:defRPr sz="14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52369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82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5"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2"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5"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2"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28489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2"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0"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7"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9340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126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4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4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4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4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4207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Tree>
    <p:extLst>
      <p:ext uri="{BB962C8B-B14F-4D97-AF65-F5344CB8AC3E}">
        <p14:creationId xmlns:p14="http://schemas.microsoft.com/office/powerpoint/2010/main" val="146888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spTree>
    <p:extLst>
      <p:ext uri="{BB962C8B-B14F-4D97-AF65-F5344CB8AC3E}">
        <p14:creationId xmlns:p14="http://schemas.microsoft.com/office/powerpoint/2010/main" val="428204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Tree>
    <p:extLst>
      <p:ext uri="{BB962C8B-B14F-4D97-AF65-F5344CB8AC3E}">
        <p14:creationId xmlns:p14="http://schemas.microsoft.com/office/powerpoint/2010/main" val="19842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1_//Contact">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spTree>
    <p:extLst>
      <p:ext uri="{BB962C8B-B14F-4D97-AF65-F5344CB8AC3E}">
        <p14:creationId xmlns:p14="http://schemas.microsoft.com/office/powerpoint/2010/main" val="105761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86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September 2023. All rights Reserved</a:t>
            </a:r>
          </a:p>
        </p:txBody>
      </p:sp>
    </p:spTree>
    <p:extLst>
      <p:ext uri="{BB962C8B-B14F-4D97-AF65-F5344CB8AC3E}">
        <p14:creationId xmlns:p14="http://schemas.microsoft.com/office/powerpoint/2010/main" val="107815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43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September 2023. All rights Reserved</a:t>
            </a:r>
          </a:p>
        </p:txBody>
      </p:sp>
    </p:spTree>
    <p:extLst>
      <p:ext uri="{BB962C8B-B14F-4D97-AF65-F5344CB8AC3E}">
        <p14:creationId xmlns:p14="http://schemas.microsoft.com/office/powerpoint/2010/main" val="214322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September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017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September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11308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September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9078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September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5942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September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332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September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9265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9337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103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69963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dirty="0"/>
              <a:t>Unit Controller Call Series © Sodexo September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84493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26003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76309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74863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1510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9153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08585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67343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5488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0243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September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33326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34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84540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28329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1285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24435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September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8738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September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72764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0822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24700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42533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2330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Unit Controller Call Series © Sodexo September 2023.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40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62692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20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68867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875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16253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383561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424114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3219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43958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4266" indent="0" algn="ctr">
              <a:buNone/>
              <a:defRPr>
                <a:solidFill>
                  <a:schemeClr val="tx1">
                    <a:tint val="75000"/>
                  </a:schemeClr>
                </a:solidFill>
              </a:defRPr>
            </a:lvl2pPr>
            <a:lvl3pPr marL="908532" indent="0" algn="ctr">
              <a:buNone/>
              <a:defRPr>
                <a:solidFill>
                  <a:schemeClr val="tx1">
                    <a:tint val="75000"/>
                  </a:schemeClr>
                </a:solidFill>
              </a:defRPr>
            </a:lvl3pPr>
            <a:lvl4pPr marL="1362807" indent="0" algn="ctr">
              <a:buNone/>
              <a:defRPr>
                <a:solidFill>
                  <a:schemeClr val="tx1">
                    <a:tint val="75000"/>
                  </a:schemeClr>
                </a:solidFill>
              </a:defRPr>
            </a:lvl4pPr>
            <a:lvl5pPr marL="1817067" indent="0" algn="ctr">
              <a:buNone/>
              <a:defRPr>
                <a:solidFill>
                  <a:schemeClr val="tx1">
                    <a:tint val="75000"/>
                  </a:schemeClr>
                </a:solidFill>
              </a:defRPr>
            </a:lvl5pPr>
            <a:lvl6pPr marL="2271323" indent="0" algn="ctr">
              <a:buNone/>
              <a:defRPr>
                <a:solidFill>
                  <a:schemeClr val="tx1">
                    <a:tint val="75000"/>
                  </a:schemeClr>
                </a:solidFill>
              </a:defRPr>
            </a:lvl6pPr>
            <a:lvl7pPr marL="2725603" indent="0" algn="ctr">
              <a:buNone/>
              <a:defRPr>
                <a:solidFill>
                  <a:schemeClr val="tx1">
                    <a:tint val="75000"/>
                  </a:schemeClr>
                </a:solidFill>
              </a:defRPr>
            </a:lvl7pPr>
            <a:lvl8pPr marL="3179861" indent="0" algn="ctr">
              <a:buNone/>
              <a:defRPr>
                <a:solidFill>
                  <a:schemeClr val="tx1">
                    <a:tint val="75000"/>
                  </a:schemeClr>
                </a:solidFill>
              </a:defRPr>
            </a:lvl8pPr>
            <a:lvl9pPr marL="36341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2"/>
            <a:ext cx="2844800" cy="365125"/>
          </a:xfrm>
          <a:prstGeom prst="rect">
            <a:avLst/>
          </a:prstGeom>
        </p:spPr>
        <p:txBody>
          <a:bodyPr lIns="90853" tIns="45424" rIns="90853" bIns="45424"/>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4165607" y="6356392"/>
            <a:ext cx="3860800" cy="365125"/>
          </a:xfrm>
          <a:prstGeom prst="rect">
            <a:avLst/>
          </a:prstGeom>
        </p:spPr>
        <p:txBody>
          <a:bodyPr lIns="90853" tIns="45424" rIns="90853" bIns="45424"/>
          <a:lstStyle/>
          <a:p>
            <a:pPr fontAlgn="base">
              <a:spcBef>
                <a:spcPct val="0"/>
              </a:spcBef>
              <a:spcAft>
                <a:spcPct val="0"/>
              </a:spcAft>
            </a:pPr>
            <a:r>
              <a:rPr lang="en-US">
                <a:solidFill>
                  <a:srgbClr val="000000"/>
                </a:solidFill>
              </a:rPr>
              <a:t>Unit Controller Call Series © Sodexo September 2023. All rights Reserved</a:t>
            </a:r>
          </a:p>
        </p:txBody>
      </p:sp>
      <p:sp>
        <p:nvSpPr>
          <p:cNvPr id="6" name="Slide Number Placeholder 5"/>
          <p:cNvSpPr>
            <a:spLocks noGrp="1"/>
          </p:cNvSpPr>
          <p:nvPr>
            <p:ph type="sldNum" sz="quarter" idx="12"/>
          </p:nvPr>
        </p:nvSpPr>
        <p:spPr/>
        <p:txBody>
          <a:bodyPr/>
          <a:lstStyle/>
          <a:p>
            <a:fld id="{5C0FA240-5ECA-4C50-894A-4D20D878283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224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hasCustomPrompt="1"/>
          </p:nvPr>
        </p:nvSpPr>
        <p:spPr bwMode="ltGray">
          <a:xfrm>
            <a:off x="2743201" y="304802"/>
            <a:ext cx="8851899" cy="5803729"/>
          </a:xfrm>
          <a:no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4" y="304802"/>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September 2023. All rights Reserved</a:t>
            </a:r>
          </a:p>
        </p:txBody>
      </p:sp>
    </p:spTree>
    <p:extLst>
      <p:ext uri="{BB962C8B-B14F-4D97-AF65-F5344CB8AC3E}">
        <p14:creationId xmlns:p14="http://schemas.microsoft.com/office/powerpoint/2010/main" val="316711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dirty="0"/>
              <a:t>Unit Controller Call Series © Sodexo September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55057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September 2023. All rights Reserved</a:t>
            </a:r>
          </a:p>
        </p:txBody>
      </p:sp>
    </p:spTree>
    <p:extLst>
      <p:ext uri="{BB962C8B-B14F-4D97-AF65-F5344CB8AC3E}">
        <p14:creationId xmlns:p14="http://schemas.microsoft.com/office/powerpoint/2010/main" val="1355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September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163498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September 2023. All rights Reserved</a:t>
            </a:r>
          </a:p>
        </p:txBody>
      </p:sp>
    </p:spTree>
    <p:extLst>
      <p:ext uri="{BB962C8B-B14F-4D97-AF65-F5344CB8AC3E}">
        <p14:creationId xmlns:p14="http://schemas.microsoft.com/office/powerpoint/2010/main" val="240981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September 2023. All rights Reserved</a:t>
            </a:r>
          </a:p>
        </p:txBody>
      </p:sp>
    </p:spTree>
    <p:extLst>
      <p:ext uri="{BB962C8B-B14F-4D97-AF65-F5344CB8AC3E}">
        <p14:creationId xmlns:p14="http://schemas.microsoft.com/office/powerpoint/2010/main" val="205497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September 2023. All rights Reserved</a:t>
            </a:r>
          </a:p>
        </p:txBody>
      </p:sp>
    </p:spTree>
    <p:extLst>
      <p:ext uri="{BB962C8B-B14F-4D97-AF65-F5344CB8AC3E}">
        <p14:creationId xmlns:p14="http://schemas.microsoft.com/office/powerpoint/2010/main" val="131509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September 2023.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341487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Contents/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4C1FA8-EA6C-46F8-BA3D-93BE25D4941C}"/>
              </a:ext>
            </a:extLst>
          </p:cNvPr>
          <p:cNvSpPr>
            <a:spLocks noGrp="1"/>
          </p:cNvSpPr>
          <p:nvPr>
            <p:ph type="title"/>
          </p:nvPr>
        </p:nvSpPr>
        <p:spPr>
          <a:xfrm>
            <a:off x="623584" y="404664"/>
            <a:ext cx="10944000" cy="576000"/>
          </a:xfrm>
        </p:spPr>
        <p:txBody>
          <a:bodyPr>
            <a:noAutofit/>
          </a:bodyPr>
          <a:lstStyle>
            <a:lvl1pPr>
              <a:defRPr sz="4200"/>
            </a:lvl1pPr>
          </a:lstStyle>
          <a:p>
            <a:r>
              <a:rPr lang="en-US"/>
              <a:t>Click to edit Master title style</a:t>
            </a:r>
            <a:endParaRPr lang="en-GB"/>
          </a:p>
        </p:txBody>
      </p:sp>
      <p:sp>
        <p:nvSpPr>
          <p:cNvPr id="7" name="Text Placeholder 6"/>
          <p:cNvSpPr>
            <a:spLocks noGrp="1"/>
          </p:cNvSpPr>
          <p:nvPr>
            <p:ph type="body" sz="quarter" idx="10" hasCustomPrompt="1"/>
          </p:nvPr>
        </p:nvSpPr>
        <p:spPr>
          <a:xfrm>
            <a:off x="624001" y="1557000"/>
            <a:ext cx="5760000" cy="4824000"/>
          </a:xfrm>
          <a:solidFill>
            <a:schemeClr val="accent1"/>
          </a:solidFill>
        </p:spPr>
        <p:txBody>
          <a:bodyPr lIns="309600" tIns="309600" rIns="309600" bIns="309600" anchor="t">
            <a:noAutofit/>
          </a:bodyPr>
          <a:lstStyle>
            <a:lvl1pPr marL="457167" indent="-457167" algn="l">
              <a:lnSpc>
                <a:spcPct val="100000"/>
              </a:lnSpc>
              <a:spcBef>
                <a:spcPts val="600"/>
              </a:spcBef>
              <a:spcAft>
                <a:spcPts val="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308177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54164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254228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268308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dirty="0"/>
              <a:t>Unit Controller Call Series © Sodexo September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403165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8988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September 2023. All rights Reserved</a:t>
            </a:r>
          </a:p>
        </p:txBody>
      </p:sp>
    </p:spTree>
    <p:extLst>
      <p:ext uri="{BB962C8B-B14F-4D97-AF65-F5344CB8AC3E}">
        <p14:creationId xmlns:p14="http://schemas.microsoft.com/office/powerpoint/2010/main" val="253929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September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15170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September 2023. All rights Reserved</a:t>
            </a:r>
          </a:p>
        </p:txBody>
      </p:sp>
    </p:spTree>
    <p:extLst>
      <p:ext uri="{BB962C8B-B14F-4D97-AF65-F5344CB8AC3E}">
        <p14:creationId xmlns:p14="http://schemas.microsoft.com/office/powerpoint/2010/main" val="376870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September 2023. All rights Reserved</a:t>
            </a:r>
          </a:p>
        </p:txBody>
      </p:sp>
    </p:spTree>
    <p:extLst>
      <p:ext uri="{BB962C8B-B14F-4D97-AF65-F5344CB8AC3E}">
        <p14:creationId xmlns:p14="http://schemas.microsoft.com/office/powerpoint/2010/main" val="352147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September 2023.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261281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Title, Text &amp;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66573-A79A-4AA4-BA8D-530D0C2BAB2C}"/>
              </a:ext>
            </a:extLst>
          </p:cNvPr>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3"/>
          </p:nvPr>
        </p:nvSpPr>
        <p:spPr>
          <a:xfrm>
            <a:off x="624000" y="1557001"/>
            <a:ext cx="10944000" cy="720000"/>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4000" y="2421000"/>
            <a:ext cx="10944000" cy="3960000"/>
          </a:xfrm>
        </p:spPr>
        <p:txBody>
          <a:bodyPr>
            <a:normAutofit/>
          </a:bodyPr>
          <a:lstStyle>
            <a:lvl1pPr marL="0" indent="0" algn="ctr">
              <a:buNone/>
              <a:defRPr sz="1600">
                <a:solidFill>
                  <a:schemeClr val="tx2"/>
                </a:solidFill>
              </a:defRPr>
            </a:lvl1pPr>
          </a:lstStyle>
          <a:p>
            <a:pPr lvl="0"/>
            <a:r>
              <a:rPr lang="en-US" noProof="0"/>
              <a:t>[Content]</a:t>
            </a:r>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a:p>
        </p:txBody>
      </p:sp>
      <p:sp>
        <p:nvSpPr>
          <p:cNvPr id="2" name="Footer Placeholder 1"/>
          <p:cNvSpPr>
            <a:spLocks noGrp="1"/>
          </p:cNvSpPr>
          <p:nvPr>
            <p:ph type="ftr" sz="quarter" idx="23"/>
          </p:nvPr>
        </p:nvSpPr>
        <p:spPr/>
        <p:txBody>
          <a:bodyPr/>
          <a:lstStyle/>
          <a:p>
            <a:r>
              <a:rPr lang="en-US" noProof="0"/>
              <a:t>Unit Controller Call Series © Sodexo September 2023. All rights Reserved</a:t>
            </a:r>
          </a:p>
        </p:txBody>
      </p:sp>
    </p:spTree>
    <p:extLst>
      <p:ext uri="{BB962C8B-B14F-4D97-AF65-F5344CB8AC3E}">
        <p14:creationId xmlns:p14="http://schemas.microsoft.com/office/powerpoint/2010/main" val="190506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D3D0C9"/>
        </a:solidFill>
        <a:effectLst/>
      </p:bgPr>
    </p:bg>
    <p:spTree>
      <p:nvGrpSpPr>
        <p:cNvPr id="1" name=""/>
        <p:cNvGrpSpPr/>
        <p:nvPr/>
      </p:nvGrpSpPr>
      <p:grpSpPr>
        <a:xfrm>
          <a:off x="0" y="0"/>
          <a:ext cx="0" cy="0"/>
          <a:chOff x="0" y="0"/>
          <a:chExt cx="0" cy="0"/>
        </a:xfrm>
      </p:grpSpPr>
      <p:pic>
        <p:nvPicPr>
          <p:cNvPr id="15" name="Picture red link">
            <a:extLst>
              <a:ext uri="{FF2B5EF4-FFF2-40B4-BE49-F238E27FC236}">
                <a16:creationId xmlns:a16="http://schemas.microsoft.com/office/drawing/2014/main" id="{DCC5FBF7-E1D8-4B3C-B71A-92BDCC894BBD}"/>
              </a:ext>
            </a:extLst>
          </p:cNvPr>
          <p:cNvPicPr>
            <a:picLocks noChangeAspect="1"/>
          </p:cNvPicPr>
          <p:nvPr userDrawn="1"/>
        </p:nvPicPr>
        <p:blipFill>
          <a:blip r:embed="rId2"/>
          <a:stretch>
            <a:fillRect/>
          </a:stretch>
        </p:blipFill>
        <p:spPr>
          <a:xfrm>
            <a:off x="6" y="480589"/>
            <a:ext cx="12191993" cy="1468768"/>
          </a:xfrm>
          <a:prstGeom prst="rect">
            <a:avLst/>
          </a:prstGeom>
        </p:spPr>
      </p:pic>
      <p:pic>
        <p:nvPicPr>
          <p:cNvPr id="19" name="Picture logo Sodexo">
            <a:extLst>
              <a:ext uri="{FF2B5EF4-FFF2-40B4-BE49-F238E27FC236}">
                <a16:creationId xmlns:a16="http://schemas.microsoft.com/office/drawing/2014/main" id="{D69E197C-F249-4E21-B2D0-0485D967E2FB}"/>
              </a:ext>
            </a:extLst>
          </p:cNvPr>
          <p:cNvPicPr>
            <a:picLocks noChangeAspect="1"/>
          </p:cNvPicPr>
          <p:nvPr userDrawn="1"/>
        </p:nvPicPr>
        <p:blipFill>
          <a:blip r:embed="rId3"/>
          <a:stretch>
            <a:fillRect/>
          </a:stretch>
        </p:blipFill>
        <p:spPr>
          <a:xfrm>
            <a:off x="9961725" y="937260"/>
            <a:ext cx="1964975" cy="842400"/>
          </a:xfrm>
          <a:prstGeom prst="rect">
            <a:avLst/>
          </a:prstGeom>
        </p:spPr>
      </p:pic>
      <p:sp>
        <p:nvSpPr>
          <p:cNvPr id="17" name="Text Placeholder 16"/>
          <p:cNvSpPr>
            <a:spLocks noGrp="1"/>
          </p:cNvSpPr>
          <p:nvPr>
            <p:ph type="body" sz="quarter" idx="12" hasCustomPrompt="1"/>
          </p:nvPr>
        </p:nvSpPr>
        <p:spPr>
          <a:xfrm>
            <a:off x="6203952" y="3030055"/>
            <a:ext cx="5760000" cy="1093357"/>
          </a:xfrm>
          <a:solidFill>
            <a:schemeClr val="accent1"/>
          </a:solidFill>
        </p:spPr>
        <p:txBody>
          <a:bodyPr lIns="133200" tIns="72000" rIns="133200" bIns="72000">
            <a:noAutofit/>
          </a:bodyPr>
          <a:lstStyle>
            <a:lvl1pPr marL="0" indent="0" algn="r">
              <a:spcBef>
                <a:spcPts val="0"/>
              </a:spcBef>
              <a:spcAft>
                <a:spcPts val="2933"/>
              </a:spcAft>
              <a:buNone/>
              <a:defRPr lang="en-US" sz="4000" b="1" kern="1200" dirty="0">
                <a:solidFill>
                  <a:schemeClr val="bg1"/>
                </a:solidFill>
                <a:latin typeface="+mn-lt"/>
                <a:ea typeface="+mn-ea"/>
                <a:cs typeface="+mn-cs"/>
              </a:defRPr>
            </a:lvl1pPr>
            <a:lvl2pPr marL="0" indent="0" algn="r">
              <a:spcBef>
                <a:spcPts val="0"/>
              </a:spcBef>
              <a:buNone/>
              <a:defRPr sz="2400" b="0">
                <a:solidFill>
                  <a:schemeClr val="bg1"/>
                </a:solidFill>
              </a:defRPr>
            </a:lvl2pPr>
            <a:lvl3pPr marL="0" indent="0" algn="r">
              <a:spcBef>
                <a:spcPts val="1067"/>
              </a:spcBef>
              <a:buNone/>
              <a:tabLst/>
              <a:defRPr sz="1800"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1"/>
            <a:r>
              <a:rPr lang="en-US"/>
              <a:t>[Subtitle]</a:t>
            </a:r>
          </a:p>
          <a:p>
            <a:pPr lvl="2"/>
            <a:r>
              <a:rPr lang="en-US"/>
              <a:t>[Date]</a:t>
            </a:r>
          </a:p>
        </p:txBody>
      </p:sp>
      <p:sp>
        <p:nvSpPr>
          <p:cNvPr id="3" name="Titre 2">
            <a:extLst>
              <a:ext uri="{FF2B5EF4-FFF2-40B4-BE49-F238E27FC236}">
                <a16:creationId xmlns:a16="http://schemas.microsoft.com/office/drawing/2014/main" id="{8B8245FA-A331-45AE-9F86-A0A963B69D79}"/>
              </a:ext>
            </a:extLst>
          </p:cNvPr>
          <p:cNvSpPr>
            <a:spLocks noGrp="1"/>
          </p:cNvSpPr>
          <p:nvPr>
            <p:ph type="title" hasCustomPrompt="1"/>
          </p:nvPr>
        </p:nvSpPr>
        <p:spPr>
          <a:xfrm>
            <a:off x="6203952" y="2076454"/>
            <a:ext cx="5760000" cy="808459"/>
          </a:xfrm>
          <a:solidFill>
            <a:schemeClr val="accent1"/>
          </a:solidFill>
        </p:spPr>
        <p:txBody>
          <a:bodyPr vert="horz" lIns="133200" tIns="72000" rIns="133200" bIns="180000" rtlCol="0">
            <a:spAutoFit/>
          </a:bodyPr>
          <a:lstStyle>
            <a:lvl1pPr marL="0" indent="0" algn="r" defTabSz="1088415" rtl="0" eaLnBrk="1" latinLnBrk="0" hangingPunct="1">
              <a:spcBef>
                <a:spcPts val="0"/>
              </a:spcBef>
              <a:spcAft>
                <a:spcPts val="2933"/>
              </a:spcAft>
              <a:buClr>
                <a:schemeClr val="accent1"/>
              </a:buClr>
              <a:buFont typeface="Wingdings" panose="05000000000000000000" pitchFamily="2" charset="2"/>
              <a:buNone/>
              <a:defRPr lang="fr-FR" sz="4000" b="1" kern="1200" dirty="0">
                <a:solidFill>
                  <a:schemeClr val="bg1"/>
                </a:solidFill>
                <a:latin typeface="+mn-lt"/>
                <a:ea typeface="+mn-ea"/>
                <a:cs typeface="+mn-cs"/>
              </a:defRPr>
            </a:lvl1pPr>
          </a:lstStyle>
          <a:p>
            <a:pPr marL="0" lvl="0" indent="0" algn="r" defTabSz="1088415" rtl="0" eaLnBrk="1" latinLnBrk="0" hangingPunct="1">
              <a:spcBef>
                <a:spcPts val="0"/>
              </a:spcBef>
              <a:spcAft>
                <a:spcPts val="2933"/>
              </a:spcAft>
              <a:buClr>
                <a:schemeClr val="accent1"/>
              </a:buClr>
              <a:buFont typeface="Wingdings" panose="05000000000000000000" pitchFamily="2" charset="2"/>
              <a:buNone/>
            </a:pPr>
            <a:r>
              <a:rPr lang="fr-FR" sz="4000" b="1" kern="1200">
                <a:solidFill>
                  <a:schemeClr val="bg1"/>
                </a:solidFill>
                <a:latin typeface="+mn-lt"/>
                <a:ea typeface="+mn-ea"/>
                <a:cs typeface="+mn-cs"/>
              </a:rPr>
              <a:t>[</a:t>
            </a:r>
            <a:r>
              <a:rPr lang="fr-FR" err="1"/>
              <a:t>Title</a:t>
            </a:r>
            <a:r>
              <a:rPr lang="fr-FR"/>
              <a:t>]</a:t>
            </a:r>
          </a:p>
        </p:txBody>
      </p:sp>
    </p:spTree>
    <p:extLst>
      <p:ext uri="{BB962C8B-B14F-4D97-AF65-F5344CB8AC3E}">
        <p14:creationId xmlns:p14="http://schemas.microsoft.com/office/powerpoint/2010/main" val="238460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96911" y="920255"/>
            <a:ext cx="10997184" cy="283464"/>
          </a:xfrm>
        </p:spPr>
        <p:txBody>
          <a:bodyPr/>
          <a:lstStyle>
            <a:lvl1pPr marL="0" indent="0">
              <a:buFontTx/>
              <a:buNone/>
              <a:defRPr sz="1200"/>
            </a:lvl1pPr>
          </a:lstStyle>
          <a:p>
            <a:pPr lvl="0"/>
            <a:r>
              <a:rPr lang="en-US"/>
              <a:t>Click to edit Master text styles</a:t>
            </a:r>
          </a:p>
        </p:txBody>
      </p:sp>
      <p:sp>
        <p:nvSpPr>
          <p:cNvPr id="2" name="Title 1"/>
          <p:cNvSpPr>
            <a:spLocks noGrp="1"/>
          </p:cNvSpPr>
          <p:nvPr>
            <p:ph type="title"/>
          </p:nvPr>
        </p:nvSpPr>
        <p:spPr>
          <a:xfrm>
            <a:off x="596911" y="352429"/>
            <a:ext cx="10998200" cy="439581"/>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r" defTabSz="913820" eaLnBrk="0" hangingPunct="0">
              <a:lnSpc>
                <a:spcPct val="90000"/>
              </a:lnSpc>
              <a:buClr>
                <a:srgbClr val="FF3333"/>
              </a:buClr>
              <a:buSzPct val="120000"/>
              <a:tabLst>
                <a:tab pos="1081986" algn="l"/>
                <a:tab pos="1615050" algn="l"/>
                <a:tab pos="2148112" algn="l"/>
                <a:tab pos="8072074" algn="r"/>
              </a:tabLst>
              <a:defRPr/>
            </a:pPr>
            <a:fld id="{5C0A4363-B962-43F7-8F7A-722DF59762E7}" type="slidenum">
              <a:rPr lang="en-US" sz="720" b="1" smtClean="0">
                <a:solidFill>
                  <a:srgbClr val="000000"/>
                </a:solidFill>
              </a:rPr>
              <a:pPr algn="r" defTabSz="913820" eaLnBrk="0" hangingPunct="0">
                <a:lnSpc>
                  <a:spcPct val="90000"/>
                </a:lnSpc>
                <a:buClr>
                  <a:srgbClr val="FF3333"/>
                </a:buClr>
                <a:buSzPct val="120000"/>
                <a:tabLst>
                  <a:tab pos="1081986" algn="l"/>
                  <a:tab pos="1615050" algn="l"/>
                  <a:tab pos="2148112" algn="l"/>
                  <a:tab pos="8072074" algn="r"/>
                </a:tabLst>
                <a:defRPr/>
              </a:pPr>
              <a:t>‹#›</a:t>
            </a:fld>
            <a:endParaRPr lang="en-US" sz="720" b="1">
              <a:solidFill>
                <a:srgbClr val="000000"/>
              </a:solidFill>
            </a:endParaRPr>
          </a:p>
        </p:txBody>
      </p:sp>
      <p:sp>
        <p:nvSpPr>
          <p:cNvPr id="7" name="Text Placeholder 5"/>
          <p:cNvSpPr>
            <a:spLocks noGrp="1"/>
          </p:cNvSpPr>
          <p:nvPr>
            <p:ph type="body" sz="quarter" idx="12"/>
          </p:nvPr>
        </p:nvSpPr>
        <p:spPr>
          <a:xfrm>
            <a:off x="596911" y="1349491"/>
            <a:ext cx="10997184" cy="4791249"/>
          </a:xfrm>
        </p:spPr>
        <p:txBody>
          <a:bodyPr/>
          <a:lstStyle>
            <a:lvl1pPr marL="171442" indent="-171442">
              <a:buFont typeface="Wingdings" panose="05000000000000000000" pitchFamily="2" charset="2"/>
              <a:buChar char="§"/>
              <a:defRPr sz="120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p:txBody>
      </p:sp>
    </p:spTree>
    <p:extLst>
      <p:ext uri="{BB962C8B-B14F-4D97-AF65-F5344CB8AC3E}">
        <p14:creationId xmlns:p14="http://schemas.microsoft.com/office/powerpoint/2010/main" val="389631652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96911" y="352426"/>
            <a:ext cx="10998200" cy="221599"/>
          </a:xfrm>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Unit Controller Call Series © Sodexo September 2023. All rights Reserved</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p>
            <a:pPr marL="296538"/>
            <a:fld id="{81D60167-4931-47E6-BA6A-407CBD079E47}" type="slidenum">
              <a:rPr lang="en-US" sz="800" b="1" smtClean="0">
                <a:solidFill>
                  <a:srgbClr val="2A295C"/>
                </a:solidFill>
                <a:cs typeface="Arial"/>
              </a:rPr>
              <a:pPr marL="296538"/>
              <a:t>‹#›</a:t>
            </a:fld>
            <a:r>
              <a:rPr lang="en-US" sz="800" b="1">
                <a:solidFill>
                  <a:srgbClr val="2A295C"/>
                </a:solidFill>
                <a:cs typeface="Arial"/>
              </a:rPr>
              <a:t>–</a:t>
            </a:r>
            <a:endParaRPr lang="en-US" sz="800">
              <a:cs typeface="Arial"/>
            </a:endParaRPr>
          </a:p>
        </p:txBody>
      </p:sp>
    </p:spTree>
    <p:extLst>
      <p:ext uri="{BB962C8B-B14F-4D97-AF65-F5344CB8AC3E}">
        <p14:creationId xmlns:p14="http://schemas.microsoft.com/office/powerpoint/2010/main" val="643219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dirty="0"/>
              <a:t>Unit Controller Call Series © Sodexo September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421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70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344422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937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209078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endParaRPr lang="en-AU" dirty="0"/>
          </a:p>
        </p:txBody>
      </p:sp>
      <p:sp>
        <p:nvSpPr>
          <p:cNvPr id="6" name="Footer Placeholder 5"/>
          <p:cNvSpPr>
            <a:spLocks noGrp="1"/>
          </p:cNvSpPr>
          <p:nvPr>
            <p:ph type="ftr" sz="quarter" idx="12"/>
          </p:nvPr>
        </p:nvSpPr>
        <p:spPr/>
        <p:txBody>
          <a:bodyPr/>
          <a:lstStyle/>
          <a:p>
            <a:r>
              <a:rPr lang="en-US"/>
              <a:t>Unit Controller Call Series © Sodexo September 2023. All rights Reserved</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78750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US"/>
              <a:t>Unit Controller Call Series © Sodexo September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1050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September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302017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September 2023.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02957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September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16590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8" name="Footer Placeholder 7"/>
          <p:cNvSpPr>
            <a:spLocks noGrp="1"/>
          </p:cNvSpPr>
          <p:nvPr>
            <p:ph type="ftr" sz="quarter" idx="11"/>
          </p:nvPr>
        </p:nvSpPr>
        <p:spPr/>
        <p:txBody>
          <a:bodyPr/>
          <a:lstStyle/>
          <a:p>
            <a:r>
              <a:rPr lang="en-US"/>
              <a:t>Unit Controller Call Series © Sodexo September 2023. All rights Reserved</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124040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dirty="0"/>
              <a:t>Unit Controller Call Series © Sodexo September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110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356274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80007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308291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88910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47144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196589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endParaRPr lang="en-AU" dirty="0"/>
          </a:p>
        </p:txBody>
      </p:sp>
      <p:sp>
        <p:nvSpPr>
          <p:cNvPr id="9" name="Footer Placeholder 8"/>
          <p:cNvSpPr>
            <a:spLocks noGrp="1"/>
          </p:cNvSpPr>
          <p:nvPr>
            <p:ph type="ftr" sz="quarter" idx="19"/>
          </p:nvPr>
        </p:nvSpPr>
        <p:spPr/>
        <p:txBody>
          <a:bodyPr/>
          <a:lstStyle/>
          <a:p>
            <a:r>
              <a:rPr lang="en-US"/>
              <a:t>Unit Controller Call Series © Sodexo September 2023. All rights Reserved</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53843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15432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8720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80913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00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5867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76382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09376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35933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4486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72508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08874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62806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19595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291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1915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September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35842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15946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3200" dirty="0">
                <a:solidFill>
                  <a:schemeClr val="bg1"/>
                </a:solidFill>
              </a:rPr>
              <a:t> </a:t>
            </a:r>
            <a:r>
              <a:rPr lang="en-AU" sz="15333" dirty="0">
                <a:solidFill>
                  <a:schemeClr val="bg1"/>
                </a:solidFill>
              </a:rPr>
              <a:t>“”</a:t>
            </a:r>
            <a:endParaRPr lang="en-AU" sz="32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6150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85590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September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294947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06040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32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3200"/>
          </a:p>
        </p:txBody>
      </p:sp>
    </p:spTree>
    <p:extLst>
      <p:ext uri="{BB962C8B-B14F-4D97-AF65-F5344CB8AC3E}">
        <p14:creationId xmlns:p14="http://schemas.microsoft.com/office/powerpoint/2010/main" val="332651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43928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Unit Controller Call Series © Sodexo September 2023. All rights Reserved</a:t>
            </a:r>
            <a:endParaRPr lang="fr-FR" dirty="0">
              <a:solidFill>
                <a:srgbClr val="000000"/>
              </a:solidFill>
            </a:endParaRPr>
          </a:p>
        </p:txBody>
      </p:sp>
    </p:spTree>
    <p:extLst>
      <p:ext uri="{BB962C8B-B14F-4D97-AF65-F5344CB8AC3E}">
        <p14:creationId xmlns:p14="http://schemas.microsoft.com/office/powerpoint/2010/main" val="13230970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751653"/>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September 2023. All rights Reserved</a:t>
            </a:r>
            <a:endParaRPr lang="en-US" dirty="0"/>
          </a:p>
        </p:txBody>
      </p:sp>
    </p:spTree>
    <p:extLst>
      <p:ext uri="{BB962C8B-B14F-4D97-AF65-F5344CB8AC3E}">
        <p14:creationId xmlns:p14="http://schemas.microsoft.com/office/powerpoint/2010/main" val="396308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6433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dirty="0"/>
              <a:t>Unit Controller Call Series © Sodexo September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5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96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8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13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2744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165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873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3677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001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2158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760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dirty="0"/>
              <a:t>Unit Controller Call Series © Sodexo September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61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0018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1425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7462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065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7384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7386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34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87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913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31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313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332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64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210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Unit Controller Call Series © Sodexo September 2023.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19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dirty="0"/>
              <a:t>Unit Controller Call Series © Sodexo September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4585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dirty="0"/>
              <a:t>Unit Controller Call Series © Sodexo September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3734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dirty="0"/>
              <a:t>Unit Controller Call Series © Sodexo September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93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dirty="0"/>
              <a:t>Unit Controller Call Series © Sodexo September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776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053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822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7186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2118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299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1604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10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22303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3250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9252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3840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1248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565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1981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52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270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3654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969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0584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1955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411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0785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48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31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dirty="0"/>
              <a:t>Unit Controller Call Series © Sodexo September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2112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2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80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98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62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4" y="1584011"/>
            <a:ext cx="5365751"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dirty="0"/>
              <a:t>Unit Controller Call Series © Sodexo September 2023.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78513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dirty="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dirty="0"/>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dirty="0"/>
              <a:t>Unit Controller Call Series © Sodexo September 2023. All rights Reserved</a:t>
            </a:r>
          </a:p>
        </p:txBody>
      </p:sp>
    </p:spTree>
    <p:extLst>
      <p:ext uri="{BB962C8B-B14F-4D97-AF65-F5344CB8AC3E}">
        <p14:creationId xmlns:p14="http://schemas.microsoft.com/office/powerpoint/2010/main" val="391410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dirty="0"/>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dirty="0"/>
              <a:t>Unit Controller Call Series © Sodexo September 2023. All rights Reserved</a:t>
            </a:r>
          </a:p>
        </p:txBody>
      </p:sp>
    </p:spTree>
    <p:extLst>
      <p:ext uri="{BB962C8B-B14F-4D97-AF65-F5344CB8AC3E}">
        <p14:creationId xmlns:p14="http://schemas.microsoft.com/office/powerpoint/2010/main" val="403566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dirty="0"/>
              <a:t>Unit Controller Call Series © Sodexo September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06381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dirty="0"/>
              <a:t>Unit Controller Call Series © Sodexo September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7536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dirty="0"/>
              <a:t>Unit Controller Call Series © Sodexo September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36160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 Type="http://schemas.openxmlformats.org/officeDocument/2006/relationships/slideLayout" Target="../slideLayouts/slideLayout262.xml"/><Relationship Id="rId21" Type="http://schemas.openxmlformats.org/officeDocument/2006/relationships/slideLayout" Target="../slideLayouts/slideLayout280.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slideLayout" Target="../slideLayouts/slideLayout288.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31" Type="http://schemas.openxmlformats.org/officeDocument/2006/relationships/image" Target="../media/image1.png"/><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3" Type="http://schemas.openxmlformats.org/officeDocument/2006/relationships/slideLayout" Target="../slideLayouts/slideLayout291.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image" Target="../media/image7.png"/><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image" Target="../media/image1.png"/><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theme" Target="../theme/theme11.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slideLayout" Target="../slideLayouts/slideLayout319.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slideLayout" Target="../slideLayouts/slideLayout336.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2" Type="http://schemas.openxmlformats.org/officeDocument/2006/relationships/slideLayout" Target="../slideLayouts/slideLayout325.xml"/><Relationship Id="rId16" Type="http://schemas.openxmlformats.org/officeDocument/2006/relationships/image" Target="../media/image9.png"/><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5" Type="http://schemas.openxmlformats.org/officeDocument/2006/relationships/image" Target="../media/image8.wmf"/><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slideLayout" Target="../slideLayouts/slideLayout34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6" Type="http://schemas.openxmlformats.org/officeDocument/2006/relationships/image" Target="../media/image9.png"/><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5" Type="http://schemas.openxmlformats.org/officeDocument/2006/relationships/image" Target="../media/image8.wmf"/><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57.xml"/><Relationship Id="rId13" Type="http://schemas.openxmlformats.org/officeDocument/2006/relationships/slideLayout" Target="../slideLayouts/slideLayout362.xml"/><Relationship Id="rId18" Type="http://schemas.openxmlformats.org/officeDocument/2006/relationships/slideLayout" Target="../slideLayouts/slideLayout367.xml"/><Relationship Id="rId26" Type="http://schemas.openxmlformats.org/officeDocument/2006/relationships/slideLayout" Target="../slideLayouts/slideLayout375.xml"/><Relationship Id="rId39" Type="http://schemas.openxmlformats.org/officeDocument/2006/relationships/slideLayout" Target="../slideLayouts/slideLayout388.xml"/><Relationship Id="rId3" Type="http://schemas.openxmlformats.org/officeDocument/2006/relationships/slideLayout" Target="../slideLayouts/slideLayout352.xml"/><Relationship Id="rId21" Type="http://schemas.openxmlformats.org/officeDocument/2006/relationships/slideLayout" Target="../slideLayouts/slideLayout370.xml"/><Relationship Id="rId34" Type="http://schemas.openxmlformats.org/officeDocument/2006/relationships/slideLayout" Target="../slideLayouts/slideLayout383.xml"/><Relationship Id="rId7" Type="http://schemas.openxmlformats.org/officeDocument/2006/relationships/slideLayout" Target="../slideLayouts/slideLayout356.xml"/><Relationship Id="rId12" Type="http://schemas.openxmlformats.org/officeDocument/2006/relationships/slideLayout" Target="../slideLayouts/slideLayout361.xml"/><Relationship Id="rId17" Type="http://schemas.openxmlformats.org/officeDocument/2006/relationships/slideLayout" Target="../slideLayouts/slideLayout366.xml"/><Relationship Id="rId25" Type="http://schemas.openxmlformats.org/officeDocument/2006/relationships/slideLayout" Target="../slideLayouts/slideLayout374.xml"/><Relationship Id="rId33" Type="http://schemas.openxmlformats.org/officeDocument/2006/relationships/slideLayout" Target="../slideLayouts/slideLayout382.xml"/><Relationship Id="rId38" Type="http://schemas.openxmlformats.org/officeDocument/2006/relationships/slideLayout" Target="../slideLayouts/slideLayout387.xml"/><Relationship Id="rId2" Type="http://schemas.openxmlformats.org/officeDocument/2006/relationships/slideLayout" Target="../slideLayouts/slideLayout351.xml"/><Relationship Id="rId16" Type="http://schemas.openxmlformats.org/officeDocument/2006/relationships/slideLayout" Target="../slideLayouts/slideLayout365.xml"/><Relationship Id="rId20" Type="http://schemas.openxmlformats.org/officeDocument/2006/relationships/slideLayout" Target="../slideLayouts/slideLayout369.xml"/><Relationship Id="rId29" Type="http://schemas.openxmlformats.org/officeDocument/2006/relationships/slideLayout" Target="../slideLayouts/slideLayout378.xml"/><Relationship Id="rId41" Type="http://schemas.openxmlformats.org/officeDocument/2006/relationships/theme" Target="../theme/theme14.xml"/><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slideLayout" Target="../slideLayouts/slideLayout360.xml"/><Relationship Id="rId24" Type="http://schemas.openxmlformats.org/officeDocument/2006/relationships/slideLayout" Target="../slideLayouts/slideLayout373.xml"/><Relationship Id="rId32" Type="http://schemas.openxmlformats.org/officeDocument/2006/relationships/slideLayout" Target="../slideLayouts/slideLayout381.xml"/><Relationship Id="rId37" Type="http://schemas.openxmlformats.org/officeDocument/2006/relationships/slideLayout" Target="../slideLayouts/slideLayout386.xml"/><Relationship Id="rId40" Type="http://schemas.openxmlformats.org/officeDocument/2006/relationships/slideLayout" Target="../slideLayouts/slideLayout389.xml"/><Relationship Id="rId5" Type="http://schemas.openxmlformats.org/officeDocument/2006/relationships/slideLayout" Target="../slideLayouts/slideLayout354.xml"/><Relationship Id="rId15" Type="http://schemas.openxmlformats.org/officeDocument/2006/relationships/slideLayout" Target="../slideLayouts/slideLayout364.xml"/><Relationship Id="rId23" Type="http://schemas.openxmlformats.org/officeDocument/2006/relationships/slideLayout" Target="../slideLayouts/slideLayout372.xml"/><Relationship Id="rId28" Type="http://schemas.openxmlformats.org/officeDocument/2006/relationships/slideLayout" Target="../slideLayouts/slideLayout377.xml"/><Relationship Id="rId36" Type="http://schemas.openxmlformats.org/officeDocument/2006/relationships/slideLayout" Target="../slideLayouts/slideLayout385.xml"/><Relationship Id="rId10" Type="http://schemas.openxmlformats.org/officeDocument/2006/relationships/slideLayout" Target="../slideLayouts/slideLayout359.xml"/><Relationship Id="rId19" Type="http://schemas.openxmlformats.org/officeDocument/2006/relationships/slideLayout" Target="../slideLayouts/slideLayout368.xml"/><Relationship Id="rId31" Type="http://schemas.openxmlformats.org/officeDocument/2006/relationships/slideLayout" Target="../slideLayouts/slideLayout380.xml"/><Relationship Id="rId4" Type="http://schemas.openxmlformats.org/officeDocument/2006/relationships/slideLayout" Target="../slideLayouts/slideLayout353.xml"/><Relationship Id="rId9" Type="http://schemas.openxmlformats.org/officeDocument/2006/relationships/slideLayout" Target="../slideLayouts/slideLayout358.xml"/><Relationship Id="rId14" Type="http://schemas.openxmlformats.org/officeDocument/2006/relationships/slideLayout" Target="../slideLayouts/slideLayout363.xml"/><Relationship Id="rId22" Type="http://schemas.openxmlformats.org/officeDocument/2006/relationships/slideLayout" Target="../slideLayouts/slideLayout371.xml"/><Relationship Id="rId27" Type="http://schemas.openxmlformats.org/officeDocument/2006/relationships/slideLayout" Target="../slideLayouts/slideLayout376.xml"/><Relationship Id="rId30" Type="http://schemas.openxmlformats.org/officeDocument/2006/relationships/slideLayout" Target="../slideLayouts/slideLayout379.xml"/><Relationship Id="rId35" Type="http://schemas.openxmlformats.org/officeDocument/2006/relationships/slideLayout" Target="../slideLayouts/slideLayout3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image" Target="../media/image1.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theme" Target="../theme/theme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image" Target="../media/image7.png"/><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image" Target="../media/image1.png"/><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theme" Target="../theme/theme4.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26" Type="http://schemas.openxmlformats.org/officeDocument/2006/relationships/slideLayout" Target="../slideLayouts/slideLayout155.xml"/><Relationship Id="rId3" Type="http://schemas.openxmlformats.org/officeDocument/2006/relationships/slideLayout" Target="../slideLayouts/slideLayout132.xml"/><Relationship Id="rId21" Type="http://schemas.openxmlformats.org/officeDocument/2006/relationships/slideLayout" Target="../slideLayouts/slideLayout150.xml"/><Relationship Id="rId34" Type="http://schemas.openxmlformats.org/officeDocument/2006/relationships/image" Target="../media/image1.png"/><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33" Type="http://schemas.openxmlformats.org/officeDocument/2006/relationships/theme" Target="../theme/theme5.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29" Type="http://schemas.openxmlformats.org/officeDocument/2006/relationships/slideLayout" Target="../slideLayouts/slideLayout158.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32" Type="http://schemas.openxmlformats.org/officeDocument/2006/relationships/slideLayout" Target="../slideLayouts/slideLayout161.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28" Type="http://schemas.openxmlformats.org/officeDocument/2006/relationships/slideLayout" Target="../slideLayouts/slideLayout157.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31" Type="http://schemas.openxmlformats.org/officeDocument/2006/relationships/slideLayout" Target="../slideLayouts/slideLayout160.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slideLayout" Target="../slideLayouts/slideLayout156.xml"/><Relationship Id="rId30" Type="http://schemas.openxmlformats.org/officeDocument/2006/relationships/slideLayout" Target="../slideLayouts/slideLayout1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theme" Target="../theme/theme6.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image" Target="../media/image9.png"/><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image" Target="../media/image8.wmf"/><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26" Type="http://schemas.openxmlformats.org/officeDocument/2006/relationships/slideLayout" Target="../slideLayouts/slideLayout204.xml"/><Relationship Id="rId3" Type="http://schemas.openxmlformats.org/officeDocument/2006/relationships/slideLayout" Target="../slideLayouts/slideLayout181.xml"/><Relationship Id="rId21" Type="http://schemas.openxmlformats.org/officeDocument/2006/relationships/slideLayout" Target="../slideLayouts/slideLayout199.xml"/><Relationship Id="rId34" Type="http://schemas.openxmlformats.org/officeDocument/2006/relationships/slideLayout" Target="../slideLayouts/slideLayout212.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slideLayout" Target="../slideLayouts/slideLayout203.xml"/><Relationship Id="rId33" Type="http://schemas.openxmlformats.org/officeDocument/2006/relationships/slideLayout" Target="../slideLayouts/slideLayout211.xml"/><Relationship Id="rId38" Type="http://schemas.openxmlformats.org/officeDocument/2006/relationships/image" Target="../media/image7.png"/><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slideLayout" Target="../slideLayouts/slideLayout198.xml"/><Relationship Id="rId29" Type="http://schemas.openxmlformats.org/officeDocument/2006/relationships/slideLayout" Target="../slideLayouts/slideLayout207.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24" Type="http://schemas.openxmlformats.org/officeDocument/2006/relationships/slideLayout" Target="../slideLayouts/slideLayout202.xml"/><Relationship Id="rId32" Type="http://schemas.openxmlformats.org/officeDocument/2006/relationships/slideLayout" Target="../slideLayouts/slideLayout210.xml"/><Relationship Id="rId37" Type="http://schemas.openxmlformats.org/officeDocument/2006/relationships/image" Target="../media/image13.png"/><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slideLayout" Target="../slideLayouts/slideLayout201.xml"/><Relationship Id="rId28" Type="http://schemas.openxmlformats.org/officeDocument/2006/relationships/slideLayout" Target="../slideLayouts/slideLayout206.xml"/><Relationship Id="rId36" Type="http://schemas.openxmlformats.org/officeDocument/2006/relationships/theme" Target="../theme/theme7.xml"/><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31" Type="http://schemas.openxmlformats.org/officeDocument/2006/relationships/slideLayout" Target="../slideLayouts/slideLayout209.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slideLayout" Target="../slideLayouts/slideLayout200.xml"/><Relationship Id="rId27" Type="http://schemas.openxmlformats.org/officeDocument/2006/relationships/slideLayout" Target="../slideLayouts/slideLayout205.xml"/><Relationship Id="rId30" Type="http://schemas.openxmlformats.org/officeDocument/2006/relationships/slideLayout" Target="../slideLayouts/slideLayout208.xml"/><Relationship Id="rId35" Type="http://schemas.openxmlformats.org/officeDocument/2006/relationships/slideLayout" Target="../slideLayouts/slideLayout21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26" Type="http://schemas.openxmlformats.org/officeDocument/2006/relationships/slideLayout" Target="../slideLayouts/slideLayout239.xml"/><Relationship Id="rId3" Type="http://schemas.openxmlformats.org/officeDocument/2006/relationships/slideLayout" Target="../slideLayouts/slideLayout216.xml"/><Relationship Id="rId21" Type="http://schemas.openxmlformats.org/officeDocument/2006/relationships/slideLayout" Target="../slideLayouts/slideLayout234.xml"/><Relationship Id="rId34" Type="http://schemas.openxmlformats.org/officeDocument/2006/relationships/slideLayout" Target="../slideLayouts/slideLayout247.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5" Type="http://schemas.openxmlformats.org/officeDocument/2006/relationships/slideLayout" Target="../slideLayouts/slideLayout238.xml"/><Relationship Id="rId33" Type="http://schemas.openxmlformats.org/officeDocument/2006/relationships/slideLayout" Target="../slideLayouts/slideLayout246.xml"/><Relationship Id="rId38" Type="http://schemas.openxmlformats.org/officeDocument/2006/relationships/image" Target="../media/image7.png"/><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slideLayout" Target="../slideLayouts/slideLayout233.xml"/><Relationship Id="rId29" Type="http://schemas.openxmlformats.org/officeDocument/2006/relationships/slideLayout" Target="../slideLayouts/slideLayout242.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24" Type="http://schemas.openxmlformats.org/officeDocument/2006/relationships/slideLayout" Target="../slideLayouts/slideLayout237.xml"/><Relationship Id="rId32" Type="http://schemas.openxmlformats.org/officeDocument/2006/relationships/slideLayout" Target="../slideLayouts/slideLayout245.xml"/><Relationship Id="rId37" Type="http://schemas.openxmlformats.org/officeDocument/2006/relationships/image" Target="../media/image1.png"/><Relationship Id="rId5" Type="http://schemas.openxmlformats.org/officeDocument/2006/relationships/slideLayout" Target="../slideLayouts/slideLayout218.xml"/><Relationship Id="rId15" Type="http://schemas.openxmlformats.org/officeDocument/2006/relationships/slideLayout" Target="../slideLayouts/slideLayout228.xml"/><Relationship Id="rId23" Type="http://schemas.openxmlformats.org/officeDocument/2006/relationships/slideLayout" Target="../slideLayouts/slideLayout236.xml"/><Relationship Id="rId28" Type="http://schemas.openxmlformats.org/officeDocument/2006/relationships/slideLayout" Target="../slideLayouts/slideLayout241.xml"/><Relationship Id="rId36" Type="http://schemas.openxmlformats.org/officeDocument/2006/relationships/theme" Target="../theme/theme8.xml"/><Relationship Id="rId10" Type="http://schemas.openxmlformats.org/officeDocument/2006/relationships/slideLayout" Target="../slideLayouts/slideLayout223.xml"/><Relationship Id="rId19" Type="http://schemas.openxmlformats.org/officeDocument/2006/relationships/slideLayout" Target="../slideLayouts/slideLayout232.xml"/><Relationship Id="rId31" Type="http://schemas.openxmlformats.org/officeDocument/2006/relationships/slideLayout" Target="../slideLayouts/slideLayout244.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 Id="rId22" Type="http://schemas.openxmlformats.org/officeDocument/2006/relationships/slideLayout" Target="../slideLayouts/slideLayout235.xml"/><Relationship Id="rId27" Type="http://schemas.openxmlformats.org/officeDocument/2006/relationships/slideLayout" Target="../slideLayouts/slideLayout240.xml"/><Relationship Id="rId30" Type="http://schemas.openxmlformats.org/officeDocument/2006/relationships/slideLayout" Target="../slideLayouts/slideLayout243.xml"/><Relationship Id="rId35" Type="http://schemas.openxmlformats.org/officeDocument/2006/relationships/slideLayout" Target="../slideLayouts/slideLayout2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9.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dirty="0"/>
              <a:t>Unit Controller Call Series © Sodexo September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23670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98" r:id="rId3"/>
    <p:sldLayoutId id="2147483667" r:id="rId4"/>
    <p:sldLayoutId id="2147483672" r:id="rId5"/>
    <p:sldLayoutId id="2147483677" r:id="rId6"/>
    <p:sldLayoutId id="2147483673" r:id="rId7"/>
    <p:sldLayoutId id="2147483687" r:id="rId8"/>
    <p:sldLayoutId id="2147483688" r:id="rId9"/>
    <p:sldLayoutId id="2147483689" r:id="rId10"/>
    <p:sldLayoutId id="2147483690" r:id="rId11"/>
    <p:sldLayoutId id="2147483691" r:id="rId12"/>
    <p:sldLayoutId id="2147483674" r:id="rId13"/>
    <p:sldLayoutId id="2147483675" r:id="rId14"/>
    <p:sldLayoutId id="2147483679" r:id="rId15"/>
    <p:sldLayoutId id="2147483676" r:id="rId16"/>
    <p:sldLayoutId id="2147483678" r:id="rId17"/>
    <p:sldLayoutId id="2147483680" r:id="rId18"/>
    <p:sldLayoutId id="2147483681" r:id="rId19"/>
    <p:sldLayoutId id="2147483682" r:id="rId20"/>
    <p:sldLayoutId id="2147483683" r:id="rId21"/>
    <p:sldLayoutId id="2147483684" r:id="rId22"/>
    <p:sldLayoutId id="2147483692" r:id="rId23"/>
    <p:sldLayoutId id="2147483695" r:id="rId24"/>
    <p:sldLayoutId id="2147483697" r:id="rId25"/>
    <p:sldLayoutId id="2147483685" r:id="rId26"/>
    <p:sldLayoutId id="2147483686" r:id="rId27"/>
    <p:sldLayoutId id="2147483693" r:id="rId28"/>
    <p:sldLayoutId id="2147483694" r:id="rId29"/>
    <p:sldLayoutId id="2147483671" r:id="rId30"/>
    <p:sldLayoutId id="214748369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userDrawn="1">
          <p15:clr>
            <a:srgbClr val="F26B43"/>
          </p15:clr>
        </p15:guide>
        <p15:guide id="3" orient="horz" pos="1434">
          <p15:clr>
            <a:srgbClr val="F26B43"/>
          </p15:clr>
        </p15:guide>
        <p15:guide id="4" orient="horz" pos="2863">
          <p15:clr>
            <a:srgbClr val="F26B43"/>
          </p15:clr>
        </p15:guide>
        <p15:guide id="5" pos="2570" userDrawn="1">
          <p15:clr>
            <a:srgbClr val="F26B43"/>
          </p15:clr>
        </p15:guide>
        <p15:guide id="6" pos="737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082F1A-762F-44CE-8B97-0AED8BA799CE}"/>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1161A556-6220-474E-B219-634D90CF897D}"/>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CF50046D-1DB7-4819-9E20-BD08C6320EE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74BA3831-3B60-46F9-9C09-0F7758B644FF}"/>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D5459566-C6A5-4DDC-BBB6-96E3239448A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D30639DF-56F6-40DE-A28E-B739E3CD65CC}"/>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71E281DA-6578-42AC-8BBF-7A8FFD4D19FF}"/>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1E8D8170-8CED-46B0-8C3C-3CF0396D263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35D2A8F8-9923-4E16-BDE4-C3B7D396BEA6}"/>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72B2F369-7F76-4892-8889-7A1FDC93DCA5}"/>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42E59ADB-C54A-4566-BF3D-8D7281602CE6}"/>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1">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dirty="0"/>
              <a:t>Unit Controller Call Series © Sodexo September 2023. All rights Reserved</a:t>
            </a:r>
            <a:endParaRPr lang="fr-FR" dirty="0"/>
          </a:p>
        </p:txBody>
      </p:sp>
      <p:sp>
        <p:nvSpPr>
          <p:cNvPr id="3" name="Text Placeholder 2"/>
          <p:cNvSpPr>
            <a:spLocks noGrp="1"/>
          </p:cNvSpPr>
          <p:nvPr>
            <p:ph type="body" idx="1"/>
          </p:nvPr>
        </p:nvSpPr>
        <p:spPr>
          <a:xfrm>
            <a:off x="443279" y="1622320"/>
            <a:ext cx="11269295" cy="1092607"/>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spTree>
    <p:extLst>
      <p:ext uri="{BB962C8B-B14F-4D97-AF65-F5344CB8AC3E}">
        <p14:creationId xmlns:p14="http://schemas.microsoft.com/office/powerpoint/2010/main" val="740546824"/>
      </p:ext>
    </p:extLst>
  </p:cSld>
  <p:clrMap bg1="lt1" tx1="dk1" bg2="lt2" tx2="dk2" accent1="accent1" accent2="accent2" accent3="accent3" accent4="accent4" accent5="accent5" accent6="accent6" hlink="hlink" folHlink="folHlink"/>
  <p:sldLayoutIdLst>
    <p:sldLayoutId id="2147485930" r:id="rId1"/>
    <p:sldLayoutId id="2147485931" r:id="rId2"/>
    <p:sldLayoutId id="2147485932" r:id="rId3"/>
    <p:sldLayoutId id="2147485933" r:id="rId4"/>
    <p:sldLayoutId id="2147485934" r:id="rId5"/>
    <p:sldLayoutId id="2147485935" r:id="rId6"/>
    <p:sldLayoutId id="2147485936" r:id="rId7"/>
    <p:sldLayoutId id="2147485937" r:id="rId8"/>
    <p:sldLayoutId id="2147485938" r:id="rId9"/>
    <p:sldLayoutId id="2147485939" r:id="rId10"/>
    <p:sldLayoutId id="2147485940" r:id="rId11"/>
    <p:sldLayoutId id="2147485941" r:id="rId12"/>
    <p:sldLayoutId id="2147485942" r:id="rId13"/>
    <p:sldLayoutId id="2147485943" r:id="rId14"/>
    <p:sldLayoutId id="2147485944" r:id="rId15"/>
    <p:sldLayoutId id="2147485945" r:id="rId16"/>
    <p:sldLayoutId id="2147485946" r:id="rId17"/>
    <p:sldLayoutId id="2147485947" r:id="rId18"/>
    <p:sldLayoutId id="2147485948" r:id="rId19"/>
    <p:sldLayoutId id="2147485949" r:id="rId20"/>
    <p:sldLayoutId id="2147485950" r:id="rId21"/>
    <p:sldLayoutId id="2147485951" r:id="rId22"/>
    <p:sldLayoutId id="2147485952" r:id="rId23"/>
    <p:sldLayoutId id="2147485953" r:id="rId24"/>
    <p:sldLayoutId id="2147485954" r:id="rId25"/>
    <p:sldLayoutId id="2147485955" r:id="rId26"/>
    <p:sldLayoutId id="2147485956" r:id="rId27"/>
    <p:sldLayoutId id="2147485957" r:id="rId28"/>
    <p:sldLayoutId id="214748595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 typeface="Arial" panose="020B0604020202020204" pitchFamily="34" charset="0"/>
        <a:buNone/>
        <a:defRPr sz="1250" kern="1200">
          <a:solidFill>
            <a:schemeClr val="tx2"/>
          </a:solidFill>
          <a:latin typeface="+mn-lt"/>
          <a:ea typeface="+mn-ea"/>
          <a:cs typeface="+mn-cs"/>
        </a:defRPr>
      </a:lvl1pPr>
      <a:lvl2pPr marL="180000" indent="-180000" algn="l" defTabSz="914377" rtl="0" eaLnBrk="1" latinLnBrk="0" hangingPunct="1">
        <a:lnSpc>
          <a:spcPct val="100000"/>
        </a:lnSpc>
        <a:spcBef>
          <a:spcPts val="0"/>
        </a:spcBef>
        <a:spcAft>
          <a:spcPts val="600"/>
        </a:spcAft>
        <a:buClr>
          <a:srgbClr val="EE0000"/>
        </a:buClr>
        <a:buFont typeface="Arial" panose="020B0604020202020204" pitchFamily="34" charset="0"/>
        <a:buChar char="‒"/>
        <a:defRPr sz="1250" b="1" kern="1200">
          <a:solidFill>
            <a:srgbClr val="2A295C"/>
          </a:solidFill>
          <a:latin typeface="+mn-lt"/>
          <a:ea typeface="+mn-ea"/>
          <a:cs typeface="+mn-cs"/>
        </a:defRPr>
      </a:lvl2pPr>
      <a:lvl3pPr marL="756000" indent="-144000" algn="l" defTabSz="914377" rtl="0" eaLnBrk="1" latinLnBrk="0" hangingPunct="1">
        <a:lnSpc>
          <a:spcPct val="100000"/>
        </a:lnSpc>
        <a:spcBef>
          <a:spcPts val="0"/>
        </a:spcBef>
        <a:buClr>
          <a:schemeClr val="tx2"/>
        </a:buClr>
        <a:buSzPct val="80000"/>
        <a:buFont typeface="Arial" panose="020B0604020202020204" pitchFamily="34" charset="0"/>
        <a:buChar char="•"/>
        <a:defRPr sz="1250" kern="1200">
          <a:solidFill>
            <a:schemeClr val="tx2"/>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tx2"/>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dirty="0"/>
              <a:t>Unit Controller Call Series © Sodexo September 2023.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877861145"/>
      </p:ext>
    </p:extLst>
  </p:cSld>
  <p:clrMap bg1="lt1" tx1="dk1" bg2="lt2" tx2="dk2" accent1="accent1" accent2="accent2" accent3="accent3" accent4="accent4" accent5="accent5" accent6="accent6" hlink="hlink" folHlink="folHlink"/>
  <p:sldLayoutIdLst>
    <p:sldLayoutId id="2147485960" r:id="rId1"/>
    <p:sldLayoutId id="2147485961" r:id="rId2"/>
    <p:sldLayoutId id="2147485962" r:id="rId3"/>
    <p:sldLayoutId id="2147485963" r:id="rId4"/>
    <p:sldLayoutId id="2147485964" r:id="rId5"/>
    <p:sldLayoutId id="2147485965" r:id="rId6"/>
    <p:sldLayoutId id="2147485966" r:id="rId7"/>
    <p:sldLayoutId id="2147485967" r:id="rId8"/>
    <p:sldLayoutId id="2147485968" r:id="rId9"/>
    <p:sldLayoutId id="2147485969" r:id="rId10"/>
    <p:sldLayoutId id="2147485970" r:id="rId11"/>
    <p:sldLayoutId id="2147485971" r:id="rId12"/>
    <p:sldLayoutId id="2147485972" r:id="rId13"/>
    <p:sldLayoutId id="2147485973" r:id="rId14"/>
    <p:sldLayoutId id="2147485974" r:id="rId15"/>
    <p:sldLayoutId id="2147485975" r:id="rId16"/>
    <p:sldLayoutId id="2147485976" r:id="rId17"/>
    <p:sldLayoutId id="2147485977" r:id="rId18"/>
    <p:sldLayoutId id="2147485978" r:id="rId19"/>
    <p:sldLayoutId id="2147485979" r:id="rId20"/>
    <p:sldLayoutId id="2147485980" r:id="rId21"/>
    <p:sldLayoutId id="2147485981" r:id="rId22"/>
    <p:sldLayoutId id="2147485982" r:id="rId23"/>
    <p:sldLayoutId id="2147485983" r:id="rId24"/>
    <p:sldLayoutId id="2147485984" r:id="rId25"/>
    <p:sldLayoutId id="2147485985" r:id="rId26"/>
    <p:sldLayoutId id="2147485986" r:id="rId27"/>
    <p:sldLayoutId id="2147485987" r:id="rId28"/>
    <p:sldLayoutId id="2147485988" r:id="rId29"/>
    <p:sldLayoutId id="2147485989" r:id="rId30"/>
    <p:sldLayoutId id="2147485990" r:id="rId31"/>
    <p:sldLayoutId id="2147485991" r:id="rId32"/>
    <p:sldLayoutId id="2147485992" r:id="rId33"/>
    <p:sldLayoutId id="2147485993" r:id="rId34"/>
    <p:sldLayoutId id="2147485994"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dirty="0">
                <a:solidFill>
                  <a:srgbClr val="000000"/>
                </a:solidFill>
              </a:rPr>
              <a:t> – </a:t>
            </a:r>
          </a:p>
        </p:txBody>
      </p: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dirty="0">
                <a:solidFill>
                  <a:srgbClr val="000000"/>
                </a:solidFill>
              </a:rPr>
              <a:t>Unit Controller Call Series © Sodexo September 2023. All rights Reserved</a:t>
            </a:r>
          </a:p>
        </p:txBody>
      </p:sp>
    </p:spTree>
    <p:extLst>
      <p:ext uri="{BB962C8B-B14F-4D97-AF65-F5344CB8AC3E}">
        <p14:creationId xmlns:p14="http://schemas.microsoft.com/office/powerpoint/2010/main" val="1289150930"/>
      </p:ext>
    </p:extLst>
  </p:cSld>
  <p:clrMap bg1="lt1" tx1="dk1" bg2="lt2" tx2="dk2" accent1="accent1" accent2="accent2" accent3="accent3" accent4="accent4" accent5="accent5" accent6="accent6" hlink="hlink" folHlink="folHlink"/>
  <p:sldLayoutIdLst>
    <p:sldLayoutId id="2147485996" r:id="rId1"/>
    <p:sldLayoutId id="2147485997" r:id="rId2"/>
    <p:sldLayoutId id="2147485998" r:id="rId3"/>
    <p:sldLayoutId id="2147485999" r:id="rId4"/>
    <p:sldLayoutId id="2147486000" r:id="rId5"/>
    <p:sldLayoutId id="2147486002" r:id="rId6"/>
    <p:sldLayoutId id="2147486003" r:id="rId7"/>
    <p:sldLayoutId id="2147486004" r:id="rId8"/>
    <p:sldLayoutId id="2147486005" r:id="rId9"/>
    <p:sldLayoutId id="2147486006" r:id="rId10"/>
    <p:sldLayoutId id="2147486007" r:id="rId11"/>
    <p:sldLayoutId id="2147486008" r:id="rId12"/>
    <p:sldLayoutId id="214748600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6"/>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6"/>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dirty="0">
                <a:solidFill>
                  <a:srgbClr val="000000"/>
                </a:solidFill>
              </a:rPr>
              <a:t> – </a:t>
            </a:r>
          </a:p>
        </p:txBody>
      </p: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dirty="0">
                <a:solidFill>
                  <a:srgbClr val="000000"/>
                </a:solidFill>
              </a:rPr>
              <a:t>Unit Controller Call Series © Sodexo September 2023. All rights Reserved</a:t>
            </a:r>
          </a:p>
        </p:txBody>
      </p:sp>
    </p:spTree>
    <p:extLst>
      <p:ext uri="{BB962C8B-B14F-4D97-AF65-F5344CB8AC3E}">
        <p14:creationId xmlns:p14="http://schemas.microsoft.com/office/powerpoint/2010/main" val="626812148"/>
      </p:ext>
    </p:extLst>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5" r:id="rId5"/>
    <p:sldLayoutId id="2147486016" r:id="rId6"/>
    <p:sldLayoutId id="2147486017" r:id="rId7"/>
    <p:sldLayoutId id="2147486018" r:id="rId8"/>
    <p:sldLayoutId id="2147486019" r:id="rId9"/>
    <p:sldLayoutId id="2147486020" r:id="rId10"/>
    <p:sldLayoutId id="2147486021" r:id="rId11"/>
    <p:sldLayoutId id="2147486022" r:id="rId12"/>
    <p:sldLayoutId id="214748602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6"/>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6"/>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dirty="0"/>
              <a:t>Unit Controller Call Series © Sodexo September 2023.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endParaRPr lang="en-AU" dirty="0"/>
          </a:p>
        </p:txBody>
      </p:sp>
    </p:spTree>
    <p:extLst>
      <p:ext uri="{BB962C8B-B14F-4D97-AF65-F5344CB8AC3E}">
        <p14:creationId xmlns:p14="http://schemas.microsoft.com/office/powerpoint/2010/main" val="3414178771"/>
      </p:ext>
    </p:extLst>
  </p:cSld>
  <p:clrMap bg1="lt1" tx1="dk1" bg2="lt2" tx2="dk2" accent1="accent1" accent2="accent2" accent3="accent3" accent4="accent4" accent5="accent5" accent6="accent6" hlink="hlink" folHlink="folHlink"/>
  <p:sldLayoutIdLst>
    <p:sldLayoutId id="2147486025" r:id="rId1"/>
    <p:sldLayoutId id="2147486026" r:id="rId2"/>
    <p:sldLayoutId id="2147486027" r:id="rId3"/>
    <p:sldLayoutId id="2147486028" r:id="rId4"/>
    <p:sldLayoutId id="2147486029" r:id="rId5"/>
    <p:sldLayoutId id="2147486030" r:id="rId6"/>
    <p:sldLayoutId id="2147486031" r:id="rId7"/>
    <p:sldLayoutId id="2147486032" r:id="rId8"/>
    <p:sldLayoutId id="2147486033" r:id="rId9"/>
    <p:sldLayoutId id="2147486034" r:id="rId10"/>
    <p:sldLayoutId id="2147486035" r:id="rId11"/>
    <p:sldLayoutId id="2147486036" r:id="rId12"/>
    <p:sldLayoutId id="2147486037" r:id="rId13"/>
    <p:sldLayoutId id="2147486038" r:id="rId14"/>
    <p:sldLayoutId id="2147486039" r:id="rId15"/>
    <p:sldLayoutId id="2147486040" r:id="rId16"/>
    <p:sldLayoutId id="2147486041" r:id="rId17"/>
    <p:sldLayoutId id="2147486042" r:id="rId18"/>
    <p:sldLayoutId id="2147486043" r:id="rId19"/>
    <p:sldLayoutId id="2147486044" r:id="rId20"/>
    <p:sldLayoutId id="2147486045" r:id="rId21"/>
    <p:sldLayoutId id="2147486046" r:id="rId22"/>
    <p:sldLayoutId id="2147486047" r:id="rId23"/>
    <p:sldLayoutId id="2147486048" r:id="rId24"/>
    <p:sldLayoutId id="2147486049" r:id="rId25"/>
    <p:sldLayoutId id="2147486050" r:id="rId26"/>
    <p:sldLayoutId id="2147486051" r:id="rId27"/>
    <p:sldLayoutId id="2147486052" r:id="rId28"/>
    <p:sldLayoutId id="2147486053" r:id="rId29"/>
    <p:sldLayoutId id="2147486054" r:id="rId30"/>
    <p:sldLayoutId id="2147486055" r:id="rId31"/>
    <p:sldLayoutId id="2147486056" r:id="rId32"/>
    <p:sldLayoutId id="2147486057" r:id="rId33"/>
    <p:sldLayoutId id="2147486058" r:id="rId34"/>
    <p:sldLayoutId id="2147486059" r:id="rId35"/>
    <p:sldLayoutId id="2147486060" r:id="rId36"/>
    <p:sldLayoutId id="2147486061" r:id="rId37"/>
    <p:sldLayoutId id="2147486062" r:id="rId38"/>
    <p:sldLayoutId id="2147486063" r:id="rId39"/>
    <p:sldLayoutId id="2147486064" r:id="rId40"/>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sldNum="0" hdr="0" dt="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dirty="0"/>
              <a:t>Unit Controller Call Series © Sodexo September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21439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dirty="0"/>
              <a:t>Unit Controller Call Series © Sodexo September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149421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 id="2147483868"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dirty="0"/>
              <a:t>Unit Controller Call Series © Sodexo September 2023.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2628657826"/>
      </p:ext>
    </p:extLst>
  </p:cSld>
  <p:clrMap bg1="lt1" tx1="dk1" bg2="lt2" tx2="dk2" accent1="accent1" accent2="accent2" accent3="accent3" accent4="accent4" accent5="accent5" accent6="accent6" hlink="hlink" folHlink="folHlink"/>
  <p:sldLayoutIdLst>
    <p:sldLayoutId id="2147485562" r:id="rId1"/>
    <p:sldLayoutId id="2147485563" r:id="rId2"/>
    <p:sldLayoutId id="2147485564" r:id="rId3"/>
    <p:sldLayoutId id="2147485565" r:id="rId4"/>
    <p:sldLayoutId id="2147485566" r:id="rId5"/>
    <p:sldLayoutId id="2147485567" r:id="rId6"/>
    <p:sldLayoutId id="2147485568" r:id="rId7"/>
    <p:sldLayoutId id="2147485569" r:id="rId8"/>
    <p:sldLayoutId id="2147485570" r:id="rId9"/>
    <p:sldLayoutId id="2147485571" r:id="rId10"/>
    <p:sldLayoutId id="2147485572" r:id="rId11"/>
    <p:sldLayoutId id="2147485573" r:id="rId12"/>
    <p:sldLayoutId id="2147485574" r:id="rId13"/>
    <p:sldLayoutId id="2147485575" r:id="rId14"/>
    <p:sldLayoutId id="2147485576" r:id="rId15"/>
    <p:sldLayoutId id="2147485577" r:id="rId16"/>
    <p:sldLayoutId id="2147485578" r:id="rId17"/>
    <p:sldLayoutId id="2147485579" r:id="rId18"/>
    <p:sldLayoutId id="2147485580" r:id="rId19"/>
    <p:sldLayoutId id="2147485581" r:id="rId20"/>
    <p:sldLayoutId id="2147485582" r:id="rId21"/>
    <p:sldLayoutId id="2147485583" r:id="rId22"/>
    <p:sldLayoutId id="2147485584" r:id="rId23"/>
    <p:sldLayoutId id="2147485585" r:id="rId24"/>
    <p:sldLayoutId id="2147485586" r:id="rId25"/>
    <p:sldLayoutId id="2147485587" r:id="rId26"/>
    <p:sldLayoutId id="2147485588" r:id="rId27"/>
    <p:sldLayoutId id="2147485589" r:id="rId28"/>
    <p:sldLayoutId id="2147485590" r:id="rId29"/>
    <p:sldLayoutId id="2147485591" r:id="rId30"/>
    <p:sldLayoutId id="2147485592" r:id="rId31"/>
    <p:sldLayoutId id="2147485593" r:id="rId32"/>
    <p:sldLayoutId id="2147485594" r:id="rId33"/>
    <p:sldLayoutId id="2147485595" r:id="rId34"/>
    <p:sldLayoutId id="214748559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dirty="0"/>
              <a:t>Unit Controller Call Series © Sodexo September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9730203"/>
      </p:ext>
    </p:extLst>
  </p:cSld>
  <p:clrMap bg1="lt1" tx1="dk1" bg2="lt2" tx2="dk2" accent1="accent1" accent2="accent2" accent3="accent3" accent4="accent4" accent5="accent5" accent6="accent6" hlink="hlink" folHlink="folHlink"/>
  <p:sldLayoutIdLst>
    <p:sldLayoutId id="2147485640" r:id="rId1"/>
    <p:sldLayoutId id="2147485641" r:id="rId2"/>
    <p:sldLayoutId id="2147485642" r:id="rId3"/>
    <p:sldLayoutId id="2147485643" r:id="rId4"/>
    <p:sldLayoutId id="2147485644" r:id="rId5"/>
    <p:sldLayoutId id="2147485645" r:id="rId6"/>
    <p:sldLayoutId id="2147485646" r:id="rId7"/>
    <p:sldLayoutId id="2147485647" r:id="rId8"/>
    <p:sldLayoutId id="2147485648" r:id="rId9"/>
    <p:sldLayoutId id="2147485649" r:id="rId10"/>
    <p:sldLayoutId id="2147485650" r:id="rId11"/>
    <p:sldLayoutId id="2147485651" r:id="rId12"/>
    <p:sldLayoutId id="2147485652" r:id="rId13"/>
    <p:sldLayoutId id="2147485653" r:id="rId14"/>
    <p:sldLayoutId id="2147485654" r:id="rId15"/>
    <p:sldLayoutId id="2147485655" r:id="rId16"/>
    <p:sldLayoutId id="2147485656" r:id="rId17"/>
    <p:sldLayoutId id="2147485657" r:id="rId18"/>
    <p:sldLayoutId id="2147485658" r:id="rId19"/>
    <p:sldLayoutId id="2147485659" r:id="rId20"/>
    <p:sldLayoutId id="2147485660" r:id="rId21"/>
    <p:sldLayoutId id="2147485661" r:id="rId22"/>
    <p:sldLayoutId id="2147485662" r:id="rId23"/>
    <p:sldLayoutId id="2147485663" r:id="rId24"/>
    <p:sldLayoutId id="2147485664" r:id="rId25"/>
    <p:sldLayoutId id="2147485665" r:id="rId26"/>
    <p:sldLayoutId id="2147485666" r:id="rId27"/>
    <p:sldLayoutId id="2147485667" r:id="rId28"/>
    <p:sldLayoutId id="2147485668" r:id="rId29"/>
    <p:sldLayoutId id="2147485669" r:id="rId30"/>
    <p:sldLayoutId id="2147485670" r:id="rId31"/>
    <p:sldLayoutId id="2147485671"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latin typeface="Aria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latin typeface="Arial"/>
              </a:rPr>
              <a:t> – </a:t>
            </a:r>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75" algn="l"/>
                <a:tab pos="1616075" algn="l"/>
                <a:tab pos="2149475" algn="l"/>
                <a:tab pos="8077200" algn="r"/>
              </a:tabLst>
            </a:pPr>
            <a:r>
              <a:rPr lang="en-US" dirty="0">
                <a:solidFill>
                  <a:srgbClr val="000000"/>
                </a:solidFill>
                <a:latin typeface="Arial"/>
              </a:rPr>
              <a:t>Unit Controller Call Series © Sodexo September 2023. All rights Reserved</a:t>
            </a:r>
          </a:p>
        </p:txBody>
      </p:sp>
    </p:spTree>
    <p:extLst>
      <p:ext uri="{BB962C8B-B14F-4D97-AF65-F5344CB8AC3E}">
        <p14:creationId xmlns:p14="http://schemas.microsoft.com/office/powerpoint/2010/main" val="934488953"/>
      </p:ext>
    </p:extLst>
  </p:cSld>
  <p:clrMap bg1="lt1" tx1="dk1" bg2="lt2" tx2="dk2" accent1="accent1" accent2="accent2" accent3="accent3" accent4="accent4" accent5="accent5" accent6="accent6" hlink="hlink" folHlink="folHlink"/>
  <p:sldLayoutIdLst>
    <p:sldLayoutId id="2147485717" r:id="rId1"/>
    <p:sldLayoutId id="2147485718" r:id="rId2"/>
    <p:sldLayoutId id="2147485719" r:id="rId3"/>
    <p:sldLayoutId id="2147485720" r:id="rId4"/>
    <p:sldLayoutId id="2147485721" r:id="rId5"/>
    <p:sldLayoutId id="2147485722" r:id="rId6"/>
    <p:sldLayoutId id="2147485723" r:id="rId7"/>
    <p:sldLayoutId id="2147485724" r:id="rId8"/>
    <p:sldLayoutId id="2147485725" r:id="rId9"/>
    <p:sldLayoutId id="2147485726" r:id="rId10"/>
    <p:sldLayoutId id="2147485727" r:id="rId11"/>
    <p:sldLayoutId id="2147485728" r:id="rId12"/>
    <p:sldLayoutId id="2147485729" r:id="rId13"/>
    <p:sldLayoutId id="2147485730" r:id="rId14"/>
    <p:sldLayoutId id="2147485731" r:id="rId15"/>
    <p:sldLayoutId id="2147485732" r:id="rId16"/>
    <p:sldLayoutId id="2147485733" r:id="rId17"/>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cstate="print">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dirty="0"/>
              <a:t>Unit Controller Call Series © Sodexo September 2023.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474185792"/>
      </p:ext>
    </p:extLst>
  </p:cSld>
  <p:clrMap bg1="lt1" tx1="dk1" bg2="lt2" tx2="dk2" accent1="accent1" accent2="accent2" accent3="accent3" accent4="accent4" accent5="accent5" accent6="accent6" hlink="hlink" folHlink="folHlink"/>
  <p:sldLayoutIdLst>
    <p:sldLayoutId id="2147485845" r:id="rId1"/>
    <p:sldLayoutId id="2147485846" r:id="rId2"/>
    <p:sldLayoutId id="2147485847" r:id="rId3"/>
    <p:sldLayoutId id="2147485848" r:id="rId4"/>
    <p:sldLayoutId id="2147485849" r:id="rId5"/>
    <p:sldLayoutId id="2147485850" r:id="rId6"/>
    <p:sldLayoutId id="2147485851" r:id="rId7"/>
    <p:sldLayoutId id="2147485852" r:id="rId8"/>
    <p:sldLayoutId id="2147485853" r:id="rId9"/>
    <p:sldLayoutId id="2147485854" r:id="rId10"/>
    <p:sldLayoutId id="2147485855" r:id="rId11"/>
    <p:sldLayoutId id="2147485856" r:id="rId12"/>
    <p:sldLayoutId id="2147485857" r:id="rId13"/>
    <p:sldLayoutId id="2147485858" r:id="rId14"/>
    <p:sldLayoutId id="2147485859" r:id="rId15"/>
    <p:sldLayoutId id="2147485860" r:id="rId16"/>
    <p:sldLayoutId id="2147485861" r:id="rId17"/>
    <p:sldLayoutId id="2147485862" r:id="rId18"/>
    <p:sldLayoutId id="2147485863" r:id="rId19"/>
    <p:sldLayoutId id="2147485864" r:id="rId20"/>
    <p:sldLayoutId id="2147485865" r:id="rId21"/>
    <p:sldLayoutId id="2147485866" r:id="rId22"/>
    <p:sldLayoutId id="2147485867" r:id="rId23"/>
    <p:sldLayoutId id="2147485868" r:id="rId24"/>
    <p:sldLayoutId id="2147485869" r:id="rId25"/>
    <p:sldLayoutId id="2147485870" r:id="rId26"/>
    <p:sldLayoutId id="2147485871" r:id="rId27"/>
    <p:sldLayoutId id="2147485872" r:id="rId28"/>
    <p:sldLayoutId id="2147485873" r:id="rId29"/>
    <p:sldLayoutId id="2147485874" r:id="rId30"/>
    <p:sldLayoutId id="2147485875" r:id="rId31"/>
    <p:sldLayoutId id="2147485876" r:id="rId32"/>
    <p:sldLayoutId id="2147485877" r:id="rId33"/>
    <p:sldLayoutId id="2147485878" r:id="rId34"/>
    <p:sldLayoutId id="2147485879"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dirty="0"/>
              <a:t>Unit Controller Call Series © Sodexo September 2023.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4254763540"/>
      </p:ext>
    </p:extLst>
  </p:cSld>
  <p:clrMap bg1="lt1" tx1="dk1" bg2="lt2" tx2="dk2" accent1="accent1" accent2="accent2" accent3="accent3" accent4="accent4" accent5="accent5" accent6="accent6" hlink="hlink" folHlink="folHlink"/>
  <p:sldLayoutIdLst>
    <p:sldLayoutId id="2147485882" r:id="rId1"/>
    <p:sldLayoutId id="2147485883" r:id="rId2"/>
    <p:sldLayoutId id="2147485884" r:id="rId3"/>
    <p:sldLayoutId id="2147485885" r:id="rId4"/>
    <p:sldLayoutId id="2147485886" r:id="rId5"/>
    <p:sldLayoutId id="2147485887" r:id="rId6"/>
    <p:sldLayoutId id="2147485888" r:id="rId7"/>
    <p:sldLayoutId id="2147485889" r:id="rId8"/>
    <p:sldLayoutId id="2147485890" r:id="rId9"/>
    <p:sldLayoutId id="2147485891" r:id="rId10"/>
    <p:sldLayoutId id="2147485892" r:id="rId11"/>
    <p:sldLayoutId id="2147485893" r:id="rId12"/>
    <p:sldLayoutId id="2147485894" r:id="rId13"/>
    <p:sldLayoutId id="2147485895" r:id="rId14"/>
    <p:sldLayoutId id="2147485896" r:id="rId15"/>
    <p:sldLayoutId id="2147485897" r:id="rId16"/>
    <p:sldLayoutId id="2147485898" r:id="rId17"/>
    <p:sldLayoutId id="2147485899" r:id="rId18"/>
    <p:sldLayoutId id="2147485900" r:id="rId19"/>
    <p:sldLayoutId id="2147485901" r:id="rId20"/>
    <p:sldLayoutId id="2147485902" r:id="rId21"/>
    <p:sldLayoutId id="2147485903" r:id="rId22"/>
    <p:sldLayoutId id="2147485904" r:id="rId23"/>
    <p:sldLayoutId id="2147485905" r:id="rId24"/>
    <p:sldLayoutId id="2147485906" r:id="rId25"/>
    <p:sldLayoutId id="2147485907" r:id="rId26"/>
    <p:sldLayoutId id="2147485908" r:id="rId27"/>
    <p:sldLayoutId id="2147485909" r:id="rId28"/>
    <p:sldLayoutId id="2147485910" r:id="rId29"/>
    <p:sldLayoutId id="2147485911" r:id="rId30"/>
    <p:sldLayoutId id="2147485912" r:id="rId31"/>
    <p:sldLayoutId id="2147485913" r:id="rId32"/>
    <p:sldLayoutId id="2147485914" r:id="rId33"/>
    <p:sldLayoutId id="2147485915" r:id="rId34"/>
    <p:sldLayoutId id="214748591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8F5E0-4406-9905-231F-D687A898DA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22FE3D-078D-A004-A553-B48530868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DE18D-EBC0-4E72-09C3-7633EF29EE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0E03BA2-6817-3C06-64B3-06BD5FE96C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Unit Controller Call Series © Sodexo September 2023. All rights Reserved</a:t>
            </a:r>
          </a:p>
        </p:txBody>
      </p:sp>
      <p:sp>
        <p:nvSpPr>
          <p:cNvPr id="6" name="Slide Number Placeholder 5">
            <a:extLst>
              <a:ext uri="{FF2B5EF4-FFF2-40B4-BE49-F238E27FC236}">
                <a16:creationId xmlns:a16="http://schemas.microsoft.com/office/drawing/2014/main" id="{835E2656-69FC-F59E-8F5F-74EF59E1A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771F8-2517-468B-B246-795D9054CC4D}" type="slidenum">
              <a:rPr lang="en-US" smtClean="0"/>
              <a:t>‹#›</a:t>
            </a:fld>
            <a:endParaRPr lang="en-US" dirty="0"/>
          </a:p>
        </p:txBody>
      </p:sp>
    </p:spTree>
    <p:extLst>
      <p:ext uri="{BB962C8B-B14F-4D97-AF65-F5344CB8AC3E}">
        <p14:creationId xmlns:p14="http://schemas.microsoft.com/office/powerpoint/2010/main" val="1983010519"/>
      </p:ext>
    </p:extLst>
  </p:cSld>
  <p:clrMap bg1="lt1" tx1="dk1" bg2="lt2" tx2="dk2" accent1="accent1" accent2="accent2" accent3="accent3" accent4="accent4" accent5="accent5" accent6="accent6" hlink="hlink" folHlink="folHlink"/>
  <p:sldLayoutIdLst>
    <p:sldLayoutId id="2147485918" r:id="rId1"/>
    <p:sldLayoutId id="2147485919" r:id="rId2"/>
    <p:sldLayoutId id="2147485920" r:id="rId3"/>
    <p:sldLayoutId id="2147485921" r:id="rId4"/>
    <p:sldLayoutId id="2147485922" r:id="rId5"/>
    <p:sldLayoutId id="2147485923" r:id="rId6"/>
    <p:sldLayoutId id="2147485924" r:id="rId7"/>
    <p:sldLayoutId id="2147485925" r:id="rId8"/>
    <p:sldLayoutId id="2147485926" r:id="rId9"/>
    <p:sldLayoutId id="2147485927" r:id="rId10"/>
    <p:sldLayoutId id="214748592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corinne.szabo@sodexo.com" TargetMode="External"/><Relationship Id="rId5" Type="http://schemas.openxmlformats.org/officeDocument/2006/relationships/image" Target="../media/image2.jpg"/><Relationship Id="rId4" Type="http://schemas.openxmlformats.org/officeDocument/2006/relationships/hyperlink" Target="https://researchleap.com/contemporary-data-science-finance-students-comparative-study-essential-features-commonly-used-statistical-software/"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mailto:AccountsReceivableNorAm@sodexo.com" TargetMode="External"/><Relationship Id="rId1" Type="http://schemas.openxmlformats.org/officeDocument/2006/relationships/slideLayout" Target="../slideLayouts/slideLayout389.xml"/></Relationships>
</file>

<file path=ppt/slides/_rels/slide11.xml.rels><?xml version="1.0" encoding="UTF-8" standalone="yes"?>
<Relationships xmlns="http://schemas.openxmlformats.org/package/2006/relationships"><Relationship Id="rId3" Type="http://schemas.openxmlformats.org/officeDocument/2006/relationships/hyperlink" Target="http://sclohonet.blogspot.com/2010_12_19_archive.html" TargetMode="External"/><Relationship Id="rId2" Type="http://schemas.openxmlformats.org/officeDocument/2006/relationships/image" Target="../media/image25.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13.xml.rels><?xml version="1.0" encoding="UTF-8" standalone="yes"?>
<Relationships xmlns="http://schemas.openxmlformats.org/package/2006/relationships"><Relationship Id="rId3" Type="http://schemas.openxmlformats.org/officeDocument/2006/relationships/hyperlink" Target="mailto:lucia.Riccio@sodexo.com" TargetMode="External"/><Relationship Id="rId2" Type="http://schemas.openxmlformats.org/officeDocument/2006/relationships/chart" Target="../charts/chart1.xml"/><Relationship Id="rId1" Type="http://schemas.openxmlformats.org/officeDocument/2006/relationships/slideLayout" Target="../slideLayouts/slideLayout2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3.xml"/></Relationships>
</file>

<file path=ppt/slides/_rels/slide15.xml.rels><?xml version="1.0" encoding="UTF-8" standalone="yes"?>
<Relationships xmlns="http://schemas.openxmlformats.org/package/2006/relationships"><Relationship Id="rId3" Type="http://schemas.openxmlformats.org/officeDocument/2006/relationships/hyperlink" Target="mailto:purchasecards.noram@sodexo.com" TargetMode="External"/><Relationship Id="rId2" Type="http://schemas.openxmlformats.org/officeDocument/2006/relationships/hyperlink" Target="mailto:lucia.Riccio@sodexo.clom" TargetMode="External"/><Relationship Id="rId1" Type="http://schemas.openxmlformats.org/officeDocument/2006/relationships/slideLayout" Target="../slideLayouts/slideLayout265.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hyperlink" Target="http://sclohonet.blogspot.com/2010_12_19_archive.html" TargetMode="External"/><Relationship Id="rId2" Type="http://schemas.openxmlformats.org/officeDocument/2006/relationships/image" Target="../media/image25.jpg"/><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49.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9.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41.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9.xml"/></Relationships>
</file>

<file path=ppt/slides/_rels/slide9.xml.rels><?xml version="1.0" encoding="UTF-8" standalone="yes"?>
<Relationships xmlns="http://schemas.openxmlformats.org/package/2006/relationships"><Relationship Id="rId3" Type="http://schemas.openxmlformats.org/officeDocument/2006/relationships/hyperlink" Target="mailto:AccountsReceivableNorAm@sodexo.com" TargetMode="External"/><Relationship Id="rId2" Type="http://schemas.openxmlformats.org/officeDocument/2006/relationships/hyperlink" Target="mailto:Creditcollection.NORAM@Sodexo.COM" TargetMode="External"/><Relationship Id="rId1" Type="http://schemas.openxmlformats.org/officeDocument/2006/relationships/slideLayout" Target="../slideLayouts/slideLayout3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alphaModFix amt="35000"/>
            <a:extLst>
              <a:ext uri="{837473B0-CC2E-450A-ABE3-18F120FF3D39}">
                <a1611:picAttrSrcUrl xmlns:a1611="http://schemas.microsoft.com/office/drawing/2016/11/main" r:id="rId4"/>
              </a:ext>
            </a:extLst>
          </a:blip>
          <a:srcRect l="219" r="12061"/>
          <a:stretch/>
        </p:blipFill>
        <p:spPr>
          <a:xfrm>
            <a:off x="20" y="10"/>
            <a:ext cx="12191980" cy="6857990"/>
          </a:xfrm>
          <a:noFill/>
        </p:spPr>
      </p:pic>
      <p:sp>
        <p:nvSpPr>
          <p:cNvPr id="24" name="Text Placeholder 2">
            <a:extLst>
              <a:ext uri="{FF2B5EF4-FFF2-40B4-BE49-F238E27FC236}">
                <a16:creationId xmlns:a16="http://schemas.microsoft.com/office/drawing/2014/main" id="{7B08A79D-1288-CF8C-15B5-C442C157FE4A}"/>
              </a:ext>
              <a:ext uri="{C183D7F6-B498-43B3-948B-1728B52AA6E4}">
                <adec:decorative xmlns:adec="http://schemas.microsoft.com/office/drawing/2017/decorative" val="1"/>
              </a:ext>
            </a:extLst>
          </p:cNvPr>
          <p:cNvSpPr>
            <a:spLocks noGrp="1"/>
          </p:cNvSpPr>
          <p:nvPr>
            <p:ph type="body" sz="quarter" idx="60"/>
          </p:nvPr>
        </p:nvSpPr>
        <p:spPr>
          <a:xfrm>
            <a:off x="0" y="34225"/>
            <a:ext cx="4419600" cy="407100"/>
          </a:xfrm>
        </p:spPr>
        <p:txBody>
          <a:bodyPr/>
          <a:lstStyle/>
          <a:p>
            <a:endParaRPr lang="en-US" dirty="0"/>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title" idx="4294967295"/>
          </p:nvPr>
        </p:nvSpPr>
        <p:spPr>
          <a:xfrm>
            <a:off x="0" y="441325"/>
            <a:ext cx="4419600" cy="3206750"/>
          </a:xfrm>
          <a:prstGeom prst="round2SameRect">
            <a:avLst>
              <a:gd name="adj1" fmla="val 0"/>
              <a:gd name="adj2" fmla="val 12536"/>
            </a:avLst>
          </a:prstGeom>
          <a:blipFill>
            <a:blip r:embed="rId5"/>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rmAutofit/>
          </a:body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3700" b="1" i="0" u="none" strike="noStrike" kern="1200" cap="none" spc="0" normalizeH="0" baseline="0" noProof="0" dirty="0">
                <a:ln>
                  <a:noFill/>
                </a:ln>
                <a:solidFill>
                  <a:schemeClr val="tx2"/>
                </a:solidFill>
                <a:effectLst/>
                <a:uLnTx/>
                <a:uFillTx/>
                <a:latin typeface="+mn-lt"/>
                <a:ea typeface="+mn-ea"/>
                <a:cs typeface="+mn-cs"/>
              </a:rPr>
              <a:t>FY24 Unit Controller Call </a:t>
            </a:r>
            <a:r>
              <a:rPr kumimoji="0" lang="en-US" sz="3700" b="1" i="0" u="none" strike="noStrike" kern="1200" cap="none" spc="0" normalizeH="0" baseline="0" noProof="0" dirty="0">
                <a:ln>
                  <a:noFill/>
                </a:ln>
                <a:solidFill>
                  <a:schemeClr val="tx2"/>
                </a:solidFill>
                <a:effectLst/>
                <a:uLnTx/>
                <a:uFillTx/>
                <a:latin typeface="+mn-lt"/>
                <a:ea typeface="+mn-ea"/>
                <a:cs typeface="+mn-cs"/>
              </a:rPr>
              <a:t>Series</a:t>
            </a:r>
          </a:p>
          <a:p>
            <a:pPr marL="0" marR="0" lvl="1" indent="0" algn="l" defTabSz="914377" rtl="0" eaLnBrk="1" fontAlgn="auto" latinLnBrk="0" hangingPunct="1">
              <a:lnSpc>
                <a:spcPct val="75000"/>
              </a:lnSpc>
              <a:spcBef>
                <a:spcPts val="0"/>
              </a:spcBef>
              <a:spcAft>
                <a:spcPts val="600"/>
              </a:spcAft>
              <a:buClr>
                <a:srgbClr val="EE0000"/>
              </a:buClr>
              <a:buSzTx/>
              <a:buFont typeface="Arial" panose="020B0604020202020204" pitchFamily="34" charset="0"/>
              <a:buNone/>
              <a:tabLst/>
              <a:defRPr/>
            </a:pPr>
            <a:r>
              <a:rPr lang="en-US" sz="3700" kern="1200" dirty="0">
                <a:solidFill>
                  <a:schemeClr val="tx2"/>
                </a:solidFill>
                <a:latin typeface="+mn-lt"/>
                <a:ea typeface="+mn-ea"/>
                <a:cs typeface="+mn-cs"/>
              </a:rPr>
              <a:t>September</a:t>
            </a:r>
            <a:r>
              <a:rPr lang="fr-FR" sz="3700" kern="1200" dirty="0">
                <a:solidFill>
                  <a:schemeClr val="tx2"/>
                </a:solidFill>
                <a:latin typeface="+mn-lt"/>
                <a:ea typeface="+mn-ea"/>
                <a:cs typeface="+mn-cs"/>
              </a:rPr>
              <a:t>, 2023</a:t>
            </a:r>
            <a:endParaRPr kumimoji="0" lang="fr-FR" sz="37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TextBox 1">
            <a:extLst>
              <a:ext uri="{FF2B5EF4-FFF2-40B4-BE49-F238E27FC236}">
                <a16:creationId xmlns:a16="http://schemas.microsoft.com/office/drawing/2014/main" id="{89F4A397-4405-4D1C-308E-6BB848B6DE4E}"/>
              </a:ext>
            </a:extLst>
          </p:cNvPr>
          <p:cNvSpPr txBox="1"/>
          <p:nvPr/>
        </p:nvSpPr>
        <p:spPr>
          <a:xfrm>
            <a:off x="7713233" y="5982250"/>
            <a:ext cx="4130936" cy="461665"/>
          </a:xfrm>
          <a:prstGeom prst="rect">
            <a:avLst/>
          </a:prstGeom>
          <a:noFill/>
        </p:spPr>
        <p:txBody>
          <a:bodyPr wrap="square" rtlCol="0">
            <a:spAutoFit/>
          </a:bodyPr>
          <a:lstStyle/>
          <a:p>
            <a:r>
              <a:rPr lang="en-US" sz="2400" u="sng" dirty="0">
                <a:solidFill>
                  <a:schemeClr val="tx2"/>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corinne.szabo@sodexo.com</a:t>
            </a:r>
            <a:endParaRPr lang="en-US" dirty="0">
              <a:solidFill>
                <a:schemeClr val="tx2"/>
              </a:solidFill>
            </a:endParaRPr>
          </a:p>
        </p:txBody>
      </p:sp>
      <p:grpSp>
        <p:nvGrpSpPr>
          <p:cNvPr id="6" name="Group 5">
            <a:extLst>
              <a:ext uri="{FF2B5EF4-FFF2-40B4-BE49-F238E27FC236}">
                <a16:creationId xmlns:a16="http://schemas.microsoft.com/office/drawing/2014/main" id="{048BD1A5-A154-3B93-ADEE-94CB3A4DF0B7}"/>
              </a:ext>
            </a:extLst>
          </p:cNvPr>
          <p:cNvGrpSpPr/>
          <p:nvPr/>
        </p:nvGrpSpPr>
        <p:grpSpPr>
          <a:xfrm>
            <a:off x="0" y="3869867"/>
            <a:ext cx="4999582" cy="2343215"/>
            <a:chOff x="290011" y="4480560"/>
            <a:chExt cx="4999582" cy="2343215"/>
          </a:xfrm>
        </p:grpSpPr>
        <p:sp>
          <p:nvSpPr>
            <p:cNvPr id="4" name="Flowchart: Sequential Access Storage 3">
              <a:extLst>
                <a:ext uri="{FF2B5EF4-FFF2-40B4-BE49-F238E27FC236}">
                  <a16:creationId xmlns:a16="http://schemas.microsoft.com/office/drawing/2014/main" id="{41901E72-79D1-534D-C1DD-D7D15E0FC68D}"/>
                </a:ext>
              </a:extLst>
            </p:cNvPr>
            <p:cNvSpPr/>
            <p:nvPr/>
          </p:nvSpPr>
          <p:spPr>
            <a:xfrm>
              <a:off x="290011" y="4480560"/>
              <a:ext cx="4709591" cy="2343215"/>
            </a:xfrm>
            <a:prstGeom prst="flowChartMagneticTap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43EE17B-FB5B-4725-BAB6-E993EA1958A4}"/>
                </a:ext>
              </a:extLst>
            </p:cNvPr>
            <p:cNvSpPr txBox="1"/>
            <p:nvPr/>
          </p:nvSpPr>
          <p:spPr>
            <a:xfrm>
              <a:off x="869993" y="4860521"/>
              <a:ext cx="4419600" cy="1636089"/>
            </a:xfrm>
            <a:prstGeom prst="rect">
              <a:avLst/>
            </a:prstGeom>
            <a:noFill/>
          </p:spPr>
          <p:txBody>
            <a:bodyPr wrap="square" rtlCol="0">
              <a:spAutoFit/>
            </a:bodyPr>
            <a:lstStyle/>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chemeClr val="bg1"/>
                  </a:solidFill>
                  <a:effectLst/>
                  <a:uLnTx/>
                  <a:uFillTx/>
                </a:rPr>
                <a:t>We’ll get started momentarily</a:t>
              </a:r>
            </a:p>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chemeClr val="bg1"/>
                  </a:solidFill>
                  <a:effectLst/>
                  <a:uLnTx/>
                  <a:uFillTx/>
                </a:rPr>
                <a:t>PLEASE keep lines muted</a:t>
              </a:r>
            </a:p>
            <a:p>
              <a:pPr marL="0" marR="0" lvl="0" indent="0" defTabSz="1088470" eaLnBrk="1" fontAlgn="auto" latinLnBrk="0" hangingPunct="1">
                <a:spcBef>
                  <a:spcPts val="0"/>
                </a:spcBef>
                <a:spcAft>
                  <a:spcPts val="600"/>
                </a:spcAft>
                <a:buClrTx/>
                <a:buSzTx/>
                <a:buFontTx/>
                <a:buNone/>
                <a:tabLst/>
                <a:defRPr/>
              </a:pPr>
              <a:endParaRPr lang="en-US" sz="2133" kern="0" dirty="0">
                <a:solidFill>
                  <a:schemeClr val="bg1"/>
                </a:solidFill>
              </a:endParaRPr>
            </a:p>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chemeClr val="bg1"/>
                  </a:solidFill>
                  <a:effectLst/>
                  <a:uLnTx/>
                  <a:uFillTx/>
                </a:rPr>
                <a:t>This call will be recorded</a:t>
              </a:r>
            </a:p>
          </p:txBody>
        </p:sp>
      </p:gr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D7FE-B3B5-473B-BED5-19E81F1F963F}"/>
              </a:ext>
            </a:extLst>
          </p:cNvPr>
          <p:cNvSpPr>
            <a:spLocks noGrp="1"/>
          </p:cNvSpPr>
          <p:nvPr>
            <p:ph type="title"/>
          </p:nvPr>
        </p:nvSpPr>
        <p:spPr>
          <a:xfrm>
            <a:off x="546520" y="350332"/>
            <a:ext cx="10926077" cy="710552"/>
          </a:xfrm>
          <a:solidFill>
            <a:srgbClr val="292A5C"/>
          </a:solidFill>
        </p:spPr>
        <p:txBody>
          <a:bodyPr anchor="ctr"/>
          <a:lstStyle/>
          <a:p>
            <a:r>
              <a:rPr lang="en-US" sz="3200" dirty="0">
                <a:solidFill>
                  <a:schemeClr val="bg1"/>
                </a:solidFill>
              </a:rPr>
              <a:t>Payment Fraud</a:t>
            </a:r>
          </a:p>
        </p:txBody>
      </p:sp>
      <p:sp>
        <p:nvSpPr>
          <p:cNvPr id="3" name="Text Placeholder 2">
            <a:extLst>
              <a:ext uri="{FF2B5EF4-FFF2-40B4-BE49-F238E27FC236}">
                <a16:creationId xmlns:a16="http://schemas.microsoft.com/office/drawing/2014/main" id="{B0D606DB-7AD7-458F-B550-45E1957F9C53}"/>
              </a:ext>
            </a:extLst>
          </p:cNvPr>
          <p:cNvSpPr>
            <a:spLocks noGrp="1"/>
          </p:cNvSpPr>
          <p:nvPr>
            <p:ph type="body" sz="quarter" idx="12"/>
          </p:nvPr>
        </p:nvSpPr>
        <p:spPr>
          <a:xfrm>
            <a:off x="546520" y="1220755"/>
            <a:ext cx="11022088" cy="4931637"/>
          </a:xfrm>
        </p:spPr>
        <p:txBody>
          <a:bodyPr>
            <a:normAutofit fontScale="70000" lnSpcReduction="20000"/>
          </a:bodyPr>
          <a:lstStyle/>
          <a:p>
            <a:pPr marL="0" indent="0">
              <a:buNone/>
            </a:pPr>
            <a:r>
              <a:rPr lang="en-US" sz="2667" dirty="0">
                <a:solidFill>
                  <a:srgbClr val="FF0000"/>
                </a:solidFill>
              </a:rPr>
              <a:t>Threat Actors are continuing their efforts posing as Sodexo employee to commit fraud against our clients</a:t>
            </a:r>
            <a:r>
              <a:rPr lang="en-US" sz="2667" dirty="0">
                <a:solidFill>
                  <a:schemeClr val="tx1"/>
                </a:solidFill>
              </a:rPr>
              <a:t>. </a:t>
            </a:r>
          </a:p>
          <a:p>
            <a:pPr marL="0" indent="0">
              <a:buNone/>
            </a:pPr>
            <a:endParaRPr lang="en-US" sz="2133" dirty="0">
              <a:solidFill>
                <a:schemeClr val="tx1"/>
              </a:solidFill>
            </a:endParaRPr>
          </a:p>
          <a:p>
            <a:pPr marL="852467" lvl="1" indent="-380990">
              <a:buFont typeface="Wingdings" panose="05000000000000000000" pitchFamily="2" charset="2"/>
              <a:buChar char="§"/>
            </a:pPr>
            <a:r>
              <a:rPr lang="en-US" sz="2800" dirty="0">
                <a:solidFill>
                  <a:schemeClr val="tx1"/>
                </a:solidFill>
              </a:rPr>
              <a:t>Tell customers </a:t>
            </a:r>
            <a:r>
              <a:rPr lang="en-US" sz="2800" b="1" dirty="0">
                <a:solidFill>
                  <a:schemeClr val="tx1"/>
                </a:solidFill>
              </a:rPr>
              <a:t>NEVER</a:t>
            </a:r>
            <a:r>
              <a:rPr lang="en-US" sz="2800" dirty="0">
                <a:solidFill>
                  <a:schemeClr val="tx1"/>
                </a:solidFill>
              </a:rPr>
              <a:t> to conduct electronic funds transactions with Sodexo via email. </a:t>
            </a:r>
            <a:br>
              <a:rPr lang="en-US" sz="2800" dirty="0">
                <a:solidFill>
                  <a:schemeClr val="tx1"/>
                </a:solidFill>
              </a:rPr>
            </a:br>
            <a:r>
              <a:rPr lang="en-US" sz="2800" dirty="0">
                <a:solidFill>
                  <a:schemeClr val="tx1"/>
                </a:solidFill>
              </a:rPr>
              <a:t>Always call the AR Department to verify any requests and to check the sender’s domain</a:t>
            </a:r>
          </a:p>
          <a:p>
            <a:pPr lvl="1" indent="0">
              <a:buNone/>
            </a:pPr>
            <a:endParaRPr lang="en-US" sz="2800" dirty="0">
              <a:solidFill>
                <a:schemeClr val="tx1"/>
              </a:solidFill>
            </a:endParaRPr>
          </a:p>
          <a:p>
            <a:pPr marL="852467" lvl="1" indent="-380990">
              <a:buFont typeface="Wingdings" panose="05000000000000000000" pitchFamily="2" charset="2"/>
              <a:buChar char="§"/>
            </a:pPr>
            <a:r>
              <a:rPr lang="en-US" sz="2667" dirty="0">
                <a:solidFill>
                  <a:schemeClr val="tx1"/>
                </a:solidFill>
              </a:rPr>
              <a:t>Ensure that any requests for funds transfer received have 2nd and/or 3rd level validation procedures in place (i.e., DM/GM approvals, always call your customer to verify legitimacy etc.)</a:t>
            </a:r>
          </a:p>
          <a:p>
            <a:pPr lvl="1" indent="0">
              <a:buNone/>
            </a:pPr>
            <a:endParaRPr lang="en-US" sz="2667" dirty="0">
              <a:solidFill>
                <a:schemeClr val="tx1"/>
              </a:solidFill>
            </a:endParaRPr>
          </a:p>
          <a:p>
            <a:pPr marL="852467" lvl="1" indent="-380990">
              <a:buFont typeface="Wingdings" panose="05000000000000000000" pitchFamily="2" charset="2"/>
              <a:buChar char="§"/>
            </a:pPr>
            <a:r>
              <a:rPr lang="en-US" sz="2800" dirty="0">
                <a:solidFill>
                  <a:schemeClr val="tx1"/>
                </a:solidFill>
              </a:rPr>
              <a:t>Using email for financial transactions in general is strongly discouraged</a:t>
            </a:r>
          </a:p>
          <a:p>
            <a:pPr marL="852467" lvl="1" indent="-380990">
              <a:buFont typeface="Wingdings" panose="05000000000000000000" pitchFamily="2" charset="2"/>
              <a:buChar char="§"/>
            </a:pPr>
            <a:endParaRPr lang="en-US" sz="2800" dirty="0">
              <a:solidFill>
                <a:schemeClr val="tx1"/>
              </a:solidFill>
            </a:endParaRPr>
          </a:p>
          <a:p>
            <a:pPr marL="852467" lvl="1" indent="-380990">
              <a:buFont typeface="Wingdings" panose="05000000000000000000" pitchFamily="2" charset="2"/>
              <a:buChar char="§"/>
            </a:pPr>
            <a:r>
              <a:rPr lang="en-US" sz="2800" dirty="0">
                <a:solidFill>
                  <a:schemeClr val="tx1"/>
                </a:solidFill>
              </a:rPr>
              <a:t>Immediately contact FSS Accounts Receivables department if you suspect possible fraud at:  </a:t>
            </a:r>
            <a:r>
              <a:rPr lang="en-US" sz="2800" dirty="0">
                <a:solidFill>
                  <a:schemeClr val="tx1"/>
                </a:solidFill>
                <a:hlinkClick r:id="rId2"/>
              </a:rPr>
              <a:t>AccountsReceivableNorAm@sodexo.com</a:t>
            </a:r>
            <a:r>
              <a:rPr lang="en-US" sz="2800" dirty="0">
                <a:solidFill>
                  <a:schemeClr val="tx1"/>
                </a:solidFill>
              </a:rPr>
              <a:t> or 1-800-828-7762, Option 2, Option 2 </a:t>
            </a:r>
          </a:p>
          <a:p>
            <a:pPr marL="257168" indent="-257168">
              <a:buFont typeface="Wingdings" panose="05000000000000000000" pitchFamily="2" charset="2"/>
              <a:buChar char="Ø"/>
            </a:pPr>
            <a:endParaRPr lang="en-US" dirty="0">
              <a:solidFill>
                <a:schemeClr val="tx1"/>
              </a:solidFill>
            </a:endParaRPr>
          </a:p>
          <a:p>
            <a:pPr marL="257168" indent="-257168">
              <a:buFont typeface="Wingdings" panose="05000000000000000000" pitchFamily="2" charset="2"/>
              <a:buChar char="Ø"/>
            </a:pPr>
            <a:endParaRPr lang="en-US" dirty="0"/>
          </a:p>
          <a:p>
            <a:pPr marL="0" indent="0">
              <a:buNone/>
            </a:pPr>
            <a:r>
              <a:rPr lang="en-US" sz="2667" dirty="0">
                <a:solidFill>
                  <a:srgbClr val="FF0000"/>
                </a:solidFill>
              </a:rPr>
              <a:t>Thank you, your actions are making a difference!</a:t>
            </a:r>
          </a:p>
        </p:txBody>
      </p:sp>
      <p:sp>
        <p:nvSpPr>
          <p:cNvPr id="4" name="Footer Placeholder 3">
            <a:extLst>
              <a:ext uri="{FF2B5EF4-FFF2-40B4-BE49-F238E27FC236}">
                <a16:creationId xmlns:a16="http://schemas.microsoft.com/office/drawing/2014/main" id="{6F276678-2F73-B0EC-F69C-6FD9D1CB5A1D}"/>
              </a:ext>
            </a:extLst>
          </p:cNvPr>
          <p:cNvSpPr>
            <a:spLocks noGrp="1"/>
          </p:cNvSpPr>
          <p:nvPr>
            <p:ph type="ftr" sz="quarter" idx="14"/>
          </p:nvPr>
        </p:nvSpPr>
        <p:spPr/>
        <p:txBody>
          <a:bodyPr/>
          <a:lstStyle/>
          <a:p>
            <a:pPr eaLnBrk="0" hangingPunct="0">
              <a:lnSpc>
                <a:spcPct val="90000"/>
              </a:lnSpc>
              <a:buClr>
                <a:schemeClr val="accent3"/>
              </a:buClr>
              <a:buSzPct val="120000"/>
              <a:tabLst>
                <a:tab pos="811986" algn="l"/>
                <a:tab pos="1212026" algn="l"/>
                <a:tab pos="1612066" algn="l"/>
                <a:tab pos="6057749" algn="r"/>
              </a:tabLst>
            </a:pPr>
            <a:r>
              <a:rPr lang="en-US" dirty="0"/>
              <a:t>Unit Controller Call Series © Sodexo September 2023. All rights Reserved</a:t>
            </a:r>
          </a:p>
        </p:txBody>
      </p:sp>
    </p:spTree>
    <p:extLst>
      <p:ext uri="{BB962C8B-B14F-4D97-AF65-F5344CB8AC3E}">
        <p14:creationId xmlns:p14="http://schemas.microsoft.com/office/powerpoint/2010/main" val="13428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A59C-CBBB-4671-BB51-1F4E1C11F7CA}"/>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Questions</a:t>
            </a:r>
          </a:p>
        </p:txBody>
      </p:sp>
      <p:pic>
        <p:nvPicPr>
          <p:cNvPr id="4" name="Picture 3" descr="Question marks">
            <a:extLst>
              <a:ext uri="{FF2B5EF4-FFF2-40B4-BE49-F238E27FC236}">
                <a16:creationId xmlns:a16="http://schemas.microsoft.com/office/drawing/2014/main" id="{113D906A-05EA-499A-B88A-AFCEECE14B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56951" y="2049713"/>
            <a:ext cx="3678097" cy="2758573"/>
          </a:xfrm>
          <a:prstGeom prst="rect">
            <a:avLst/>
          </a:prstGeom>
        </p:spPr>
      </p:pic>
    </p:spTree>
    <p:extLst>
      <p:ext uri="{BB962C8B-B14F-4D97-AF65-F5344CB8AC3E}">
        <p14:creationId xmlns:p14="http://schemas.microsoft.com/office/powerpoint/2010/main" val="413446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BE65467E-6ED7-40AD-9992-5FB038081CAD}"/>
              </a:ext>
            </a:extLst>
          </p:cNvPr>
          <p:cNvSpPr>
            <a:spLocks noGrp="1"/>
          </p:cNvSpPr>
          <p:nvPr>
            <p:ph type="pic" sz="quarter" idx="64"/>
          </p:nvPr>
        </p:nvSpPr>
        <p:spPr/>
        <p:txBody>
          <a:bodyPr/>
          <a:lstStyle/>
          <a:p>
            <a:endParaRPr lang="en-US" dirty="0"/>
          </a:p>
        </p:txBody>
      </p:sp>
      <p:sp>
        <p:nvSpPr>
          <p:cNvPr id="4" name="Espace réservé du texte 3">
            <a:extLst>
              <a:ext uri="{FF2B5EF4-FFF2-40B4-BE49-F238E27FC236}">
                <a16:creationId xmlns:a16="http://schemas.microsoft.com/office/drawing/2014/main" id="{643A74C5-8CF9-4EA6-9397-F1739ECD50C0}"/>
              </a:ext>
            </a:extLst>
          </p:cNvPr>
          <p:cNvSpPr>
            <a:spLocks noGrp="1"/>
          </p:cNvSpPr>
          <p:nvPr>
            <p:ph type="body" sz="quarter" idx="65"/>
          </p:nvPr>
        </p:nvSpPr>
        <p:spPr>
          <a:xfrm>
            <a:off x="442913" y="522514"/>
            <a:ext cx="8101012" cy="4792694"/>
          </a:xfrm>
        </p:spPr>
        <p:txBody>
          <a:bodyPr/>
          <a:lstStyle/>
          <a:p>
            <a:pPr lvl="1"/>
            <a:r>
              <a:rPr lang="da-DK" dirty="0"/>
              <a:t>01</a:t>
            </a:r>
          </a:p>
          <a:p>
            <a:r>
              <a:rPr lang="da-DK" dirty="0"/>
              <a:t>Visa Payment Initiative</a:t>
            </a:r>
            <a:endParaRPr lang="fr-FR" dirty="0"/>
          </a:p>
        </p:txBody>
      </p:sp>
      <p:sp>
        <p:nvSpPr>
          <p:cNvPr id="3" name="Espace réservé du texte 2">
            <a:extLst>
              <a:ext uri="{FF2B5EF4-FFF2-40B4-BE49-F238E27FC236}">
                <a16:creationId xmlns:a16="http://schemas.microsoft.com/office/drawing/2014/main" id="{C643C94D-6192-4B88-A35D-A28AE2953671}"/>
              </a:ext>
              <a:ext uri="{C183D7F6-B498-43B3-948B-1728B52AA6E4}">
                <adec:decorative xmlns:adec="http://schemas.microsoft.com/office/drawing/2017/decorative" val="1"/>
              </a:ext>
            </a:extLst>
          </p:cNvPr>
          <p:cNvSpPr>
            <a:spLocks noGrp="1"/>
          </p:cNvSpPr>
          <p:nvPr>
            <p:ph type="body" sz="quarter" idx="60"/>
          </p:nvPr>
        </p:nvSpPr>
        <p:spPr/>
        <p:txBody>
          <a:bodyPr/>
          <a:lstStyle/>
          <a:p>
            <a:endParaRPr lang="fr-FR" dirty="0"/>
          </a:p>
        </p:txBody>
      </p:sp>
      <p:sp>
        <p:nvSpPr>
          <p:cNvPr id="5" name="Espace réservé du texte 4">
            <a:extLst>
              <a:ext uri="{FF2B5EF4-FFF2-40B4-BE49-F238E27FC236}">
                <a16:creationId xmlns:a16="http://schemas.microsoft.com/office/drawing/2014/main" id="{9E11D03D-230F-407B-9D0B-73BE46CF073E}"/>
              </a:ext>
              <a:ext uri="{C183D7F6-B498-43B3-948B-1728B52AA6E4}">
                <adec:decorative xmlns:adec="http://schemas.microsoft.com/office/drawing/2017/decorative" val="1"/>
              </a:ext>
            </a:extLst>
          </p:cNvPr>
          <p:cNvSpPr>
            <a:spLocks noGrp="1"/>
          </p:cNvSpPr>
          <p:nvPr>
            <p:ph type="body" sz="quarter" idx="62"/>
          </p:nvPr>
        </p:nvSpPr>
        <p:spPr/>
        <p:txBody>
          <a:bodyPr/>
          <a:lstStyle/>
          <a:p>
            <a:endParaRPr lang="fr-FR" dirty="0"/>
          </a:p>
        </p:txBody>
      </p:sp>
      <p:sp>
        <p:nvSpPr>
          <p:cNvPr id="6" name="Espace réservé du texte 5">
            <a:extLst>
              <a:ext uri="{FF2B5EF4-FFF2-40B4-BE49-F238E27FC236}">
                <a16:creationId xmlns:a16="http://schemas.microsoft.com/office/drawing/2014/main" id="{B800D2E9-69CA-46A3-8EF7-9C85E0D5881C}"/>
              </a:ext>
              <a:ext uri="{C183D7F6-B498-43B3-948B-1728B52AA6E4}">
                <adec:decorative xmlns:adec="http://schemas.microsoft.com/office/drawing/2017/decorative" val="1"/>
              </a:ext>
            </a:extLst>
          </p:cNvPr>
          <p:cNvSpPr>
            <a:spLocks noGrp="1"/>
          </p:cNvSpPr>
          <p:nvPr>
            <p:ph type="body" sz="quarter" idx="63"/>
          </p:nvPr>
        </p:nvSpPr>
        <p:spPr/>
        <p:txBody>
          <a:bodyPr/>
          <a:lstStyle/>
          <a:p>
            <a:endParaRPr lang="fr-FR" dirty="0"/>
          </a:p>
        </p:txBody>
      </p:sp>
    </p:spTree>
    <p:extLst>
      <p:ext uri="{BB962C8B-B14F-4D97-AF65-F5344CB8AC3E}">
        <p14:creationId xmlns:p14="http://schemas.microsoft.com/office/powerpoint/2010/main" val="13394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Espace réservé du pied de page 68">
            <a:extLst>
              <a:ext uri="{FF2B5EF4-FFF2-40B4-BE49-F238E27FC236}">
                <a16:creationId xmlns:a16="http://schemas.microsoft.com/office/drawing/2014/main" id="{4C743300-717D-43A6-9A8C-38A48F19D0AA}"/>
              </a:ext>
            </a:extLst>
          </p:cNvPr>
          <p:cNvSpPr>
            <a:spLocks noGrp="1"/>
          </p:cNvSpPr>
          <p:nvPr>
            <p:ph type="ftr" sz="quarter" idx="1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September 2023.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graphicFrame>
        <p:nvGraphicFramePr>
          <p:cNvPr id="49" name="Espace réservé du graphique 48">
            <a:extLst>
              <a:ext uri="{FF2B5EF4-FFF2-40B4-BE49-F238E27FC236}">
                <a16:creationId xmlns:a16="http://schemas.microsoft.com/office/drawing/2014/main" id="{8A12BE91-7519-46BE-B7D5-74786A51ADA4}"/>
              </a:ext>
            </a:extLst>
          </p:cNvPr>
          <p:cNvGraphicFramePr>
            <a:graphicFrameLocks noGrp="1"/>
          </p:cNvGraphicFramePr>
          <p:nvPr>
            <p:ph type="chart" sz="quarter" idx="15"/>
          </p:nvPr>
        </p:nvGraphicFramePr>
        <p:xfrm>
          <a:off x="1673189" y="4326273"/>
          <a:ext cx="3519218" cy="1976607"/>
        </p:xfrm>
        <a:graphic>
          <a:graphicData uri="http://schemas.openxmlformats.org/drawingml/2006/chart">
            <c:chart xmlns:c="http://schemas.openxmlformats.org/drawingml/2006/chart" xmlns:r="http://schemas.openxmlformats.org/officeDocument/2006/relationships" r:id="rId2"/>
          </a:graphicData>
        </a:graphic>
      </p:graphicFrame>
      <p:sp>
        <p:nvSpPr>
          <p:cNvPr id="13" name="Espace réservé du texte 12">
            <a:extLst>
              <a:ext uri="{FF2B5EF4-FFF2-40B4-BE49-F238E27FC236}">
                <a16:creationId xmlns:a16="http://schemas.microsoft.com/office/drawing/2014/main" id="{1E6E5E69-B478-48A9-90A9-7E80F49B0191}"/>
              </a:ext>
            </a:extLst>
          </p:cNvPr>
          <p:cNvSpPr>
            <a:spLocks noGrp="1"/>
          </p:cNvSpPr>
          <p:nvPr>
            <p:ph type="body" sz="quarter" idx="10"/>
          </p:nvPr>
        </p:nvSpPr>
        <p:spPr>
          <a:xfrm>
            <a:off x="289675" y="1528677"/>
            <a:ext cx="3614737" cy="2639020"/>
          </a:xfrm>
          <a:prstGeom prst="roundRect">
            <a:avLst/>
          </a:prstGeom>
          <a:ln/>
        </p:spPr>
        <p:style>
          <a:lnRef idx="2">
            <a:schemeClr val="dk1"/>
          </a:lnRef>
          <a:fillRef idx="1">
            <a:schemeClr val="lt1"/>
          </a:fillRef>
          <a:effectRef idx="0">
            <a:schemeClr val="dk1"/>
          </a:effectRef>
          <a:fontRef idx="minor">
            <a:schemeClr val="dk1"/>
          </a:fontRef>
        </p:style>
        <p:txBody>
          <a:bodyPr/>
          <a:lstStyle/>
          <a:p>
            <a:pPr lvl="1" algn="ctr"/>
            <a:r>
              <a:rPr lang="en-US" sz="1800" dirty="0"/>
              <a:t>Participating in VPI</a:t>
            </a:r>
          </a:p>
          <a:p>
            <a:pPr marL="285750" lvl="1" indent="-285750">
              <a:buFont typeface="Arial" panose="020B0604020202020204" pitchFamily="34" charset="0"/>
              <a:buChar char="•"/>
            </a:pPr>
            <a:r>
              <a:rPr lang="en-US" b="0" dirty="0"/>
              <a:t>Vendors who meet a certain criteria are contacted.</a:t>
            </a:r>
          </a:p>
          <a:p>
            <a:pPr marL="285750" lvl="1" indent="-285750">
              <a:buFont typeface="Arial" panose="020B0604020202020204" pitchFamily="34" charset="0"/>
              <a:buChar char="•"/>
            </a:pPr>
            <a:r>
              <a:rPr lang="en-US" b="0" dirty="0"/>
              <a:t>Participating is voluntary</a:t>
            </a:r>
          </a:p>
          <a:p>
            <a:pPr marL="285750" lvl="1" indent="-285750">
              <a:buFont typeface="Arial" panose="020B0604020202020204" pitchFamily="34" charset="0"/>
              <a:buChar char="•"/>
            </a:pPr>
            <a:r>
              <a:rPr lang="en-US" b="0" dirty="0"/>
              <a:t>Vendors agree to not charge fee- receives accelerated terms</a:t>
            </a:r>
          </a:p>
          <a:p>
            <a:pPr marL="285750" lvl="1" indent="-285750">
              <a:buFont typeface="Arial" panose="020B0604020202020204" pitchFamily="34" charset="0"/>
              <a:buChar char="•"/>
            </a:pPr>
            <a:r>
              <a:rPr lang="en-US" b="0" dirty="0"/>
              <a:t> Vendor enrolls through Visa</a:t>
            </a:r>
          </a:p>
          <a:p>
            <a:pPr marL="285750" lvl="1" indent="-285750">
              <a:buFont typeface="Arial" panose="020B0604020202020204" pitchFamily="34" charset="0"/>
              <a:buChar char="•"/>
            </a:pPr>
            <a:r>
              <a:rPr lang="en-US" b="0" dirty="0"/>
              <a:t>If vendor is removed from VPI terms are retuned to what they were prior.</a:t>
            </a:r>
            <a:endParaRPr lang="fr-FR" dirty="0"/>
          </a:p>
        </p:txBody>
      </p:sp>
      <p:sp>
        <p:nvSpPr>
          <p:cNvPr id="3" name="Sous-titre 2">
            <a:extLst>
              <a:ext uri="{FF2B5EF4-FFF2-40B4-BE49-F238E27FC236}">
                <a16:creationId xmlns:a16="http://schemas.microsoft.com/office/drawing/2014/main" id="{62BBF935-A344-4F7C-87E3-6543074082F8}"/>
              </a:ext>
            </a:extLst>
          </p:cNvPr>
          <p:cNvSpPr>
            <a:spLocks noGrp="1"/>
          </p:cNvSpPr>
          <p:nvPr>
            <p:ph type="subTitle" idx="1"/>
          </p:nvPr>
        </p:nvSpPr>
        <p:spPr>
          <a:xfrm>
            <a:off x="443280" y="850804"/>
            <a:ext cx="10515600" cy="307777"/>
          </a:xfrm>
        </p:spPr>
        <p:txBody>
          <a:bodyPr/>
          <a:lstStyle/>
          <a:p>
            <a:r>
              <a:rPr lang="en-US" dirty="0"/>
              <a:t>Vendors are paid with a virtual Visa card</a:t>
            </a:r>
            <a:endParaRPr lang="fr-FR" dirty="0"/>
          </a:p>
        </p:txBody>
      </p:sp>
      <p:sp>
        <p:nvSpPr>
          <p:cNvPr id="72" name="Titre 71">
            <a:extLst>
              <a:ext uri="{FF2B5EF4-FFF2-40B4-BE49-F238E27FC236}">
                <a16:creationId xmlns:a16="http://schemas.microsoft.com/office/drawing/2014/main" id="{032CA3D2-EEBB-4E74-AE86-94F4EFE2573C}"/>
              </a:ext>
            </a:extLst>
          </p:cNvPr>
          <p:cNvSpPr>
            <a:spLocks noGrp="1"/>
          </p:cNvSpPr>
          <p:nvPr>
            <p:ph type="title"/>
          </p:nvPr>
        </p:nvSpPr>
        <p:spPr/>
        <p:txBody>
          <a:bodyPr/>
          <a:lstStyle/>
          <a:p>
            <a:r>
              <a:rPr lang="fr-FR" dirty="0"/>
              <a:t>Visa </a:t>
            </a:r>
            <a:r>
              <a:rPr lang="en-US" dirty="0"/>
              <a:t>Payment Initiative </a:t>
            </a:r>
            <a:r>
              <a:rPr lang="fr-FR" dirty="0"/>
              <a:t>(VPI)</a:t>
            </a:r>
          </a:p>
        </p:txBody>
      </p:sp>
      <p:sp>
        <p:nvSpPr>
          <p:cNvPr id="2" name="Espace réservé du texte 12">
            <a:extLst>
              <a:ext uri="{FF2B5EF4-FFF2-40B4-BE49-F238E27FC236}">
                <a16:creationId xmlns:a16="http://schemas.microsoft.com/office/drawing/2014/main" id="{DCEA0491-73C6-0C4F-5611-DFC347B4F1D8}"/>
              </a:ext>
            </a:extLst>
          </p:cNvPr>
          <p:cNvSpPr txBox="1">
            <a:spLocks/>
          </p:cNvSpPr>
          <p:nvPr/>
        </p:nvSpPr>
        <p:spPr>
          <a:xfrm>
            <a:off x="8047830" y="1528678"/>
            <a:ext cx="3614737" cy="2145268"/>
          </a:xfrm>
          <a:prstGeom prst="roundRect">
            <a:avLst/>
          </a:prstGeom>
        </p:spPr>
        <p:style>
          <a:lnRef idx="2">
            <a:schemeClr val="dk1"/>
          </a:lnRef>
          <a:fillRef idx="1">
            <a:schemeClr val="lt1"/>
          </a:fillRef>
          <a:effectRef idx="0">
            <a:schemeClr val="dk1"/>
          </a:effectRef>
          <a:fontRef idx="minor">
            <a:schemeClr val="dk1"/>
          </a:fontRef>
        </p:style>
        <p:txBody>
          <a:bodyPr vert="horz" wrap="square" lIns="0" tIns="0" rIns="0" bIns="0" rtlCol="0">
            <a:spAutoFit/>
          </a:bodyPr>
          <a:lstStyle>
            <a:lvl1pPr marL="0" indent="0" algn="l" defTabSz="914377" rtl="0" eaLnBrk="1" latinLnBrk="0" hangingPunct="1">
              <a:lnSpc>
                <a:spcPct val="100000"/>
              </a:lnSpc>
              <a:spcBef>
                <a:spcPts val="0"/>
              </a:spcBef>
              <a:buFont typeface="Arial" panose="020B0604020202020204" pitchFamily="34" charset="0"/>
              <a:buNone/>
              <a:defRPr sz="1400" kern="1200">
                <a:solidFill>
                  <a:srgbClr val="2A295C"/>
                </a:solidFill>
                <a:latin typeface="+mn-lt"/>
                <a:ea typeface="+mn-ea"/>
                <a:cs typeface="+mn-cs"/>
              </a:defRPr>
            </a:lvl1pPr>
            <a:lvl2pPr marL="0" indent="0" algn="l" defTabSz="914377" rtl="0" eaLnBrk="1" latinLnBrk="0" hangingPunct="1">
              <a:lnSpc>
                <a:spcPct val="100000"/>
              </a:lnSpc>
              <a:spcBef>
                <a:spcPts val="0"/>
              </a:spcBef>
              <a:spcAft>
                <a:spcPts val="600"/>
              </a:spcAft>
              <a:buClr>
                <a:srgbClr val="EE0000"/>
              </a:buClr>
              <a:buFont typeface="Arial" panose="020B0604020202020204" pitchFamily="34" charset="0"/>
              <a:buNone/>
              <a:defRPr sz="1400" b="1" kern="1200">
                <a:solidFill>
                  <a:schemeClr val="dk1"/>
                </a:solidFill>
                <a:latin typeface="+mn-lt"/>
                <a:ea typeface="+mn-ea"/>
                <a:cs typeface="+mn-cs"/>
              </a:defRPr>
            </a:lvl2pPr>
            <a:lvl3pPr marL="0" indent="0" algn="l" defTabSz="914377" rtl="0" eaLnBrk="1" latinLnBrk="0" hangingPunct="1">
              <a:lnSpc>
                <a:spcPct val="100000"/>
              </a:lnSpc>
              <a:spcBef>
                <a:spcPts val="0"/>
              </a:spcBef>
              <a:spcAft>
                <a:spcPts val="600"/>
              </a:spcAft>
              <a:buClr>
                <a:schemeClr val="tx2"/>
              </a:buClr>
              <a:buSzPct val="80000"/>
              <a:buFont typeface="Arial" panose="020B0604020202020204" pitchFamily="34" charset="0"/>
              <a:buNone/>
              <a:defRPr sz="1600" b="1" kern="1200">
                <a:solidFill>
                  <a:schemeClr val="dk1"/>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dk1"/>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1" indent="0" algn="ctr"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Payment Process</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Invoices are entered via UFS, EDI, AP Portal, etc.</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Cards are sent out on Wednesday</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Payment Notification is emailed to vendor on same day</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Espace réservé du texte 12">
            <a:extLst>
              <a:ext uri="{FF2B5EF4-FFF2-40B4-BE49-F238E27FC236}">
                <a16:creationId xmlns:a16="http://schemas.microsoft.com/office/drawing/2014/main" id="{EEA81FCE-498E-FB37-DE48-E22B0CCD7AC3}"/>
              </a:ext>
            </a:extLst>
          </p:cNvPr>
          <p:cNvSpPr txBox="1">
            <a:spLocks/>
          </p:cNvSpPr>
          <p:nvPr/>
        </p:nvSpPr>
        <p:spPr>
          <a:xfrm>
            <a:off x="6695279" y="4585661"/>
            <a:ext cx="3614737" cy="1430179"/>
          </a:xfrm>
          <a:prstGeom prst="roundRect">
            <a:avLst/>
          </a:prstGeom>
        </p:spPr>
        <p:style>
          <a:lnRef idx="2">
            <a:schemeClr val="dk1"/>
          </a:lnRef>
          <a:fillRef idx="1">
            <a:schemeClr val="lt1"/>
          </a:fillRef>
          <a:effectRef idx="0">
            <a:schemeClr val="dk1"/>
          </a:effectRef>
          <a:fontRef idx="minor">
            <a:schemeClr val="dk1"/>
          </a:fontRef>
        </p:style>
        <p:txBody>
          <a:bodyPr vert="horz" wrap="square" lIns="0" tIns="0" rIns="0" bIns="0" rtlCol="0">
            <a:spAutoFit/>
          </a:bodyPr>
          <a:lstStyle>
            <a:lvl1pPr marL="0" indent="0" algn="l" defTabSz="914377" rtl="0" eaLnBrk="1" latinLnBrk="0" hangingPunct="1">
              <a:lnSpc>
                <a:spcPct val="100000"/>
              </a:lnSpc>
              <a:spcBef>
                <a:spcPts val="0"/>
              </a:spcBef>
              <a:buFont typeface="Arial" panose="020B0604020202020204" pitchFamily="34" charset="0"/>
              <a:buNone/>
              <a:defRPr sz="1400" kern="1200">
                <a:solidFill>
                  <a:srgbClr val="2A295C"/>
                </a:solidFill>
                <a:latin typeface="+mn-lt"/>
                <a:ea typeface="+mn-ea"/>
                <a:cs typeface="+mn-cs"/>
              </a:defRPr>
            </a:lvl1pPr>
            <a:lvl2pPr marL="0" indent="0" algn="l" defTabSz="914377" rtl="0" eaLnBrk="1" latinLnBrk="0" hangingPunct="1">
              <a:lnSpc>
                <a:spcPct val="100000"/>
              </a:lnSpc>
              <a:spcBef>
                <a:spcPts val="0"/>
              </a:spcBef>
              <a:spcAft>
                <a:spcPts val="600"/>
              </a:spcAft>
              <a:buClr>
                <a:srgbClr val="EE0000"/>
              </a:buClr>
              <a:buFont typeface="Arial" panose="020B0604020202020204" pitchFamily="34" charset="0"/>
              <a:buNone/>
              <a:defRPr sz="1400" b="1" kern="1200">
                <a:solidFill>
                  <a:schemeClr val="dk1"/>
                </a:solidFill>
                <a:latin typeface="+mn-lt"/>
                <a:ea typeface="+mn-ea"/>
                <a:cs typeface="+mn-cs"/>
              </a:defRPr>
            </a:lvl2pPr>
            <a:lvl3pPr marL="0" indent="0" algn="l" defTabSz="914377" rtl="0" eaLnBrk="1" latinLnBrk="0" hangingPunct="1">
              <a:lnSpc>
                <a:spcPct val="100000"/>
              </a:lnSpc>
              <a:spcBef>
                <a:spcPts val="0"/>
              </a:spcBef>
              <a:spcAft>
                <a:spcPts val="600"/>
              </a:spcAft>
              <a:buClr>
                <a:schemeClr val="tx2"/>
              </a:buClr>
              <a:buSzPct val="80000"/>
              <a:buFont typeface="Arial" panose="020B0604020202020204" pitchFamily="34" charset="0"/>
              <a:buNone/>
              <a:defRPr sz="1600" b="1" kern="1200">
                <a:solidFill>
                  <a:schemeClr val="dk1"/>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dk1"/>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1" indent="0" algn="ctr"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Extra</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Contact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lucia.riccio@sodexo.com</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to see if card was successfully processed</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If there are any questions regarding vendors on VPA</a:t>
            </a:r>
          </a:p>
        </p:txBody>
      </p:sp>
      <p:sp>
        <p:nvSpPr>
          <p:cNvPr id="10" name="Espace réservé du texte 12">
            <a:extLst>
              <a:ext uri="{FF2B5EF4-FFF2-40B4-BE49-F238E27FC236}">
                <a16:creationId xmlns:a16="http://schemas.microsoft.com/office/drawing/2014/main" id="{08FD0DF2-BE97-3074-0D86-950D5B57E85E}"/>
              </a:ext>
            </a:extLst>
          </p:cNvPr>
          <p:cNvSpPr txBox="1">
            <a:spLocks/>
          </p:cNvSpPr>
          <p:nvPr/>
        </p:nvSpPr>
        <p:spPr>
          <a:xfrm>
            <a:off x="4168752" y="1557249"/>
            <a:ext cx="3614737" cy="1992035"/>
          </a:xfrm>
          <a:prstGeom prst="roundRect">
            <a:avLst/>
          </a:prstGeom>
        </p:spPr>
        <p:style>
          <a:lnRef idx="2">
            <a:schemeClr val="dk1"/>
          </a:lnRef>
          <a:fillRef idx="1">
            <a:schemeClr val="lt1"/>
          </a:fillRef>
          <a:effectRef idx="0">
            <a:schemeClr val="dk1"/>
          </a:effectRef>
          <a:fontRef idx="minor">
            <a:schemeClr val="dk1"/>
          </a:fontRef>
        </p:style>
        <p:txBody>
          <a:bodyPr vert="horz" wrap="square" lIns="0" tIns="0" rIns="0" bIns="0" rtlCol="0">
            <a:spAutoFit/>
          </a:bodyPr>
          <a:lstStyle>
            <a:lvl1pPr marL="0" indent="0" algn="l" defTabSz="914377" rtl="0" eaLnBrk="1" latinLnBrk="0" hangingPunct="1">
              <a:lnSpc>
                <a:spcPct val="100000"/>
              </a:lnSpc>
              <a:spcBef>
                <a:spcPts val="0"/>
              </a:spcBef>
              <a:buFont typeface="Arial" panose="020B0604020202020204" pitchFamily="34" charset="0"/>
              <a:buNone/>
              <a:defRPr sz="1400" kern="1200">
                <a:solidFill>
                  <a:srgbClr val="2A295C"/>
                </a:solidFill>
                <a:latin typeface="+mn-lt"/>
                <a:ea typeface="+mn-ea"/>
                <a:cs typeface="+mn-cs"/>
              </a:defRPr>
            </a:lvl1pPr>
            <a:lvl2pPr marL="0" indent="0" algn="l" defTabSz="914377" rtl="0" eaLnBrk="1" latinLnBrk="0" hangingPunct="1">
              <a:lnSpc>
                <a:spcPct val="100000"/>
              </a:lnSpc>
              <a:spcBef>
                <a:spcPts val="0"/>
              </a:spcBef>
              <a:spcAft>
                <a:spcPts val="600"/>
              </a:spcAft>
              <a:buClr>
                <a:srgbClr val="EE0000"/>
              </a:buClr>
              <a:buFont typeface="Arial" panose="020B0604020202020204" pitchFamily="34" charset="0"/>
              <a:buNone/>
              <a:defRPr sz="1400" b="1" kern="1200">
                <a:solidFill>
                  <a:schemeClr val="dk1"/>
                </a:solidFill>
                <a:latin typeface="+mn-lt"/>
                <a:ea typeface="+mn-ea"/>
                <a:cs typeface="+mn-cs"/>
              </a:defRPr>
            </a:lvl2pPr>
            <a:lvl3pPr marL="0" indent="0" algn="l" defTabSz="914377" rtl="0" eaLnBrk="1" latinLnBrk="0" hangingPunct="1">
              <a:lnSpc>
                <a:spcPct val="100000"/>
              </a:lnSpc>
              <a:spcBef>
                <a:spcPts val="0"/>
              </a:spcBef>
              <a:spcAft>
                <a:spcPts val="600"/>
              </a:spcAft>
              <a:buClr>
                <a:schemeClr val="tx2"/>
              </a:buClr>
              <a:buSzPct val="80000"/>
              <a:buFont typeface="Arial" panose="020B0604020202020204" pitchFamily="34" charset="0"/>
              <a:buNone/>
              <a:defRPr sz="1600" b="1" kern="1200">
                <a:solidFill>
                  <a:schemeClr val="dk1"/>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dk1"/>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1" indent="0" algn="ctr"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Processing of Card</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Vendor is given the card information via email to process payment </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All cards must be processed for full amount</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Cards initially have a 30 day expiry period – we can extend date if needed.</a:t>
            </a:r>
          </a:p>
        </p:txBody>
      </p:sp>
    </p:spTree>
    <p:extLst>
      <p:ext uri="{BB962C8B-B14F-4D97-AF65-F5344CB8AC3E}">
        <p14:creationId xmlns:p14="http://schemas.microsoft.com/office/powerpoint/2010/main" val="286380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162C0820-29DC-486D-9E9A-29792012FCBD}"/>
              </a:ext>
            </a:extLst>
          </p:cNvPr>
          <p:cNvSpPr>
            <a:spLocks noGrp="1"/>
          </p:cNvSpPr>
          <p:nvPr>
            <p:ph type="pic" sz="quarter" idx="64"/>
          </p:nvPr>
        </p:nvSpPr>
        <p:spPr/>
        <p:txBody>
          <a:bodyPr/>
          <a:lstStyle/>
          <a:p>
            <a:endParaRPr lang="en-US" dirty="0"/>
          </a:p>
        </p:txBody>
      </p:sp>
      <p:sp>
        <p:nvSpPr>
          <p:cNvPr id="4" name="Espace réservé du texte 3">
            <a:extLst>
              <a:ext uri="{FF2B5EF4-FFF2-40B4-BE49-F238E27FC236}">
                <a16:creationId xmlns:a16="http://schemas.microsoft.com/office/drawing/2014/main" id="{643A74C5-8CF9-4EA6-9397-F1739ECD50C0}"/>
              </a:ext>
            </a:extLst>
          </p:cNvPr>
          <p:cNvSpPr>
            <a:spLocks noGrp="1"/>
          </p:cNvSpPr>
          <p:nvPr>
            <p:ph type="body" sz="quarter" idx="66"/>
          </p:nvPr>
        </p:nvSpPr>
        <p:spPr>
          <a:xfrm>
            <a:off x="442913" y="522514"/>
            <a:ext cx="7892195" cy="4792694"/>
          </a:xfrm>
        </p:spPr>
        <p:txBody>
          <a:bodyPr/>
          <a:lstStyle/>
          <a:p>
            <a:pPr lvl="1"/>
            <a:r>
              <a:rPr lang="da-DK" dirty="0"/>
              <a:t>02</a:t>
            </a:r>
          </a:p>
          <a:p>
            <a:pPr lvl="1"/>
            <a:r>
              <a:rPr lang="da-DK" sz="4400" dirty="0"/>
              <a:t>Purchase cards</a:t>
            </a:r>
          </a:p>
        </p:txBody>
      </p:sp>
      <p:sp>
        <p:nvSpPr>
          <p:cNvPr id="3" name="Espace réservé du texte 2">
            <a:extLst>
              <a:ext uri="{FF2B5EF4-FFF2-40B4-BE49-F238E27FC236}">
                <a16:creationId xmlns:a16="http://schemas.microsoft.com/office/drawing/2014/main" id="{7E0D1C00-7D87-42B5-8D10-8F598717E0E4}"/>
              </a:ext>
              <a:ext uri="{C183D7F6-B498-43B3-948B-1728B52AA6E4}">
                <adec:decorative xmlns:adec="http://schemas.microsoft.com/office/drawing/2017/decorative" val="1"/>
              </a:ext>
            </a:extLst>
          </p:cNvPr>
          <p:cNvSpPr>
            <a:spLocks noGrp="1"/>
          </p:cNvSpPr>
          <p:nvPr>
            <p:ph type="body" sz="quarter" idx="60"/>
          </p:nvPr>
        </p:nvSpPr>
        <p:spPr/>
        <p:txBody>
          <a:bodyPr/>
          <a:lstStyle/>
          <a:p>
            <a:endParaRPr lang="fr-FR" dirty="0"/>
          </a:p>
        </p:txBody>
      </p:sp>
      <p:sp>
        <p:nvSpPr>
          <p:cNvPr id="5" name="Espace réservé du texte 4">
            <a:extLst>
              <a:ext uri="{FF2B5EF4-FFF2-40B4-BE49-F238E27FC236}">
                <a16:creationId xmlns:a16="http://schemas.microsoft.com/office/drawing/2014/main" id="{4BA9A98D-09D4-4AEA-AB15-4981851BD31D}"/>
              </a:ext>
              <a:ext uri="{C183D7F6-B498-43B3-948B-1728B52AA6E4}">
                <adec:decorative xmlns:adec="http://schemas.microsoft.com/office/drawing/2017/decorative" val="1"/>
              </a:ext>
            </a:extLst>
          </p:cNvPr>
          <p:cNvSpPr>
            <a:spLocks noGrp="1"/>
          </p:cNvSpPr>
          <p:nvPr>
            <p:ph type="body" sz="quarter" idx="62"/>
          </p:nvPr>
        </p:nvSpPr>
        <p:spPr/>
        <p:txBody>
          <a:bodyPr/>
          <a:lstStyle/>
          <a:p>
            <a:endParaRPr lang="fr-FR" dirty="0"/>
          </a:p>
        </p:txBody>
      </p:sp>
      <p:sp>
        <p:nvSpPr>
          <p:cNvPr id="6" name="Espace réservé du texte 5">
            <a:extLst>
              <a:ext uri="{FF2B5EF4-FFF2-40B4-BE49-F238E27FC236}">
                <a16:creationId xmlns:a16="http://schemas.microsoft.com/office/drawing/2014/main" id="{3DEC18CD-85D0-47C0-909A-5AFD5323B903}"/>
              </a:ext>
              <a:ext uri="{C183D7F6-B498-43B3-948B-1728B52AA6E4}">
                <adec:decorative xmlns:adec="http://schemas.microsoft.com/office/drawing/2017/decorative" val="1"/>
              </a:ext>
            </a:extLst>
          </p:cNvPr>
          <p:cNvSpPr>
            <a:spLocks noGrp="1"/>
          </p:cNvSpPr>
          <p:nvPr>
            <p:ph type="body" sz="quarter" idx="63"/>
          </p:nvPr>
        </p:nvSpPr>
        <p:spPr/>
        <p:txBody>
          <a:bodyPr/>
          <a:lstStyle/>
          <a:p>
            <a:endParaRPr lang="fr-FR" dirty="0"/>
          </a:p>
        </p:txBody>
      </p:sp>
    </p:spTree>
    <p:extLst>
      <p:ext uri="{BB962C8B-B14F-4D97-AF65-F5344CB8AC3E}">
        <p14:creationId xmlns:p14="http://schemas.microsoft.com/office/powerpoint/2010/main" val="84025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Espace réservé du pied de page 68">
            <a:extLst>
              <a:ext uri="{FF2B5EF4-FFF2-40B4-BE49-F238E27FC236}">
                <a16:creationId xmlns:a16="http://schemas.microsoft.com/office/drawing/2014/main" id="{4C743300-717D-43A6-9A8C-38A48F19D0AA}"/>
              </a:ext>
            </a:extLst>
          </p:cNvPr>
          <p:cNvSpPr>
            <a:spLocks noGrp="1"/>
          </p:cNvSpPr>
          <p:nvPr>
            <p:ph type="ftr" sz="quarter" idx="1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September 2023.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13" name="Espace réservé du texte 12">
            <a:extLst>
              <a:ext uri="{FF2B5EF4-FFF2-40B4-BE49-F238E27FC236}">
                <a16:creationId xmlns:a16="http://schemas.microsoft.com/office/drawing/2014/main" id="{1E6E5E69-B478-48A9-90A9-7E80F49B0191}"/>
              </a:ext>
            </a:extLst>
          </p:cNvPr>
          <p:cNvSpPr>
            <a:spLocks noGrp="1"/>
          </p:cNvSpPr>
          <p:nvPr>
            <p:ph type="body" sz="quarter" idx="10"/>
          </p:nvPr>
        </p:nvSpPr>
        <p:spPr>
          <a:xfrm>
            <a:off x="584688" y="1595037"/>
            <a:ext cx="3614737" cy="3592473"/>
          </a:xfrm>
          <a:prstGeom prst="roundRect">
            <a:avLst/>
          </a:prstGeom>
          <a:ln/>
        </p:spPr>
        <p:style>
          <a:lnRef idx="2">
            <a:schemeClr val="dk1"/>
          </a:lnRef>
          <a:fillRef idx="1">
            <a:schemeClr val="lt1"/>
          </a:fillRef>
          <a:effectRef idx="0">
            <a:schemeClr val="dk1"/>
          </a:effectRef>
          <a:fontRef idx="minor">
            <a:schemeClr val="dk1"/>
          </a:fontRef>
        </p:style>
        <p:txBody>
          <a:bodyPr/>
          <a:lstStyle/>
          <a:p>
            <a:pPr lvl="1" algn="ctr"/>
            <a:r>
              <a:rPr lang="en-US" sz="1800" dirty="0"/>
              <a:t>Overview</a:t>
            </a:r>
          </a:p>
          <a:p>
            <a:pPr marL="285750" lvl="1" indent="-285750">
              <a:buFont typeface="Arial" panose="020B0604020202020204" pitchFamily="34" charset="0"/>
              <a:buChar char="•"/>
            </a:pPr>
            <a:r>
              <a:rPr lang="en-US" b="0" dirty="0"/>
              <a:t>PCards are to be used for emergency transactions – vendors paid on reoccurring basis should be submitted through the EVAR portal</a:t>
            </a:r>
          </a:p>
          <a:p>
            <a:pPr marL="285750" lvl="1" indent="-285750">
              <a:buFont typeface="Arial" panose="020B0604020202020204" pitchFamily="34" charset="0"/>
              <a:buChar char="•"/>
            </a:pPr>
            <a:r>
              <a:rPr lang="en-US" b="0" dirty="0"/>
              <a:t>Utility Bills</a:t>
            </a:r>
          </a:p>
          <a:p>
            <a:pPr marL="285750" lvl="1" indent="-285750">
              <a:buFont typeface="Arial" panose="020B0604020202020204" pitchFamily="34" charset="0"/>
              <a:buChar char="•"/>
            </a:pPr>
            <a:r>
              <a:rPr lang="en-US" b="0" dirty="0"/>
              <a:t>Transactions are to be submitted in the month they’re incurred.  Submit multiple transactions on a report (fee)</a:t>
            </a:r>
          </a:p>
          <a:p>
            <a:pPr marL="285750" lvl="1" indent="-285750">
              <a:buFont typeface="Arial" panose="020B0604020202020204" pitchFamily="34" charset="0"/>
              <a:buChar char="•"/>
            </a:pPr>
            <a:r>
              <a:rPr lang="en-US" b="0" dirty="0"/>
              <a:t>Transactions that have not been cleared by month end are accrued</a:t>
            </a:r>
          </a:p>
          <a:p>
            <a:pPr marL="285750" lvl="1" indent="-285750">
              <a:buFont typeface="Arial" panose="020B0604020202020204" pitchFamily="34" charset="0"/>
              <a:buChar char="•"/>
            </a:pPr>
            <a:r>
              <a:rPr lang="en-US" b="0" dirty="0"/>
              <a:t>Accruals reverse on first week of new period</a:t>
            </a:r>
          </a:p>
        </p:txBody>
      </p:sp>
      <p:sp>
        <p:nvSpPr>
          <p:cNvPr id="3" name="Sous-titre 2">
            <a:extLst>
              <a:ext uri="{FF2B5EF4-FFF2-40B4-BE49-F238E27FC236}">
                <a16:creationId xmlns:a16="http://schemas.microsoft.com/office/drawing/2014/main" id="{62BBF935-A344-4F7C-87E3-6543074082F8}"/>
              </a:ext>
            </a:extLst>
          </p:cNvPr>
          <p:cNvSpPr>
            <a:spLocks noGrp="1"/>
          </p:cNvSpPr>
          <p:nvPr>
            <p:ph type="subTitle" idx="1"/>
          </p:nvPr>
        </p:nvSpPr>
        <p:spPr>
          <a:xfrm>
            <a:off x="443280" y="850804"/>
            <a:ext cx="10515600" cy="307777"/>
          </a:xfrm>
        </p:spPr>
        <p:txBody>
          <a:bodyPr/>
          <a:lstStyle/>
          <a:p>
            <a:r>
              <a:rPr lang="en-US" dirty="0"/>
              <a:t>PCards, Expense Reports and Concur</a:t>
            </a:r>
            <a:endParaRPr lang="fr-FR" dirty="0"/>
          </a:p>
        </p:txBody>
      </p:sp>
      <p:sp>
        <p:nvSpPr>
          <p:cNvPr id="72" name="Titre 71">
            <a:extLst>
              <a:ext uri="{FF2B5EF4-FFF2-40B4-BE49-F238E27FC236}">
                <a16:creationId xmlns:a16="http://schemas.microsoft.com/office/drawing/2014/main" id="{032CA3D2-EEBB-4E74-AE86-94F4EFE2573C}"/>
              </a:ext>
            </a:extLst>
          </p:cNvPr>
          <p:cNvSpPr>
            <a:spLocks noGrp="1"/>
          </p:cNvSpPr>
          <p:nvPr>
            <p:ph type="title"/>
          </p:nvPr>
        </p:nvSpPr>
        <p:spPr/>
        <p:txBody>
          <a:bodyPr/>
          <a:lstStyle/>
          <a:p>
            <a:r>
              <a:rPr lang="en-US" dirty="0"/>
              <a:t>Purchase Cards</a:t>
            </a:r>
            <a:endParaRPr lang="fr-FR" dirty="0"/>
          </a:p>
        </p:txBody>
      </p:sp>
      <p:sp>
        <p:nvSpPr>
          <p:cNvPr id="2" name="Espace réservé du texte 12">
            <a:extLst>
              <a:ext uri="{FF2B5EF4-FFF2-40B4-BE49-F238E27FC236}">
                <a16:creationId xmlns:a16="http://schemas.microsoft.com/office/drawing/2014/main" id="{DCEA0491-73C6-0C4F-5611-DFC347B4F1D8}"/>
              </a:ext>
            </a:extLst>
          </p:cNvPr>
          <p:cNvSpPr txBox="1">
            <a:spLocks/>
          </p:cNvSpPr>
          <p:nvPr/>
        </p:nvSpPr>
        <p:spPr>
          <a:xfrm>
            <a:off x="4430407" y="4819945"/>
            <a:ext cx="4148574" cy="1430179"/>
          </a:xfrm>
          <a:prstGeom prst="roundRect">
            <a:avLst/>
          </a:prstGeom>
        </p:spPr>
        <p:style>
          <a:lnRef idx="2">
            <a:schemeClr val="dk1"/>
          </a:lnRef>
          <a:fillRef idx="1">
            <a:schemeClr val="lt1"/>
          </a:fillRef>
          <a:effectRef idx="0">
            <a:schemeClr val="dk1"/>
          </a:effectRef>
          <a:fontRef idx="minor">
            <a:schemeClr val="dk1"/>
          </a:fontRef>
        </p:style>
        <p:txBody>
          <a:bodyPr vert="horz" wrap="square" lIns="0" tIns="0" rIns="0" bIns="0" rtlCol="0">
            <a:spAutoFit/>
          </a:bodyPr>
          <a:lstStyle>
            <a:lvl1pPr marL="0" indent="0" algn="l" defTabSz="914377" rtl="0" eaLnBrk="1" latinLnBrk="0" hangingPunct="1">
              <a:lnSpc>
                <a:spcPct val="100000"/>
              </a:lnSpc>
              <a:spcBef>
                <a:spcPts val="0"/>
              </a:spcBef>
              <a:buFont typeface="Arial" panose="020B0604020202020204" pitchFamily="34" charset="0"/>
              <a:buNone/>
              <a:defRPr sz="1400" kern="1200">
                <a:solidFill>
                  <a:srgbClr val="2A295C"/>
                </a:solidFill>
                <a:latin typeface="+mn-lt"/>
                <a:ea typeface="+mn-ea"/>
                <a:cs typeface="+mn-cs"/>
              </a:defRPr>
            </a:lvl1pPr>
            <a:lvl2pPr marL="0" indent="0" algn="l" defTabSz="914377" rtl="0" eaLnBrk="1" latinLnBrk="0" hangingPunct="1">
              <a:lnSpc>
                <a:spcPct val="100000"/>
              </a:lnSpc>
              <a:spcBef>
                <a:spcPts val="0"/>
              </a:spcBef>
              <a:spcAft>
                <a:spcPts val="600"/>
              </a:spcAft>
              <a:buClr>
                <a:srgbClr val="EE0000"/>
              </a:buClr>
              <a:buFont typeface="Arial" panose="020B0604020202020204" pitchFamily="34" charset="0"/>
              <a:buNone/>
              <a:defRPr sz="1400" b="1" kern="1200">
                <a:solidFill>
                  <a:schemeClr val="dk1"/>
                </a:solidFill>
                <a:latin typeface="+mn-lt"/>
                <a:ea typeface="+mn-ea"/>
                <a:cs typeface="+mn-cs"/>
              </a:defRPr>
            </a:lvl2pPr>
            <a:lvl3pPr marL="0" indent="0" algn="l" defTabSz="914377" rtl="0" eaLnBrk="1" latinLnBrk="0" hangingPunct="1">
              <a:lnSpc>
                <a:spcPct val="100000"/>
              </a:lnSpc>
              <a:spcBef>
                <a:spcPts val="0"/>
              </a:spcBef>
              <a:spcAft>
                <a:spcPts val="600"/>
              </a:spcAft>
              <a:buClr>
                <a:schemeClr val="tx2"/>
              </a:buClr>
              <a:buSzPct val="80000"/>
              <a:buFont typeface="Arial" panose="020B0604020202020204" pitchFamily="34" charset="0"/>
              <a:buNone/>
              <a:defRPr sz="1600" b="1" kern="1200">
                <a:solidFill>
                  <a:schemeClr val="dk1"/>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dk1"/>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1" indent="0" algn="ctr"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Extras</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Contact me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lucia.riccio@sodexo.com</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for a link to the PCard accrual file and Procurement data</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Email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purchasecards.noram@sodexo.com</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for all things related to PCards. </a:t>
            </a:r>
          </a:p>
        </p:txBody>
      </p:sp>
      <p:sp>
        <p:nvSpPr>
          <p:cNvPr id="10" name="Espace réservé du texte 12">
            <a:extLst>
              <a:ext uri="{FF2B5EF4-FFF2-40B4-BE49-F238E27FC236}">
                <a16:creationId xmlns:a16="http://schemas.microsoft.com/office/drawing/2014/main" id="{08FD0DF2-BE97-3074-0D86-950D5B57E85E}"/>
              </a:ext>
            </a:extLst>
          </p:cNvPr>
          <p:cNvSpPr txBox="1">
            <a:spLocks/>
          </p:cNvSpPr>
          <p:nvPr/>
        </p:nvSpPr>
        <p:spPr>
          <a:xfrm>
            <a:off x="7887800" y="1595037"/>
            <a:ext cx="3614737" cy="3030617"/>
          </a:xfrm>
          <a:prstGeom prst="roundRect">
            <a:avLst/>
          </a:prstGeom>
        </p:spPr>
        <p:style>
          <a:lnRef idx="2">
            <a:schemeClr val="dk1"/>
          </a:lnRef>
          <a:fillRef idx="1">
            <a:schemeClr val="lt1"/>
          </a:fillRef>
          <a:effectRef idx="0">
            <a:schemeClr val="dk1"/>
          </a:effectRef>
          <a:fontRef idx="minor">
            <a:schemeClr val="dk1"/>
          </a:fontRef>
        </p:style>
        <p:txBody>
          <a:bodyPr vert="horz" wrap="square" lIns="0" tIns="0" rIns="0" bIns="0" rtlCol="0">
            <a:spAutoFit/>
          </a:bodyPr>
          <a:lstStyle>
            <a:lvl1pPr marL="0" indent="0" algn="l" defTabSz="914377" rtl="0" eaLnBrk="1" latinLnBrk="0" hangingPunct="1">
              <a:lnSpc>
                <a:spcPct val="100000"/>
              </a:lnSpc>
              <a:spcBef>
                <a:spcPts val="0"/>
              </a:spcBef>
              <a:buFont typeface="Arial" panose="020B0604020202020204" pitchFamily="34" charset="0"/>
              <a:buNone/>
              <a:defRPr sz="1400" kern="1200">
                <a:solidFill>
                  <a:srgbClr val="2A295C"/>
                </a:solidFill>
                <a:latin typeface="+mn-lt"/>
                <a:ea typeface="+mn-ea"/>
                <a:cs typeface="+mn-cs"/>
              </a:defRPr>
            </a:lvl1pPr>
            <a:lvl2pPr marL="0" indent="0" algn="l" defTabSz="914377" rtl="0" eaLnBrk="1" latinLnBrk="0" hangingPunct="1">
              <a:lnSpc>
                <a:spcPct val="100000"/>
              </a:lnSpc>
              <a:spcBef>
                <a:spcPts val="0"/>
              </a:spcBef>
              <a:spcAft>
                <a:spcPts val="600"/>
              </a:spcAft>
              <a:buClr>
                <a:srgbClr val="EE0000"/>
              </a:buClr>
              <a:buFont typeface="Arial" panose="020B0604020202020204" pitchFamily="34" charset="0"/>
              <a:buNone/>
              <a:defRPr sz="1400" b="1" kern="1200">
                <a:solidFill>
                  <a:schemeClr val="dk1"/>
                </a:solidFill>
                <a:latin typeface="+mn-lt"/>
                <a:ea typeface="+mn-ea"/>
                <a:cs typeface="+mn-cs"/>
              </a:defRPr>
            </a:lvl2pPr>
            <a:lvl3pPr marL="0" indent="0" algn="l" defTabSz="914377" rtl="0" eaLnBrk="1" latinLnBrk="0" hangingPunct="1">
              <a:lnSpc>
                <a:spcPct val="100000"/>
              </a:lnSpc>
              <a:spcBef>
                <a:spcPts val="0"/>
              </a:spcBef>
              <a:spcAft>
                <a:spcPts val="600"/>
              </a:spcAft>
              <a:buClr>
                <a:schemeClr val="tx2"/>
              </a:buClr>
              <a:buSzPct val="80000"/>
              <a:buFont typeface="Arial" panose="020B0604020202020204" pitchFamily="34" charset="0"/>
              <a:buNone/>
              <a:defRPr sz="1600" b="1" kern="1200">
                <a:solidFill>
                  <a:schemeClr val="dk1"/>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dk1"/>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1" indent="0" algn="ctr"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Concur and Expense Reports</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Transactions are fed into Concur via a Citi feed</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Only when an expense report is released will transactions hit GL’s and Cost Centers as dictated by the expense report</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There is a report available showing how expenditures were posted</a:t>
            </a:r>
          </a:p>
          <a:p>
            <a:pPr marL="285750"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All expense reports go through an audit process prior to being approved</a:t>
            </a:r>
          </a:p>
        </p:txBody>
      </p:sp>
      <p:pic>
        <p:nvPicPr>
          <p:cNvPr id="7" name="Picture 6" descr="Close-up of credit card on keyboard">
            <a:extLst>
              <a:ext uri="{FF2B5EF4-FFF2-40B4-BE49-F238E27FC236}">
                <a16:creationId xmlns:a16="http://schemas.microsoft.com/office/drawing/2014/main" id="{A36F6975-E196-FCA8-8E19-2235A6D3F2B7}"/>
              </a:ext>
            </a:extLst>
          </p:cNvPr>
          <p:cNvPicPr>
            <a:picLocks noChangeAspect="1"/>
          </p:cNvPicPr>
          <p:nvPr/>
        </p:nvPicPr>
        <p:blipFill>
          <a:blip r:embed="rId4"/>
          <a:stretch>
            <a:fillRect/>
          </a:stretch>
        </p:blipFill>
        <p:spPr>
          <a:xfrm>
            <a:off x="4901714" y="2063268"/>
            <a:ext cx="2388572" cy="1792922"/>
          </a:xfrm>
          <a:prstGeom prst="rect">
            <a:avLst/>
          </a:prstGeom>
        </p:spPr>
      </p:pic>
    </p:spTree>
    <p:extLst>
      <p:ext uri="{BB962C8B-B14F-4D97-AF65-F5344CB8AC3E}">
        <p14:creationId xmlns:p14="http://schemas.microsoft.com/office/powerpoint/2010/main" val="428229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E61973-0EF9-4D64-8930-49548D1317F2}"/>
              </a:ext>
            </a:extLst>
          </p:cNvPr>
          <p:cNvSpPr>
            <a:spLocks noGrp="1"/>
          </p:cNvSpPr>
          <p:nvPr>
            <p:ph type="pic" sz="quarter" idx="64"/>
          </p:nvPr>
        </p:nvSpPr>
        <p:spPr/>
        <p:txBody>
          <a:bodyPr/>
          <a:lstStyle/>
          <a:p>
            <a:endParaRPr lang="en-US" dirty="0"/>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39432" y="522514"/>
            <a:ext cx="4983468" cy="4792694"/>
          </a:xfrm>
        </p:spPr>
        <p:txBody>
          <a:bodyPr/>
          <a:lstStyle/>
          <a:p>
            <a:r>
              <a:rPr lang="en-US" noProof="0" dirty="0"/>
              <a:t>Q&amp;A</a:t>
            </a:r>
          </a:p>
        </p:txBody>
      </p:sp>
      <p:sp>
        <p:nvSpPr>
          <p:cNvPr id="3" name="Footer Placeholder 2">
            <a:extLst>
              <a:ext uri="{FF2B5EF4-FFF2-40B4-BE49-F238E27FC236}">
                <a16:creationId xmlns:a16="http://schemas.microsoft.com/office/drawing/2014/main" id="{A365D6F8-F38F-43C9-BB13-0D89D9E8C4C9}"/>
              </a:ext>
            </a:extLst>
          </p:cNvPr>
          <p:cNvSpPr>
            <a:spLocks noGrp="1"/>
          </p:cNvSpPr>
          <p:nvPr>
            <p:ph type="ftr" sz="quarter" idx="6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rPr>
              <a:t>Unit Controller Call Series © Sodexo September 2023. All rights Reserved</a:t>
            </a:r>
          </a:p>
        </p:txBody>
      </p:sp>
    </p:spTree>
    <p:extLst>
      <p:ext uri="{BB962C8B-B14F-4D97-AF65-F5344CB8AC3E}">
        <p14:creationId xmlns:p14="http://schemas.microsoft.com/office/powerpoint/2010/main" val="234910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1"/>
          </p:nvPr>
        </p:nvSpPr>
        <p:spPr/>
        <p:txBody>
          <a:bodyPr/>
          <a:lstStyle/>
          <a:p>
            <a:r>
              <a:rPr lang="en-US" sz="2800" noProof="0" dirty="0"/>
              <a:t>Salaried Exempt Employees and Kronos Timecards</a:t>
            </a:r>
          </a:p>
          <a:p>
            <a:pPr lvl="1"/>
            <a:endParaRPr lang="en-US" noProof="0" dirty="0"/>
          </a:p>
        </p:txBody>
      </p:sp>
      <p:sp>
        <p:nvSpPr>
          <p:cNvPr id="2" name="Footer Placeholder 1">
            <a:extLst>
              <a:ext uri="{FF2B5EF4-FFF2-40B4-BE49-F238E27FC236}">
                <a16:creationId xmlns:a16="http://schemas.microsoft.com/office/drawing/2014/main" id="{E81A0B93-3A7A-43F8-A55E-E905797886CE}"/>
              </a:ext>
            </a:extLst>
          </p:cNvPr>
          <p:cNvSpPr>
            <a:spLocks noGrp="1"/>
          </p:cNvSpPr>
          <p:nvPr>
            <p:ph type="ftr" sz="quarter" idx="63"/>
          </p:nvPr>
        </p:nvSpPr>
        <p:spPr>
          <a:xfrm>
            <a:off x="439432" y="6548404"/>
            <a:ext cx="4114800"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rPr>
              <a:t>Unit Controller Call Series © Sodexo September 2023. All rights Reserved</a:t>
            </a:r>
          </a:p>
        </p:txBody>
      </p:sp>
    </p:spTree>
    <p:extLst>
      <p:ext uri="{BB962C8B-B14F-4D97-AF65-F5344CB8AC3E}">
        <p14:creationId xmlns:p14="http://schemas.microsoft.com/office/powerpoint/2010/main" val="38127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D8FB04D0-DC93-4CAA-920C-1BC4515910A9}"/>
              </a:ext>
            </a:extLst>
          </p:cNvPr>
          <p:cNvSpPr>
            <a:spLocks noGrp="1"/>
          </p:cNvSpPr>
          <p:nvPr>
            <p:ph type="body" sz="quarter" idx="19"/>
          </p:nvPr>
        </p:nvSpPr>
        <p:spPr>
          <a:xfrm>
            <a:off x="439432" y="1277409"/>
            <a:ext cx="11269662" cy="4686219"/>
          </a:xfrm>
        </p:spPr>
        <p:txBody>
          <a:bodyPr/>
          <a:lstStyle/>
          <a:p>
            <a:pPr lvl="4"/>
            <a:r>
              <a:rPr lang="en-US" noProof="0" dirty="0"/>
              <a:t>A full-time exempt employee’s timecard is prepopulated with 80 regular hours (10 days) each pay cycle in a standard schedule.</a:t>
            </a:r>
          </a:p>
          <a:p>
            <a:pPr lvl="4"/>
            <a:endParaRPr lang="en-US" noProof="0" dirty="0"/>
          </a:p>
          <a:p>
            <a:endParaRPr lang="en-US" dirty="0"/>
          </a:p>
          <a:p>
            <a:endParaRPr lang="en-US" noProof="0" dirty="0"/>
          </a:p>
          <a:p>
            <a:pPr lvl="1"/>
            <a:endParaRPr lang="en-US" b="0" noProof="0" dirty="0"/>
          </a:p>
          <a:p>
            <a:pPr lvl="1"/>
            <a:endParaRPr lang="en-US" b="0" dirty="0"/>
          </a:p>
          <a:p>
            <a:pPr lvl="1"/>
            <a:endParaRPr lang="en-US" b="0" noProof="0" dirty="0"/>
          </a:p>
          <a:p>
            <a:pPr lvl="1"/>
            <a:endParaRPr lang="en-US" b="0" dirty="0"/>
          </a:p>
          <a:p>
            <a:pPr lvl="1"/>
            <a:endParaRPr lang="en-US" b="0" noProof="0" dirty="0"/>
          </a:p>
          <a:p>
            <a:pPr lvl="1"/>
            <a:endParaRPr lang="en-US" b="0" noProof="0" dirty="0"/>
          </a:p>
          <a:p>
            <a:pPr lvl="1"/>
            <a:r>
              <a:rPr lang="en-US" b="0" noProof="0" dirty="0"/>
              <a:t>Reporting any time over 80 hours per pay cycle can result in overpayment and is a violation of group policy.</a:t>
            </a:r>
            <a:r>
              <a:rPr lang="en-US" b="0" noProof="0" dirty="0">
                <a:solidFill>
                  <a:srgbClr val="FF0000"/>
                </a:solidFill>
              </a:rPr>
              <a:t>*</a:t>
            </a:r>
          </a:p>
          <a:p>
            <a:pPr lvl="1"/>
            <a:r>
              <a:rPr lang="en-US" b="0" noProof="0" dirty="0"/>
              <a:t>Exempt employees do not need to and should not alter the timecard in Kronos unless entering PTO or a Transfer.</a:t>
            </a:r>
            <a:r>
              <a:rPr lang="en-US" b="0" noProof="0" dirty="0">
                <a:solidFill>
                  <a:srgbClr val="FF0000"/>
                </a:solidFill>
              </a:rPr>
              <a:t>*</a:t>
            </a:r>
          </a:p>
          <a:p>
            <a:pPr lvl="1"/>
            <a:r>
              <a:rPr lang="en-US" b="0" dirty="0"/>
              <a:t>Exempt timecards are audited to ensure proper payment</a:t>
            </a:r>
          </a:p>
          <a:p>
            <a:pPr marL="0" lvl="1" indent="0">
              <a:buNone/>
            </a:pPr>
            <a:r>
              <a:rPr lang="en-US" b="0" noProof="0" dirty="0">
                <a:solidFill>
                  <a:srgbClr val="FF0000"/>
                </a:solidFill>
              </a:rPr>
              <a:t>*</a:t>
            </a:r>
            <a:r>
              <a:rPr lang="en-US" sz="1200" b="0" noProof="0" dirty="0"/>
              <a:t>Not applicable to Government exempt employees.  Government exempt employees must record all hours worked.</a:t>
            </a:r>
            <a:endParaRPr lang="en-US" sz="1200" noProof="0" dirty="0"/>
          </a:p>
        </p:txBody>
      </p:sp>
      <p:sp>
        <p:nvSpPr>
          <p:cNvPr id="3" name="Sous-titre 2">
            <a:extLst>
              <a:ext uri="{FF2B5EF4-FFF2-40B4-BE49-F238E27FC236}">
                <a16:creationId xmlns:a16="http://schemas.microsoft.com/office/drawing/2014/main" id="{62BBF935-A344-4F7C-87E3-6543074082F8}"/>
              </a:ext>
            </a:extLst>
          </p:cNvPr>
          <p:cNvSpPr>
            <a:spLocks noGrp="1"/>
          </p:cNvSpPr>
          <p:nvPr>
            <p:ph type="subTitle" idx="1"/>
          </p:nvPr>
        </p:nvSpPr>
        <p:spPr>
          <a:xfrm>
            <a:off x="443280" y="850804"/>
            <a:ext cx="10515600" cy="312330"/>
          </a:xfrm>
        </p:spPr>
        <p:txBody>
          <a:bodyPr/>
          <a:lstStyle/>
          <a:p>
            <a:r>
              <a:rPr lang="en-US" noProof="0" dirty="0"/>
              <a:t>Guidelines</a:t>
            </a:r>
          </a:p>
        </p:txBody>
      </p:sp>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p:txBody>
          <a:bodyPr/>
          <a:lstStyle/>
          <a:p>
            <a:r>
              <a:rPr lang="en-US" noProof="0" dirty="0"/>
              <a:t>Salaried Exempt Employee Timecards</a:t>
            </a:r>
          </a:p>
        </p:txBody>
      </p:sp>
      <p:pic>
        <p:nvPicPr>
          <p:cNvPr id="8" name="Picture 7">
            <a:extLst>
              <a:ext uri="{FF2B5EF4-FFF2-40B4-BE49-F238E27FC236}">
                <a16:creationId xmlns:a16="http://schemas.microsoft.com/office/drawing/2014/main" id="{954D040E-DBC4-8C07-F066-3D6062E0D915}"/>
              </a:ext>
            </a:extLst>
          </p:cNvPr>
          <p:cNvPicPr>
            <a:picLocks noChangeAspect="1"/>
          </p:cNvPicPr>
          <p:nvPr/>
        </p:nvPicPr>
        <p:blipFill>
          <a:blip r:embed="rId2"/>
          <a:stretch>
            <a:fillRect/>
          </a:stretch>
        </p:blipFill>
        <p:spPr>
          <a:xfrm>
            <a:off x="374072" y="1761234"/>
            <a:ext cx="11610109" cy="2877288"/>
          </a:xfrm>
          <a:prstGeom prst="rect">
            <a:avLst/>
          </a:prstGeom>
        </p:spPr>
      </p:pic>
      <p:sp>
        <p:nvSpPr>
          <p:cNvPr id="9" name="Footer Placeholder 8">
            <a:extLst>
              <a:ext uri="{FF2B5EF4-FFF2-40B4-BE49-F238E27FC236}">
                <a16:creationId xmlns:a16="http://schemas.microsoft.com/office/drawing/2014/main" id="{84BD8C91-9DD4-60A5-B4BF-9977FA293703}"/>
              </a:ext>
            </a:extLst>
          </p:cNvPr>
          <p:cNvSpPr>
            <a:spLocks noGrp="1"/>
          </p:cNvSpPr>
          <p:nvPr>
            <p:ph type="ftr" sz="quarter" idx="1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September 2023. All rights Reserved</a:t>
            </a:r>
          </a:p>
        </p:txBody>
      </p:sp>
    </p:spTree>
    <p:extLst>
      <p:ext uri="{BB962C8B-B14F-4D97-AF65-F5344CB8AC3E}">
        <p14:creationId xmlns:p14="http://schemas.microsoft.com/office/powerpoint/2010/main" val="409667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1FC9E7-F6C4-4DF5-B735-1A3CD1B9E69E}"/>
              </a:ext>
            </a:extLst>
          </p:cNvPr>
          <p:cNvSpPr>
            <a:spLocks noGrp="1"/>
          </p:cNvSpPr>
          <p:nvPr>
            <p:ph type="ftr" sz="quarter" idx="1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September 2023. All rights Reserved</a:t>
            </a:r>
          </a:p>
        </p:txBody>
      </p:sp>
      <p:sp>
        <p:nvSpPr>
          <p:cNvPr id="25" name="Espace réservé du texte 24">
            <a:extLst>
              <a:ext uri="{FF2B5EF4-FFF2-40B4-BE49-F238E27FC236}">
                <a16:creationId xmlns:a16="http://schemas.microsoft.com/office/drawing/2014/main" id="{D8FB04D0-DC93-4CAA-920C-1BC4515910A9}"/>
              </a:ext>
            </a:extLst>
          </p:cNvPr>
          <p:cNvSpPr>
            <a:spLocks noGrp="1"/>
          </p:cNvSpPr>
          <p:nvPr>
            <p:ph type="body" sz="quarter" idx="19"/>
          </p:nvPr>
        </p:nvSpPr>
        <p:spPr>
          <a:xfrm>
            <a:off x="439432" y="1711425"/>
            <a:ext cx="11269662" cy="1277594"/>
          </a:xfrm>
        </p:spPr>
        <p:txBody>
          <a:bodyPr/>
          <a:lstStyle/>
          <a:p>
            <a:pPr lvl="4"/>
            <a:r>
              <a:rPr lang="en-US" noProof="0" dirty="0"/>
              <a:t>When entering PTO in your timecard as a salaried exempt employee, the Hours Worked must be adjusted. </a:t>
            </a:r>
          </a:p>
          <a:p>
            <a:pPr lvl="4"/>
            <a:endParaRPr lang="en-US" dirty="0"/>
          </a:p>
          <a:p>
            <a:pPr lvl="4"/>
            <a:endParaRPr lang="en-US" noProof="0" dirty="0"/>
          </a:p>
          <a:p>
            <a:endParaRPr lang="en-US" noProof="0" dirty="0"/>
          </a:p>
        </p:txBody>
      </p:sp>
      <p:sp>
        <p:nvSpPr>
          <p:cNvPr id="3" name="Sous-titre 2">
            <a:extLst>
              <a:ext uri="{FF2B5EF4-FFF2-40B4-BE49-F238E27FC236}">
                <a16:creationId xmlns:a16="http://schemas.microsoft.com/office/drawing/2014/main" id="{62BBF935-A344-4F7C-87E3-6543074082F8}"/>
              </a:ext>
            </a:extLst>
          </p:cNvPr>
          <p:cNvSpPr>
            <a:spLocks noGrp="1"/>
          </p:cNvSpPr>
          <p:nvPr>
            <p:ph type="subTitle" idx="1"/>
          </p:nvPr>
        </p:nvSpPr>
        <p:spPr>
          <a:xfrm>
            <a:off x="443280" y="850804"/>
            <a:ext cx="10515600" cy="312330"/>
          </a:xfrm>
        </p:spPr>
        <p:txBody>
          <a:bodyPr/>
          <a:lstStyle/>
          <a:p>
            <a:r>
              <a:rPr lang="en-US" noProof="0" dirty="0"/>
              <a:t>Recording Exceptions</a:t>
            </a:r>
          </a:p>
        </p:txBody>
      </p:sp>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p:txBody>
          <a:bodyPr/>
          <a:lstStyle/>
          <a:p>
            <a:r>
              <a:rPr lang="en-US" noProof="0" dirty="0"/>
              <a:t>Salaried Exempt Employee Timecards</a:t>
            </a:r>
          </a:p>
        </p:txBody>
      </p:sp>
      <p:pic>
        <p:nvPicPr>
          <p:cNvPr id="11" name="Picture 10">
            <a:extLst>
              <a:ext uri="{FF2B5EF4-FFF2-40B4-BE49-F238E27FC236}">
                <a16:creationId xmlns:a16="http://schemas.microsoft.com/office/drawing/2014/main" id="{E0A59B35-208E-2B79-F93E-6378C93F5B0C}"/>
              </a:ext>
            </a:extLst>
          </p:cNvPr>
          <p:cNvPicPr>
            <a:picLocks noChangeAspect="1"/>
          </p:cNvPicPr>
          <p:nvPr/>
        </p:nvPicPr>
        <p:blipFill>
          <a:blip r:embed="rId2"/>
          <a:stretch>
            <a:fillRect/>
          </a:stretch>
        </p:blipFill>
        <p:spPr>
          <a:xfrm>
            <a:off x="457200" y="2185987"/>
            <a:ext cx="11277600" cy="2486025"/>
          </a:xfrm>
          <a:prstGeom prst="rect">
            <a:avLst/>
          </a:prstGeom>
        </p:spPr>
      </p:pic>
      <p:sp>
        <p:nvSpPr>
          <p:cNvPr id="8" name="Arrow: Left 7">
            <a:extLst>
              <a:ext uri="{FF2B5EF4-FFF2-40B4-BE49-F238E27FC236}">
                <a16:creationId xmlns:a16="http://schemas.microsoft.com/office/drawing/2014/main" id="{8C90A78A-DACC-CB8E-7E2C-FC6257A78E57}"/>
              </a:ext>
            </a:extLst>
          </p:cNvPr>
          <p:cNvSpPr/>
          <p:nvPr/>
        </p:nvSpPr>
        <p:spPr>
          <a:xfrm rot="10800000">
            <a:off x="5257735" y="2642513"/>
            <a:ext cx="443345" cy="189261"/>
          </a:xfrm>
          <a:prstGeom prst="lef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srgbClr val="EE0000"/>
                </a:solidFill>
              </a:ln>
              <a:solidFill>
                <a:srgbClr val="EE0000"/>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E89AD77A-7751-96BB-19E2-AF4C75FF7DB2}"/>
              </a:ext>
            </a:extLst>
          </p:cNvPr>
          <p:cNvSpPr/>
          <p:nvPr/>
        </p:nvSpPr>
        <p:spPr>
          <a:xfrm>
            <a:off x="4307744" y="2567867"/>
            <a:ext cx="1019831" cy="338554"/>
          </a:xfrm>
          <a:prstGeom prst="rect">
            <a:avLst/>
          </a:prstGeom>
          <a:noFill/>
        </p:spPr>
        <p:txBody>
          <a:bodyPr wrap="none" lIns="91440" tIns="45720" rIns="91440" bIns="4572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0" normalizeH="0" baseline="0" noProof="0" dirty="0">
                <a:ln w="0"/>
                <a:solidFill>
                  <a:srgbClr val="EE0000"/>
                </a:solidFill>
                <a:effectLst>
                  <a:innerShdw blurRad="63500" dist="50800" dir="13500000">
                    <a:srgbClr val="000000">
                      <a:alpha val="50000"/>
                    </a:srgbClr>
                  </a:innerShdw>
                </a:effectLst>
                <a:uLnTx/>
                <a:uFillTx/>
                <a:latin typeface="Arial" panose="020B0604020202020204"/>
                <a:ea typeface="+mn-ea"/>
                <a:cs typeface="+mn-cs"/>
              </a:rPr>
              <a:t>Remove</a:t>
            </a:r>
          </a:p>
        </p:txBody>
      </p:sp>
      <p:sp>
        <p:nvSpPr>
          <p:cNvPr id="9" name="Rectangle 8">
            <a:extLst>
              <a:ext uri="{FF2B5EF4-FFF2-40B4-BE49-F238E27FC236}">
                <a16:creationId xmlns:a16="http://schemas.microsoft.com/office/drawing/2014/main" id="{A29B4289-AA30-DA7D-848D-52D816F890B6}"/>
              </a:ext>
            </a:extLst>
          </p:cNvPr>
          <p:cNvSpPr/>
          <p:nvPr/>
        </p:nvSpPr>
        <p:spPr>
          <a:xfrm>
            <a:off x="10958880" y="4183936"/>
            <a:ext cx="278663" cy="584775"/>
          </a:xfrm>
          <a:prstGeom prst="rect">
            <a:avLst/>
          </a:prstGeom>
          <a:noFill/>
        </p:spPr>
        <p:txBody>
          <a:bodyPr wrap="square" lIns="91440" tIns="45720" rIns="91440" bIns="4572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dirty="0">
                <a:ln w="0"/>
                <a:solidFill>
                  <a:srgbClr val="EE0000"/>
                </a:solidFill>
                <a:effectLst>
                  <a:innerShdw blurRad="63500" dist="50800" dir="13500000">
                    <a:srgbClr val="000000">
                      <a:alpha val="50000"/>
                    </a:srgbClr>
                  </a:innerShdw>
                </a:effectLst>
                <a:uLnTx/>
                <a:uFillTx/>
                <a:latin typeface="Arial" panose="020B0604020202020204"/>
                <a:ea typeface="+mn-ea"/>
                <a:cs typeface="+mn-cs"/>
              </a:rPr>
              <a:t>x</a:t>
            </a:r>
          </a:p>
        </p:txBody>
      </p:sp>
      <p:sp>
        <p:nvSpPr>
          <p:cNvPr id="13" name="Rectangle 12">
            <a:extLst>
              <a:ext uri="{FF2B5EF4-FFF2-40B4-BE49-F238E27FC236}">
                <a16:creationId xmlns:a16="http://schemas.microsoft.com/office/drawing/2014/main" id="{31C67C55-8308-304B-A15B-84D9DC3076E0}"/>
              </a:ext>
            </a:extLst>
          </p:cNvPr>
          <p:cNvSpPr/>
          <p:nvPr/>
        </p:nvSpPr>
        <p:spPr>
          <a:xfrm>
            <a:off x="803564" y="3429000"/>
            <a:ext cx="5557907" cy="32096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1187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136737" y="545562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3986382" y="5619708"/>
            <a:ext cx="258728" cy="223555"/>
          </a:xfrm>
        </p:spPr>
        <p:txBody>
          <a:bodyPr/>
          <a:lstStyle/>
          <a:p>
            <a:endParaRPr lang="fr-FR" dirty="0"/>
          </a:p>
        </p:txBody>
      </p:sp>
      <p:sp>
        <p:nvSpPr>
          <p:cNvPr id="5" name="Picture Placeholder 4">
            <a:extLst>
              <a:ext uri="{FF2B5EF4-FFF2-40B4-BE49-F238E27FC236}">
                <a16:creationId xmlns:a16="http://schemas.microsoft.com/office/drawing/2014/main" id="{CEA3AF79-E3A6-C41F-EF3A-3E7D6CCF3A94}"/>
              </a:ext>
            </a:extLst>
          </p:cNvPr>
          <p:cNvSpPr>
            <a:spLocks noGrp="1"/>
          </p:cNvSpPr>
          <p:nvPr>
            <p:ph type="pic" sz="quarter" idx="64"/>
          </p:nvPr>
        </p:nvSpPr>
        <p:spPr>
          <a:xfrm>
            <a:off x="0" y="0"/>
            <a:ext cx="12192000" cy="6858000"/>
          </a:xfrm>
        </p:spPr>
        <p:txBody>
          <a:bodyPr/>
          <a:lstStyle/>
          <a:p>
            <a:endParaRPr lang="en-US" dirty="0"/>
          </a:p>
        </p:txBody>
      </p:sp>
      <p:sp>
        <p:nvSpPr>
          <p:cNvPr id="6" name="Espace réservé du texte 8">
            <a:extLst>
              <a:ext uri="{FF2B5EF4-FFF2-40B4-BE49-F238E27FC236}">
                <a16:creationId xmlns:a16="http://schemas.microsoft.com/office/drawing/2014/main" id="{68E80DBC-B5D1-CC4D-4EBB-A6E748A16302}"/>
              </a:ext>
            </a:extLst>
          </p:cNvPr>
          <p:cNvSpPr>
            <a:spLocks noGrp="1"/>
          </p:cNvSpPr>
          <p:nvPr>
            <p:ph type="title" idx="4294967295"/>
          </p:nvPr>
        </p:nvSpPr>
        <p:spPr>
          <a:xfrm>
            <a:off x="439432" y="522539"/>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br>
              <a:rPr kumimoji="0" lang="en-US" sz="3200" b="1" i="0" u="none" strike="noStrike" kern="1200" cap="none" spc="0" normalizeH="0" baseline="0" noProof="0" dirty="0">
                <a:ln>
                  <a:noFill/>
                </a:ln>
                <a:solidFill>
                  <a:schemeClr val="tx2"/>
                </a:solidFill>
                <a:effectLst/>
                <a:uLnTx/>
                <a:uFillTx/>
                <a:latin typeface="+mn-lt"/>
                <a:ea typeface="+mn-ea"/>
                <a:cs typeface="+mn-cs"/>
              </a:rPr>
            </a:br>
            <a:br>
              <a:rPr kumimoji="0" lang="en-US" sz="3200" b="1" i="0" u="none" strike="noStrike" kern="1200" cap="none" spc="0" normalizeH="0" baseline="0" noProof="0" dirty="0">
                <a:ln>
                  <a:noFill/>
                </a:ln>
                <a:solidFill>
                  <a:schemeClr val="tx2"/>
                </a:solidFill>
                <a:effectLst/>
                <a:uLnTx/>
                <a:uFillTx/>
                <a:latin typeface="+mn-lt"/>
                <a:ea typeface="+mn-ea"/>
                <a:cs typeface="+mn-cs"/>
              </a:rPr>
            </a:b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sp>
        <p:nvSpPr>
          <p:cNvPr id="10" name="Espace réservé du texte 8">
            <a:extLst>
              <a:ext uri="{FF2B5EF4-FFF2-40B4-BE49-F238E27FC236}">
                <a16:creationId xmlns:a16="http://schemas.microsoft.com/office/drawing/2014/main" id="{D3A62226-9C2B-61D3-9BF3-1FB833B18047}"/>
              </a:ext>
            </a:extLst>
          </p:cNvPr>
          <p:cNvSpPr txBox="1">
            <a:spLocks/>
          </p:cNvSpPr>
          <p:nvPr/>
        </p:nvSpPr>
        <p:spPr>
          <a:xfrm>
            <a:off x="439432" y="522539"/>
            <a:ext cx="8229783"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fr-FR" sz="3000" b="1" i="0" u="none" strike="noStrike" kern="1200" cap="none" spc="0" normalizeH="0" baseline="0" noProof="0" dirty="0">
                <a:ln>
                  <a:noFill/>
                </a:ln>
                <a:solidFill>
                  <a:srgbClr val="283897"/>
                </a:solidFill>
                <a:effectLst/>
                <a:uLnTx/>
                <a:uFillTx/>
                <a:latin typeface="Arial" panose="020B0604020202020204"/>
                <a:ea typeface="+mn-ea"/>
                <a:cs typeface="+mn-cs"/>
              </a:rPr>
              <a:t>Agenda</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Safety Moment – </a:t>
            </a:r>
            <a:r>
              <a:rPr lang="en-US" sz="1800" i="1" dirty="0">
                <a:solidFill>
                  <a:schemeClr val="tx2"/>
                </a:solidFill>
                <a:latin typeface="Arial" panose="020B0604020202020204"/>
              </a:rPr>
              <a:t>Jill Helms</a:t>
            </a:r>
            <a:endParaRPr kumimoji="0" lang="en-US" sz="1800" b="0" i="1" u="none" strike="noStrike" kern="1200" cap="none" spc="0" normalizeH="0" baseline="0" noProof="0" dirty="0">
              <a:ln>
                <a:noFill/>
              </a:ln>
              <a:solidFill>
                <a:schemeClr val="tx2"/>
              </a:solidFill>
              <a:effectLst/>
              <a:uLnTx/>
              <a:uFillTx/>
              <a:latin typeface="Arial" panose="020B0604020202020204"/>
              <a:ea typeface="+mn-ea"/>
              <a:cs typeface="+mn-cs"/>
            </a:endParaRPr>
          </a:p>
          <a:p>
            <a:pPr>
              <a:lnSpc>
                <a:spcPct val="150000"/>
              </a:lnSpc>
              <a:spcBef>
                <a:spcPts val="0"/>
              </a:spcBef>
              <a:buSzPts val="1000"/>
              <a:tabLst>
                <a:tab pos="457200" algn="l"/>
              </a:tabLst>
            </a:pPr>
            <a:r>
              <a:rPr lang="en-US" sz="1800" b="0" dirty="0">
                <a:effectLst/>
                <a:latin typeface="Arial" panose="020B0604020202020204" pitchFamily="34" charset="0"/>
                <a:ea typeface="Times New Roman" panose="02020603050405020304" pitchFamily="18" charset="0"/>
                <a:cs typeface="Arial" panose="020B0604020202020204" pitchFamily="34" charset="0"/>
              </a:rPr>
              <a:t>FY24 Q1 Collections – </a:t>
            </a:r>
            <a:r>
              <a:rPr lang="en-US" sz="1800" b="0" i="1" dirty="0">
                <a:effectLst/>
                <a:latin typeface="Arial" panose="020B0604020202020204" pitchFamily="34" charset="0"/>
                <a:ea typeface="Times New Roman" panose="02020603050405020304" pitchFamily="18" charset="0"/>
                <a:cs typeface="Arial" panose="020B0604020202020204" pitchFamily="34" charset="0"/>
              </a:rPr>
              <a:t>Brad Hamman</a:t>
            </a:r>
            <a:endParaRPr lang="en-US" sz="1800" b="0" dirty="0">
              <a:latin typeface="Arial" panose="020B0604020202020204" pitchFamily="34"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ts val="1000"/>
              <a:tabLst>
                <a:tab pos="457200" algn="l"/>
              </a:tabLst>
            </a:pPr>
            <a:r>
              <a:rPr lang="en-US" sz="1800" b="0" dirty="0">
                <a:effectLst/>
                <a:latin typeface="Arial" panose="020B0604020202020204" pitchFamily="34" charset="0"/>
                <a:ea typeface="Times New Roman" panose="02020603050405020304" pitchFamily="18" charset="0"/>
                <a:cs typeface="Arial" panose="020B0604020202020204" pitchFamily="34" charset="0"/>
              </a:rPr>
              <a:t>Citi Visa Supplier Payments and PCard Purchases, Concur Expense Reporting - </a:t>
            </a:r>
            <a:r>
              <a:rPr lang="en-US" sz="1800" b="0" i="1" dirty="0">
                <a:effectLst/>
                <a:latin typeface="Arial" panose="020B0604020202020204" pitchFamily="34" charset="0"/>
                <a:ea typeface="Times New Roman" panose="02020603050405020304" pitchFamily="18" charset="0"/>
                <a:cs typeface="Arial" panose="020B0604020202020204" pitchFamily="34" charset="0"/>
              </a:rPr>
              <a:t>Lucia Riccio</a:t>
            </a:r>
          </a:p>
          <a:p>
            <a:pPr marR="0" lvl="0">
              <a:lnSpc>
                <a:spcPct val="150000"/>
              </a:lnSpc>
              <a:spcBef>
                <a:spcPts val="0"/>
              </a:spcBef>
              <a:spcAft>
                <a:spcPts val="0"/>
              </a:spcAft>
              <a:buSzPts val="1000"/>
              <a:tabLst>
                <a:tab pos="457200" algn="l"/>
              </a:tabLst>
            </a:pPr>
            <a:r>
              <a:rPr lang="en-US" sz="1800" b="0" dirty="0">
                <a:effectLst/>
                <a:latin typeface="Arial" panose="020B0604020202020204" pitchFamily="34" charset="0"/>
                <a:ea typeface="Times New Roman" panose="02020603050405020304" pitchFamily="18" charset="0"/>
                <a:cs typeface="Arial" panose="020B0604020202020204" pitchFamily="34" charset="0"/>
              </a:rPr>
              <a:t>Kronos Timecard Reporting (Salaried) – </a:t>
            </a:r>
            <a:r>
              <a:rPr lang="en-US" sz="1800" b="0" i="1" dirty="0">
                <a:effectLst/>
                <a:latin typeface="Arial" panose="020B0604020202020204" pitchFamily="34" charset="0"/>
                <a:ea typeface="Times New Roman" panose="02020603050405020304" pitchFamily="18" charset="0"/>
                <a:cs typeface="Arial" panose="020B0604020202020204" pitchFamily="34" charset="0"/>
              </a:rPr>
              <a:t>Rhonda Bowen</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Q&amp;A</a:t>
            </a: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dirty="0"/>
          </a:p>
        </p:txBody>
      </p:sp>
      <p:sp>
        <p:nvSpPr>
          <p:cNvPr id="3" name="Footer Placeholder 2">
            <a:extLst>
              <a:ext uri="{FF2B5EF4-FFF2-40B4-BE49-F238E27FC236}">
                <a16:creationId xmlns:a16="http://schemas.microsoft.com/office/drawing/2014/main" id="{4A12FED9-5A89-12EF-F87E-892F06CC38D6}"/>
              </a:ext>
            </a:extLst>
          </p:cNvPr>
          <p:cNvSpPr>
            <a:spLocks noGrp="1"/>
          </p:cNvSpPr>
          <p:nvPr>
            <p:ph type="ftr" sz="quarter" idx="67"/>
          </p:nvPr>
        </p:nvSpPr>
        <p:spPr/>
        <p:txBody>
          <a:bodyPr/>
          <a:lstStyle/>
          <a:p>
            <a:r>
              <a:rPr lang="en-US" dirty="0"/>
              <a:t>Unit Controller Call Series © Sodexo September 2023. All rights Reserved</a:t>
            </a:r>
            <a:endParaRPr lang="fr-FR" dirty="0"/>
          </a:p>
        </p:txBody>
      </p:sp>
    </p:spTree>
    <p:extLst>
      <p:ext uri="{BB962C8B-B14F-4D97-AF65-F5344CB8AC3E}">
        <p14:creationId xmlns:p14="http://schemas.microsoft.com/office/powerpoint/2010/main" val="181978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1FC9E7-F6C4-4DF5-B735-1A3CD1B9E69E}"/>
              </a:ext>
            </a:extLst>
          </p:cNvPr>
          <p:cNvSpPr>
            <a:spLocks noGrp="1"/>
          </p:cNvSpPr>
          <p:nvPr>
            <p:ph type="ftr" sz="quarter" idx="1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September 2023. All rights Reserved</a:t>
            </a:r>
          </a:p>
        </p:txBody>
      </p:sp>
      <p:sp>
        <p:nvSpPr>
          <p:cNvPr id="25" name="Espace réservé du texte 24">
            <a:extLst>
              <a:ext uri="{FF2B5EF4-FFF2-40B4-BE49-F238E27FC236}">
                <a16:creationId xmlns:a16="http://schemas.microsoft.com/office/drawing/2014/main" id="{D8FB04D0-DC93-4CAA-920C-1BC4515910A9}"/>
              </a:ext>
            </a:extLst>
          </p:cNvPr>
          <p:cNvSpPr>
            <a:spLocks noGrp="1"/>
          </p:cNvSpPr>
          <p:nvPr>
            <p:ph type="body" sz="quarter" idx="19"/>
          </p:nvPr>
        </p:nvSpPr>
        <p:spPr>
          <a:xfrm>
            <a:off x="439432" y="1711425"/>
            <a:ext cx="11269662" cy="1548437"/>
          </a:xfrm>
        </p:spPr>
        <p:txBody>
          <a:bodyPr/>
          <a:lstStyle/>
          <a:p>
            <a:pPr lvl="4"/>
            <a:r>
              <a:rPr lang="en-US" noProof="0" dirty="0"/>
              <a:t>When entering a Transfer in your timecard as a salaried exempt employee, the Hours Worked at your Home account must be adjusted. </a:t>
            </a:r>
          </a:p>
          <a:p>
            <a:pPr lvl="4"/>
            <a:endParaRPr lang="en-US" dirty="0"/>
          </a:p>
          <a:p>
            <a:pPr lvl="4"/>
            <a:endParaRPr lang="en-US" noProof="0" dirty="0"/>
          </a:p>
          <a:p>
            <a:endParaRPr lang="en-US" noProof="0" dirty="0"/>
          </a:p>
        </p:txBody>
      </p:sp>
      <p:sp>
        <p:nvSpPr>
          <p:cNvPr id="3" name="Sous-titre 2">
            <a:extLst>
              <a:ext uri="{FF2B5EF4-FFF2-40B4-BE49-F238E27FC236}">
                <a16:creationId xmlns:a16="http://schemas.microsoft.com/office/drawing/2014/main" id="{62BBF935-A344-4F7C-87E3-6543074082F8}"/>
              </a:ext>
            </a:extLst>
          </p:cNvPr>
          <p:cNvSpPr>
            <a:spLocks noGrp="1"/>
          </p:cNvSpPr>
          <p:nvPr>
            <p:ph type="subTitle" idx="1"/>
          </p:nvPr>
        </p:nvSpPr>
        <p:spPr>
          <a:xfrm>
            <a:off x="443280" y="850804"/>
            <a:ext cx="10515600" cy="312330"/>
          </a:xfrm>
        </p:spPr>
        <p:txBody>
          <a:bodyPr/>
          <a:lstStyle/>
          <a:p>
            <a:r>
              <a:rPr lang="en-US" noProof="0" dirty="0"/>
              <a:t>Recording Exceptions</a:t>
            </a:r>
          </a:p>
        </p:txBody>
      </p:sp>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p:txBody>
          <a:bodyPr/>
          <a:lstStyle/>
          <a:p>
            <a:r>
              <a:rPr lang="en-US" noProof="0" dirty="0"/>
              <a:t>Salaried Exempt Employee Timecards</a:t>
            </a:r>
          </a:p>
        </p:txBody>
      </p:sp>
      <p:pic>
        <p:nvPicPr>
          <p:cNvPr id="6" name="Picture 5">
            <a:extLst>
              <a:ext uri="{FF2B5EF4-FFF2-40B4-BE49-F238E27FC236}">
                <a16:creationId xmlns:a16="http://schemas.microsoft.com/office/drawing/2014/main" id="{57FD53CB-1C17-2121-35FD-28AC00077C82}"/>
              </a:ext>
            </a:extLst>
          </p:cNvPr>
          <p:cNvPicPr>
            <a:picLocks noChangeAspect="1"/>
          </p:cNvPicPr>
          <p:nvPr/>
        </p:nvPicPr>
        <p:blipFill>
          <a:blip r:embed="rId2"/>
          <a:stretch>
            <a:fillRect/>
          </a:stretch>
        </p:blipFill>
        <p:spPr>
          <a:xfrm>
            <a:off x="412444" y="2658294"/>
            <a:ext cx="11296650" cy="2505075"/>
          </a:xfrm>
          <a:prstGeom prst="rect">
            <a:avLst/>
          </a:prstGeom>
        </p:spPr>
      </p:pic>
      <p:sp>
        <p:nvSpPr>
          <p:cNvPr id="7" name="Rectangle 6">
            <a:extLst>
              <a:ext uri="{FF2B5EF4-FFF2-40B4-BE49-F238E27FC236}">
                <a16:creationId xmlns:a16="http://schemas.microsoft.com/office/drawing/2014/main" id="{EE932295-FA37-2849-184B-E1CDD8440F12}"/>
              </a:ext>
            </a:extLst>
          </p:cNvPr>
          <p:cNvSpPr/>
          <p:nvPr/>
        </p:nvSpPr>
        <p:spPr>
          <a:xfrm>
            <a:off x="4188928" y="3289641"/>
            <a:ext cx="1019831" cy="338554"/>
          </a:xfrm>
          <a:prstGeom prst="rect">
            <a:avLst/>
          </a:prstGeom>
          <a:noFill/>
        </p:spPr>
        <p:txBody>
          <a:bodyPr wrap="none" lIns="91440" tIns="45720" rIns="91440" bIns="4572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0" normalizeH="0" baseline="0" noProof="0" dirty="0">
                <a:ln w="0"/>
                <a:solidFill>
                  <a:srgbClr val="EE0000"/>
                </a:solidFill>
                <a:effectLst>
                  <a:innerShdw blurRad="63500" dist="50800" dir="13500000">
                    <a:srgbClr val="000000">
                      <a:alpha val="50000"/>
                    </a:srgbClr>
                  </a:innerShdw>
                </a:effectLst>
                <a:uLnTx/>
                <a:uFillTx/>
                <a:latin typeface="Arial" panose="020B0604020202020204"/>
                <a:ea typeface="+mn-ea"/>
                <a:cs typeface="+mn-cs"/>
              </a:rPr>
              <a:t>Remove</a:t>
            </a:r>
          </a:p>
        </p:txBody>
      </p:sp>
      <p:sp>
        <p:nvSpPr>
          <p:cNvPr id="8" name="Arrow: Left 7">
            <a:extLst>
              <a:ext uri="{FF2B5EF4-FFF2-40B4-BE49-F238E27FC236}">
                <a16:creationId xmlns:a16="http://schemas.microsoft.com/office/drawing/2014/main" id="{6A32ED12-DD11-F013-F7FC-045CC0908A08}"/>
              </a:ext>
            </a:extLst>
          </p:cNvPr>
          <p:cNvSpPr/>
          <p:nvPr/>
        </p:nvSpPr>
        <p:spPr>
          <a:xfrm rot="10800000">
            <a:off x="5208759" y="3364287"/>
            <a:ext cx="443345" cy="189261"/>
          </a:xfrm>
          <a:prstGeom prst="lef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srgbClr val="EE0000"/>
                </a:solidFill>
              </a:ln>
              <a:solidFill>
                <a:srgbClr val="EE0000"/>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E940300D-8BE6-C72D-D929-F6BBD4A24218}"/>
              </a:ext>
            </a:extLst>
          </p:cNvPr>
          <p:cNvSpPr/>
          <p:nvPr/>
        </p:nvSpPr>
        <p:spPr>
          <a:xfrm>
            <a:off x="10958880" y="4681872"/>
            <a:ext cx="278663" cy="584775"/>
          </a:xfrm>
          <a:prstGeom prst="rect">
            <a:avLst/>
          </a:prstGeom>
          <a:noFill/>
        </p:spPr>
        <p:txBody>
          <a:bodyPr wrap="square" lIns="91440" tIns="45720" rIns="91440" bIns="4572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dirty="0">
                <a:ln w="0"/>
                <a:solidFill>
                  <a:srgbClr val="EE0000"/>
                </a:solidFill>
                <a:effectLst>
                  <a:innerShdw blurRad="63500" dist="50800" dir="13500000">
                    <a:srgbClr val="000000">
                      <a:alpha val="50000"/>
                    </a:srgbClr>
                  </a:innerShdw>
                </a:effectLst>
                <a:uLnTx/>
                <a:uFillTx/>
                <a:latin typeface="Arial" panose="020B0604020202020204"/>
                <a:ea typeface="+mn-ea"/>
                <a:cs typeface="+mn-cs"/>
              </a:rPr>
              <a:t>x</a:t>
            </a:r>
          </a:p>
        </p:txBody>
      </p:sp>
      <p:sp>
        <p:nvSpPr>
          <p:cNvPr id="10" name="Rectangle 9">
            <a:extLst>
              <a:ext uri="{FF2B5EF4-FFF2-40B4-BE49-F238E27FC236}">
                <a16:creationId xmlns:a16="http://schemas.microsoft.com/office/drawing/2014/main" id="{3C1B0922-DCC7-FDD8-18B5-C70A60C8CEEA}"/>
              </a:ext>
            </a:extLst>
          </p:cNvPr>
          <p:cNvSpPr/>
          <p:nvPr/>
        </p:nvSpPr>
        <p:spPr>
          <a:xfrm>
            <a:off x="2567709" y="2737236"/>
            <a:ext cx="886691" cy="154843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4826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1FC9E7-F6C4-4DF5-B735-1A3CD1B9E69E}"/>
              </a:ext>
            </a:extLst>
          </p:cNvPr>
          <p:cNvSpPr>
            <a:spLocks noGrp="1"/>
          </p:cNvSpPr>
          <p:nvPr>
            <p:ph type="ftr" sz="quarter" idx="1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September 2023. All rights Reserved</a:t>
            </a:r>
          </a:p>
        </p:txBody>
      </p:sp>
      <p:sp>
        <p:nvSpPr>
          <p:cNvPr id="25" name="Espace réservé du texte 24">
            <a:extLst>
              <a:ext uri="{FF2B5EF4-FFF2-40B4-BE49-F238E27FC236}">
                <a16:creationId xmlns:a16="http://schemas.microsoft.com/office/drawing/2014/main" id="{D8FB04D0-DC93-4CAA-920C-1BC4515910A9}"/>
              </a:ext>
            </a:extLst>
          </p:cNvPr>
          <p:cNvSpPr>
            <a:spLocks noGrp="1"/>
          </p:cNvSpPr>
          <p:nvPr>
            <p:ph type="body" sz="quarter" idx="19"/>
          </p:nvPr>
        </p:nvSpPr>
        <p:spPr>
          <a:xfrm>
            <a:off x="439432" y="1711425"/>
            <a:ext cx="11269662" cy="1973169"/>
          </a:xfrm>
        </p:spPr>
        <p:txBody>
          <a:bodyPr/>
          <a:lstStyle/>
          <a:p>
            <a:pPr lvl="4"/>
            <a:r>
              <a:rPr lang="en-US" noProof="0" dirty="0"/>
              <a:t>Weekly totals should never be over 40.</a:t>
            </a:r>
          </a:p>
          <a:p>
            <a:pPr lvl="4"/>
            <a:endParaRPr lang="en-US" dirty="0"/>
          </a:p>
          <a:p>
            <a:pPr lvl="4"/>
            <a:endParaRPr lang="en-US" noProof="0" dirty="0"/>
          </a:p>
          <a:p>
            <a:pPr lvl="4"/>
            <a:endParaRPr lang="en-US" dirty="0"/>
          </a:p>
          <a:p>
            <a:pPr lvl="4"/>
            <a:endParaRPr lang="en-US" noProof="0" dirty="0"/>
          </a:p>
          <a:p>
            <a:endParaRPr lang="en-US" noProof="0" dirty="0"/>
          </a:p>
        </p:txBody>
      </p:sp>
      <p:sp>
        <p:nvSpPr>
          <p:cNvPr id="3" name="Sous-titre 2">
            <a:extLst>
              <a:ext uri="{FF2B5EF4-FFF2-40B4-BE49-F238E27FC236}">
                <a16:creationId xmlns:a16="http://schemas.microsoft.com/office/drawing/2014/main" id="{62BBF935-A344-4F7C-87E3-6543074082F8}"/>
              </a:ext>
            </a:extLst>
          </p:cNvPr>
          <p:cNvSpPr>
            <a:spLocks noGrp="1"/>
          </p:cNvSpPr>
          <p:nvPr>
            <p:ph type="subTitle" idx="1"/>
          </p:nvPr>
        </p:nvSpPr>
        <p:spPr>
          <a:xfrm>
            <a:off x="443280" y="850804"/>
            <a:ext cx="10515600" cy="312330"/>
          </a:xfrm>
        </p:spPr>
        <p:txBody>
          <a:bodyPr/>
          <a:lstStyle/>
          <a:p>
            <a:r>
              <a:rPr lang="en-US" dirty="0"/>
              <a:t>Always Verify Totals</a:t>
            </a:r>
            <a:endParaRPr lang="en-US" noProof="0" dirty="0"/>
          </a:p>
        </p:txBody>
      </p:sp>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p:txBody>
          <a:bodyPr/>
          <a:lstStyle/>
          <a:p>
            <a:r>
              <a:rPr lang="en-US" noProof="0" dirty="0"/>
              <a:t>Salaried Exempt Employee Timecards</a:t>
            </a:r>
          </a:p>
        </p:txBody>
      </p:sp>
      <p:pic>
        <p:nvPicPr>
          <p:cNvPr id="10" name="Picture 9">
            <a:extLst>
              <a:ext uri="{FF2B5EF4-FFF2-40B4-BE49-F238E27FC236}">
                <a16:creationId xmlns:a16="http://schemas.microsoft.com/office/drawing/2014/main" id="{2C559782-D673-71F4-9479-1B6F0AB4D17B}"/>
              </a:ext>
            </a:extLst>
          </p:cNvPr>
          <p:cNvPicPr>
            <a:picLocks noChangeAspect="1"/>
          </p:cNvPicPr>
          <p:nvPr/>
        </p:nvPicPr>
        <p:blipFill>
          <a:blip r:embed="rId2"/>
          <a:stretch>
            <a:fillRect/>
          </a:stretch>
        </p:blipFill>
        <p:spPr>
          <a:xfrm>
            <a:off x="439432" y="2366385"/>
            <a:ext cx="11249025" cy="3228975"/>
          </a:xfrm>
          <a:prstGeom prst="rect">
            <a:avLst/>
          </a:prstGeom>
        </p:spPr>
      </p:pic>
      <p:sp>
        <p:nvSpPr>
          <p:cNvPr id="11" name="Rectangle 10">
            <a:extLst>
              <a:ext uri="{FF2B5EF4-FFF2-40B4-BE49-F238E27FC236}">
                <a16:creationId xmlns:a16="http://schemas.microsoft.com/office/drawing/2014/main" id="{6DB0F00D-B741-100D-4119-835902D0DBB8}"/>
              </a:ext>
            </a:extLst>
          </p:cNvPr>
          <p:cNvSpPr/>
          <p:nvPr/>
        </p:nvSpPr>
        <p:spPr>
          <a:xfrm>
            <a:off x="10317018" y="2412456"/>
            <a:ext cx="1371439" cy="147605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2038392A-293F-EB6B-E996-CC5EC380FBD7}"/>
              </a:ext>
            </a:extLst>
          </p:cNvPr>
          <p:cNvSpPr/>
          <p:nvPr/>
        </p:nvSpPr>
        <p:spPr>
          <a:xfrm>
            <a:off x="10317017" y="4103145"/>
            <a:ext cx="1371439" cy="149221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9571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1FC9E7-F6C4-4DF5-B735-1A3CD1B9E69E}"/>
              </a:ext>
            </a:extLst>
          </p:cNvPr>
          <p:cNvSpPr>
            <a:spLocks noGrp="1"/>
          </p:cNvSpPr>
          <p:nvPr>
            <p:ph type="ftr" sz="quarter" idx="1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September 2023. All rights Reserved</a:t>
            </a:r>
          </a:p>
        </p:txBody>
      </p:sp>
      <p:sp>
        <p:nvSpPr>
          <p:cNvPr id="25" name="Espace réservé du texte 24">
            <a:extLst>
              <a:ext uri="{FF2B5EF4-FFF2-40B4-BE49-F238E27FC236}">
                <a16:creationId xmlns:a16="http://schemas.microsoft.com/office/drawing/2014/main" id="{D8FB04D0-DC93-4CAA-920C-1BC4515910A9}"/>
              </a:ext>
            </a:extLst>
          </p:cNvPr>
          <p:cNvSpPr>
            <a:spLocks noGrp="1"/>
          </p:cNvSpPr>
          <p:nvPr>
            <p:ph type="body" sz="quarter" idx="19"/>
          </p:nvPr>
        </p:nvSpPr>
        <p:spPr>
          <a:xfrm>
            <a:off x="439432" y="1711425"/>
            <a:ext cx="11269662" cy="2591800"/>
          </a:xfrm>
        </p:spPr>
        <p:txBody>
          <a:bodyPr/>
          <a:lstStyle/>
          <a:p>
            <a:pPr lvl="4"/>
            <a:r>
              <a:rPr lang="en-US" noProof="0" dirty="0"/>
              <a:t>Often, a user adjusts Hours Worked, saves, then exits out of Kronos before calculations are completed.  </a:t>
            </a:r>
          </a:p>
          <a:p>
            <a:pPr lvl="4"/>
            <a:r>
              <a:rPr lang="en-US" dirty="0"/>
              <a:t>Best practice is to use</a:t>
            </a:r>
            <a:r>
              <a:rPr lang="en-US" noProof="0" dirty="0"/>
              <a:t> the ‘Calculate Totals’ button and validate the weekly totals prior to saving.  This ensures the calculations are complete.</a:t>
            </a:r>
          </a:p>
          <a:p>
            <a:pPr lvl="4"/>
            <a:endParaRPr lang="en-US" dirty="0"/>
          </a:p>
          <a:p>
            <a:pPr lvl="4"/>
            <a:endParaRPr lang="en-US" noProof="0" dirty="0"/>
          </a:p>
          <a:p>
            <a:pPr lvl="4"/>
            <a:endParaRPr lang="en-US" dirty="0"/>
          </a:p>
          <a:p>
            <a:pPr lvl="4"/>
            <a:endParaRPr lang="en-US" noProof="0" dirty="0"/>
          </a:p>
          <a:p>
            <a:endParaRPr lang="en-US" noProof="0" dirty="0"/>
          </a:p>
        </p:txBody>
      </p:sp>
      <p:sp>
        <p:nvSpPr>
          <p:cNvPr id="3" name="Sous-titre 2">
            <a:extLst>
              <a:ext uri="{FF2B5EF4-FFF2-40B4-BE49-F238E27FC236}">
                <a16:creationId xmlns:a16="http://schemas.microsoft.com/office/drawing/2014/main" id="{62BBF935-A344-4F7C-87E3-6543074082F8}"/>
              </a:ext>
            </a:extLst>
          </p:cNvPr>
          <p:cNvSpPr>
            <a:spLocks noGrp="1"/>
          </p:cNvSpPr>
          <p:nvPr>
            <p:ph type="subTitle" idx="1"/>
          </p:nvPr>
        </p:nvSpPr>
        <p:spPr>
          <a:xfrm>
            <a:off x="443280" y="850804"/>
            <a:ext cx="10515600" cy="312330"/>
          </a:xfrm>
        </p:spPr>
        <p:txBody>
          <a:bodyPr/>
          <a:lstStyle/>
          <a:p>
            <a:r>
              <a:rPr lang="en-US" dirty="0"/>
              <a:t>Tip for Verifying Totals</a:t>
            </a:r>
            <a:endParaRPr lang="en-US" noProof="0" dirty="0"/>
          </a:p>
        </p:txBody>
      </p:sp>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p:txBody>
          <a:bodyPr/>
          <a:lstStyle/>
          <a:p>
            <a:r>
              <a:rPr lang="en-US" noProof="0" dirty="0"/>
              <a:t>Salaried Exempt Employee Timecards</a:t>
            </a:r>
          </a:p>
        </p:txBody>
      </p:sp>
      <p:pic>
        <p:nvPicPr>
          <p:cNvPr id="8" name="Picture 7">
            <a:extLst>
              <a:ext uri="{FF2B5EF4-FFF2-40B4-BE49-F238E27FC236}">
                <a16:creationId xmlns:a16="http://schemas.microsoft.com/office/drawing/2014/main" id="{5BAA917C-6494-5CB1-D96A-E836B8FD369E}"/>
              </a:ext>
            </a:extLst>
          </p:cNvPr>
          <p:cNvPicPr>
            <a:picLocks noChangeAspect="1"/>
          </p:cNvPicPr>
          <p:nvPr/>
        </p:nvPicPr>
        <p:blipFill>
          <a:blip r:embed="rId2"/>
          <a:stretch>
            <a:fillRect/>
          </a:stretch>
        </p:blipFill>
        <p:spPr>
          <a:xfrm>
            <a:off x="1015957" y="3353512"/>
            <a:ext cx="10160086" cy="2996007"/>
          </a:xfrm>
          <a:prstGeom prst="rect">
            <a:avLst/>
          </a:prstGeom>
        </p:spPr>
      </p:pic>
      <p:pic>
        <p:nvPicPr>
          <p:cNvPr id="5" name="Picture 4">
            <a:extLst>
              <a:ext uri="{FF2B5EF4-FFF2-40B4-BE49-F238E27FC236}">
                <a16:creationId xmlns:a16="http://schemas.microsoft.com/office/drawing/2014/main" id="{B0212DC7-1ADC-AC17-4AEC-36FC7195E95F}"/>
              </a:ext>
            </a:extLst>
          </p:cNvPr>
          <p:cNvPicPr>
            <a:picLocks noChangeAspect="1"/>
          </p:cNvPicPr>
          <p:nvPr/>
        </p:nvPicPr>
        <p:blipFill>
          <a:blip r:embed="rId3"/>
          <a:stretch>
            <a:fillRect/>
          </a:stretch>
        </p:blipFill>
        <p:spPr>
          <a:xfrm>
            <a:off x="6963614" y="3070735"/>
            <a:ext cx="4838646" cy="10942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Arrow: Down 8">
            <a:extLst>
              <a:ext uri="{FF2B5EF4-FFF2-40B4-BE49-F238E27FC236}">
                <a16:creationId xmlns:a16="http://schemas.microsoft.com/office/drawing/2014/main" id="{6B7B6021-7B18-4619-E0CC-9D73877D47DF}"/>
              </a:ext>
            </a:extLst>
          </p:cNvPr>
          <p:cNvSpPr/>
          <p:nvPr/>
        </p:nvSpPr>
        <p:spPr>
          <a:xfrm>
            <a:off x="9273309" y="2489064"/>
            <a:ext cx="397164" cy="79531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0246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62BBF935-A344-4F7C-87E3-6543074082F8}"/>
              </a:ext>
            </a:extLst>
          </p:cNvPr>
          <p:cNvSpPr>
            <a:spLocks noGrp="1"/>
          </p:cNvSpPr>
          <p:nvPr>
            <p:ph type="subTitle" idx="1"/>
          </p:nvPr>
        </p:nvSpPr>
        <p:spPr>
          <a:xfrm>
            <a:off x="443280" y="850804"/>
            <a:ext cx="10515600" cy="312330"/>
          </a:xfrm>
        </p:spPr>
        <p:txBody>
          <a:bodyPr/>
          <a:lstStyle/>
          <a:p>
            <a:r>
              <a:rPr lang="en-US" noProof="0" dirty="0"/>
              <a:t>Top 3 Over 80 Reasons</a:t>
            </a:r>
          </a:p>
        </p:txBody>
      </p:sp>
      <p:sp>
        <p:nvSpPr>
          <p:cNvPr id="16" name="Titre 15">
            <a:extLst>
              <a:ext uri="{FF2B5EF4-FFF2-40B4-BE49-F238E27FC236}">
                <a16:creationId xmlns:a16="http://schemas.microsoft.com/office/drawing/2014/main" id="{24EAE2EC-36B7-435F-90F1-337FBFE3535E}"/>
              </a:ext>
            </a:extLst>
          </p:cNvPr>
          <p:cNvSpPr>
            <a:spLocks noGrp="1"/>
          </p:cNvSpPr>
          <p:nvPr>
            <p:ph type="title"/>
          </p:nvPr>
        </p:nvSpPr>
        <p:spPr>
          <a:xfrm>
            <a:off x="443280" y="489839"/>
            <a:ext cx="10515600" cy="346249"/>
          </a:xfrm>
        </p:spPr>
        <p:txBody>
          <a:bodyPr/>
          <a:lstStyle/>
          <a:p>
            <a:r>
              <a:rPr lang="en-US" noProof="0" dirty="0"/>
              <a:t>Salaried Exempt Employee Timecards</a:t>
            </a:r>
          </a:p>
        </p:txBody>
      </p:sp>
      <p:sp>
        <p:nvSpPr>
          <p:cNvPr id="4" name="Footer Placeholder 3">
            <a:extLst>
              <a:ext uri="{FF2B5EF4-FFF2-40B4-BE49-F238E27FC236}">
                <a16:creationId xmlns:a16="http://schemas.microsoft.com/office/drawing/2014/main" id="{7AE91A80-DB75-4A2B-A667-3852A238CFF8}"/>
              </a:ext>
            </a:extLst>
          </p:cNvPr>
          <p:cNvSpPr>
            <a:spLocks noGrp="1"/>
          </p:cNvSpPr>
          <p:nvPr>
            <p:ph type="ftr" sz="quarter" idx="1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September 2023. All rights Reserved</a:t>
            </a:r>
          </a:p>
        </p:txBody>
      </p:sp>
      <p:graphicFrame>
        <p:nvGraphicFramePr>
          <p:cNvPr id="7" name="Diagram 6">
            <a:extLst>
              <a:ext uri="{FF2B5EF4-FFF2-40B4-BE49-F238E27FC236}">
                <a16:creationId xmlns:a16="http://schemas.microsoft.com/office/drawing/2014/main" id="{0A3C4746-2BE0-2E00-2191-8E2358F028DE}"/>
              </a:ext>
            </a:extLst>
          </p:cNvPr>
          <p:cNvGraphicFramePr/>
          <p:nvPr/>
        </p:nvGraphicFramePr>
        <p:xfrm>
          <a:off x="2171974" y="1443851"/>
          <a:ext cx="7058212" cy="481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280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1FC9E7-F6C4-4DF5-B735-1A3CD1B9E69E}"/>
              </a:ext>
            </a:extLst>
          </p:cNvPr>
          <p:cNvSpPr>
            <a:spLocks noGrp="1"/>
          </p:cNvSpPr>
          <p:nvPr>
            <p:ph type="ftr" sz="quarter" idx="1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September 2023. All rights Reserved</a:t>
            </a:r>
          </a:p>
        </p:txBody>
      </p:sp>
      <p:sp>
        <p:nvSpPr>
          <p:cNvPr id="25" name="Espace réservé du texte 24">
            <a:extLst>
              <a:ext uri="{FF2B5EF4-FFF2-40B4-BE49-F238E27FC236}">
                <a16:creationId xmlns:a16="http://schemas.microsoft.com/office/drawing/2014/main" id="{D8FB04D0-DC93-4CAA-920C-1BC4515910A9}"/>
              </a:ext>
            </a:extLst>
          </p:cNvPr>
          <p:cNvSpPr>
            <a:spLocks noGrp="1"/>
          </p:cNvSpPr>
          <p:nvPr>
            <p:ph type="body" sz="quarter" idx="19"/>
          </p:nvPr>
        </p:nvSpPr>
        <p:spPr>
          <a:xfrm>
            <a:off x="439432" y="1711425"/>
            <a:ext cx="11269662" cy="1973169"/>
          </a:xfrm>
        </p:spPr>
        <p:txBody>
          <a:bodyPr/>
          <a:lstStyle/>
          <a:p>
            <a:pPr lvl="4"/>
            <a:r>
              <a:rPr lang="en-US" noProof="0" dirty="0"/>
              <a:t>NoBal</a:t>
            </a:r>
            <a:r>
              <a:rPr lang="en-US" dirty="0"/>
              <a:t> </a:t>
            </a:r>
            <a:r>
              <a:rPr lang="en-US" noProof="0" dirty="0" err="1"/>
              <a:t>NoPay</a:t>
            </a:r>
            <a:r>
              <a:rPr lang="en-US" noProof="0" dirty="0"/>
              <a:t> (No Balance, No Payment) means there is not enough hours in that accrual to cover that day.</a:t>
            </a:r>
          </a:p>
          <a:p>
            <a:pPr lvl="4"/>
            <a:endParaRPr lang="en-US" dirty="0"/>
          </a:p>
          <a:p>
            <a:pPr lvl="4"/>
            <a:endParaRPr lang="en-US" noProof="0" dirty="0"/>
          </a:p>
          <a:p>
            <a:pPr lvl="4"/>
            <a:endParaRPr lang="en-US" dirty="0"/>
          </a:p>
          <a:p>
            <a:pPr lvl="4"/>
            <a:endParaRPr lang="en-US" noProof="0" dirty="0"/>
          </a:p>
          <a:p>
            <a:endParaRPr lang="en-US" noProof="0" dirty="0"/>
          </a:p>
        </p:txBody>
      </p:sp>
      <p:sp>
        <p:nvSpPr>
          <p:cNvPr id="3" name="Sous-titre 2">
            <a:extLst>
              <a:ext uri="{FF2B5EF4-FFF2-40B4-BE49-F238E27FC236}">
                <a16:creationId xmlns:a16="http://schemas.microsoft.com/office/drawing/2014/main" id="{62BBF935-A344-4F7C-87E3-6543074082F8}"/>
              </a:ext>
            </a:extLst>
          </p:cNvPr>
          <p:cNvSpPr>
            <a:spLocks noGrp="1"/>
          </p:cNvSpPr>
          <p:nvPr>
            <p:ph type="subTitle" idx="1"/>
          </p:nvPr>
        </p:nvSpPr>
        <p:spPr>
          <a:xfrm>
            <a:off x="443280" y="850804"/>
            <a:ext cx="10515600" cy="312330"/>
          </a:xfrm>
        </p:spPr>
        <p:txBody>
          <a:bodyPr/>
          <a:lstStyle/>
          <a:p>
            <a:r>
              <a:rPr lang="en-US" noProof="0" dirty="0"/>
              <a:t>NoBal </a:t>
            </a:r>
            <a:r>
              <a:rPr lang="en-US" noProof="0" dirty="0" err="1"/>
              <a:t>NoPay</a:t>
            </a:r>
            <a:endParaRPr lang="en-US" noProof="0" dirty="0"/>
          </a:p>
        </p:txBody>
      </p:sp>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p:txBody>
          <a:bodyPr/>
          <a:lstStyle/>
          <a:p>
            <a:r>
              <a:rPr lang="en-US" noProof="0" dirty="0"/>
              <a:t>Salaried Exempt Employee Timecards – Under 40</a:t>
            </a:r>
          </a:p>
        </p:txBody>
      </p:sp>
      <p:pic>
        <p:nvPicPr>
          <p:cNvPr id="10" name="Picture 9">
            <a:extLst>
              <a:ext uri="{FF2B5EF4-FFF2-40B4-BE49-F238E27FC236}">
                <a16:creationId xmlns:a16="http://schemas.microsoft.com/office/drawing/2014/main" id="{FE01FC8C-CA62-4797-CC91-0E897FD6C79E}"/>
              </a:ext>
            </a:extLst>
          </p:cNvPr>
          <p:cNvPicPr>
            <a:picLocks noChangeAspect="1"/>
          </p:cNvPicPr>
          <p:nvPr/>
        </p:nvPicPr>
        <p:blipFill>
          <a:blip r:embed="rId2"/>
          <a:stretch>
            <a:fillRect/>
          </a:stretch>
        </p:blipFill>
        <p:spPr>
          <a:xfrm>
            <a:off x="452437" y="2209800"/>
            <a:ext cx="11287125" cy="2438400"/>
          </a:xfrm>
          <a:prstGeom prst="rect">
            <a:avLst/>
          </a:prstGeom>
        </p:spPr>
      </p:pic>
      <p:sp>
        <p:nvSpPr>
          <p:cNvPr id="12" name="Rectangle 11">
            <a:extLst>
              <a:ext uri="{FF2B5EF4-FFF2-40B4-BE49-F238E27FC236}">
                <a16:creationId xmlns:a16="http://schemas.microsoft.com/office/drawing/2014/main" id="{FC98E28A-850C-EFD4-0167-973AB996D1C0}"/>
              </a:ext>
            </a:extLst>
          </p:cNvPr>
          <p:cNvSpPr/>
          <p:nvPr/>
        </p:nvSpPr>
        <p:spPr>
          <a:xfrm>
            <a:off x="757382" y="3140364"/>
            <a:ext cx="9476509" cy="28863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9531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A66C85-BBBD-3E48-22C5-A9D22848838F}"/>
              </a:ext>
            </a:extLst>
          </p:cNvPr>
          <p:cNvSpPr>
            <a:spLocks noGrp="1"/>
          </p:cNvSpPr>
          <p:nvPr>
            <p:ph type="ftr" sz="quarter" idx="17"/>
          </p:nvPr>
        </p:nvSpPr>
        <p:spPr>
          <a:xfrm>
            <a:off x="439432" y="6548404"/>
            <a:ext cx="4114800" cy="115416"/>
          </a:xfrm>
        </p:spPr>
        <p:txBody>
          <a:bodyPr vert="horz" lIns="0" tIns="0" rIns="0" bIns="0" rtlCol="0" anchor="ctr">
            <a:normAutofit/>
          </a:bodyPr>
          <a:lstStyle/>
          <a:p>
            <a:pPr marL="0" marR="0" lvl="0" indent="0" algn="l" defTabSz="609585" rtl="0" eaLnBrk="1" fontAlgn="auto" latinLnBrk="0" hangingPunct="1">
              <a:lnSpc>
                <a:spcPct val="100000"/>
              </a:lnSpc>
              <a:spcBef>
                <a:spcPts val="0"/>
              </a:spcBef>
              <a:spcAft>
                <a:spcPts val="60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September 2023. All rights Reserved</a:t>
            </a:r>
          </a:p>
        </p:txBody>
      </p:sp>
      <p:sp>
        <p:nvSpPr>
          <p:cNvPr id="6" name="TextBox 5">
            <a:extLst>
              <a:ext uri="{FF2B5EF4-FFF2-40B4-BE49-F238E27FC236}">
                <a16:creationId xmlns:a16="http://schemas.microsoft.com/office/drawing/2014/main" id="{52DCB8B7-C07B-3722-F4FE-93D558682A6B}"/>
              </a:ext>
            </a:extLst>
          </p:cNvPr>
          <p:cNvSpPr txBox="1"/>
          <p:nvPr/>
        </p:nvSpPr>
        <p:spPr>
          <a:xfrm>
            <a:off x="5199240" y="2850773"/>
            <a:ext cx="5717576" cy="1325982"/>
          </a:xfrm>
          <a:prstGeom prst="rect">
            <a:avLst/>
          </a:prstGeom>
        </p:spPr>
        <p:txBody>
          <a:bodyPr vert="horz" wrap="square" lIns="0" tIns="0" rIns="0" bIns="0" rtlCol="0">
            <a:normAutofit/>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dirty="0">
                <a:ln>
                  <a:noFill/>
                </a:ln>
                <a:solidFill>
                  <a:srgbClr val="25359C"/>
                </a:solidFill>
                <a:effectLst/>
                <a:uLnTx/>
                <a:uFillTx/>
                <a:latin typeface="Arial" panose="020B0604020202020204"/>
                <a:ea typeface="+mn-ea"/>
                <a:cs typeface="+mn-cs"/>
              </a:rPr>
              <a:t>Please share this information with managers at your account.</a:t>
            </a:r>
          </a:p>
        </p:txBody>
      </p:sp>
      <p:sp>
        <p:nvSpPr>
          <p:cNvPr id="4" name="Title 3">
            <a:extLst>
              <a:ext uri="{FF2B5EF4-FFF2-40B4-BE49-F238E27FC236}">
                <a16:creationId xmlns:a16="http://schemas.microsoft.com/office/drawing/2014/main" id="{515B4BA0-8F5F-D832-64DB-79AF99867141}"/>
              </a:ext>
            </a:extLst>
          </p:cNvPr>
          <p:cNvSpPr>
            <a:spLocks noGrp="1"/>
          </p:cNvSpPr>
          <p:nvPr>
            <p:ph type="title"/>
          </p:nvPr>
        </p:nvSpPr>
        <p:spPr>
          <a:xfrm>
            <a:off x="443280" y="489839"/>
            <a:ext cx="10515600" cy="346249"/>
          </a:xfrm>
        </p:spPr>
        <p:txBody>
          <a:bodyPr vert="horz" lIns="0" tIns="0" rIns="0" bIns="0" rtlCol="0" anchor="ctr">
            <a:normAutofit/>
          </a:bodyPr>
          <a:lstStyle/>
          <a:p>
            <a:r>
              <a:rPr lang="en-US" b="1" kern="1200" dirty="0">
                <a:latin typeface="+mj-lt"/>
                <a:ea typeface="+mj-ea"/>
                <a:cs typeface="+mj-cs"/>
              </a:rPr>
              <a:t>Next Steps</a:t>
            </a:r>
          </a:p>
        </p:txBody>
      </p:sp>
      <p:pic>
        <p:nvPicPr>
          <p:cNvPr id="9" name="Picture 8" descr="Colorful strings being woven togehter">
            <a:extLst>
              <a:ext uri="{FF2B5EF4-FFF2-40B4-BE49-F238E27FC236}">
                <a16:creationId xmlns:a16="http://schemas.microsoft.com/office/drawing/2014/main" id="{392E0A25-3DA7-1AAB-2E44-FB6074942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184" y="2158624"/>
            <a:ext cx="3812057" cy="2540751"/>
          </a:xfrm>
          <a:prstGeom prst="rect">
            <a:avLst/>
          </a:prstGeom>
        </p:spPr>
      </p:pic>
    </p:spTree>
    <p:extLst>
      <p:ext uri="{BB962C8B-B14F-4D97-AF65-F5344CB8AC3E}">
        <p14:creationId xmlns:p14="http://schemas.microsoft.com/office/powerpoint/2010/main" val="361879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1FC9E7-F6C4-4DF5-B735-1A3CD1B9E69E}"/>
              </a:ext>
            </a:extLst>
          </p:cNvPr>
          <p:cNvSpPr>
            <a:spLocks noGrp="1"/>
          </p:cNvSpPr>
          <p:nvPr>
            <p:ph type="ftr" sz="quarter" idx="17"/>
          </p:nvPr>
        </p:nvSpPr>
        <p:spPr>
          <a:xfrm>
            <a:off x="439432" y="6548404"/>
            <a:ext cx="4114800" cy="115416"/>
          </a:xfrm>
        </p:spPr>
        <p:txBody>
          <a:bodyPr anchor="ctr">
            <a:normAutofit/>
          </a:bodyPr>
          <a:lstStyle/>
          <a:p>
            <a:pPr marL="0" marR="0" lvl="0" indent="0" algn="l" defTabSz="609585" rtl="0" eaLnBrk="1" fontAlgn="auto" latinLnBrk="0" hangingPunct="1">
              <a:lnSpc>
                <a:spcPct val="100000"/>
              </a:lnSpc>
              <a:spcBef>
                <a:spcPts val="0"/>
              </a:spcBef>
              <a:spcAft>
                <a:spcPts val="60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September 2023. All rights Reserved</a:t>
            </a:r>
          </a:p>
        </p:txBody>
      </p:sp>
      <p:graphicFrame>
        <p:nvGraphicFramePr>
          <p:cNvPr id="2" name="Diagram 1">
            <a:extLst>
              <a:ext uri="{FF2B5EF4-FFF2-40B4-BE49-F238E27FC236}">
                <a16:creationId xmlns:a16="http://schemas.microsoft.com/office/drawing/2014/main" id="{745A480C-5DC7-C3CE-98E0-9057C07EBB47}"/>
              </a:ext>
            </a:extLst>
          </p:cNvPr>
          <p:cNvGraphicFramePr/>
          <p:nvPr/>
        </p:nvGraphicFramePr>
        <p:xfrm>
          <a:off x="442913" y="2284080"/>
          <a:ext cx="9935998" cy="1388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89839"/>
            <a:ext cx="10515600" cy="346249"/>
          </a:xfrm>
        </p:spPr>
        <p:txBody>
          <a:bodyPr anchor="ctr">
            <a:normAutofit/>
          </a:bodyPr>
          <a:lstStyle/>
          <a:p>
            <a:r>
              <a:rPr lang="en-US" noProof="0" dirty="0"/>
              <a:t>Sodexo References</a:t>
            </a:r>
          </a:p>
        </p:txBody>
      </p:sp>
    </p:spTree>
    <p:extLst>
      <p:ext uri="{BB962C8B-B14F-4D97-AF65-F5344CB8AC3E}">
        <p14:creationId xmlns:p14="http://schemas.microsoft.com/office/powerpoint/2010/main" val="340401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A59C-CBBB-4671-BB51-1F4E1C11F7CA}"/>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Questions</a:t>
            </a:r>
          </a:p>
        </p:txBody>
      </p:sp>
      <p:pic>
        <p:nvPicPr>
          <p:cNvPr id="4" name="Picture 3" descr="Question marks">
            <a:extLst>
              <a:ext uri="{FF2B5EF4-FFF2-40B4-BE49-F238E27FC236}">
                <a16:creationId xmlns:a16="http://schemas.microsoft.com/office/drawing/2014/main" id="{113D906A-05EA-499A-B88A-AFCEECE14B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56951" y="2049713"/>
            <a:ext cx="3678097" cy="2758573"/>
          </a:xfrm>
          <a:prstGeom prst="rect">
            <a:avLst/>
          </a:prstGeom>
        </p:spPr>
      </p:pic>
    </p:spTree>
    <p:extLst>
      <p:ext uri="{BB962C8B-B14F-4D97-AF65-F5344CB8AC3E}">
        <p14:creationId xmlns:p14="http://schemas.microsoft.com/office/powerpoint/2010/main" val="35184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8C1C95-26F3-486A-9AA1-E94B00F122AF}"/>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Thank you</a:t>
            </a:r>
          </a:p>
        </p:txBody>
      </p:sp>
    </p:spTree>
    <p:extLst>
      <p:ext uri="{BB962C8B-B14F-4D97-AF65-F5344CB8AC3E}">
        <p14:creationId xmlns:p14="http://schemas.microsoft.com/office/powerpoint/2010/main" val="35183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 uri="{C183D7F6-B498-43B3-948B-1728B52AA6E4}">
                <adec:decorative xmlns:adec="http://schemas.microsoft.com/office/drawing/2017/decorative" val="1"/>
              </a:ext>
            </a:extLst>
          </p:cNvPr>
          <p:cNvSpPr>
            <a:spLocks noGrp="1"/>
          </p:cNvSpPr>
          <p:nvPr>
            <p:ph type="pic" sz="quarter" idx="64"/>
          </p:nvPr>
        </p:nvSpPr>
        <p:spPr/>
        <p:txBody>
          <a:bodyPr/>
          <a:lstStyle/>
          <a:p>
            <a:endParaRPr lang="en-US" dirty="0"/>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439432" y="522564"/>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mn-ea"/>
                <a:cs typeface="+mn-cs"/>
              </a:rPr>
              <a:t>Safety Moment</a:t>
            </a:r>
          </a:p>
          <a:p>
            <a:pPr marL="0" marR="0" lvl="1" indent="0" algn="l" defTabSz="914377" rtl="0" eaLnBrk="1" fontAlgn="auto" latinLnBrk="0" hangingPunct="1">
              <a:lnSpc>
                <a:spcPct val="100000"/>
              </a:lnSpc>
              <a:spcBef>
                <a:spcPts val="0"/>
              </a:spcBef>
              <a:spcAft>
                <a:spcPts val="1200"/>
              </a:spcAft>
              <a:buClr>
                <a:srgbClr val="EE0000"/>
              </a:buClr>
              <a:buSzTx/>
              <a:buFont typeface="Arial" panose="020B0604020202020204" pitchFamily="34" charset="0"/>
              <a:buNone/>
              <a:tabLst/>
              <a:defRPr/>
            </a:pPr>
            <a:r>
              <a:rPr lang="en-US" sz="2400" dirty="0">
                <a:solidFill>
                  <a:schemeClr val="tx2"/>
                </a:solidFill>
                <a:latin typeface="Arial"/>
                <a:ea typeface="+mj-ea"/>
                <a:cs typeface="+mj-cs"/>
              </a:rPr>
              <a:t>Pedestrian Safety</a:t>
            </a:r>
            <a:br>
              <a:rPr kumimoji="0" lang="en-US" sz="2400" i="0" u="none" strike="noStrike" kern="0" cap="none" spc="0" normalizeH="0" baseline="0" noProof="0" dirty="0">
                <a:ln>
                  <a:noFill/>
                </a:ln>
                <a:solidFill>
                  <a:schemeClr val="tx2"/>
                </a:solidFill>
                <a:effectLst/>
                <a:uLnTx/>
                <a:uFillTx/>
                <a:latin typeface="Arial"/>
                <a:ea typeface="+mj-ea"/>
                <a:cs typeface="+mj-cs"/>
              </a:rPr>
            </a:br>
            <a:r>
              <a:rPr kumimoji="0" lang="en-US" sz="2400" i="0" u="none" strike="noStrike" kern="0" cap="none" spc="0" normalizeH="0" baseline="0" noProof="0" dirty="0">
                <a:ln>
                  <a:noFill/>
                </a:ln>
                <a:solidFill>
                  <a:schemeClr val="tx2"/>
                </a:solidFill>
                <a:effectLst/>
                <a:uLnTx/>
                <a:uFillTx/>
                <a:latin typeface="Arial"/>
                <a:ea typeface="+mj-ea"/>
                <a:cs typeface="+mj-cs"/>
              </a:rPr>
              <a:t>Jill Helms</a:t>
            </a:r>
            <a:endParaRPr kumimoji="0" lang="en-US" sz="2400" i="0" u="none" strike="noStrike" kern="1200" cap="none" spc="0" normalizeH="0" baseline="0" noProof="0" dirty="0">
              <a:ln>
                <a:noFill/>
              </a:ln>
              <a:solidFill>
                <a:schemeClr val="tx2"/>
              </a:solidFill>
              <a:effectLst/>
              <a:uLnTx/>
              <a:uFillTx/>
              <a:latin typeface="+mn-lt"/>
              <a:ea typeface="+mn-ea"/>
              <a:cs typeface="+mn-cs"/>
            </a:endParaRPr>
          </a:p>
        </p:txBody>
      </p:sp>
      <p:sp>
        <p:nvSpPr>
          <p:cNvPr id="20" name="Espace réservé du texte 19">
            <a:extLst>
              <a:ext uri="{FF2B5EF4-FFF2-40B4-BE49-F238E27FC236}">
                <a16:creationId xmlns:a16="http://schemas.microsoft.com/office/drawing/2014/main" id="{392992E9-E001-4536-A27F-C0790377B238}"/>
              </a:ext>
              <a:ext uri="{C183D7F6-B498-43B3-948B-1728B52AA6E4}">
                <adec:decorative xmlns:adec="http://schemas.microsoft.com/office/drawing/2017/decorative" val="1"/>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667786" y="557546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4517431" y="5739548"/>
            <a:ext cx="258728" cy="223555"/>
          </a:xfrm>
        </p:spPr>
        <p:txBody>
          <a:bodyPr/>
          <a:lstStyle/>
          <a:p>
            <a:endParaRPr lang="fr-FR" dirty="0"/>
          </a:p>
        </p:txBody>
      </p:sp>
      <p:sp>
        <p:nvSpPr>
          <p:cNvPr id="3" name="Footer Placeholder 2">
            <a:extLst>
              <a:ext uri="{FF2B5EF4-FFF2-40B4-BE49-F238E27FC236}">
                <a16:creationId xmlns:a16="http://schemas.microsoft.com/office/drawing/2014/main" id="{3E2880B9-9C94-8C43-C50B-254EC4E5D1DD}"/>
              </a:ext>
            </a:extLst>
          </p:cNvPr>
          <p:cNvSpPr>
            <a:spLocks noGrp="1"/>
          </p:cNvSpPr>
          <p:nvPr>
            <p:ph type="ftr" sz="quarter" idx="67"/>
          </p:nvPr>
        </p:nvSpPr>
        <p:spPr>
          <a:xfrm>
            <a:off x="439432" y="6544557"/>
            <a:ext cx="4114800" cy="123111"/>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Unit Controller Call Series © Sodexo September 2023. All rights Reserved</a:t>
            </a:r>
          </a:p>
        </p:txBody>
      </p:sp>
    </p:spTree>
    <p:extLst>
      <p:ext uri="{BB962C8B-B14F-4D97-AF65-F5344CB8AC3E}">
        <p14:creationId xmlns:p14="http://schemas.microsoft.com/office/powerpoint/2010/main" val="248559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8EFB33-AF08-3F84-80C1-5E0AB7F6DE9D}"/>
              </a:ext>
            </a:extLst>
          </p:cNvPr>
          <p:cNvSpPr txBox="1">
            <a:spLocks/>
          </p:cNvSpPr>
          <p:nvPr/>
        </p:nvSpPr>
        <p:spPr bwMode="gray">
          <a:xfrm rot="5400000">
            <a:off x="5821632" y="-5199202"/>
            <a:ext cx="612645" cy="11400503"/>
          </a:xfrm>
          <a:prstGeom prst="rect">
            <a:avLst/>
          </a:prstGeom>
          <a:solidFill>
            <a:srgbClr val="FF0000"/>
          </a:solidFill>
          <a:ln>
            <a:noFill/>
          </a:ln>
          <a:effectLst/>
        </p:spPr>
        <p:txBody>
          <a:bodyPr vert="vert270" wrap="square" lIns="108000" tIns="126000" rIns="72000" bIns="90000" numCol="1" anchor="t" anchorCtr="0" compatLnSpc="1">
            <a:prstTxWarp prst="textNoShape">
              <a:avLst/>
            </a:prstTxWarp>
            <a:spAutoFit/>
          </a:bodyPr>
          <a:lstStyle>
            <a:lvl1pPr algn="l" rtl="0" eaLnBrk="1" fontAlgn="base" hangingPunct="1">
              <a:lnSpc>
                <a:spcPct val="90000"/>
              </a:lnSpc>
              <a:spcBef>
                <a:spcPct val="0"/>
              </a:spcBef>
              <a:spcAft>
                <a:spcPct val="0"/>
              </a:spcAft>
              <a:defRPr lang="fr-FR" sz="2400" dirty="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a:ea typeface="+mj-ea"/>
                <a:cs typeface="+mj-cs"/>
              </a:rPr>
              <a:t>Pedestrian Safety – Distracted Walking</a:t>
            </a:r>
          </a:p>
        </p:txBody>
      </p:sp>
      <p:sp>
        <p:nvSpPr>
          <p:cNvPr id="9" name="TextBox 8">
            <a:extLst>
              <a:ext uri="{FF2B5EF4-FFF2-40B4-BE49-F238E27FC236}">
                <a16:creationId xmlns:a16="http://schemas.microsoft.com/office/drawing/2014/main" id="{FEA85732-BB8A-AF4C-6EDA-FAE7955C20EB}"/>
              </a:ext>
            </a:extLst>
          </p:cNvPr>
          <p:cNvSpPr txBox="1"/>
          <p:nvPr/>
        </p:nvSpPr>
        <p:spPr>
          <a:xfrm>
            <a:off x="427702" y="992939"/>
            <a:ext cx="1140050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According to the National Safety Council, the number of people injured (wandering into on-coming traffic or other objects) while using electronics and mobile devices has </a:t>
            </a: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quadrupled</a:t>
            </a: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over the last year!</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8E85E629-8D7D-B9FE-1251-23A3AB9F3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31044" y="1857473"/>
            <a:ext cx="3113197" cy="2766328"/>
          </a:xfrm>
          <a:prstGeom prst="rect">
            <a:avLst/>
          </a:prstGeom>
        </p:spPr>
      </p:pic>
      <p:sp>
        <p:nvSpPr>
          <p:cNvPr id="11" name="TextBox 10">
            <a:extLst>
              <a:ext uri="{FF2B5EF4-FFF2-40B4-BE49-F238E27FC236}">
                <a16:creationId xmlns:a16="http://schemas.microsoft.com/office/drawing/2014/main" id="{0CB6A03A-0368-D9F5-9C3B-2BBDC93FD6F8}"/>
              </a:ext>
            </a:extLst>
          </p:cNvPr>
          <p:cNvSpPr txBox="1"/>
          <p:nvPr/>
        </p:nvSpPr>
        <p:spPr>
          <a:xfrm>
            <a:off x="427701" y="2378835"/>
            <a:ext cx="11400502"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Follow these tips to stay safe as a pedestrian: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Keep your eyes on the path where you are walking.</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Stay alert! Avoid cell phone use and wearing earbuds.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Walk on sidewalks whenever they are available.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Don’t jay walk…Use the crosswalk.</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Avoid Alcohol and drug impairment when walking</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Wear bright and/or reflective clothing and use a flashlight at night</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Watch for cars entering or exiting driveways or backing up in parking lots.</a:t>
            </a:r>
          </a:p>
        </p:txBody>
      </p:sp>
      <p:sp>
        <p:nvSpPr>
          <p:cNvPr id="12" name="TextBox 11">
            <a:extLst>
              <a:ext uri="{FF2B5EF4-FFF2-40B4-BE49-F238E27FC236}">
                <a16:creationId xmlns:a16="http://schemas.microsoft.com/office/drawing/2014/main" id="{78FB2193-54B2-1E1B-EAD2-3A0FD7B15143}"/>
              </a:ext>
            </a:extLst>
          </p:cNvPr>
          <p:cNvSpPr txBox="1"/>
          <p:nvPr/>
        </p:nvSpPr>
        <p:spPr>
          <a:xfrm>
            <a:off x="31952" y="5865061"/>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It Can Wait…Head Up, Eyes Forward</a:t>
            </a:r>
          </a:p>
        </p:txBody>
      </p:sp>
    </p:spTree>
    <p:extLst>
      <p:ext uri="{BB962C8B-B14F-4D97-AF65-F5344CB8AC3E}">
        <p14:creationId xmlns:p14="http://schemas.microsoft.com/office/powerpoint/2010/main" val="409660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60C379-D90D-AF49-6850-73D57E336050}"/>
              </a:ext>
            </a:extLst>
          </p:cNvPr>
          <p:cNvSpPr txBox="1"/>
          <p:nvPr/>
        </p:nvSpPr>
        <p:spPr>
          <a:xfrm>
            <a:off x="427702" y="820839"/>
            <a:ext cx="11400504" cy="937949"/>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Thousands die needlessly each year because people continue to use their cell phones and other distracting activities while driving. </a:t>
            </a:r>
          </a:p>
        </p:txBody>
      </p:sp>
      <p:sp>
        <p:nvSpPr>
          <p:cNvPr id="2" name="Title 1">
            <a:extLst>
              <a:ext uri="{FF2B5EF4-FFF2-40B4-BE49-F238E27FC236}">
                <a16:creationId xmlns:a16="http://schemas.microsoft.com/office/drawing/2014/main" id="{1BD4DF41-937B-9997-7CB8-04A24B7C9636}"/>
              </a:ext>
            </a:extLst>
          </p:cNvPr>
          <p:cNvSpPr txBox="1">
            <a:spLocks/>
          </p:cNvSpPr>
          <p:nvPr/>
        </p:nvSpPr>
        <p:spPr bwMode="gray">
          <a:xfrm rot="5400000">
            <a:off x="5821632" y="-5199202"/>
            <a:ext cx="612645" cy="11400503"/>
          </a:xfrm>
          <a:prstGeom prst="rect">
            <a:avLst/>
          </a:prstGeom>
          <a:solidFill>
            <a:srgbClr val="FF0000"/>
          </a:solidFill>
          <a:ln>
            <a:noFill/>
          </a:ln>
          <a:effectLst/>
        </p:spPr>
        <p:txBody>
          <a:bodyPr vert="vert270" wrap="square" lIns="108000" tIns="126000" rIns="72000" bIns="90000" numCol="1" anchor="t" anchorCtr="0" compatLnSpc="1">
            <a:prstTxWarp prst="textNoShape">
              <a:avLst/>
            </a:prstTxWarp>
            <a:spAutoFit/>
          </a:bodyPr>
          <a:lstStyle>
            <a:lvl1pPr algn="l" rtl="0" eaLnBrk="1" fontAlgn="base" hangingPunct="1">
              <a:lnSpc>
                <a:spcPct val="90000"/>
              </a:lnSpc>
              <a:spcBef>
                <a:spcPct val="0"/>
              </a:spcBef>
              <a:spcAft>
                <a:spcPct val="0"/>
              </a:spcAft>
              <a:defRPr lang="fr-FR" sz="2400" dirty="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a:ea typeface="+mj-ea"/>
                <a:cs typeface="+mj-cs"/>
              </a:rPr>
              <a:t>Pedestrian Safety – Distracted Driving</a:t>
            </a:r>
          </a:p>
        </p:txBody>
      </p:sp>
      <p:pic>
        <p:nvPicPr>
          <p:cNvPr id="4" name="Picture 3" descr="Photo of cell phone">
            <a:extLst>
              <a:ext uri="{FF2B5EF4-FFF2-40B4-BE49-F238E27FC236}">
                <a16:creationId xmlns:a16="http://schemas.microsoft.com/office/drawing/2014/main" id="{5278217B-5570-C7CA-C0F8-461B4D8465D1}"/>
              </a:ext>
            </a:extLst>
          </p:cNvPr>
          <p:cNvPicPr>
            <a:picLocks noChangeAspect="1"/>
          </p:cNvPicPr>
          <p:nvPr/>
        </p:nvPicPr>
        <p:blipFill>
          <a:blip r:embed="rId3"/>
          <a:stretch>
            <a:fillRect/>
          </a:stretch>
        </p:blipFill>
        <p:spPr>
          <a:xfrm>
            <a:off x="427702" y="2042883"/>
            <a:ext cx="2529898" cy="3332810"/>
          </a:xfrm>
          <a:prstGeom prst="rect">
            <a:avLst/>
          </a:prstGeom>
        </p:spPr>
      </p:pic>
      <p:sp>
        <p:nvSpPr>
          <p:cNvPr id="6" name="TextBox 5">
            <a:extLst>
              <a:ext uri="{FF2B5EF4-FFF2-40B4-BE49-F238E27FC236}">
                <a16:creationId xmlns:a16="http://schemas.microsoft.com/office/drawing/2014/main" id="{71D876E4-6C7D-15F2-1E9D-7AB5C0E1D557}"/>
              </a:ext>
            </a:extLst>
          </p:cNvPr>
          <p:cNvSpPr txBox="1"/>
          <p:nvPr/>
        </p:nvSpPr>
        <p:spPr>
          <a:xfrm>
            <a:off x="3111910" y="1721896"/>
            <a:ext cx="8716296" cy="385907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Urge Those You Care About to:</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Stop using cell phones while driving. </a:t>
            </a: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extra caution when driving in hard to see conditions</a:t>
            </a: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Never pass vehicles stopped at a crosswalk. </a:t>
            </a: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Yield to pedestrians in crosswalks, </a:t>
            </a: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Follow the speed limit!</a:t>
            </a: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Never drive under the influence of alcohol and/or drugs.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9D8781C-45CB-2E01-22C0-B2C430DA7A92}"/>
              </a:ext>
            </a:extLst>
          </p:cNvPr>
          <p:cNvSpPr txBox="1"/>
          <p:nvPr/>
        </p:nvSpPr>
        <p:spPr>
          <a:xfrm>
            <a:off x="31952" y="5865061"/>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Ignoring Road Safety Measures Can Prove Costly!</a:t>
            </a:r>
          </a:p>
        </p:txBody>
      </p:sp>
    </p:spTree>
    <p:extLst>
      <p:ext uri="{BB962C8B-B14F-4D97-AF65-F5344CB8AC3E}">
        <p14:creationId xmlns:p14="http://schemas.microsoft.com/office/powerpoint/2010/main" val="244457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F69977-9756-D310-6A16-55F4527C3084}"/>
              </a:ext>
              <a:ext uri="{C183D7F6-B498-43B3-948B-1728B52AA6E4}">
                <adec:decorative xmlns:adec="http://schemas.microsoft.com/office/drawing/2017/decorative" val="0"/>
              </a:ext>
            </a:extLst>
          </p:cNvPr>
          <p:cNvSpPr>
            <a:spLocks noGrp="1"/>
          </p:cNvSpPr>
          <p:nvPr>
            <p:ph type="title" idx="4294967295"/>
          </p:nvPr>
        </p:nvSpPr>
        <p:spPr/>
        <p:txBody>
          <a:bodyPr/>
          <a:lstStyle/>
          <a:p>
            <a:r>
              <a:rPr lang="en-US" dirty="0">
                <a:solidFill>
                  <a:schemeClr val="bg1"/>
                </a:solidFill>
              </a:rPr>
              <a:t>AR</a:t>
            </a:r>
            <a:r>
              <a:rPr lang="en-US" baseline="0" dirty="0">
                <a:solidFill>
                  <a:schemeClr val="bg1"/>
                </a:solidFill>
              </a:rPr>
              <a:t> Collections deadline for </a:t>
            </a:r>
            <a:r>
              <a:rPr lang="en-US" dirty="0">
                <a:solidFill>
                  <a:schemeClr val="bg1"/>
                </a:solidFill>
              </a:rPr>
              <a:t>Q4</a:t>
            </a:r>
            <a:r>
              <a:rPr lang="en-US" baseline="0" dirty="0">
                <a:solidFill>
                  <a:schemeClr val="bg1"/>
                </a:solidFill>
              </a:rPr>
              <a:t> FY23</a:t>
            </a:r>
            <a:endParaRPr lang="en-US" dirty="0">
              <a:solidFill>
                <a:schemeClr val="bg1"/>
              </a:solidFill>
            </a:endParaRPr>
          </a:p>
        </p:txBody>
      </p:sp>
      <p:sp>
        <p:nvSpPr>
          <p:cNvPr id="4" name="Picture Placeholder 3" descr="Collect It! Deadline for Quarter 4 FY22 Payments">
            <a:extLst>
              <a:ext uri="{FF2B5EF4-FFF2-40B4-BE49-F238E27FC236}">
                <a16:creationId xmlns:a16="http://schemas.microsoft.com/office/drawing/2014/main" id="{3395923E-1207-F41A-2A61-26A6FDD0916E}"/>
              </a:ext>
            </a:extLst>
          </p:cNvPr>
          <p:cNvSpPr>
            <a:spLocks noGrp="1"/>
          </p:cNvSpPr>
          <p:nvPr>
            <p:ph type="pic" sz="quarter" idx="64"/>
          </p:nvPr>
        </p:nvSpPr>
        <p:spPr/>
        <p:txBody>
          <a:bodyPr/>
          <a:lstStyle/>
          <a:p>
            <a:endParaRPr lang="en-US" dirty="0"/>
          </a:p>
        </p:txBody>
      </p:sp>
      <p:sp>
        <p:nvSpPr>
          <p:cNvPr id="12" name="Espace réservé du texte 11" descr="Collection deadline for Quarter 3 FY23 Payments">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5"/>
          </p:nvPr>
        </p:nvSpPr>
        <p:spPr/>
        <p:txBody>
          <a:bodyPr/>
          <a:lstStyle/>
          <a:p>
            <a:endParaRPr lang="en-US" sz="4800" dirty="0"/>
          </a:p>
          <a:p>
            <a:r>
              <a:rPr lang="en-US" sz="4800" dirty="0"/>
              <a:t>Q1 Collections </a:t>
            </a:r>
          </a:p>
          <a:p>
            <a:endParaRPr lang="en-US" sz="4800" dirty="0"/>
          </a:p>
          <a:p>
            <a:r>
              <a:rPr lang="en-US" sz="4800" dirty="0"/>
              <a:t>and Best Practices</a:t>
            </a:r>
          </a:p>
          <a:p>
            <a:endParaRPr lang="en-US" sz="4800" dirty="0">
              <a:solidFill>
                <a:srgbClr val="FF0000"/>
              </a:solidFill>
            </a:endParaRPr>
          </a:p>
          <a:p>
            <a:endParaRPr lang="en-US" sz="4800" dirty="0"/>
          </a:p>
          <a:p>
            <a:pPr lvl="1"/>
            <a:endParaRPr lang="en-US" noProof="0" dirty="0"/>
          </a:p>
        </p:txBody>
      </p:sp>
      <p:sp>
        <p:nvSpPr>
          <p:cNvPr id="2" name="Footer Placeholder 1" descr="Copyright information, Sodexo 2021, all rights reserved">
            <a:extLst>
              <a:ext uri="{FF2B5EF4-FFF2-40B4-BE49-F238E27FC236}">
                <a16:creationId xmlns:a16="http://schemas.microsoft.com/office/drawing/2014/main" id="{E81A0B93-3A7A-43F8-A55E-E905797886CE}"/>
              </a:ext>
            </a:extLst>
          </p:cNvPr>
          <p:cNvSpPr>
            <a:spLocks noGrp="1"/>
          </p:cNvSpPr>
          <p:nvPr>
            <p:ph type="ftr" sz="quarter" idx="66"/>
          </p:nvPr>
        </p:nvSpPr>
        <p:spPr>
          <a:xfrm>
            <a:off x="439432" y="6548341"/>
            <a:ext cx="4114800" cy="115544"/>
          </a:xfrm>
        </p:spPr>
        <p: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751" b="1" i="0" u="none" strike="noStrike" kern="1200" cap="none" spc="0" normalizeH="0" baseline="0" noProof="0" dirty="0">
                <a:ln>
                  <a:noFill/>
                </a:ln>
                <a:solidFill>
                  <a:prstClr val="white"/>
                </a:solidFill>
                <a:effectLst/>
                <a:uLnTx/>
                <a:uFillTx/>
                <a:latin typeface="Arial" panose="020B0604020202020204"/>
                <a:ea typeface="+mn-ea"/>
                <a:cs typeface="+mn-cs"/>
              </a:rPr>
              <a:t>Unit Controller Call Series © Sodexo September 2023. All rights Reserved</a:t>
            </a:r>
          </a:p>
        </p:txBody>
      </p:sp>
    </p:spTree>
    <p:extLst>
      <p:ext uri="{BB962C8B-B14F-4D97-AF65-F5344CB8AC3E}">
        <p14:creationId xmlns:p14="http://schemas.microsoft.com/office/powerpoint/2010/main" val="378521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08D1F0-18F8-42D0-8E7A-BB61F6E6F7D9}"/>
              </a:ext>
            </a:extLst>
          </p:cNvPr>
          <p:cNvSpPr>
            <a:spLocks noGrp="1"/>
          </p:cNvSpPr>
          <p:nvPr>
            <p:ph type="title" idx="4294967295"/>
          </p:nvPr>
        </p:nvSpPr>
        <p:spPr>
          <a:xfrm>
            <a:off x="596911" y="352426"/>
            <a:ext cx="10998200" cy="439581"/>
          </a:xfrm>
          <a:noFill/>
          <a:ln>
            <a:noFill/>
          </a:ln>
          <a:effectLst/>
        </p:spPr>
        <p:txBody>
          <a:bodyPr vert="horz" wrap="square" lIns="107937" tIns="107937" rIns="71955" bIns="107937" numCol="1" anchor="t" anchorCtr="0" compatLnSpc="1">
            <a:prstTxWarp prst="textNoShape">
              <a:avLst/>
            </a:prstTxWarp>
            <a:spAutoFit/>
          </a:bodyPr>
          <a:lstStyle/>
          <a:p>
            <a:r>
              <a:rPr lang="en-US" dirty="0">
                <a:solidFill>
                  <a:schemeClr val="tx2"/>
                </a:solidFill>
              </a:rPr>
              <a:t>CRS Overview</a:t>
            </a:r>
          </a:p>
        </p:txBody>
      </p:sp>
      <p:sp>
        <p:nvSpPr>
          <p:cNvPr id="2" name="Text Placeholder 1" descr="CRS Overview">
            <a:extLst>
              <a:ext uri="{FF2B5EF4-FFF2-40B4-BE49-F238E27FC236}">
                <a16:creationId xmlns:a16="http://schemas.microsoft.com/office/drawing/2014/main" id="{5BA6728B-3215-485A-802A-12E59A457335}"/>
              </a:ext>
            </a:extLst>
          </p:cNvPr>
          <p:cNvSpPr>
            <a:spLocks noGrp="1"/>
          </p:cNvSpPr>
          <p:nvPr>
            <p:ph type="body" sz="quarter" idx="13"/>
          </p:nvPr>
        </p:nvSpPr>
        <p:spPr/>
        <p:txBody>
          <a:bodyPr/>
          <a:lstStyle/>
          <a:p>
            <a:pPr marL="284156" algn="ctr"/>
            <a:r>
              <a:rPr lang="en-US" sz="4400" b="0" dirty="0"/>
              <a:t>Best Practices &amp;</a:t>
            </a:r>
          </a:p>
          <a:p>
            <a:pPr marL="284156" algn="ctr"/>
            <a:r>
              <a:rPr lang="en-US" sz="4400" b="0" dirty="0"/>
              <a:t>Payment Fraud</a:t>
            </a:r>
          </a:p>
        </p:txBody>
      </p:sp>
      <p:sp>
        <p:nvSpPr>
          <p:cNvPr id="8" name="Rectangle 7">
            <a:extLst>
              <a:ext uri="{FF2B5EF4-FFF2-40B4-BE49-F238E27FC236}">
                <a16:creationId xmlns:a16="http://schemas.microsoft.com/office/drawing/2014/main" id="{6DC036F6-16C4-48E4-85C5-DE139477CDB3}"/>
              </a:ext>
            </a:extLst>
          </p:cNvPr>
          <p:cNvSpPr/>
          <p:nvPr/>
        </p:nvSpPr>
        <p:spPr bwMode="auto">
          <a:xfrm>
            <a:off x="407886" y="352425"/>
            <a:ext cx="4053385" cy="5803731"/>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7" fontAlgn="base">
              <a:spcBef>
                <a:spcPct val="0"/>
              </a:spcBef>
              <a:spcAft>
                <a:spcPct val="0"/>
              </a:spcAft>
              <a:defRPr/>
            </a:pPr>
            <a:endParaRPr lang="en-US" sz="1800" dirty="0">
              <a:solidFill>
                <a:srgbClr val="000000"/>
              </a:solidFill>
              <a:latin typeface="Arial" charset="0"/>
            </a:endParaRPr>
          </a:p>
        </p:txBody>
      </p:sp>
      <p:pic>
        <p:nvPicPr>
          <p:cNvPr id="9" name="Graphic 8" descr="Loan outline">
            <a:extLst>
              <a:ext uri="{FF2B5EF4-FFF2-40B4-BE49-F238E27FC236}">
                <a16:creationId xmlns:a16="http://schemas.microsoft.com/office/drawing/2014/main" id="{A0AAFC2F-A865-4BE7-BB13-78CA62FB1E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7178" y="2301601"/>
            <a:ext cx="2254799" cy="2254799"/>
          </a:xfrm>
          <a:prstGeom prst="rect">
            <a:avLst/>
          </a:prstGeom>
        </p:spPr>
      </p:pic>
      <p:sp>
        <p:nvSpPr>
          <p:cNvPr id="3" name="Footer Placeholder 2">
            <a:extLst>
              <a:ext uri="{FF2B5EF4-FFF2-40B4-BE49-F238E27FC236}">
                <a16:creationId xmlns:a16="http://schemas.microsoft.com/office/drawing/2014/main" id="{C19CAA76-7A30-06FF-C062-733499125BFA}"/>
              </a:ext>
            </a:extLst>
          </p:cNvPr>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i="1" dirty="0"/>
              <a:t>Unit Controller Call Series © Sodexo September 2023. All rights Reserved</a:t>
            </a:r>
          </a:p>
        </p:txBody>
      </p:sp>
    </p:spTree>
    <p:extLst>
      <p:ext uri="{BB962C8B-B14F-4D97-AF65-F5344CB8AC3E}">
        <p14:creationId xmlns:p14="http://schemas.microsoft.com/office/powerpoint/2010/main" val="3631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D7FE-B3B5-473B-BED5-19E81F1F963F}"/>
              </a:ext>
            </a:extLst>
          </p:cNvPr>
          <p:cNvSpPr>
            <a:spLocks noGrp="1"/>
          </p:cNvSpPr>
          <p:nvPr>
            <p:ph type="title"/>
          </p:nvPr>
        </p:nvSpPr>
        <p:spPr>
          <a:xfrm>
            <a:off x="596900" y="352426"/>
            <a:ext cx="10998200" cy="751653"/>
          </a:xfrm>
        </p:spPr>
        <p:txBody>
          <a:bodyPr/>
          <a:lstStyle/>
          <a:p>
            <a:r>
              <a:rPr lang="en-US" dirty="0">
                <a:solidFill>
                  <a:schemeClr val="bg1"/>
                </a:solidFill>
              </a:rPr>
              <a:t>Top Reasons for Past Dues unrelated to cash flow</a:t>
            </a:r>
          </a:p>
        </p:txBody>
      </p:sp>
      <p:sp>
        <p:nvSpPr>
          <p:cNvPr id="3" name="Text Placeholder 2">
            <a:extLst>
              <a:ext uri="{FF2B5EF4-FFF2-40B4-BE49-F238E27FC236}">
                <a16:creationId xmlns:a16="http://schemas.microsoft.com/office/drawing/2014/main" id="{B0D606DB-7AD7-458F-B550-45E1957F9C53}"/>
              </a:ext>
            </a:extLst>
          </p:cNvPr>
          <p:cNvSpPr>
            <a:spLocks noGrp="1"/>
          </p:cNvSpPr>
          <p:nvPr>
            <p:ph type="body" sz="quarter" idx="12"/>
          </p:nvPr>
        </p:nvSpPr>
        <p:spPr>
          <a:xfrm>
            <a:off x="596900" y="1133256"/>
            <a:ext cx="11014712" cy="4961021"/>
          </a:xfrm>
        </p:spPr>
        <p:txBody>
          <a:bodyPr>
            <a:normAutofit/>
          </a:bodyPr>
          <a:lstStyle/>
          <a:p>
            <a:pPr marL="342891" indent="-342891">
              <a:buFont typeface="Wingdings" panose="05000000000000000000" pitchFamily="2" charset="2"/>
              <a:buChar char="Ø"/>
            </a:pPr>
            <a:endParaRPr lang="en-US" dirty="0"/>
          </a:p>
          <a:p>
            <a:pPr marL="342891" indent="-342891">
              <a:buFont typeface="Wingdings" panose="05000000000000000000" pitchFamily="2" charset="2"/>
              <a:buChar char="Ø"/>
            </a:pPr>
            <a:r>
              <a:rPr lang="en-US" sz="2667" dirty="0">
                <a:solidFill>
                  <a:schemeClr val="tx1"/>
                </a:solidFill>
              </a:rPr>
              <a:t>Client did not receive invoice on time.   </a:t>
            </a:r>
          </a:p>
          <a:p>
            <a:pPr marL="342891" indent="-342891">
              <a:buFont typeface="Wingdings" panose="05000000000000000000" pitchFamily="2" charset="2"/>
              <a:buChar char="Ø"/>
            </a:pPr>
            <a:r>
              <a:rPr lang="en-US" sz="2667" dirty="0">
                <a:solidFill>
                  <a:schemeClr val="tx1"/>
                </a:solidFill>
              </a:rPr>
              <a:t>Client has questions about the invoice or did not receive expected support documentation. </a:t>
            </a:r>
          </a:p>
          <a:p>
            <a:pPr marL="342891" indent="-342891">
              <a:buFont typeface="Wingdings" panose="05000000000000000000" pitchFamily="2" charset="2"/>
              <a:buChar char="Ø"/>
            </a:pPr>
            <a:r>
              <a:rPr lang="en-US" sz="2667" dirty="0">
                <a:solidFill>
                  <a:schemeClr val="tx1"/>
                </a:solidFill>
              </a:rPr>
              <a:t>Client has unaddressed service issues. </a:t>
            </a:r>
          </a:p>
          <a:p>
            <a:pPr marL="342891" indent="-342891">
              <a:buFont typeface="Wingdings" panose="05000000000000000000" pitchFamily="2" charset="2"/>
              <a:buChar char="Ø"/>
            </a:pPr>
            <a:r>
              <a:rPr lang="en-US" sz="2667" dirty="0">
                <a:solidFill>
                  <a:schemeClr val="tx1"/>
                </a:solidFill>
              </a:rPr>
              <a:t>Client believes invoice was already paid or is looking for credits. </a:t>
            </a:r>
          </a:p>
          <a:p>
            <a:pPr marL="342891" indent="-342891">
              <a:buFont typeface="Wingdings" panose="05000000000000000000" pitchFamily="2" charset="2"/>
              <a:buChar char="Ø"/>
            </a:pPr>
            <a:r>
              <a:rPr lang="en-US" sz="2667" dirty="0">
                <a:solidFill>
                  <a:schemeClr val="tx1"/>
                </a:solidFill>
              </a:rPr>
              <a:t>Client has contract issues that need to be addressed.</a:t>
            </a:r>
          </a:p>
          <a:p>
            <a:pPr marL="342891" indent="-342891">
              <a:buFont typeface="Wingdings" panose="05000000000000000000" pitchFamily="2" charset="2"/>
              <a:buChar char="Ø"/>
            </a:pPr>
            <a:r>
              <a:rPr lang="en-US" sz="2667" dirty="0">
                <a:solidFill>
                  <a:schemeClr val="tx1"/>
                </a:solidFill>
              </a:rPr>
              <a:t>Client Purchase Order is missing or expired. </a:t>
            </a:r>
          </a:p>
          <a:p>
            <a:pPr marL="342891" indent="-342891">
              <a:buFont typeface="Wingdings" panose="05000000000000000000" pitchFamily="2" charset="2"/>
              <a:buChar char="Ø"/>
            </a:pPr>
            <a:r>
              <a:rPr lang="en-US" sz="2667" dirty="0">
                <a:solidFill>
                  <a:schemeClr val="tx1"/>
                </a:solidFill>
              </a:rPr>
              <a:t>Client AP process is slow or overcomplicated.</a:t>
            </a:r>
          </a:p>
          <a:p>
            <a:pPr marL="342891" indent="-342891">
              <a:buFont typeface="Wingdings" panose="05000000000000000000" pitchFamily="2" charset="2"/>
              <a:buChar char="Ø"/>
            </a:pPr>
            <a:endParaRPr lang="en-US" sz="1867" dirty="0">
              <a:solidFill>
                <a:schemeClr val="tx1"/>
              </a:solidFill>
            </a:endParaRPr>
          </a:p>
          <a:p>
            <a:pPr marL="0" indent="0">
              <a:buNone/>
            </a:pPr>
            <a:endParaRPr lang="en-US" sz="1867" dirty="0"/>
          </a:p>
          <a:p>
            <a:pPr marL="342891" indent="-342891">
              <a:buFont typeface="Wingdings" panose="05000000000000000000" pitchFamily="2" charset="2"/>
              <a:buChar char="Ø"/>
            </a:pPr>
            <a:endParaRPr lang="en-US" dirty="0"/>
          </a:p>
        </p:txBody>
      </p:sp>
      <p:sp>
        <p:nvSpPr>
          <p:cNvPr id="5" name="Footer Placeholder 4">
            <a:extLst>
              <a:ext uri="{FF2B5EF4-FFF2-40B4-BE49-F238E27FC236}">
                <a16:creationId xmlns:a16="http://schemas.microsoft.com/office/drawing/2014/main" id="{9E1667CC-F50F-4A4A-85F4-66C42733C950}"/>
              </a:ext>
            </a:extLst>
          </p:cNvPr>
          <p:cNvSpPr>
            <a:spLocks noGrp="1"/>
          </p:cNvSpPr>
          <p:nvPr>
            <p:ph type="ftr" sz="quarter" idx="14"/>
          </p:nvPr>
        </p:nvSpPr>
        <p:spPr/>
        <p:txBody>
          <a:bodyPr/>
          <a:lstStyle/>
          <a:p>
            <a:pPr defTabSz="1088470" eaLnBrk="0" hangingPunct="0">
              <a:lnSpc>
                <a:spcPct val="90000"/>
              </a:lnSpc>
              <a:buClr>
                <a:srgbClr val="7F7F7F"/>
              </a:buClr>
              <a:buSzPct val="120000"/>
              <a:tabLst>
                <a:tab pos="1082648" algn="l"/>
                <a:tab pos="1616034" algn="l"/>
                <a:tab pos="2149421" algn="l"/>
                <a:tab pos="8076998" algn="r"/>
              </a:tabLst>
            </a:pPr>
            <a:r>
              <a:rPr lang="en-US" i="1" dirty="0">
                <a:solidFill>
                  <a:srgbClr val="2A295C"/>
                </a:solidFill>
                <a:latin typeface="Arial"/>
              </a:rPr>
              <a:t>Unit Controller Call Series © Sodexo September 2023. All rights Reserved</a:t>
            </a:r>
          </a:p>
        </p:txBody>
      </p:sp>
    </p:spTree>
    <p:extLst>
      <p:ext uri="{BB962C8B-B14F-4D97-AF65-F5344CB8AC3E}">
        <p14:creationId xmlns:p14="http://schemas.microsoft.com/office/powerpoint/2010/main" val="322413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D7FE-B3B5-473B-BED5-19E81F1F963F}"/>
              </a:ext>
            </a:extLst>
          </p:cNvPr>
          <p:cNvSpPr>
            <a:spLocks noGrp="1"/>
          </p:cNvSpPr>
          <p:nvPr>
            <p:ph type="title"/>
          </p:nvPr>
        </p:nvSpPr>
        <p:spPr>
          <a:xfrm>
            <a:off x="596900" y="352426"/>
            <a:ext cx="10998200" cy="751653"/>
          </a:xfrm>
        </p:spPr>
        <p:txBody>
          <a:bodyPr/>
          <a:lstStyle/>
          <a:p>
            <a:r>
              <a:rPr lang="en-US" dirty="0">
                <a:solidFill>
                  <a:schemeClr val="bg1"/>
                </a:solidFill>
              </a:rPr>
              <a:t>Best Practices for Collections</a:t>
            </a:r>
          </a:p>
        </p:txBody>
      </p:sp>
      <p:sp>
        <p:nvSpPr>
          <p:cNvPr id="3" name="Text Placeholder 2">
            <a:extLst>
              <a:ext uri="{FF2B5EF4-FFF2-40B4-BE49-F238E27FC236}">
                <a16:creationId xmlns:a16="http://schemas.microsoft.com/office/drawing/2014/main" id="{B0D606DB-7AD7-458F-B550-45E1957F9C53}"/>
              </a:ext>
            </a:extLst>
          </p:cNvPr>
          <p:cNvSpPr>
            <a:spLocks noGrp="1"/>
          </p:cNvSpPr>
          <p:nvPr>
            <p:ph type="body" sz="quarter" idx="12"/>
          </p:nvPr>
        </p:nvSpPr>
        <p:spPr>
          <a:xfrm>
            <a:off x="596900" y="1133256"/>
            <a:ext cx="11014712" cy="4961021"/>
          </a:xfrm>
        </p:spPr>
        <p:txBody>
          <a:bodyPr>
            <a:normAutofit fontScale="77500" lnSpcReduction="20000"/>
          </a:bodyPr>
          <a:lstStyle/>
          <a:p>
            <a:pPr marL="342891" indent="-342891">
              <a:buFont typeface="Wingdings" panose="05000000000000000000" pitchFamily="2" charset="2"/>
              <a:buChar char="Ø"/>
            </a:pPr>
            <a:endParaRPr lang="en-US" dirty="0"/>
          </a:p>
          <a:p>
            <a:pPr marL="342891" indent="-342891">
              <a:buFont typeface="Wingdings" panose="05000000000000000000" pitchFamily="2" charset="2"/>
              <a:buChar char="Ø"/>
            </a:pPr>
            <a:r>
              <a:rPr lang="en-US" sz="1867" dirty="0">
                <a:solidFill>
                  <a:schemeClr val="tx1"/>
                </a:solidFill>
              </a:rPr>
              <a:t>Be professional, be courteous – but firm.  </a:t>
            </a:r>
            <a:br>
              <a:rPr lang="en-US" sz="1867" dirty="0">
                <a:solidFill>
                  <a:schemeClr val="tx1"/>
                </a:solidFill>
              </a:rPr>
            </a:br>
            <a:r>
              <a:rPr lang="en-US" sz="1867" dirty="0">
                <a:solidFill>
                  <a:schemeClr val="tx1"/>
                </a:solidFill>
              </a:rPr>
              <a:t>It is important to be understanding with the Client; however, we have the right to know when payment is expected for services rendered.</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Bill it!  Sodexo Noram saw a sizeable increased in unbilled AR in FY23 which impacts DSO and Cash Flow.   Please make best efforts for billings to be generated in a timely fashion. </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Working with client AP Departments - they might be difficult to communicate with at times.  If the 1</a:t>
            </a:r>
            <a:r>
              <a:rPr lang="en-US" sz="1867" baseline="30000" dirty="0">
                <a:solidFill>
                  <a:schemeClr val="tx1"/>
                </a:solidFill>
              </a:rPr>
              <a:t>st</a:t>
            </a:r>
            <a:r>
              <a:rPr lang="en-US" sz="1867" dirty="0">
                <a:solidFill>
                  <a:schemeClr val="tx1"/>
                </a:solidFill>
              </a:rPr>
              <a:t> level contacts are not responding, escalate to the next level.</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u="sng" dirty="0">
                <a:solidFill>
                  <a:schemeClr val="tx1"/>
                </a:solidFill>
              </a:rPr>
              <a:t>Follow up </a:t>
            </a:r>
            <a:r>
              <a:rPr lang="en-US" sz="1867" dirty="0">
                <a:solidFill>
                  <a:schemeClr val="tx1"/>
                </a:solidFill>
              </a:rPr>
              <a:t>is key for past due and missed payments.  </a:t>
            </a:r>
            <a:br>
              <a:rPr lang="en-US" sz="1867" dirty="0">
                <a:solidFill>
                  <a:schemeClr val="tx1"/>
                </a:solidFill>
              </a:rPr>
            </a:br>
            <a:r>
              <a:rPr lang="en-US" sz="1867" dirty="0">
                <a:solidFill>
                  <a:schemeClr val="tx1"/>
                </a:solidFill>
              </a:rPr>
              <a:t>Other Vendors are asking for payment.  We need to ensure ours are given the same priority as other vendors. </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Are you hearing financial distress?</a:t>
            </a:r>
            <a:br>
              <a:rPr lang="en-US" sz="1867" dirty="0">
                <a:solidFill>
                  <a:schemeClr val="tx1"/>
                </a:solidFill>
              </a:rPr>
            </a:br>
            <a:r>
              <a:rPr lang="en-US" sz="1867" dirty="0">
                <a:solidFill>
                  <a:schemeClr val="tx1"/>
                </a:solidFill>
              </a:rPr>
              <a:t>If the client is unable to commit to any payment and/or if claims of financial distress (i.e. cash flow issues).   Refer the account immediately the FSS Credit and Collections team at </a:t>
            </a:r>
            <a:r>
              <a:rPr lang="en-US" sz="1867" dirty="0">
                <a:solidFill>
                  <a:schemeClr val="tx1"/>
                </a:solidFill>
                <a:hlinkClick r:id="rId2">
                  <a:extLst>
                    <a:ext uri="{A12FA001-AC4F-418D-AE19-62706E023703}">
                      <ahyp:hlinkClr xmlns:ahyp="http://schemas.microsoft.com/office/drawing/2018/hyperlinkcolor" val="tx"/>
                    </a:ext>
                  </a:extLst>
                </a:hlinkClick>
              </a:rPr>
              <a:t>Creditcollection.NORAM@Sodexo.COM</a:t>
            </a:r>
            <a:r>
              <a:rPr lang="en-US" sz="1867" dirty="0">
                <a:solidFill>
                  <a:schemeClr val="tx1"/>
                </a:solidFill>
              </a:rPr>
              <a:t>.</a:t>
            </a:r>
          </a:p>
          <a:p>
            <a:pPr marL="342891" indent="-342891">
              <a:buFont typeface="Wingdings" panose="05000000000000000000" pitchFamily="2" charset="2"/>
              <a:buChar char="Ø"/>
            </a:pPr>
            <a:r>
              <a:rPr lang="en-US" sz="1867" dirty="0">
                <a:solidFill>
                  <a:schemeClr val="tx1"/>
                </a:solidFill>
              </a:rPr>
              <a:t>Need help with missing payments? Reach out to FSS Accounts Receivables department at:  </a:t>
            </a:r>
            <a:r>
              <a:rPr lang="en-US" sz="1867" dirty="0">
                <a:solidFill>
                  <a:schemeClr val="tx1"/>
                </a:solidFill>
                <a:hlinkClick r:id="rId3"/>
              </a:rPr>
              <a:t>AccountsReceivableNorAm@sodexo.com</a:t>
            </a:r>
            <a:endParaRPr lang="en-US" sz="1867" dirty="0">
              <a:solidFill>
                <a:schemeClr val="tx1"/>
              </a:solidFill>
            </a:endParaRP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endParaRPr lang="en-US" sz="1867" dirty="0"/>
          </a:p>
          <a:p>
            <a:pPr marL="342891" indent="-342891">
              <a:buFont typeface="Wingdings" panose="05000000000000000000" pitchFamily="2" charset="2"/>
              <a:buChar char="Ø"/>
            </a:pPr>
            <a:endParaRPr lang="en-US" dirty="0"/>
          </a:p>
        </p:txBody>
      </p:sp>
      <p:sp>
        <p:nvSpPr>
          <p:cNvPr id="5" name="Footer Placeholder 4">
            <a:extLst>
              <a:ext uri="{FF2B5EF4-FFF2-40B4-BE49-F238E27FC236}">
                <a16:creationId xmlns:a16="http://schemas.microsoft.com/office/drawing/2014/main" id="{9E1667CC-F50F-4A4A-85F4-66C42733C950}"/>
              </a:ext>
            </a:extLst>
          </p:cNvPr>
          <p:cNvSpPr>
            <a:spLocks noGrp="1"/>
          </p:cNvSpPr>
          <p:nvPr>
            <p:ph type="ftr" sz="quarter" idx="14"/>
          </p:nvPr>
        </p:nvSpPr>
        <p:spPr/>
        <p:txBody>
          <a:bodyPr/>
          <a:lstStyle/>
          <a:p>
            <a:pPr defTabSz="1088470" eaLnBrk="0" hangingPunct="0">
              <a:lnSpc>
                <a:spcPct val="90000"/>
              </a:lnSpc>
              <a:buClr>
                <a:srgbClr val="7F7F7F"/>
              </a:buClr>
              <a:buSzPct val="120000"/>
              <a:tabLst>
                <a:tab pos="1082648" algn="l"/>
                <a:tab pos="1616034" algn="l"/>
                <a:tab pos="2149421" algn="l"/>
                <a:tab pos="8076998" algn="r"/>
              </a:tabLst>
              <a:defRPr/>
            </a:pPr>
            <a:r>
              <a:rPr lang="en-US" i="1" dirty="0">
                <a:solidFill>
                  <a:srgbClr val="2A295C"/>
                </a:solidFill>
                <a:latin typeface="Arial"/>
              </a:rPr>
              <a:t>Unit Controller Call Series © Sodexo September 2023. All rights Reserved</a:t>
            </a:r>
          </a:p>
        </p:txBody>
      </p:sp>
    </p:spTree>
    <p:extLst>
      <p:ext uri="{BB962C8B-B14F-4D97-AF65-F5344CB8AC3E}">
        <p14:creationId xmlns:p14="http://schemas.microsoft.com/office/powerpoint/2010/main" val="340265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0.xml><?xml version="1.0" encoding="utf-8"?>
<a:theme xmlns:a="http://schemas.openxmlformats.org/drawingml/2006/main" name="3_Sodexo Template">
  <a:themeElements>
    <a:clrScheme name="Personnalisé 5">
      <a:dk1>
        <a:sysClr val="windowText" lastClr="000000"/>
      </a:dk1>
      <a:lt1>
        <a:sysClr val="window" lastClr="FFFFFF"/>
      </a:lt1>
      <a:dk2>
        <a:srgbClr val="283897"/>
      </a:dk2>
      <a:lt2>
        <a:srgbClr val="E7E6E6"/>
      </a:lt2>
      <a:accent1>
        <a:srgbClr val="199CD8"/>
      </a:accent1>
      <a:accent2>
        <a:srgbClr val="34A866"/>
      </a:accent2>
      <a:accent3>
        <a:srgbClr val="228085"/>
      </a:accent3>
      <a:accent4>
        <a:srgbClr val="915FC8"/>
      </a:accent4>
      <a:accent5>
        <a:srgbClr val="DA558C"/>
      </a:accent5>
      <a:accent6>
        <a:srgbClr val="EF662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1.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 id="{2094B5C1-F468-43AA-BCEA-3F4D62947D92}" vid="{E3C9C868-3311-4BE7-8D58-750DCB0D8772}"/>
    </a:ext>
  </a:extLst>
</a:theme>
</file>

<file path=ppt/theme/theme12.xml><?xml version="1.0" encoding="utf-8"?>
<a:theme xmlns:a="http://schemas.openxmlformats.org/drawingml/2006/main" name="5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1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3.xml><?xml version="1.0" encoding="utf-8"?>
<a:theme xmlns:a="http://schemas.openxmlformats.org/drawingml/2006/main" name="2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4.xml><?xml version="1.0" encoding="utf-8"?>
<a:theme xmlns:a="http://schemas.openxmlformats.org/drawingml/2006/main" name="1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5.xml><?xml version="1.0" encoding="utf-8"?>
<a:theme xmlns:a="http://schemas.openxmlformats.org/drawingml/2006/main" name="6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6.xml><?xml version="1.0" encoding="utf-8"?>
<a:theme xmlns:a="http://schemas.openxmlformats.org/drawingml/2006/main" name="2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 id="{2094B5C1-F468-43AA-BCEA-3F4D62947D92}" vid="{E3C9C868-3311-4BE7-8D58-750DCB0D8772}"/>
    </a:ext>
  </a:extLst>
</a:theme>
</file>

<file path=ppt/theme/theme8.xml><?xml version="1.0" encoding="utf-8"?>
<a:theme xmlns:a="http://schemas.openxmlformats.org/drawingml/2006/main" name="3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59D0F1E11C8E4D8540DF5B4C71CFC9" ma:contentTypeVersion="11" ma:contentTypeDescription="Create a new document." ma:contentTypeScope="" ma:versionID="4a6d406e6b9d65e31de5e109ce2a286d">
  <xsd:schema xmlns:xsd="http://www.w3.org/2001/XMLSchema" xmlns:xs="http://www.w3.org/2001/XMLSchema" xmlns:p="http://schemas.microsoft.com/office/2006/metadata/properties" xmlns:ns1="http://schemas.microsoft.com/sharepoint/v3" xmlns:ns2="fbe1f94f-e740-4e4f-95ff-9cf0e1eedf68" xmlns:ns3="0a5da9c3-26f3-4bdf-963b-b90da8fa6df2" targetNamespace="http://schemas.microsoft.com/office/2006/metadata/properties" ma:root="true" ma:fieldsID="1982fe18a8e3113583002dacd3512f0f" ns1:_="" ns2:_="" ns3:_="">
    <xsd:import namespace="http://schemas.microsoft.com/sharepoint/v3"/>
    <xsd:import namespace="fbe1f94f-e740-4e4f-95ff-9cf0e1eedf68"/>
    <xsd:import namespace="0a5da9c3-26f3-4bdf-963b-b90da8fa6df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e1f94f-e740-4e4f-95ff-9cf0e1eedf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5da9c3-26f3-4bdf-963b-b90da8fa6d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F50681-3387-4D9E-AE72-B0B6C1463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e1f94f-e740-4e4f-95ff-9cf0e1eedf68"/>
    <ds:schemaRef ds:uri="0a5da9c3-26f3-4bdf-963b-b90da8fa6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706B33-6512-423E-8ABB-8BCC58D85628}">
  <ds:schemaRefs>
    <ds:schemaRef ds:uri="http://schemas.microsoft.com/sharepoint/v3"/>
    <ds:schemaRef ds:uri="http://purl.org/dc/terms/"/>
    <ds:schemaRef ds:uri="http://schemas.openxmlformats.org/package/2006/metadata/core-properties"/>
    <ds:schemaRef ds:uri="0a5da9c3-26f3-4bdf-963b-b90da8fa6df2"/>
    <ds:schemaRef ds:uri="http://purl.org/dc/dcmitype/"/>
    <ds:schemaRef ds:uri="fbe1f94f-e740-4e4f-95ff-9cf0e1eedf68"/>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04ECD062-40BA-4DE8-ADC2-AAB66D74C7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Baz 960x540</Template>
  <TotalTime>28509</TotalTime>
  <Words>2594</Words>
  <Application>Microsoft Office PowerPoint</Application>
  <PresentationFormat>Widescreen</PresentationFormat>
  <Paragraphs>264</Paragraphs>
  <Slides>28</Slides>
  <Notes>9</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28</vt:i4>
      </vt:variant>
    </vt:vector>
  </HeadingPairs>
  <TitlesOfParts>
    <vt:vector size="49" baseType="lpstr">
      <vt:lpstr>Arial</vt:lpstr>
      <vt:lpstr>Calibri</vt:lpstr>
      <vt:lpstr>Calibri Light</vt:lpstr>
      <vt:lpstr>Symbol</vt:lpstr>
      <vt:lpstr>Times New Roman</vt:lpstr>
      <vt:lpstr>Verdana</vt:lpstr>
      <vt:lpstr>Wingdings</vt:lpstr>
      <vt:lpstr>Sodexo Template</vt:lpstr>
      <vt:lpstr>1_Sodexo Template</vt:lpstr>
      <vt:lpstr>2_Sodexo Template</vt:lpstr>
      <vt:lpstr>1_Theme1</vt:lpstr>
      <vt:lpstr>6_Sodexo Template</vt:lpstr>
      <vt:lpstr>2_Internal OnScreen PPT Master</vt:lpstr>
      <vt:lpstr>2_Theme1</vt:lpstr>
      <vt:lpstr>3_Theme1</vt:lpstr>
      <vt:lpstr>Office Theme</vt:lpstr>
      <vt:lpstr>3_Sodexo Template</vt:lpstr>
      <vt:lpstr>Theme1</vt:lpstr>
      <vt:lpstr>5_Internal OnScreen PPT Master</vt:lpstr>
      <vt:lpstr>6_Internal OnScreen PPT Master</vt:lpstr>
      <vt:lpstr>161213_Saffron_Sodexo_PPT_Template</vt:lpstr>
      <vt:lpstr>FY24 Unit Controller Call Series September, 2023</vt:lpstr>
      <vt:lpstr>  </vt:lpstr>
      <vt:lpstr>Safety Moment Pedestrian Safety Jill Helms</vt:lpstr>
      <vt:lpstr>PowerPoint Presentation</vt:lpstr>
      <vt:lpstr>PowerPoint Presentation</vt:lpstr>
      <vt:lpstr>AR Collections deadline for Q4 FY23</vt:lpstr>
      <vt:lpstr>CRS Overview</vt:lpstr>
      <vt:lpstr>Top Reasons for Past Dues unrelated to cash flow</vt:lpstr>
      <vt:lpstr>Best Practices for Collections</vt:lpstr>
      <vt:lpstr>Payment Fraud</vt:lpstr>
      <vt:lpstr>Questions</vt:lpstr>
      <vt:lpstr>PowerPoint Presentation</vt:lpstr>
      <vt:lpstr>Visa Payment Initiative (VPI)</vt:lpstr>
      <vt:lpstr>PowerPoint Presentation</vt:lpstr>
      <vt:lpstr>Purchase Cards</vt:lpstr>
      <vt:lpstr>PowerPoint Presentation</vt:lpstr>
      <vt:lpstr>PowerPoint Presentation</vt:lpstr>
      <vt:lpstr>Salaried Exempt Employee Timecards</vt:lpstr>
      <vt:lpstr>Salaried Exempt Employee Timecards</vt:lpstr>
      <vt:lpstr>Salaried Exempt Employee Timecards</vt:lpstr>
      <vt:lpstr>Salaried Exempt Employee Timecards</vt:lpstr>
      <vt:lpstr>Salaried Exempt Employee Timecards</vt:lpstr>
      <vt:lpstr>Salaried Exempt Employee Timecards</vt:lpstr>
      <vt:lpstr>Salaried Exempt Employee Timecards – Under 40</vt:lpstr>
      <vt:lpstr>Next Steps</vt:lpstr>
      <vt:lpstr>Sodexo References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Gustavo Gomez Perez</dc:creator>
  <cp:lastModifiedBy>Szabo, Corinne</cp:lastModifiedBy>
  <cp:revision>67</cp:revision>
  <dcterms:created xsi:type="dcterms:W3CDTF">2021-08-23T03:55:18Z</dcterms:created>
  <dcterms:modified xsi:type="dcterms:W3CDTF">2023-09-19T18:26:30Z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0x0101006459D0F1E11C8E4D8540DF5B4C71CFC9</vt:lpwstr>
  </property>
</Properties>
</file>