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8.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9.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0.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11.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12.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13.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14.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theme/theme15.xml" ContentType="application/vnd.openxmlformats-officedocument.theme+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16.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17.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18.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theme/theme19.xml" ContentType="application/vnd.openxmlformats-officedocument.theme+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theme/theme20.xml" ContentType="application/vnd.openxmlformats-officedocument.theme+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 id="2147483700" r:id="rId5"/>
    <p:sldMasterId id="2147483836" r:id="rId6"/>
    <p:sldMasterId id="2147485561" r:id="rId7"/>
    <p:sldMasterId id="2147485639" r:id="rId8"/>
    <p:sldMasterId id="2147485716" r:id="rId9"/>
    <p:sldMasterId id="2147485844" r:id="rId10"/>
    <p:sldMasterId id="2147485881" r:id="rId11"/>
    <p:sldMasterId id="2147485929" r:id="rId12"/>
    <p:sldMasterId id="2147485959" r:id="rId13"/>
    <p:sldMasterId id="2147485995" r:id="rId14"/>
    <p:sldMasterId id="2147486010" r:id="rId15"/>
    <p:sldMasterId id="2147486024" r:id="rId16"/>
    <p:sldMasterId id="2147486060" r:id="rId17"/>
    <p:sldMasterId id="2147486093" r:id="rId18"/>
    <p:sldMasterId id="2147486132" r:id="rId19"/>
    <p:sldMasterId id="2147486168" r:id="rId20"/>
    <p:sldMasterId id="2147486183" r:id="rId21"/>
    <p:sldMasterId id="2147486219" r:id="rId22"/>
    <p:sldMasterId id="2147486261" r:id="rId23"/>
    <p:sldMasterId id="2147486324" r:id="rId24"/>
  </p:sldMasterIdLst>
  <p:notesMasterIdLst>
    <p:notesMasterId r:id="rId48"/>
  </p:notesMasterIdLst>
  <p:handoutMasterIdLst>
    <p:handoutMasterId r:id="rId49"/>
  </p:handoutMasterIdLst>
  <p:sldIdLst>
    <p:sldId id="256" r:id="rId25"/>
    <p:sldId id="2147376379" r:id="rId26"/>
    <p:sldId id="2147376388" r:id="rId27"/>
    <p:sldId id="531" r:id="rId28"/>
    <p:sldId id="2142532074" r:id="rId29"/>
    <p:sldId id="982" r:id="rId30"/>
    <p:sldId id="2147376391" r:id="rId31"/>
    <p:sldId id="2147376392" r:id="rId32"/>
    <p:sldId id="2147376393" r:id="rId33"/>
    <p:sldId id="2147376394" r:id="rId34"/>
    <p:sldId id="2147374984" r:id="rId35"/>
    <p:sldId id="2147376395" r:id="rId36"/>
    <p:sldId id="2147376396" r:id="rId37"/>
    <p:sldId id="721" r:id="rId38"/>
    <p:sldId id="287" r:id="rId39"/>
    <p:sldId id="383" r:id="rId40"/>
    <p:sldId id="299" r:id="rId41"/>
    <p:sldId id="2147376390" r:id="rId42"/>
    <p:sldId id="303" r:id="rId43"/>
    <p:sldId id="305" r:id="rId44"/>
    <p:sldId id="304" r:id="rId45"/>
    <p:sldId id="2147376389" r:id="rId46"/>
    <p:sldId id="532" r:id="rId4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osz, Mark" initials="DM" lastIdx="5" clrIdx="0">
    <p:extLst>
      <p:ext uri="{19B8F6BF-5375-455C-9EA6-DF929625EA0E}">
        <p15:presenceInfo xmlns:p15="http://schemas.microsoft.com/office/powerpoint/2012/main" userId="S::Mark.Dobosz@sodexo.com::5e26624a-4233-43d6-b206-cad0f46410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E4"/>
    <a:srgbClr val="25359C"/>
    <a:srgbClr val="0000FF"/>
    <a:srgbClr val="B28B4E"/>
    <a:srgbClr val="FCBD4C"/>
    <a:srgbClr val="B28B52"/>
    <a:srgbClr val="EE0000"/>
    <a:srgbClr val="2A295C"/>
    <a:srgbClr val="FEF3DF"/>
    <a:srgbClr val="FD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45" autoAdjust="0"/>
    <p:restoredTop sz="83666" autoAdjust="0"/>
  </p:normalViewPr>
  <p:slideViewPr>
    <p:cSldViewPr snapToGrid="0" showGuides="1">
      <p:cViewPr varScale="1">
        <p:scale>
          <a:sx n="72" d="100"/>
          <a:sy n="72" d="100"/>
        </p:scale>
        <p:origin x="84" y="552"/>
      </p:cViewPr>
      <p:guideLst/>
    </p:cSldViewPr>
  </p:slideViewPr>
  <p:outlineViewPr>
    <p:cViewPr>
      <p:scale>
        <a:sx n="33" d="100"/>
        <a:sy n="33" d="100"/>
      </p:scale>
      <p:origin x="0" y="-2136"/>
    </p:cViewPr>
  </p:outlineViewPr>
  <p:notesTextViewPr>
    <p:cViewPr>
      <p:scale>
        <a:sx n="125" d="100"/>
        <a:sy n="125" d="100"/>
      </p:scale>
      <p:origin x="0" y="0"/>
    </p:cViewPr>
  </p:notesTextViewPr>
  <p:notesViewPr>
    <p:cSldViewPr snapToGrid="0" showGuides="1">
      <p:cViewPr varScale="1">
        <p:scale>
          <a:sx n="54" d="100"/>
          <a:sy n="54" d="100"/>
        </p:scale>
        <p:origin x="262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A1972BC-80EC-4125-A4A6-3F99948982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55A2414-ED9E-4152-8361-B286DAC9C0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BB897E-054E-4A6A-8C6C-A81929350280}" type="datetimeFigureOut">
              <a:rPr lang="fr-FR" smtClean="0"/>
              <a:t>09/11/2023</a:t>
            </a:fld>
            <a:endParaRPr lang="fr-FR"/>
          </a:p>
        </p:txBody>
      </p:sp>
      <p:sp>
        <p:nvSpPr>
          <p:cNvPr id="4" name="Espace réservé du pied de page 3">
            <a:extLst>
              <a:ext uri="{FF2B5EF4-FFF2-40B4-BE49-F238E27FC236}">
                <a16:creationId xmlns:a16="http://schemas.microsoft.com/office/drawing/2014/main" id="{72A82250-2638-41E4-A239-6BF2E7069E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CF59AAF-8BB4-4666-A6EE-81732FFF17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5B955-DB80-4C7B-9397-2E75634C9678}" type="slidenum">
              <a:rPr lang="fr-FR" smtClean="0"/>
              <a:t>‹#›</a:t>
            </a:fld>
            <a:endParaRPr lang="fr-FR"/>
          </a:p>
        </p:txBody>
      </p:sp>
    </p:spTree>
    <p:extLst>
      <p:ext uri="{BB962C8B-B14F-4D97-AF65-F5344CB8AC3E}">
        <p14:creationId xmlns:p14="http://schemas.microsoft.com/office/powerpoint/2010/main" val="75317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A73AB-42AD-4896-A97E-FF3904AAB351}" type="datetimeFigureOut">
              <a:rPr lang="fr-FR" smtClean="0"/>
              <a:t>09/11/2023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6542-891A-48D0-BD80-71819CD04172}" type="slidenum">
              <a:rPr lang="fr-FR" smtClean="0"/>
              <a:t>‹#›</a:t>
            </a:fld>
            <a:endParaRPr lang="fr-FR"/>
          </a:p>
        </p:txBody>
      </p:sp>
    </p:spTree>
    <p:extLst>
      <p:ext uri="{BB962C8B-B14F-4D97-AF65-F5344CB8AC3E}">
        <p14:creationId xmlns:p14="http://schemas.microsoft.com/office/powerpoint/2010/main" val="21947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orinne.szabo@sodexo.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fety.lovetoknow.com/Salmonella_Poisoning_Sympto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 this call will be recorded.    Start recording!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Welcome to the FY24 Unit Controller Network call 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purpose of the monthly Controller Network Call is to inform the network group about topics that impact the controller role on a timely schedule. </a:t>
            </a:r>
          </a:p>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topics in this call series address programs/system updates to support change management, drive adoption and finance reporting best practices.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Feedback and topic suggestions are always welcome.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Previous call content resources can be found on the UFS launch site, “Controller Corner,” main page, lower right.  Content is posted at the conclusion of each call and distributed in chat during the call.  Content is available for previous 6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 am CS, </a:t>
            </a:r>
            <a:r>
              <a:rPr lang="en-US" sz="1800" b="1" baseline="0" dirty="0"/>
              <a:t>w/ Financial Shared Services (FSS)</a:t>
            </a:r>
            <a:r>
              <a:rPr lang="en-US" sz="1800" b="1" dirty="0"/>
              <a:t>, coordinator of the CN call series, and your host for today.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is the first/second of two calls for the month of November.  If you wish to include other team members for this month’s agenda, please forward the meeting invitation for Thursday am.  If you would like to invite other members on your team to join the Controller Network Call Series.  please send an email to </a:t>
            </a:r>
            <a:r>
              <a:rPr lang="en-US" sz="1800" u="sng" dirty="0">
                <a:solidFill>
                  <a:srgbClr val="0563C1"/>
                </a:solidFill>
                <a:effectLst/>
                <a:latin typeface="Calibri" panose="020F0502020204030204" pitchFamily="34" charset="0"/>
                <a:ea typeface="Calibri" panose="020F0502020204030204" pitchFamily="34" charset="0"/>
                <a:hlinkClick r:id="rId3"/>
              </a:rPr>
              <a:t>corinne.szabo@sodexo.com</a:t>
            </a:r>
            <a:r>
              <a:rPr lang="en-US" sz="1800" dirty="0">
                <a:effectLst/>
                <a:latin typeface="Calibri" panose="020F0502020204030204" pitchFamily="34" charset="0"/>
                <a:ea typeface="Calibri" panose="020F0502020204030204" pitchFamily="34" charset="0"/>
              </a:rPr>
              <a:t>.  I will add them to the Controller Network Call meeting invite distribution list.</a:t>
            </a:r>
          </a:p>
          <a:p>
            <a:pPr defTabSz="946596">
              <a:defRPr/>
            </a:pPr>
            <a:endParaRPr lang="en-US" b="1" dirty="0"/>
          </a:p>
          <a:p>
            <a:pPr marL="0" marR="0" lvl="0" indent="0" algn="l" defTabSz="946596"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Thank you for joining today.  To anyone new to the network – Welcome to the call series.</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1</a:t>
            </a:fld>
            <a:endParaRPr lang="fr-FR" dirty="0"/>
          </a:p>
        </p:txBody>
      </p:sp>
    </p:spTree>
    <p:extLst>
      <p:ext uri="{BB962C8B-B14F-4D97-AF65-F5344CB8AC3E}">
        <p14:creationId xmlns:p14="http://schemas.microsoft.com/office/powerpoint/2010/main" val="8664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fr-FR" baseline="0"/>
              <a:t>Suggested Design Tollgate Attendance (</a:t>
            </a:r>
            <a:r>
              <a:rPr lang="en-US" altLang="fr-FR" b="1" baseline="0"/>
              <a:t>at minimum</a:t>
            </a:r>
            <a:r>
              <a:rPr lang="en-US" altLang="fr-FR" baseline="0"/>
              <a:t>):</a:t>
            </a:r>
          </a:p>
          <a:p>
            <a:r>
              <a:rPr lang="en-US" altLang="fr-FR" baseline="0"/>
              <a:t>	- Business Project Lead</a:t>
            </a:r>
          </a:p>
          <a:p>
            <a:r>
              <a:rPr lang="en-US" altLang="fr-FR" baseline="0"/>
              <a:t>	- Technical Project Lead</a:t>
            </a:r>
          </a:p>
          <a:p>
            <a:r>
              <a:rPr lang="en-US" altLang="fr-FR" baseline="0"/>
              <a:t>	- IS&amp;T Operations &amp; Infrastructure Lead</a:t>
            </a:r>
          </a:p>
          <a:p>
            <a:r>
              <a:rPr lang="en-US" altLang="fr-FR" baseline="0"/>
              <a:t>	- IS&amp;T Information Security Lead</a:t>
            </a:r>
          </a:p>
          <a:p>
            <a:r>
              <a:rPr lang="en-US" altLang="fr-FR" baseline="0"/>
              <a:t>	- Business Process Leader (ITSC Representative)</a:t>
            </a:r>
          </a:p>
          <a:p>
            <a:r>
              <a:rPr lang="en-US" altLang="fr-FR" baseline="0"/>
              <a:t>	- IT Leader (IT VP)</a:t>
            </a:r>
          </a:p>
          <a:p>
            <a:r>
              <a:rPr lang="en-US" altLang="fr-FR" baseline="0"/>
              <a:t>	- Receiver</a:t>
            </a:r>
          </a:p>
          <a:p>
            <a:r>
              <a:rPr lang="en-US" altLang="fr-FR" baseline="0"/>
              <a:t>	- Project Sponsor</a:t>
            </a:r>
          </a:p>
          <a:p>
            <a:r>
              <a:rPr lang="en-US" altLang="fr-FR" baseline="0"/>
              <a:t>	- Other respective stakeholders (technical / non-technical)</a:t>
            </a:r>
          </a:p>
          <a:p>
            <a:endParaRPr lang="en-US"/>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11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Rebecca</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9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791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3DCEDD6-CD3C-489D-B3B5-768D89205E1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45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BE6542-891A-48D0-BD80-71819CD04172}" type="slidenum">
              <a:rPr lang="fr-FR" smtClean="0"/>
              <a:t>23</a:t>
            </a:fld>
            <a:endParaRPr lang="fr-FR" dirty="0"/>
          </a:p>
        </p:txBody>
      </p:sp>
    </p:spTree>
    <p:extLst>
      <p:ext uri="{BB962C8B-B14F-4D97-AF65-F5344CB8AC3E}">
        <p14:creationId xmlns:p14="http://schemas.microsoft.com/office/powerpoint/2010/main" val="1935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agenda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demonstrate our commitment to safety and our safety culture at Sodexo, we begin each meeting with a Safety Moment – I have an open invitation to anyone listening in to volunteer for a future call and present a safety moment.  If you’re looking for an opportunity to share a safety experience or learning, or just want to practice presenting, please reach out to 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Topics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Credit &amp; Collections – Brad Hamman / Marilyn Burt</a:t>
            </a:r>
          </a:p>
          <a:p>
            <a:r>
              <a:rPr lang="en-US" dirty="0" err="1"/>
              <a:t>MySodexo</a:t>
            </a:r>
            <a:r>
              <a:rPr lang="en-US" dirty="0"/>
              <a:t> landing page – Rebecca Miller</a:t>
            </a:r>
          </a:p>
          <a:p>
            <a:r>
              <a:rPr lang="en-US" dirty="0"/>
              <a:t>SAP Fiori JE App Update – Wendy Cano / Sue Burns, Ann Marie Marbaker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use the chat function to submit any questions that you may have as we run through the agenda topics.   We will pause to address questions between topics and if we run out of time we will follow up via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 feel free to use the Reactions button as we proceed through today’s call.  With everyone muted, it is a nice way to contribute and engage and we appreciate the energy.</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15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Jill Helms</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08BE6542-891A-48D0-BD80-71819CD0417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3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solidFill>
                  <a:srgbClr val="002060"/>
                </a:solidFill>
              </a:rPr>
              <a:t>Enjoy your favorite Thanksgiving foods safely by using the following safety food handling and cooking practices:</a:t>
            </a:r>
          </a:p>
          <a:p>
            <a:endParaRPr lang="en-US" sz="1100" dirty="0">
              <a:solidFill>
                <a:srgbClr val="002060"/>
              </a:solidFill>
            </a:endParaRPr>
          </a:p>
          <a:p>
            <a:pPr marL="285750" indent="-285750">
              <a:buFont typeface="Arial" panose="020B0604020202020204" pitchFamily="34" charset="0"/>
              <a:buChar char="•"/>
            </a:pPr>
            <a:r>
              <a:rPr lang="en-US" sz="1100" dirty="0">
                <a:solidFill>
                  <a:srgbClr val="002060"/>
                </a:solidFill>
              </a:rPr>
              <a:t>Make sure to wash your hands thoroughly before preparing food, after handling any raw poultry or meat and before eating.</a:t>
            </a:r>
          </a:p>
          <a:p>
            <a:pPr marL="285750" indent="-285750">
              <a:buFont typeface="Arial" panose="020B0604020202020204" pitchFamily="34" charset="0"/>
              <a:buChar char="•"/>
            </a:pPr>
            <a:r>
              <a:rPr lang="en-US" sz="1100" dirty="0">
                <a:solidFill>
                  <a:srgbClr val="002060"/>
                </a:solidFill>
              </a:rPr>
              <a:t>Keep your food preparation surfaces and utensils clean and sanitized to reduce the risk of </a:t>
            </a:r>
            <a:r>
              <a:rPr lang="en-US" sz="1100" dirty="0">
                <a:solidFill>
                  <a:srgbClr val="002060"/>
                </a:solidFill>
                <a:hlinkClick r:id="rId3" tooltip="Salmonella Poisoning Symptoms"/>
              </a:rPr>
              <a:t>salmonella poisoning</a:t>
            </a:r>
            <a:r>
              <a:rPr lang="en-US" sz="1100" dirty="0">
                <a:solidFill>
                  <a:srgbClr val="002060"/>
                </a:solidFill>
              </a:rPr>
              <a:t>.</a:t>
            </a:r>
          </a:p>
          <a:p>
            <a:pPr marL="285750" indent="-285750">
              <a:buFont typeface="Arial" panose="020B0604020202020204" pitchFamily="34" charset="0"/>
              <a:buChar char="•"/>
            </a:pPr>
            <a:r>
              <a:rPr lang="en-US" sz="1100" dirty="0">
                <a:solidFill>
                  <a:srgbClr val="002060"/>
                </a:solidFill>
              </a:rPr>
              <a:t>Use separate cutting boards—one for meat, poultry and fish and one for cooked foods, vegetables and fruits. Sanitize the cutting board after each use.</a:t>
            </a:r>
          </a:p>
          <a:p>
            <a:pPr marL="285750" indent="-285750">
              <a:buFont typeface="Arial" panose="020B0604020202020204" pitchFamily="34" charset="0"/>
              <a:buChar char="•"/>
            </a:pPr>
            <a:r>
              <a:rPr lang="en-US" sz="1100" dirty="0">
                <a:solidFill>
                  <a:srgbClr val="002060"/>
                </a:solidFill>
              </a:rPr>
              <a:t>Wash all vegetables and fruits before you prepare them.</a:t>
            </a:r>
          </a:p>
          <a:p>
            <a:pPr marL="285750" indent="-285750">
              <a:buFont typeface="Arial" panose="020B0604020202020204" pitchFamily="34" charset="0"/>
              <a:buChar char="•"/>
            </a:pPr>
            <a:r>
              <a:rPr lang="en-US" sz="1100" dirty="0">
                <a:solidFill>
                  <a:srgbClr val="002060"/>
                </a:solidFill>
              </a:rPr>
              <a:t>Thaw a frozen turkey safely in the refrigerator allowing 3-4 days for thawing or approximately one day for every five pounds. Another way to safely thaw a frozen turkey is submerging it in cold water. Replace the water every 30 minutes until the turkey is thawed. </a:t>
            </a:r>
          </a:p>
          <a:p>
            <a:pPr marL="285750" indent="-285750">
              <a:buFont typeface="Arial" panose="020B0604020202020204" pitchFamily="34" charset="0"/>
              <a:buChar char="•"/>
            </a:pPr>
            <a:r>
              <a:rPr lang="en-US" sz="1100" dirty="0">
                <a:solidFill>
                  <a:srgbClr val="002060"/>
                </a:solidFill>
              </a:rPr>
              <a:t>Refrigerate a thawed, or fresh, turkey for no longer than two days before cooking.</a:t>
            </a:r>
          </a:p>
          <a:p>
            <a:pPr marL="285750" indent="-285750">
              <a:buFont typeface="Arial" panose="020B0604020202020204" pitchFamily="34" charset="0"/>
              <a:buChar char="•"/>
            </a:pPr>
            <a:r>
              <a:rPr lang="en-US" sz="1100" dirty="0">
                <a:solidFill>
                  <a:srgbClr val="002060"/>
                </a:solidFill>
              </a:rPr>
              <a:t>Immediately cook a small turkey that is defrosted in the microwave.</a:t>
            </a:r>
          </a:p>
          <a:p>
            <a:pPr marL="285750" indent="-285750">
              <a:buFont typeface="Arial" panose="020B0604020202020204" pitchFamily="34" charset="0"/>
              <a:buChar char="•"/>
            </a:pPr>
            <a:r>
              <a:rPr lang="en-US" sz="1100" dirty="0">
                <a:solidFill>
                  <a:srgbClr val="002060"/>
                </a:solidFill>
              </a:rPr>
              <a:t>If you cook your stuffing inside the turkey, stuff it just before roasting.</a:t>
            </a:r>
          </a:p>
          <a:p>
            <a:pPr marL="285750" indent="-285750">
              <a:buFont typeface="Arial" panose="020B0604020202020204" pitchFamily="34" charset="0"/>
              <a:buChar char="•"/>
            </a:pPr>
            <a:r>
              <a:rPr lang="en-US" sz="1100" dirty="0">
                <a:solidFill>
                  <a:srgbClr val="002060"/>
                </a:solidFill>
              </a:rPr>
              <a:t>Always use a meat thermometer to see if the turkey is completely cooked. The temperature needs to reach 165 degrees Fahrenheit when inserted in the thickest area of the thigh.</a:t>
            </a:r>
          </a:p>
          <a:p>
            <a:pPr marL="285750" indent="-285750">
              <a:buFont typeface="Arial" panose="020B0604020202020204" pitchFamily="34" charset="0"/>
              <a:buChar char="•"/>
            </a:pPr>
            <a:r>
              <a:rPr lang="en-US" sz="1100" dirty="0">
                <a:solidFill>
                  <a:srgbClr val="002060"/>
                </a:solidFill>
              </a:rPr>
              <a:t>Refrigerate all leftovers within two hours after cooking.</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98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 Hamman or Amelia Pandolfi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7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9</a:t>
            </a:fld>
            <a:endParaRPr kumimoji="0" lang="en-AU"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4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4EF234-0F78-4293-94C3-CF1D7C54D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594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2900" indent="-342900">
              <a:buFontTx/>
              <a:buChar char="-"/>
            </a:pPr>
            <a:r>
              <a:rPr lang="en-US"/>
              <a:t>Manager daily task lists</a:t>
            </a:r>
          </a:p>
          <a:p>
            <a:pPr marL="342900" indent="-342900">
              <a:buFontTx/>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1671932"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671932"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760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16373" rtl="0" eaLnBrk="1" fontAlgn="auto" latinLnBrk="0" hangingPunct="1">
              <a:lnSpc>
                <a:spcPct val="100000"/>
              </a:lnSpc>
              <a:spcBef>
                <a:spcPts val="0"/>
              </a:spcBef>
              <a:spcAft>
                <a:spcPts val="0"/>
              </a:spcAft>
              <a:buClrTx/>
              <a:buSzTx/>
              <a:buFontTx/>
              <a:buNone/>
              <a:tabLst/>
              <a:defRPr/>
            </a:pPr>
            <a:fld id="{14F2F64A-F4AF-4016-B1B5-75A29BE0267A}" type="slidenum">
              <a:rPr kumimoji="0" lang="en-GB" alt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73" rtl="0" eaLnBrk="1" fontAlgn="auto" latinLnBrk="0" hangingPunct="1">
                <a:lnSpc>
                  <a:spcPct val="100000"/>
                </a:lnSpc>
                <a:spcBef>
                  <a:spcPts val="0"/>
                </a:spcBef>
                <a:spcAft>
                  <a:spcPts val="0"/>
                </a:spcAft>
                <a:buClrTx/>
                <a:buSzTx/>
                <a:buFontTx/>
                <a:buNone/>
                <a:tabLst/>
                <a:defRPr/>
              </a:pPr>
              <a:t>14</a:t>
            </a:fld>
            <a:endParaRPr kumimoji="0" lang="en-GB" alt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187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1.wmf"/></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3.png"/><Relationship Id="rId1" Type="http://schemas.openxmlformats.org/officeDocument/2006/relationships/slideMaster" Target="../slideMasters/slideMaster8.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5.pn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11.xml"/><Relationship Id="rId4" Type="http://schemas.openxmlformats.org/officeDocument/2006/relationships/image" Target="../media/image11.wmf"/></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12.xml"/><Relationship Id="rId4" Type="http://schemas.openxmlformats.org/officeDocument/2006/relationships/image" Target="../media/image11.wmf"/></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17.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17.xml"/><Relationship Id="rId4" Type="http://schemas.openxmlformats.org/officeDocument/2006/relationships/image" Target="../media/image11.w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4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5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 Id="rId4" Type="http://schemas.openxmlformats.org/officeDocument/2006/relationships/image" Target="../media/image7.png"/></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Master" Target="../slideMasters/slideMaster20.xml"/></Relationships>
</file>

<file path=ppt/slideLayouts/_rels/slideLayout57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jpeg"/><Relationship Id="rId1" Type="http://schemas.openxmlformats.org/officeDocument/2006/relationships/slideMaster" Target="../slideMasters/slideMaster20.xml"/><Relationship Id="rId4" Type="http://schemas.openxmlformats.org/officeDocument/2006/relationships/image" Target="../media/image11.wmf"/></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1.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1.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5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5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1.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1.xml"/><Relationship Id="rId4" Type="http://schemas.openxmlformats.org/officeDocument/2006/relationships/image" Target="../media/image7.png"/></Relationships>
</file>

<file path=ppt/slideLayouts/_rels/slideLayout6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1.xml"/><Relationship Id="rId4" Type="http://schemas.openxmlformats.org/officeDocument/2006/relationships/image" Target="../media/image7.png"/></Relationships>
</file>

<file path=ppt/slideLayouts/_rels/slideLayout6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1.xml"/><Relationship Id="rId4" Type="http://schemas.openxmlformats.org/officeDocument/2006/relationships/image" Target="../media/image7.png"/></Relationships>
</file>

<file path=ppt/slideLayouts/_rels/slideLayout6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November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30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88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endParaRPr lang="en-US" noProof="0" dirty="0"/>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9192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dirty="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63500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endParaRPr lang="en-US" noProof="0" dirty="0"/>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1016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22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21786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727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89788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11959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3155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83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858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fr-FR"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6285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078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001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8505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81754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772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dirty="0"/>
              <a:t>Click icon to add picture</a:t>
            </a:r>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dirty="0"/>
              <a:t>Click icon to add picture</a:t>
            </a:r>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7322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dirty="0"/>
              <a:t>Click icon to add picture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111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5618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369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endParaRPr lang="en-US" noProof="0"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7124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34224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0440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1503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54792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0721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26287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71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t>Title </a:t>
            </a:r>
            <a:br>
              <a:rPr lang="en-US" sz="1400" dirty="0"/>
            </a:br>
            <a:r>
              <a:rPr lang="en-US" sz="1400" dirty="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chemeClr val="accent1"/>
                </a:solidFill>
              </a:rPr>
              <a:t>Title </a:t>
            </a:r>
            <a:br>
              <a:rPr lang="en-US" sz="1400" dirty="0">
                <a:solidFill>
                  <a:schemeClr val="accent1"/>
                </a:solidFill>
              </a:rPr>
            </a:br>
            <a:r>
              <a:rPr lang="en-US" sz="1400" dirty="0">
                <a:solidFill>
                  <a:schemeClr val="accent1"/>
                </a:solidFill>
              </a:rPr>
              <a:t>lorem ipsum</a:t>
            </a:r>
          </a:p>
          <a:p>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dirty="0">
                <a:solidFill>
                  <a:schemeClr val="accent1"/>
                </a:solidFill>
                <a:latin typeface="+mn-lt"/>
                <a:ea typeface="+mn-ea"/>
                <a:cs typeface="+mn-cs"/>
              </a:rPr>
              <a:t>Title </a:t>
            </a:r>
            <a:br>
              <a:rPr lang="en-US" sz="1400" b="1" kern="1200" dirty="0">
                <a:solidFill>
                  <a:schemeClr val="accent1"/>
                </a:solidFill>
                <a:latin typeface="+mn-lt"/>
                <a:ea typeface="+mn-ea"/>
                <a:cs typeface="+mn-cs"/>
              </a:rPr>
            </a:br>
            <a:r>
              <a:rPr lang="en-US" sz="1400" b="1" kern="1200" dirty="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90340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dirty="0">
                  <a:solidFill>
                    <a:schemeClr val="tx2"/>
                  </a:solidFill>
                </a:rPr>
                <a:t>Lorem ipsum dolor sit </a:t>
              </a:r>
              <a:r>
                <a:rPr lang="en-US" sz="1200" dirty="0" err="1">
                  <a:solidFill>
                    <a:schemeClr val="tx2"/>
                  </a:solidFill>
                </a:rPr>
                <a:t>amet</a:t>
              </a:r>
              <a:r>
                <a:rPr lang="en-US" sz="1200" dirty="0">
                  <a:solidFill>
                    <a:schemeClr val="tx2"/>
                  </a:solidFill>
                </a:rPr>
                <a:t>, </a:t>
              </a:r>
              <a:r>
                <a:rPr lang="en-US" sz="1200" dirty="0" err="1">
                  <a:solidFill>
                    <a:schemeClr val="tx2"/>
                  </a:solidFill>
                </a:rPr>
                <a:t>consectetuer</a:t>
              </a:r>
              <a:r>
                <a:rPr lang="en-US" sz="1200" dirty="0">
                  <a:solidFill>
                    <a:schemeClr val="tx2"/>
                  </a:solidFill>
                </a:rPr>
                <a:t> </a:t>
              </a:r>
              <a:r>
                <a:rPr lang="en-US" sz="1200" dirty="0" err="1">
                  <a:solidFill>
                    <a:schemeClr val="tx2"/>
                  </a:solidFill>
                </a:rPr>
                <a:t>adipiscing</a:t>
              </a:r>
              <a:r>
                <a:rPr lang="en-US" sz="1200" dirty="0">
                  <a:solidFill>
                    <a:schemeClr val="tx2"/>
                  </a:solidFill>
                </a:rPr>
                <a:t> </a:t>
              </a:r>
              <a:r>
                <a:rPr lang="en-US" sz="1200" dirty="0" err="1">
                  <a:solidFill>
                    <a:schemeClr val="tx2"/>
                  </a:solidFill>
                </a:rPr>
                <a:t>elit</a:t>
              </a:r>
              <a:r>
                <a:rPr lang="en-US" sz="1200" dirty="0">
                  <a:solidFill>
                    <a:schemeClr val="tx2"/>
                  </a:solidFill>
                </a:rPr>
                <a:t>. Maecenas </a:t>
              </a:r>
              <a:r>
                <a:rPr lang="en-US" sz="1200" dirty="0" err="1">
                  <a:solidFill>
                    <a:schemeClr val="tx2"/>
                  </a:solidFill>
                </a:rPr>
                <a:t>porttitor</a:t>
              </a:r>
              <a:r>
                <a:rPr lang="en-US" sz="1200" dirty="0">
                  <a:solidFill>
                    <a:schemeClr val="tx2"/>
                  </a:solidFill>
                </a:rPr>
                <a:t> </a:t>
              </a:r>
              <a:r>
                <a:rPr lang="en-US" sz="1200" dirty="0" err="1">
                  <a:solidFill>
                    <a:schemeClr val="tx2"/>
                  </a:solidFill>
                </a:rPr>
                <a:t>congue</a:t>
              </a:r>
              <a:r>
                <a:rPr lang="en-US" sz="1200" dirty="0">
                  <a:solidFill>
                    <a:schemeClr val="tx2"/>
                  </a:solidFill>
                </a:rPr>
                <a:t> </a:t>
              </a:r>
              <a:r>
                <a:rPr lang="en-US" sz="1200" dirty="0" err="1">
                  <a:solidFill>
                    <a:schemeClr val="tx2"/>
                  </a:solidFill>
                </a:rPr>
                <a:t>massa</a:t>
              </a:r>
              <a:endParaRPr lang="en-US" sz="1200" dirty="0">
                <a:solidFill>
                  <a:schemeClr val="tx2"/>
                </a:solidFill>
              </a:endParaRP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dirty="0">
                  <a:solidFill>
                    <a:schemeClr val="tx2"/>
                  </a:solidFill>
                  <a:latin typeface="+mn-lt"/>
                  <a:ea typeface="+mn-ea"/>
                  <a:cs typeface="+mn-cs"/>
                </a:rPr>
                <a:t>Lorem ipsum dolor sit </a:t>
              </a:r>
              <a:r>
                <a:rPr lang="en-US" sz="1200" kern="1200" dirty="0" err="1">
                  <a:solidFill>
                    <a:schemeClr val="tx2"/>
                  </a:solidFill>
                  <a:latin typeface="+mn-lt"/>
                  <a:ea typeface="+mn-ea"/>
                  <a:cs typeface="+mn-cs"/>
                </a:rPr>
                <a:t>amet</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consectetuer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adipiscing</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elit</a:t>
              </a:r>
              <a:r>
                <a:rPr lang="en-US" sz="1200" kern="1200" dirty="0">
                  <a:solidFill>
                    <a:schemeClr val="tx2"/>
                  </a:solidFill>
                  <a:latin typeface="+mn-lt"/>
                  <a:ea typeface="+mn-ea"/>
                  <a:cs typeface="+mn-cs"/>
                </a:rPr>
                <a:t>. Maecenas </a:t>
              </a:r>
              <a:r>
                <a:rPr lang="en-US" sz="1200" kern="1200" dirty="0" err="1">
                  <a:solidFill>
                    <a:schemeClr val="tx2"/>
                  </a:solidFill>
                  <a:latin typeface="+mn-lt"/>
                  <a:ea typeface="+mn-ea"/>
                  <a:cs typeface="+mn-cs"/>
                </a:rPr>
                <a:t>porttitor</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congue</a:t>
              </a:r>
              <a:r>
                <a:rPr lang="en-US" sz="1200" kern="1200" dirty="0">
                  <a:solidFill>
                    <a:schemeClr val="tx2"/>
                  </a:solidFill>
                  <a:latin typeface="+mn-lt"/>
                  <a:ea typeface="+mn-ea"/>
                  <a:cs typeface="+mn-cs"/>
                </a:rPr>
                <a:t> </a:t>
              </a:r>
              <a:r>
                <a:rPr lang="en-US" sz="1200" kern="1200" dirty="0" err="1">
                  <a:solidFill>
                    <a:schemeClr val="tx2"/>
                  </a:solidFill>
                  <a:latin typeface="+mn-lt"/>
                  <a:ea typeface="+mn-ea"/>
                  <a:cs typeface="+mn-cs"/>
                </a:rPr>
                <a:t>massa</a:t>
              </a:r>
              <a:endParaRPr lang="en-US" sz="1200" kern="1200" dirty="0">
                <a:solidFill>
                  <a:schemeClr val="tx2"/>
                </a:solidFill>
                <a:latin typeface="+mn-lt"/>
                <a:ea typeface="+mn-ea"/>
                <a:cs typeface="+mn-cs"/>
              </a:endParaRP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46653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126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November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808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66370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317229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412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310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997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7388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603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5349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668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42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508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08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6370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662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5552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87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7932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17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863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598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72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7733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061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6762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47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0258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274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4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489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32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07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470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204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November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4" y="1"/>
            <a:ext cx="4256087" cy="438151"/>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33">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5"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8"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37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1681450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19341532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38876941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21958610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16505498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21194088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26143116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3617809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32651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18366186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428519918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42522900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28569334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27458013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36487786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040171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6988820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15184519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userDrawn="1"/>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a:t>Unit Controller Call Series © Sodexo November 2023. All rights Reserved</a:t>
            </a:r>
            <a:endParaRPr lang="en-US" noProof="0" dirty="0"/>
          </a:p>
        </p:txBody>
      </p:sp>
    </p:spTree>
    <p:extLst>
      <p:ext uri="{BB962C8B-B14F-4D97-AF65-F5344CB8AC3E}">
        <p14:creationId xmlns:p14="http://schemas.microsoft.com/office/powerpoint/2010/main" val="4625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4710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54457"/>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dirty="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endParaRPr lang="en-US" dirty="0"/>
          </a:p>
        </p:txBody>
      </p:sp>
    </p:spTree>
    <p:extLst>
      <p:ext uri="{BB962C8B-B14F-4D97-AF65-F5344CB8AC3E}">
        <p14:creationId xmlns:p14="http://schemas.microsoft.com/office/powerpoint/2010/main" val="2621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57927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63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9382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0234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9953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5491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089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2517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305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0067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005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9410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20963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6612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618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4697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42190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266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362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78186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54008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37875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855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067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184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3700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50503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2696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14849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393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2430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0207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5996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84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736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2574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225498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p>
        </p:txBody>
      </p:sp>
    </p:spTree>
    <p:extLst>
      <p:ext uri="{BB962C8B-B14F-4D97-AF65-F5344CB8AC3E}">
        <p14:creationId xmlns:p14="http://schemas.microsoft.com/office/powerpoint/2010/main" val="213967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375557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2480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4637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7284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7242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58804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148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94966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32397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143328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44079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15433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55510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016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6939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13914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327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986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315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153621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287629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270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225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7915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871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15996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86059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3234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137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624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95461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0712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43056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2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5727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1525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November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solidFill>
            <a:schemeClr val="bg1"/>
          </a:solidFill>
        </p:spPr>
        <p:txBody>
          <a:bodyPr lIns="396000" tIns="432000" rIns="72000">
            <a:noAutofit/>
          </a:bodyPr>
          <a:lstStyle>
            <a:lvl1pPr>
              <a:defRPr sz="3500" b="1">
                <a:solidFill>
                  <a:schemeClr val="tx2"/>
                </a:solidFill>
              </a:defRPr>
            </a:lvl1pPr>
            <a:lvl2pPr marL="0" indent="0">
              <a:buNone/>
              <a:defRPr sz="1500" b="0">
                <a:solidFill>
                  <a:schemeClr val="tx2"/>
                </a:solidFill>
              </a:defRPr>
            </a:lvl2pPr>
          </a:lstStyle>
          <a:p>
            <a:pPr lvl="0"/>
            <a:r>
              <a:rPr lang="fr-FR" err="1"/>
              <a:t>Sodexo’s</a:t>
            </a:r>
            <a:r>
              <a:rPr lang="fr-FR"/>
              <a:t> PPT</a:t>
            </a:r>
          </a:p>
          <a:p>
            <a:pPr lvl="0"/>
            <a:r>
              <a:rPr lang="fr-FR" err="1"/>
              <a:t>template</a:t>
            </a:r>
            <a:endParaRPr lang="fr-FR"/>
          </a:p>
          <a:p>
            <a:pPr lvl="1"/>
            <a:endParaRPr lang="fr-FR"/>
          </a:p>
          <a:p>
            <a:pPr lvl="1"/>
            <a:r>
              <a:rPr lang="fr-FR"/>
              <a:t>Day </a:t>
            </a:r>
            <a:r>
              <a:rPr lang="fr-FR" err="1"/>
              <a:t>Month</a:t>
            </a:r>
            <a:r>
              <a:rPr lang="fr-FR"/>
              <a:t> 2021</a:t>
            </a:r>
          </a:p>
        </p:txBody>
      </p:sp>
      <p:sp>
        <p:nvSpPr>
          <p:cNvPr id="35" name="Espace réservé du texte 34">
            <a:extLst>
              <a:ext uri="{FF2B5EF4-FFF2-40B4-BE49-F238E27FC236}">
                <a16:creationId xmlns:a16="http://schemas.microsoft.com/office/drawing/2014/main" id="{D3BF91EA-9A1F-43DF-857F-633EDAE0C7E8}"/>
              </a:ext>
            </a:extLst>
          </p:cNvPr>
          <p:cNvSpPr>
            <a:spLocks noGrp="1" noChangeAspect="1"/>
          </p:cNvSpPr>
          <p:nvPr>
            <p:ph type="body" sz="quarter" idx="62"/>
          </p:nvPr>
        </p:nvSpPr>
        <p:spPr>
          <a:xfrm>
            <a:off x="3225984" y="2957667"/>
            <a:ext cx="1171993" cy="378332"/>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39" name="Espace réservé du texte 38">
            <a:extLst>
              <a:ext uri="{FF2B5EF4-FFF2-40B4-BE49-F238E27FC236}">
                <a16:creationId xmlns:a16="http://schemas.microsoft.com/office/drawing/2014/main" id="{94FAF554-4FF1-48E9-8A49-094194D559C9}"/>
              </a:ext>
            </a:extLst>
          </p:cNvPr>
          <p:cNvSpPr>
            <a:spLocks noGrp="1" noChangeAspect="1"/>
          </p:cNvSpPr>
          <p:nvPr>
            <p:ph type="body" sz="quarter" idx="63"/>
          </p:nvPr>
        </p:nvSpPr>
        <p:spPr>
          <a:xfrm>
            <a:off x="3985099" y="3107484"/>
            <a:ext cx="235207" cy="203232"/>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342350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310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55604"/>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877163"/>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32857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E7BA634-EC81-45D3-A0AA-D68275D57388}"/>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481AB69-359A-43A6-B547-D0397CE57A2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B923D56D-1BD6-497E-AC1B-A5CC62B40AA0}"/>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5DB8FA6-B5F8-4567-A60C-40A07D8A9B5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6A439B6E-2745-4D39-8CDF-F8AE80A157F9}"/>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DEF8BACB-E580-4F6A-B133-397A1811E13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839AF3D6-AD8B-4714-9B8B-330C241C94E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CA5ECB5-18E8-4B27-AACA-ED4BBFB20F9A}"/>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C600E9F0-156A-4037-A17D-625443EC650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4298AEAB-605C-470C-B37C-9A5ECEA2E9BD}"/>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A5AD173E-4A57-4892-BDD6-BE229E6FC520}"/>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40247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221431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256F7A-5392-4EDF-A2C3-34BC2B619934}"/>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ED293A2-A9FA-45CD-8C10-2B70A331AC3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3BF5D7-8BE8-4CCC-9FEB-93349A77185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0902F71-09B7-45AB-B51D-3A737D1E285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40338C54-84CE-48FA-AC01-12ACAEFB834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0F5EEF8E-F0BD-43D5-9F12-74DBCC81425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257CA3A9-63F8-4D79-B7CE-D58141F49A7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9B14CD-3C36-4D76-9BF4-ADD9D61D8BD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75740A95-0D80-45C2-9BFB-A5FBFF9AC2F1}"/>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A50E7B1-FC17-4CD6-B565-29D3C89F0C49}"/>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A593F3BC-2533-46D9-A34A-97EDA71BB8C1}"/>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468000">
            <a:noAutofit/>
          </a:bodyPr>
          <a:lstStyle>
            <a:lvl1pPr>
              <a:defRPr sz="3000" b="1"/>
            </a:lvl1pPr>
            <a:lvl2pPr marL="0" indent="0">
              <a:buNone/>
              <a:defRPr sz="12200">
                <a:solidFill>
                  <a:schemeClr val="tx2"/>
                </a:solidFill>
              </a:defRPr>
            </a:lvl2pPr>
            <a:lvl3pPr marL="252000" indent="-252000">
              <a:buSzPct val="100000"/>
              <a:buFont typeface="+mj-lt"/>
              <a:buAutoNum type="alphaUcPeriod"/>
              <a:defRPr sz="1700"/>
            </a:lvl3pPr>
          </a:lstStyle>
          <a:p>
            <a:pPr lvl="0"/>
            <a:r>
              <a:rPr lang="fr-FR"/>
              <a:t>Lorem ipsum </a:t>
            </a:r>
            <a:r>
              <a:rPr lang="fr-FR" err="1"/>
              <a:t>dolor</a:t>
            </a:r>
            <a:br>
              <a:rPr lang="fr-FR"/>
            </a:br>
            <a:r>
              <a:rPr lang="fr-FR" err="1"/>
              <a:t>sit</a:t>
            </a:r>
            <a:r>
              <a:rPr lang="fr-FR"/>
              <a:t> </a:t>
            </a:r>
            <a:r>
              <a:rPr lang="fr-FR" err="1"/>
              <a:t>amet</a:t>
            </a:r>
            <a:endParaRPr lang="fr-FR"/>
          </a:p>
          <a:p>
            <a:pPr lvl="1"/>
            <a:r>
              <a:rPr lang="fr-FR"/>
              <a:t>00</a:t>
            </a: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Tree>
    <p:extLst>
      <p:ext uri="{BB962C8B-B14F-4D97-AF65-F5344CB8AC3E}">
        <p14:creationId xmlns:p14="http://schemas.microsoft.com/office/powerpoint/2010/main" val="153947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4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4668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15444"/>
          </a:xfrm>
        </p:spPr>
        <p:txBody>
          <a:bodyPr/>
          <a:lstStyle>
            <a:lvl1pPr algn="ctr">
              <a:defRPr sz="14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3151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362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984885"/>
          </a:xfrm>
        </p:spPr>
        <p:txBody>
          <a:bodyPr/>
          <a:lstStyle>
            <a:lvl1pPr marL="179388" indent="-179388">
              <a:spcBef>
                <a:spcPts val="300"/>
              </a:spcBef>
              <a:buFont typeface="Arial" panose="020B0604020202020204" pitchFamily="34" charset="0"/>
              <a:buChar char="•"/>
              <a:defRPr sz="1400">
                <a:solidFill>
                  <a:srgbClr val="2A295C"/>
                </a:solidFill>
              </a:defRPr>
            </a:lvl1pPr>
            <a:lvl2pPr marL="0" indent="0">
              <a:buNone/>
              <a:defRPr sz="1400"/>
            </a:lvl2pPr>
            <a:lvl3pPr marL="0" indent="0">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85200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1_//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64568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2_//Ta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91954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85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11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a:noAutofit/>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60371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 Blocs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defRPr sz="14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5100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2403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754053"/>
          </a:xfrm>
        </p:spPr>
        <p:txBody>
          <a:bodyPr/>
          <a:lstStyle>
            <a:lvl1pPr>
              <a:defRPr sz="1400">
                <a:solidFill>
                  <a:srgbClr val="2A295C"/>
                </a:solidFill>
              </a:defRPr>
            </a:lvl1pPr>
            <a:lvl2pPr marL="0" indent="0">
              <a:buNone/>
              <a:defRPr sz="1400"/>
            </a:lvl2pPr>
            <a:lvl3pPr marL="0" indent="0">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076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379731"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379306"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378882"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378458" y="5710303"/>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379731"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379306"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378882"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378458" y="3312855"/>
            <a:ext cx="2433811" cy="677108"/>
          </a:xfrm>
        </p:spPr>
        <p:txBody>
          <a:bodyPr/>
          <a:lstStyle>
            <a:lvl1pPr algn="ctr">
              <a:defRPr sz="1400">
                <a:solidFill>
                  <a:srgbClr val="2A295C"/>
                </a:solidFill>
              </a:defRPr>
            </a:lvl1pPr>
            <a:lvl2pPr marL="0" indent="0" algn="ctr">
              <a:spcAft>
                <a:spcPts val="0"/>
              </a:spcAft>
              <a:buNone/>
              <a:defRPr sz="14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78126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836530"/>
            <a:ext cx="11269662" cy="1184940"/>
          </a:xfrm>
          <a:noFill/>
        </p:spPr>
        <p:txBody>
          <a:bodyPr anchor="t"/>
          <a:lstStyle>
            <a:lvl1pPr>
              <a:defRPr sz="1400">
                <a:solidFill>
                  <a:srgbClr val="2A295C"/>
                </a:solidFill>
              </a:defRPr>
            </a:lvl1pPr>
            <a:lvl2pPr>
              <a:defRPr sz="1400"/>
            </a:lvl2pPr>
            <a:lvl3pPr>
              <a:defRPr sz="1400"/>
            </a:lvl3pPr>
            <a:lvl4pPr>
              <a:defRPr sz="14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1006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215717"/>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184940"/>
          </a:xfrm>
          <a:noFill/>
        </p:spPr>
        <p:txBody>
          <a:bodyPr anchor="t"/>
          <a:lstStyle>
            <a:lvl1pPr>
              <a:defRPr sz="1400">
                <a:solidFill>
                  <a:srgbClr val="2A295C"/>
                </a:solidFill>
              </a:defRPr>
            </a:lvl1pPr>
            <a:lvl2pPr>
              <a:defRPr sz="1400"/>
            </a:lvl2pPr>
            <a:lvl3pPr>
              <a:defRPr sz="1400"/>
            </a:lvl3pPr>
            <a:lvl4pPr>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0504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96572"/>
            <a:ext cx="11269663" cy="1620957"/>
          </a:xfrm>
          <a:noFill/>
        </p:spPr>
        <p:txBody>
          <a:bodyPr anchor="t"/>
          <a:lstStyle>
            <a:lvl1pPr>
              <a:defRPr sz="1400">
                <a:solidFill>
                  <a:srgbClr val="2A295C"/>
                </a:solidFill>
              </a:defRPr>
            </a:lvl1pPr>
            <a:lvl2pPr>
              <a:spcBef>
                <a:spcPts val="1800"/>
              </a:spcBef>
              <a:defRPr sz="1400"/>
            </a:lvl2pPr>
            <a:lvl3pPr>
              <a:spcBef>
                <a:spcPts val="600"/>
              </a:spcBef>
              <a:defRPr sz="1400"/>
            </a:lvl3pPr>
            <a:lvl4pPr>
              <a:spcBef>
                <a:spcPts val="1000"/>
              </a:spcBef>
              <a:defRPr sz="14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52369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5"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3"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2" y="3955492"/>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5"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3"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2" y="1862698"/>
            <a:ext cx="3535669" cy="677108"/>
          </a:xfrm>
          <a:noFill/>
        </p:spPr>
        <p:txBody>
          <a:bodyPr anchor="t"/>
          <a:lstStyle>
            <a:lvl1pPr marL="288000">
              <a:defRPr sz="1400">
                <a:solidFill>
                  <a:srgbClr val="2A295C"/>
                </a:solidFill>
              </a:defRPr>
            </a:lvl1pPr>
            <a:lvl2pPr>
              <a:buClr>
                <a:srgbClr val="EE0000"/>
              </a:buCl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2848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86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2"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0"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7" y="3658907"/>
            <a:ext cx="1799588" cy="507831"/>
          </a:xfrm>
        </p:spPr>
        <p:txBody>
          <a:bodyPr anchor="t">
            <a:spAutoFit/>
          </a:bodyPr>
          <a:lstStyle>
            <a:lvl1pPr algn="l">
              <a:defRPr sz="1400" b="1">
                <a:solidFill>
                  <a:srgbClr val="2A295C"/>
                </a:solidFill>
              </a:defRPr>
            </a:lvl1pPr>
            <a:lvl2pPr marL="0" indent="0">
              <a:spcBef>
                <a:spcPts val="600"/>
              </a:spcBef>
              <a:spcAft>
                <a:spcPts val="0"/>
              </a:spcAft>
              <a:buNone/>
              <a:defRPr sz="14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934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399827"/>
            <a:ext cx="1799588" cy="215444"/>
          </a:xfrm>
        </p:spPr>
        <p:txBody>
          <a:bodyPr anchor="t">
            <a:spAutoFit/>
          </a:bodyPr>
          <a:lstStyle>
            <a:lvl1pPr algn="l">
              <a:defRPr sz="14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194560"/>
            <a:ext cx="1628136" cy="492443"/>
          </a:xfrm>
        </p:spPr>
        <p:txBody>
          <a:bodyPr anchor="b">
            <a:spAutoFit/>
          </a:bodyPr>
          <a:lstStyle>
            <a:lvl1pPr algn="ctr">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8126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4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4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4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14207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Tree>
    <p:extLst>
      <p:ext uri="{BB962C8B-B14F-4D97-AF65-F5344CB8AC3E}">
        <p14:creationId xmlns:p14="http://schemas.microsoft.com/office/powerpoint/2010/main" val="146888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spTree>
    <p:extLst>
      <p:ext uri="{BB962C8B-B14F-4D97-AF65-F5344CB8AC3E}">
        <p14:creationId xmlns:p14="http://schemas.microsoft.com/office/powerpoint/2010/main" val="428204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Tree>
    <p:extLst>
      <p:ext uri="{BB962C8B-B14F-4D97-AF65-F5344CB8AC3E}">
        <p14:creationId xmlns:p14="http://schemas.microsoft.com/office/powerpoint/2010/main" val="19842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1_//Contact">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spTree>
    <p:extLst>
      <p:ext uri="{BB962C8B-B14F-4D97-AF65-F5344CB8AC3E}">
        <p14:creationId xmlns:p14="http://schemas.microsoft.com/office/powerpoint/2010/main" val="105761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8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107815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p>
        </p:txBody>
      </p:sp>
    </p:spTree>
    <p:extLst>
      <p:ext uri="{BB962C8B-B14F-4D97-AF65-F5344CB8AC3E}">
        <p14:creationId xmlns:p14="http://schemas.microsoft.com/office/powerpoint/2010/main" val="214322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401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311308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9078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5942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332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79265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89337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11035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69963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2600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3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630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37486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10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915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08585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6734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48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0243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33326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84540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8449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28329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4128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24435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8738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72764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80822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470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253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92330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62692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45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920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68867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875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62534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383561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424114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219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Sodexo November 2023. All rights Reserved</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22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316711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1355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November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40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6349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240981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205497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131509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November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341487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308177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5416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25422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68308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8988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35505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5170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376870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352147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November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261281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6573-A79A-4AA4-BA8D-530D0C2BAB2C}"/>
              </a:ext>
            </a:extLst>
          </p:cNvPr>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24000" y="1557001"/>
            <a:ext cx="10944000" cy="720000"/>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4000" y="2421000"/>
            <a:ext cx="10944000" cy="3960000"/>
          </a:xfrm>
        </p:spPr>
        <p:txBody>
          <a:bodyPr>
            <a:normAutofit/>
          </a:bodyPr>
          <a:lstStyle>
            <a:lvl1pPr marL="0" indent="0" algn="ctr">
              <a:buNone/>
              <a:defRPr sz="1600">
                <a:solidFill>
                  <a:schemeClr val="tx2"/>
                </a:solidFill>
              </a:defRPr>
            </a:lvl1pPr>
          </a:lstStyle>
          <a:p>
            <a:pPr lvl="0"/>
            <a:r>
              <a:rPr lang="en-US" noProof="0"/>
              <a:t>[Content]</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23"/>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190506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238460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81"/>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defTabSz="913820" eaLnBrk="0" hangingPunct="0">
              <a:lnSpc>
                <a:spcPct val="90000"/>
              </a:lnSpc>
              <a:buClr>
                <a:srgbClr val="FF3333"/>
              </a:buClr>
              <a:buSzPct val="120000"/>
              <a:tabLst>
                <a:tab pos="1081986" algn="l"/>
                <a:tab pos="1615050" algn="l"/>
                <a:tab pos="2148112" algn="l"/>
                <a:tab pos="8072074" algn="r"/>
              </a:tabLst>
              <a:defRPr/>
            </a:pPr>
            <a:fld id="{5C0A4363-B962-43F7-8F7A-722DF59762E7}" type="slidenum">
              <a:rPr lang="en-US" sz="720" b="1" smtClean="0">
                <a:solidFill>
                  <a:srgbClr val="000000"/>
                </a:solidFill>
              </a:rPr>
              <a:pPr algn="r" defTabSz="913820" eaLnBrk="0" hangingPunct="0">
                <a:lnSpc>
                  <a:spcPct val="90000"/>
                </a:lnSpc>
                <a:buClr>
                  <a:srgbClr val="FF3333"/>
                </a:buClr>
                <a:buSzPct val="120000"/>
                <a:tabLst>
                  <a:tab pos="1081986" algn="l"/>
                  <a:tab pos="1615050" algn="l"/>
                  <a:tab pos="2148112" algn="l"/>
                  <a:tab pos="8072074" algn="r"/>
                </a:tabLst>
                <a:defRPr/>
              </a:pPr>
              <a:t>‹#›</a:t>
            </a:fld>
            <a:endParaRPr lang="en-US" sz="720" b="1">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42" indent="-171442">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389631652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6911" y="352426"/>
            <a:ext cx="10998200" cy="221599"/>
          </a:xfrm>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Unit Controller Call Series © Sodexo November 2023. All rights Reserved</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p>
            <a:pPr marL="296538"/>
            <a:fld id="{81D60167-4931-47E6-BA6A-407CBD079E47}" type="slidenum">
              <a:rPr lang="en-US" sz="800" b="1" smtClean="0">
                <a:solidFill>
                  <a:srgbClr val="2A295C"/>
                </a:solidFill>
                <a:cs typeface="Arial"/>
              </a:rPr>
              <a:pPr marL="296538"/>
              <a:t>‹#›</a:t>
            </a:fld>
            <a:r>
              <a:rPr lang="en-US" sz="800" b="1">
                <a:solidFill>
                  <a:srgbClr val="2A295C"/>
                </a:solidFill>
                <a:cs typeface="Arial"/>
              </a:rPr>
              <a:t>–</a:t>
            </a:r>
            <a:endParaRPr lang="en-US" sz="800">
              <a:cs typeface="Arial"/>
            </a:endParaRPr>
          </a:p>
        </p:txBody>
      </p:sp>
    </p:spTree>
    <p:extLst>
      <p:ext uri="{BB962C8B-B14F-4D97-AF65-F5344CB8AC3E}">
        <p14:creationId xmlns:p14="http://schemas.microsoft.com/office/powerpoint/2010/main" val="64321981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276047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p>
        </p:txBody>
      </p:sp>
    </p:spTree>
    <p:extLst>
      <p:ext uri="{BB962C8B-B14F-4D97-AF65-F5344CB8AC3E}">
        <p14:creationId xmlns:p14="http://schemas.microsoft.com/office/powerpoint/2010/main" val="424822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40316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en-US" sz="1700" b="0" kern="1200" dirty="0" err="1">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en-US" sz="1700" b="0" kern="1200" dirty="0">
                <a:solidFill>
                  <a:schemeClr val="accent1"/>
                </a:solidFill>
                <a:latin typeface="+mn-lt"/>
                <a:ea typeface="+mn-ea"/>
                <a:cs typeface="+mn-cs"/>
              </a:defRPr>
            </a:lvl1pPr>
            <a:lvl2pPr marL="0" indent="0">
              <a:buNone/>
              <a:defRPr lang="en-US"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dirty="0"/>
              <a:t>Lorem ipsum dolor</a:t>
            </a:r>
          </a:p>
          <a:p>
            <a:pPr lvl="0"/>
            <a:r>
              <a:rPr lang="en-US" noProof="0" dirty="0"/>
              <a:t>Sit </a:t>
            </a:r>
            <a:r>
              <a:rPr lang="en-US" noProof="0" dirty="0" err="1"/>
              <a:t>amet</a:t>
            </a:r>
            <a:r>
              <a:rPr lang="en-US" noProof="0" dirty="0"/>
              <a:t>, </a:t>
            </a:r>
            <a:r>
              <a:rPr lang="en-US" noProof="0" dirty="0" err="1"/>
              <a:t>consecte</a:t>
            </a:r>
            <a:endParaRPr lang="en-US" noProof="0" dirty="0"/>
          </a:p>
          <a:p>
            <a:pPr lvl="1"/>
            <a:r>
              <a:rPr lang="en-US" noProof="0" dirty="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dirty="0"/>
              <a:t>Summary </a:t>
            </a:r>
          </a:p>
        </p:txBody>
      </p:sp>
    </p:spTree>
    <p:extLst>
      <p:ext uri="{BB962C8B-B14F-4D97-AF65-F5344CB8AC3E}">
        <p14:creationId xmlns:p14="http://schemas.microsoft.com/office/powerpoint/2010/main" val="29389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dirty="0"/>
              <a:t>Chapter X</a:t>
            </a:r>
          </a:p>
          <a:p>
            <a:pPr lvl="1"/>
            <a:r>
              <a:rPr lang="en-US" noProof="0" dirty="0"/>
              <a:t>Lorem ipsum dolor sit </a:t>
            </a:r>
            <a:r>
              <a:rPr lang="en-US" noProof="0" dirty="0" err="1"/>
              <a:t>amet</a:t>
            </a:r>
            <a:r>
              <a:rPr lang="en-US" noProof="0" dirty="0"/>
              <a:t>, </a:t>
            </a:r>
            <a:r>
              <a:rPr lang="en-US" noProof="0" dirty="0" err="1"/>
              <a:t>consecte</a:t>
            </a:r>
            <a:endParaRPr lang="en-US" noProof="0"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dirty="0"/>
              <a:t>Summary </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en-US"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271650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6394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dirty="0"/>
              <a:t>Lorem ipsum dolor</a:t>
            </a:r>
            <a:br>
              <a:rPr lang="en-US" noProof="0" dirty="0"/>
            </a:br>
            <a:r>
              <a:rPr lang="en-US" noProof="0" dirty="0"/>
              <a:t>sit </a:t>
            </a:r>
            <a:r>
              <a:rPr lang="en-US" noProof="0" dirty="0" err="1"/>
              <a:t>amet</a:t>
            </a:r>
            <a:endParaRPr lang="en-US" noProof="0" dirty="0"/>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dirty="0"/>
          </a:p>
          <a:p>
            <a:pPr lvl="2"/>
            <a:r>
              <a:rPr lang="en-US" noProof="0" dirty="0"/>
              <a:t>Text A</a:t>
            </a:r>
          </a:p>
          <a:p>
            <a:pPr lvl="2"/>
            <a:endParaRPr lang="en-US" noProof="0"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39275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00</a:t>
            </a:r>
          </a:p>
          <a:p>
            <a:pPr lvl="1"/>
            <a:r>
              <a:rPr lang="en-US" noProof="0" dirty="0"/>
              <a:t>Lorem ipsum dolor</a:t>
            </a:r>
            <a:br>
              <a:rPr lang="en-US" noProof="0" dirty="0"/>
            </a:br>
            <a:r>
              <a:rPr lang="en-US" noProof="0" dirty="0"/>
              <a:t>sit </a:t>
            </a:r>
            <a:r>
              <a:rPr lang="en-US" noProof="0" dirty="0" err="1"/>
              <a:t>amet</a:t>
            </a:r>
            <a:endParaRPr lang="en-US" noProof="0" dirty="0"/>
          </a:p>
          <a:p>
            <a:pPr lvl="2"/>
            <a:endParaRPr lang="en-US" noProof="0" dirty="0"/>
          </a:p>
          <a:p>
            <a:pPr lvl="2"/>
            <a:r>
              <a:rPr lang="en-US" noProof="0" dirty="0"/>
              <a:t>Text A </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9003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en-US" sz="3000" b="1" kern="1200" dirty="0">
                <a:solidFill>
                  <a:schemeClr val="accent1"/>
                </a:solidFill>
                <a:latin typeface="+mn-lt"/>
                <a:ea typeface="+mn-ea"/>
                <a:cs typeface="+mn-cs"/>
              </a:defRPr>
            </a:lvl1pPr>
            <a:lvl2pPr marL="0" indent="0">
              <a:spcAft>
                <a:spcPts val="600"/>
              </a:spcAft>
              <a:buNone/>
              <a:defRPr lang="en-US"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dirty="0"/>
              <a:t>Lorem ipsum dolor</a:t>
            </a:r>
            <a:br>
              <a:rPr lang="en-US" noProof="0" dirty="0"/>
            </a:br>
            <a:r>
              <a:rPr lang="en-US" noProof="0" dirty="0"/>
              <a:t>sit </a:t>
            </a:r>
            <a:r>
              <a:rPr lang="en-US" noProof="0" dirty="0" err="1"/>
              <a:t>amet</a:t>
            </a:r>
            <a:r>
              <a:rPr lang="en-US" noProof="0" dirty="0"/>
              <a:t> </a:t>
            </a:r>
          </a:p>
          <a:p>
            <a:pPr lvl="1"/>
            <a:endParaRPr lang="en-US" noProof="0" dirty="0"/>
          </a:p>
          <a:p>
            <a:pPr lvl="2"/>
            <a:r>
              <a:rPr lang="en-US" noProof="0" dirty="0"/>
              <a:t>Text A</a:t>
            </a:r>
          </a:p>
          <a:p>
            <a:pPr lvl="2"/>
            <a:endParaRPr lang="en-US" noProof="0" dirty="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6698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 </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4790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81002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lvl1pPr>
              <a:defRPr/>
            </a:lvl1pPr>
          </a:lstStyle>
          <a:p>
            <a:r>
              <a:rPr lang="en-US" noProof="0" dirty="0"/>
              <a:t>Title, text level 1 </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dirty="0"/>
              <a:t>Lorem ipsum dolor</a:t>
            </a:r>
          </a:p>
          <a:p>
            <a:pPr lvl="1"/>
            <a:r>
              <a:rPr lang="en-US" noProof="0" dirty="0"/>
              <a:t>Second level</a:t>
            </a:r>
          </a:p>
          <a:p>
            <a:pPr lvl="2"/>
            <a:r>
              <a:rPr lang="en-US" noProof="0" dirty="0"/>
              <a:t>Third level</a:t>
            </a:r>
          </a:p>
          <a:p>
            <a:pPr lvl="3"/>
            <a:r>
              <a:rPr lang="en-US" noProof="0" dirty="0"/>
              <a:t>Forth level</a:t>
            </a:r>
          </a:p>
          <a:p>
            <a:pPr lvl="4"/>
            <a:r>
              <a:rPr lang="en-US" noProof="0" dirty="0"/>
              <a:t>Lead level</a:t>
            </a:r>
          </a:p>
        </p:txBody>
      </p:sp>
    </p:spTree>
    <p:extLst>
      <p:ext uri="{BB962C8B-B14F-4D97-AF65-F5344CB8AC3E}">
        <p14:creationId xmlns:p14="http://schemas.microsoft.com/office/powerpoint/2010/main" val="163576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a:t>
            </a:r>
            <a:r>
              <a:rPr lang="da-DK" dirty="0"/>
              <a:t> dolor sit amet</a:t>
            </a:r>
          </a:p>
          <a:p>
            <a:pPr lvl="1"/>
            <a:r>
              <a:rPr lang="en-US" dirty="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en-US" noProof="0" dirty="0"/>
              <a:t>Lorem</a:t>
            </a:r>
            <a:r>
              <a:rPr lang="da-DK" dirty="0"/>
              <a:t> ipsum dolor sit amet</a:t>
            </a:r>
          </a:p>
          <a:p>
            <a:pPr lvl="1"/>
            <a:r>
              <a:rPr lang="en-US" dirty="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ipsum dolor sit amet</a:t>
            </a:r>
          </a:p>
          <a:p>
            <a:pPr lvl="1"/>
            <a:r>
              <a:rPr lang="en-US" dirty="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834587"/>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en-US" sz="1600" b="1" kern="1200" dirty="0">
                <a:solidFill>
                  <a:schemeClr val="tx2"/>
                </a:solidFill>
                <a:latin typeface="+mn-lt"/>
                <a:ea typeface="+mn-ea"/>
                <a:cs typeface="+mn-cs"/>
              </a:defRPr>
            </a:lvl2pPr>
            <a:lvl5pPr>
              <a:defRPr sz="1600"/>
            </a:lvl5pPr>
          </a:lstStyle>
          <a:p>
            <a:pPr lvl="0"/>
            <a:r>
              <a:rPr lang="da-DK" dirty="0"/>
              <a:t>Lorem </a:t>
            </a:r>
            <a:r>
              <a:rPr lang="en-US" noProof="0" dirty="0"/>
              <a:t>ipsum dolor </a:t>
            </a:r>
            <a:r>
              <a:rPr lang="da-DK" dirty="0"/>
              <a:t>sit amet</a:t>
            </a:r>
          </a:p>
          <a:p>
            <a:pPr lvl="1"/>
            <a:r>
              <a:rPr lang="en-US" dirty="0"/>
              <a:t>Second level</a:t>
            </a:r>
            <a:endParaRPr lang="en-US" noProof="0" dirty="0"/>
          </a:p>
          <a:p>
            <a:pPr lvl="1"/>
            <a:endParaRPr lang="en-US" noProof="0"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Tree>
    <p:extLst>
      <p:ext uri="{BB962C8B-B14F-4D97-AF65-F5344CB8AC3E}">
        <p14:creationId xmlns:p14="http://schemas.microsoft.com/office/powerpoint/2010/main" val="291080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42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10051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a:p>
            <a:pPr lvl="2"/>
            <a:endParaRPr lang="en-US" noProof="0"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a:t>
            </a:r>
            <a:r>
              <a:rPr lang="en-US"/>
              <a:t>, </a:t>
            </a:r>
            <a:r>
              <a:rPr lang="en-US" dirty="0" err="1"/>
              <a:t>text</a:t>
            </a:r>
            <a:r>
              <a:rPr lang="en-US" dirty="0"/>
              <a:t> </a:t>
            </a:r>
            <a:r>
              <a:rPr lang="en-US" dirty="0" err="1"/>
              <a:t>level</a:t>
            </a:r>
            <a:r>
              <a:rPr lang="en-US" dirty="0"/>
              <a:t> 1</a:t>
            </a:r>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2084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dirty="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dirty="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078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9880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99758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15581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5429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err="1"/>
              <a:t>Title</a:t>
            </a:r>
            <a:r>
              <a:rPr lang="en-US" dirty="0"/>
              <a:t>, </a:t>
            </a:r>
            <a:r>
              <a:rPr lang="en-US" dirty="0" err="1"/>
              <a:t>text</a:t>
            </a:r>
            <a:r>
              <a:rPr lang="en-US" dirty="0"/>
              <a:t> </a:t>
            </a:r>
            <a:r>
              <a:rPr lang="en-US" dirty="0" err="1"/>
              <a:t>level</a:t>
            </a:r>
            <a:r>
              <a:rPr lang="en-US" dirty="0"/>
              <a:t> 1</a:t>
            </a:r>
          </a:p>
        </p:txBody>
      </p:sp>
    </p:spTree>
    <p:extLst>
      <p:ext uri="{BB962C8B-B14F-4D97-AF65-F5344CB8AC3E}">
        <p14:creationId xmlns:p14="http://schemas.microsoft.com/office/powerpoint/2010/main" val="122540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p>
        </p:txBody>
      </p:sp>
    </p:spTree>
    <p:extLst>
      <p:ext uri="{BB962C8B-B14F-4D97-AF65-F5344CB8AC3E}">
        <p14:creationId xmlns:p14="http://schemas.microsoft.com/office/powerpoint/2010/main" val="140840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99419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110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dirty="0"/>
              <a:t>Lorem ipsum dolor sit </a:t>
            </a:r>
            <a:r>
              <a:rPr lang="en-US" noProof="0" dirty="0" err="1"/>
              <a:t>amet</a:t>
            </a:r>
            <a:r>
              <a:rPr lang="en-US" noProof="0" dirty="0"/>
              <a:t>,</a:t>
            </a:r>
          </a:p>
          <a:p>
            <a:pPr lvl="1"/>
            <a:r>
              <a:rPr lang="en-US" noProof="0" dirty="0"/>
              <a:t>Second level</a:t>
            </a:r>
          </a:p>
          <a:p>
            <a:pPr lvl="2"/>
            <a:r>
              <a:rPr lang="en-US" noProof="0" dirty="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283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en-US"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en-US"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8818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dirty="0"/>
              <a:t>Subtitle lorem ipsum</a:t>
            </a:r>
          </a:p>
          <a:p>
            <a:pPr lvl="1"/>
            <a:r>
              <a:rPr lang="en-US" noProof="0" dirty="0"/>
              <a:t>Level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0117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5286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smtClean="0"/>
              <a:t>‹#›</a:t>
            </a:fld>
            <a:endParaRPr lang="en-US"/>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en-US"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en-US" dirty="0"/>
              <a:t>Lorem ipsum </a:t>
            </a:r>
            <a:r>
              <a:rPr lang="en-US" dirty="0" err="1"/>
              <a:t>title</a:t>
            </a:r>
            <a:endParaRPr lang="en-US"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dirty="0"/>
              <a:t>Title, text level 1</a:t>
            </a:r>
          </a:p>
        </p:txBody>
      </p:sp>
    </p:spTree>
    <p:extLst>
      <p:ext uri="{BB962C8B-B14F-4D97-AF65-F5344CB8AC3E}">
        <p14:creationId xmlns:p14="http://schemas.microsoft.com/office/powerpoint/2010/main" val="332716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42507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45361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08123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977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1589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00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87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90773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16603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November 2023. All rights Reserved</a:t>
            </a:r>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err="1"/>
              <a:t>Sodexo’s</a:t>
            </a:r>
            <a:r>
              <a:rPr lang="fr-FR"/>
              <a:t> PPT </a:t>
            </a:r>
            <a:r>
              <a:rPr lang="fr-FR" err="1"/>
              <a:t>template</a:t>
            </a:r>
            <a:endParaRPr lang="fr-FR"/>
          </a:p>
          <a:p>
            <a:pPr lvl="1"/>
            <a:endParaRPr lang="fr-FR"/>
          </a:p>
          <a:p>
            <a:pPr lvl="1"/>
            <a:r>
              <a:rPr lang="fr-FR"/>
              <a:t>Day </a:t>
            </a:r>
            <a:r>
              <a:rPr lang="fr-FR" err="1"/>
              <a:t>Month</a:t>
            </a:r>
            <a:r>
              <a:rPr lang="fr-FR"/>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199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r>
              <a:rPr lang="fr-FR"/>
              <a:t> </a:t>
            </a:r>
            <a:br>
              <a:rPr lang="fr-FR"/>
            </a:br>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a:t>Lorem ipsum </a:t>
            </a:r>
            <a:r>
              <a:rPr lang="fr-FR" err="1"/>
              <a:t>dolor</a:t>
            </a:r>
            <a:endParaRPr lang="fr-FR"/>
          </a:p>
          <a:p>
            <a:pPr lvl="0"/>
            <a:r>
              <a:rPr lang="fr-FR" err="1"/>
              <a:t>Sit</a:t>
            </a:r>
            <a:r>
              <a:rPr lang="fr-FR"/>
              <a:t> </a:t>
            </a:r>
            <a:r>
              <a:rPr lang="fr-FR" err="1"/>
              <a:t>amet</a:t>
            </a:r>
            <a:r>
              <a:rPr lang="fr-FR"/>
              <a:t>, </a:t>
            </a:r>
            <a:r>
              <a:rPr lang="fr-FR" err="1"/>
              <a:t>consecte</a:t>
            </a:r>
            <a:endParaRPr lang="fr-FR"/>
          </a:p>
          <a:p>
            <a:pPr lvl="1"/>
            <a:r>
              <a:rPr lang="fr-FR" err="1"/>
              <a:t>Chapter</a:t>
            </a:r>
            <a:r>
              <a:rPr lang="fr-FR"/>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Tree>
    <p:extLst>
      <p:ext uri="{BB962C8B-B14F-4D97-AF65-F5344CB8AC3E}">
        <p14:creationId xmlns:p14="http://schemas.microsoft.com/office/powerpoint/2010/main" val="283219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p:nvSpPr>
          <p:cNvPr id="5" name="Footer Placeholder 4"/>
          <p:cNvSpPr>
            <a:spLocks noGrp="1"/>
          </p:cNvSpPr>
          <p:nvPr>
            <p:ph type="ftr" sz="quarter" idx="11"/>
          </p:nvPr>
        </p:nvSpPr>
        <p:spPr/>
        <p:txBody>
          <a:bodyPr/>
          <a:lstStyle/>
          <a:p>
            <a:r>
              <a:rPr lang="en-US"/>
              <a:t>Unit Controller Call Series © Sodexo November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err="1"/>
              <a:t>Summary</a:t>
            </a:r>
            <a:endParaRPr lang="fr-F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err="1"/>
              <a:t>Chapter</a:t>
            </a:r>
            <a:r>
              <a:rPr lang="fr-FR"/>
              <a:t> X</a:t>
            </a:r>
          </a:p>
          <a:p>
            <a:pPr lvl="1"/>
            <a:r>
              <a:rPr lang="fr-FR"/>
              <a:t>Lorem ipsum </a:t>
            </a:r>
            <a:r>
              <a:rPr lang="fr-FR" err="1"/>
              <a:t>dolor</a:t>
            </a:r>
            <a:r>
              <a:rPr lang="fr-FR"/>
              <a:t> </a:t>
            </a:r>
            <a:r>
              <a:rPr lang="fr-FR" err="1"/>
              <a:t>sit</a:t>
            </a:r>
            <a:r>
              <a:rPr lang="fr-FR"/>
              <a:t> </a:t>
            </a:r>
            <a:r>
              <a:rPr lang="fr-FR" err="1"/>
              <a:t>amet</a:t>
            </a:r>
            <a:r>
              <a:rPr lang="fr-FR"/>
              <a:t>, </a:t>
            </a:r>
            <a:r>
              <a:rPr lang="fr-FR" err="1"/>
              <a:t>consecte</a:t>
            </a:r>
            <a:endParaRPr lang="fr-FR"/>
          </a:p>
        </p:txBody>
      </p:sp>
    </p:spTree>
    <p:extLst>
      <p:ext uri="{BB962C8B-B14F-4D97-AF65-F5344CB8AC3E}">
        <p14:creationId xmlns:p14="http://schemas.microsoft.com/office/powerpoint/2010/main" val="360818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1"/>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November 2023. All rights Reserved</a:t>
            </a:r>
            <a:endParaRPr lang="fr-FR"/>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930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November 2023. All rights Reserved</a:t>
            </a:r>
            <a:endParaRPr lang="fr-FR"/>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713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a:t>00</a:t>
            </a:r>
          </a:p>
          <a:p>
            <a:pPr lvl="1"/>
            <a:r>
              <a:rPr lang="fr-FR"/>
              <a:t>Lorem ipsum </a:t>
            </a:r>
            <a:r>
              <a:rPr lang="fr-FR" err="1"/>
              <a:t>dolor</a:t>
            </a:r>
            <a:br>
              <a:rPr lang="fr-FR"/>
            </a:br>
            <a:r>
              <a:rPr lang="fr-FR" err="1"/>
              <a:t>sit</a:t>
            </a:r>
            <a:r>
              <a:rPr lang="fr-FR"/>
              <a:t> </a:t>
            </a:r>
            <a:r>
              <a:rPr lang="fr-FR" err="1"/>
              <a:t>amet</a:t>
            </a:r>
            <a:endParaRPr lang="fr-FR"/>
          </a:p>
          <a:p>
            <a:pPr lvl="2"/>
            <a:r>
              <a:rPr lang="fr-FR"/>
              <a:t>Texte A</a:t>
            </a:r>
          </a:p>
          <a:p>
            <a:pPr lvl="2"/>
            <a:endParaRPr lang="fr-FR"/>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735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err="1"/>
              <a:t>Subtitle</a:t>
            </a:r>
            <a:r>
              <a:rPr lang="fr-FR"/>
              <a:t> </a:t>
            </a:r>
            <a:r>
              <a:rPr lang="fr-FR" err="1"/>
              <a:t>lorem</a:t>
            </a:r>
            <a:r>
              <a:rPr lang="fr-FR"/>
              <a:t> ipsum </a:t>
            </a:r>
            <a:r>
              <a:rPr lang="fr-FR" err="1"/>
              <a:t>subtitle</a:t>
            </a:r>
            <a:r>
              <a:rPr lang="fr-FR"/>
              <a:t> </a:t>
            </a:r>
            <a:r>
              <a:rPr lang="fr-FR" err="1"/>
              <a:t>lorem</a:t>
            </a:r>
            <a:endParaRPr lang="fr-FR"/>
          </a:p>
          <a:p>
            <a:pPr lvl="0"/>
            <a:r>
              <a:rPr lang="fr-FR"/>
              <a:t>ipsum </a:t>
            </a:r>
            <a:r>
              <a:rPr lang="fr-FR" err="1"/>
              <a:t>subtitle</a:t>
            </a:r>
            <a:r>
              <a:rPr lang="fr-FR"/>
              <a:t> </a:t>
            </a:r>
            <a:r>
              <a:rPr lang="fr-FR" err="1"/>
              <a:t>lorem</a:t>
            </a:r>
            <a:r>
              <a:rPr lang="fr-FR"/>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1740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1915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err="1"/>
              <a:t>Subtitle</a:t>
            </a:r>
            <a:r>
              <a:rPr lang="fr-FR"/>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628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408935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17357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72389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76248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35397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02</a:t>
            </a:r>
          </a:p>
          <a:p>
            <a:pPr lvl="1"/>
            <a:r>
              <a:rPr lang="fr-FR"/>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err="1"/>
              <a:t>Step</a:t>
            </a:r>
            <a:r>
              <a:rPr lang="fr-FR"/>
              <a:t> 01</a:t>
            </a:r>
          </a:p>
          <a:p>
            <a:pPr lvl="1"/>
            <a:r>
              <a:rPr lang="fr-FR"/>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3933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a:t>B2B and B2B2C : White label rules to be developed</a:t>
            </a:r>
            <a:endParaRPr lang="fr-F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a:t>Lorem ipsum </a:t>
            </a:r>
            <a:r>
              <a:rPr lang="fr-FR" err="1"/>
              <a:t>dolor</a:t>
            </a:r>
            <a:r>
              <a:rPr lang="fr-FR"/>
              <a:t> </a:t>
            </a:r>
            <a:r>
              <a:rPr lang="fr-FR" err="1"/>
              <a:t>sit</a:t>
            </a:r>
            <a:r>
              <a:rPr lang="fr-FR"/>
              <a:t> </a:t>
            </a:r>
            <a:r>
              <a:rPr lang="fr-FR" err="1"/>
              <a:t>amet</a:t>
            </a:r>
            <a:r>
              <a:rPr lang="fr-FR"/>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a:t>B2B</a:t>
            </a:r>
          </a:p>
          <a:p>
            <a:pPr lvl="0"/>
            <a:r>
              <a:rPr lang="fr-FR"/>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2715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1725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Deuxième niveau</a:t>
            </a:r>
          </a:p>
          <a:p>
            <a:pPr lvl="2"/>
            <a:r>
              <a:rPr lang="fr-FR" err="1"/>
              <a:t>Subtitle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4047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6433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a:t>  Lorem ipsum </a:t>
            </a:r>
            <a:r>
              <a:rPr lang="fr-FR" err="1"/>
              <a:t>dolor</a:t>
            </a:r>
            <a:r>
              <a:rPr lang="fr-FR"/>
              <a:t> </a:t>
            </a:r>
            <a:r>
              <a:rPr lang="fr-FR" err="1"/>
              <a:t>sit</a:t>
            </a:r>
            <a:r>
              <a:rPr lang="fr-FR"/>
              <a:t> </a:t>
            </a:r>
            <a:r>
              <a:rPr lang="fr-FR" err="1"/>
              <a:t>amet</a:t>
            </a:r>
            <a:r>
              <a:rPr lang="fr-FR"/>
              <a:t>,</a:t>
            </a:r>
          </a:p>
          <a:p>
            <a:pPr lvl="1"/>
            <a:r>
              <a:rPr lang="fr-FR"/>
              <a:t>Chapô niveau</a:t>
            </a:r>
          </a:p>
          <a:p>
            <a:pPr lvl="2"/>
            <a:r>
              <a:rPr lang="fr-FR" err="1"/>
              <a:t>Subtitle</a:t>
            </a:r>
            <a:endParaRPr lang="fr-F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47385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60305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29563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0683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a:t>Cliquez pour modifier les styles du texte du masque</a:t>
            </a:r>
          </a:p>
          <a:p>
            <a:pPr lvl="1"/>
            <a:r>
              <a:rPr lang="fr-FR"/>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294636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err="1"/>
              <a:t>Subtitle</a:t>
            </a:r>
            <a:r>
              <a:rPr lang="fr-FR"/>
              <a:t> </a:t>
            </a:r>
            <a:r>
              <a:rPr lang="fr-FR" err="1"/>
              <a:t>lorem</a:t>
            </a:r>
            <a:r>
              <a:rPr lang="fr-FR"/>
              <a:t> ipsum</a:t>
            </a:r>
          </a:p>
          <a:p>
            <a:pPr lvl="1"/>
            <a:r>
              <a:rPr lang="fr-FR"/>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108769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37584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a:t>Lorem ipsum </a:t>
            </a:r>
            <a:r>
              <a:rPr lang="fr-FR" err="1"/>
              <a:t>title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text level 2 lorem ipsum mat</a:t>
            </a:r>
            <a:endParaRPr lang="fr-FR"/>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err="1"/>
              <a:t>Title</a:t>
            </a:r>
            <a:r>
              <a:rPr lang="fr-FR"/>
              <a:t>, </a:t>
            </a:r>
            <a:r>
              <a:rPr lang="fr-FR" err="1"/>
              <a:t>text</a:t>
            </a:r>
            <a:r>
              <a:rPr lang="fr-FR"/>
              <a:t> </a:t>
            </a:r>
            <a:r>
              <a:rPr lang="fr-FR" err="1"/>
              <a:t>level</a:t>
            </a:r>
            <a:r>
              <a:rPr lang="fr-FR"/>
              <a:t> 1</a:t>
            </a:r>
          </a:p>
        </p:txBody>
      </p:sp>
    </p:spTree>
    <p:extLst>
      <p:ext uri="{BB962C8B-B14F-4D97-AF65-F5344CB8AC3E}">
        <p14:creationId xmlns:p14="http://schemas.microsoft.com/office/powerpoint/2010/main" val="34614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34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309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5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967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a:t>Prénom Nom</a:t>
            </a:r>
          </a:p>
          <a:p>
            <a:pPr lvl="1"/>
            <a:r>
              <a:rPr lang="fr-FR"/>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6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661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81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607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r>
              <a:rPr lang="en-US"/>
              <a:t>Unit Controller Call Series © Sodexo November 2023. All rights Reserved</a:t>
            </a:r>
            <a:endParaRPr lang="en-AU"/>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a:p>
        </p:txBody>
      </p:sp>
      <p:sp>
        <p:nvSpPr>
          <p:cNvPr id="10" name="Content Placeholder 6"/>
          <p:cNvSpPr>
            <a:spLocks noGrp="1"/>
          </p:cNvSpPr>
          <p:nvPr>
            <p:ph sz="quarter" idx="13"/>
          </p:nvPr>
        </p:nvSpPr>
        <p:spPr>
          <a:xfrm>
            <a:off x="628650" y="1583999"/>
            <a:ext cx="109410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a:t>[Subtitle]</a:t>
            </a:r>
          </a:p>
        </p:txBody>
      </p:sp>
      <p:sp>
        <p:nvSpPr>
          <p:cNvPr id="13" name="Content Placeholder 6"/>
          <p:cNvSpPr>
            <a:spLocks noGrp="1"/>
          </p:cNvSpPr>
          <p:nvPr>
            <p:ph sz="quarter" idx="16"/>
          </p:nvPr>
        </p:nvSpPr>
        <p:spPr>
          <a:xfrm>
            <a:off x="628652" y="4053070"/>
            <a:ext cx="109410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01202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4" y="1625601"/>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31" indent="-719631">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1"/>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592801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1"/>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2" y="1625601"/>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4"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294702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5" y="1625601"/>
            <a:ext cx="5778500" cy="4732867"/>
          </a:xfrm>
          <a:solidFill>
            <a:srgbClr val="FF0000"/>
          </a:solidFill>
        </p:spPr>
        <p:txBody>
          <a:bodyPr lIns="309600" tIns="309600" rIns="309600" bIns="309600" anchor="t">
            <a:noAutofit/>
          </a:bodyPr>
          <a:lstStyle>
            <a:lvl1pPr marL="457178" indent="-457178"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4148058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4"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5" y="1625601"/>
            <a:ext cx="5778500" cy="4732867"/>
          </a:xfrm>
          <a:solidFill>
            <a:srgbClr val="FF0000"/>
          </a:solidFill>
        </p:spPr>
        <p:txBody>
          <a:bodyPr lIns="309600" tIns="309600" rIns="309600" bIns="309600" anchor="t">
            <a:noAutofit/>
          </a:bodyPr>
          <a:lstStyle>
            <a:lvl1pPr marL="457178" indent="-457178"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7197969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1"/>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November 2023.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462724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8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78"/>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497175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1"/>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1828196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November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880404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1"/>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62"/>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1"/>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1"/>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906966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November 2023.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4" y="1584010"/>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62"/>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4" y="4053072"/>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610005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340441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20"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529194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863452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1"/>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84" y="2755201"/>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1"/>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1893824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736514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13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24611466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65"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November 2023.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616685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8"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05564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1" y="162561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6522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4991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1"/>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1" y="162561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0057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3" y="1625601"/>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38"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7" y="162561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32"/>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3468522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1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93141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70" y="1625610"/>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37"/>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610"/>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9"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37" y="1625609"/>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3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884454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3"/>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81447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32744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6" y="1625601"/>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5" y="1625601"/>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04116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1"/>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316070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1"/>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86" y="433071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710209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30"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6"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60"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60"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822576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4" y="2298703"/>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55" y="2298703"/>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7"/>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23" y="1818107"/>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4215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5305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4"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8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8" y="365518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902072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2" y="1625601"/>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400"/>
            <a:ext cx="4953000" cy="396373"/>
          </a:xfrm>
        </p:spPr>
        <p:txBody>
          <a:bodyPr/>
          <a:lstStyle>
            <a:lvl1pPr marL="0" indent="0">
              <a:buNone/>
              <a:tabLst>
                <a:tab pos="124878" algn="l"/>
              </a:tabLst>
              <a:defRPr b="1">
                <a:solidFill>
                  <a:schemeClr val="bg1"/>
                </a:solidFill>
              </a:defRPr>
            </a:lvl1pPr>
          </a:lstStyle>
          <a:p>
            <a:pPr lvl="0"/>
            <a:r>
              <a:rPr lang="en-US" dirty="0"/>
              <a:t>[Name]</a:t>
            </a:r>
          </a:p>
        </p:txBody>
      </p:sp>
      <p:sp>
        <p:nvSpPr>
          <p:cNvPr id="13" name="TextBox 12"/>
          <p:cNvSpPr txBox="1"/>
          <p:nvPr userDrawn="1"/>
        </p:nvSpPr>
        <p:spPr>
          <a:xfrm>
            <a:off x="6203972" y="1627210"/>
            <a:ext cx="2061633" cy="2097947"/>
          </a:xfrm>
          <a:prstGeom prst="rect">
            <a:avLst/>
          </a:prstGeom>
          <a:solidFill>
            <a:schemeClr val="accent2"/>
          </a:solidFill>
        </p:spPr>
        <p:txBody>
          <a:bodyPr wrap="square" rtlCol="0">
            <a:spAutoFit/>
          </a:bodyPr>
          <a:lstStyle/>
          <a:p>
            <a:pPr algn="ctr">
              <a:lnSpc>
                <a:spcPct val="85000"/>
              </a:lnSpc>
            </a:pPr>
            <a:r>
              <a:rPr lang="en-AU" sz="2400" dirty="0">
                <a:solidFill>
                  <a:schemeClr val="bg1"/>
                </a:solidFill>
              </a:rPr>
              <a:t> </a:t>
            </a:r>
            <a:r>
              <a:rPr lang="en-AU" sz="15333" dirty="0">
                <a:solidFill>
                  <a:schemeClr val="bg1"/>
                </a:solidFill>
              </a:rPr>
              <a:t>“”</a:t>
            </a:r>
            <a:endParaRPr lang="en-AU" sz="24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43000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1" y="1625601"/>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10" name="Picture Placeholder 8"/>
          <p:cNvSpPr>
            <a:spLocks noGrp="1"/>
          </p:cNvSpPr>
          <p:nvPr>
            <p:ph type="pic" sz="quarter" idx="16" hasCustomPrompt="1"/>
          </p:nvPr>
        </p:nvSpPr>
        <p:spPr>
          <a:xfrm>
            <a:off x="841172" y="2527301"/>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62"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2055695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5" y="1625601"/>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2"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4"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300"/>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1265446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165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28594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dirty="0"/>
          </a:p>
        </p:txBody>
      </p:sp>
    </p:spTree>
    <p:extLst>
      <p:ext uri="{BB962C8B-B14F-4D97-AF65-F5344CB8AC3E}">
        <p14:creationId xmlns:p14="http://schemas.microsoft.com/office/powerpoint/2010/main" val="1023730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r>
              <a:rPr lang="en-AU" dirty="0"/>
              <a:t>[Click the icon to choose your own image </a:t>
            </a:r>
            <a:br>
              <a:rPr lang="en-AU" dirty="0"/>
            </a:br>
            <a:r>
              <a:rPr lang="en-AU" dirty="0"/>
              <a:t>or select this placeholder to fill with a colour]</a:t>
            </a: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0429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273269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p>
        </p:txBody>
      </p:sp>
    </p:spTree>
    <p:extLst>
      <p:ext uri="{BB962C8B-B14F-4D97-AF65-F5344CB8AC3E}">
        <p14:creationId xmlns:p14="http://schemas.microsoft.com/office/powerpoint/2010/main" val="15343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9947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50357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0357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65301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2191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873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6622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6812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339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46679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4077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25753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285087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66201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53767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678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13677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76576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979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2168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22686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73590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3445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0125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6660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409131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268291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0016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88587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45671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65476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229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207839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74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7306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293987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1772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7317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2158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17467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84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Unit Controller Call Series © Sodexo November 2023. All rights Reserved</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054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choose your own image </a:t>
            </a:r>
            <a:br>
              <a:rPr lang="en-AU"/>
            </a:br>
            <a:r>
              <a:rPr lang="en-AU"/>
              <a:t>or select this placeholder to fill with a colour]</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130824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309453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6085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21050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487.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418393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337477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112692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67603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November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784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161363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3443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p>
        </p:txBody>
      </p:sp>
    </p:spTree>
    <p:extLst>
      <p:ext uri="{BB962C8B-B14F-4D97-AF65-F5344CB8AC3E}">
        <p14:creationId xmlns:p14="http://schemas.microsoft.com/office/powerpoint/2010/main" val="188814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12949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04657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57821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5"/>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1994" indent="-251994">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1994" marR="0" lvl="2"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5" y="4453888"/>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323415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3"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1994" indent="-251994">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7"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48326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1"/>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4"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1994" indent="-251994">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5"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7346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61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00182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4" y="2284081"/>
            <a:ext cx="11269663" cy="1388585"/>
          </a:xfrm>
          <a:noFill/>
        </p:spPr>
        <p:txBody>
          <a:bodyPr anchor="t"/>
          <a:lstStyle>
            <a:lvl1pPr>
              <a:defRPr sz="1500">
                <a:solidFill>
                  <a:srgbClr val="2A295C"/>
                </a:solidFill>
              </a:defRPr>
            </a:lvl1pPr>
            <a:lvl2pPr>
              <a:defRPr sz="1500"/>
            </a:lvl2pPr>
            <a:lvl3pPr marL="395278" indent="-128585">
              <a:defRPr sz="1500"/>
            </a:lvl3pPr>
            <a:lvl4pPr marL="542912" indent="-141284">
              <a:defRPr sz="1500"/>
            </a:lvl4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74490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1"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76477"/>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16644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4" y="1544229"/>
            <a:ext cx="11269663" cy="1388585"/>
          </a:xfrm>
        </p:spPr>
        <p:txBody>
          <a:bodyPr/>
          <a:lstStyle>
            <a:lvl2pPr>
              <a:defRPr/>
            </a:lvl2pPr>
            <a:lvl3pPr>
              <a:defRPr/>
            </a:lvl3pPr>
            <a:lvl4pPr>
              <a:defRPr/>
            </a:lvl4pPr>
            <a:lvl5pPr>
              <a:defRPr/>
            </a:lvl5pPr>
          </a:lstStyle>
          <a:p>
            <a:pPr marL="0" marR="0" lvl="0" indent="0" algn="l" defTabSz="914354"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9101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3"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3" y="1862699"/>
            <a:ext cx="3600000" cy="486800"/>
          </a:xfrm>
          <a:noFill/>
        </p:spPr>
        <p:txBody>
          <a:bodyPr anchor="t"/>
          <a:lstStyle>
            <a:lvl1pPr marL="287993">
              <a:defRPr lang="da-DK" sz="1400" kern="1200">
                <a:solidFill>
                  <a:schemeClr val="accent1"/>
                </a:solidFill>
                <a:latin typeface="+mn-lt"/>
                <a:ea typeface="+mn-ea"/>
                <a:cs typeface="+mn-cs"/>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9"/>
            <a:ext cx="3600000" cy="486800"/>
          </a:xfrm>
          <a:noFill/>
        </p:spPr>
        <p:txBody>
          <a:bodyPr anchor="t"/>
          <a:lstStyle>
            <a:lvl1pPr marL="287993">
              <a:defRPr sz="1400">
                <a:solidFill>
                  <a:schemeClr val="accent1"/>
                </a:solidFill>
              </a:defRPr>
            </a:lvl1pPr>
            <a:lvl2pPr marL="268281" indent="-268281">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12574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40" y="2959101"/>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5"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6" y="1658939"/>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40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3" y="2057401"/>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3" y="1309781"/>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6" y="59922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1" y="3560003"/>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40" y="1587719"/>
            <a:ext cx="3614737" cy="1082605"/>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1" y="1587717"/>
            <a:ext cx="2668588" cy="1841283"/>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1"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41"/>
            <a:ext cx="10515600" cy="346249"/>
          </a:xfrm>
        </p:spPr>
        <p:txBody>
          <a:bodyPr/>
          <a:lstStyle/>
          <a:p>
            <a:r>
              <a:rPr lang="en-US" noProof="0"/>
              <a:t>Title, text level 1</a:t>
            </a:r>
          </a:p>
        </p:txBody>
      </p:sp>
    </p:spTree>
    <p:extLst>
      <p:ext uri="{BB962C8B-B14F-4D97-AF65-F5344CB8AC3E}">
        <p14:creationId xmlns:p14="http://schemas.microsoft.com/office/powerpoint/2010/main" val="17917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5"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5"/>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5"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405258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3" y="1658203"/>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74482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7" cy="13510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2" y="1658203"/>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29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232289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51425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4" y="1447801"/>
            <a:ext cx="11269663"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39365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3"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1"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5"/>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8"/>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372185"/>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8"/>
            <a:ext cx="4529083"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3108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6"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6"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70"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70" y="1363171"/>
            <a:ext cx="3562351"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6"/>
            <a:ext cx="3562351"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1"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3" cy="286319"/>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188826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1513795"/>
            <a:ext cx="11283951"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72681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9" y="3429000"/>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9"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3" y="3429000"/>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3"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4" y="3429000"/>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4" y="1724570"/>
            <a:ext cx="3239401" cy="1117743"/>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82469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9"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4"/>
            <a:ext cx="2717227"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54"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6"/>
            <a:ext cx="2717227"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09727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9"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5" y="2926081"/>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3"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9" y="2926081"/>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401"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1"/>
            <a:ext cx="280741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7"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8" y="3658908"/>
            <a:ext cx="1956393" cy="57366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3" y="2926081"/>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67058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4" y="2985769"/>
            <a:ext cx="11306175"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4"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4"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7"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7"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4"/>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9"/>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2"/>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58608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1"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10"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9"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8"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6"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1"/>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8"/>
            <a:ext cx="2870507"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8"/>
            <a:ext cx="2870507"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8"/>
            <a:ext cx="2870507"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3"/>
            <a:ext cx="2870507"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6"/>
            <a:ext cx="10515600" cy="312308"/>
          </a:xfrm>
        </p:spPr>
        <p:txBody>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36220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1810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7462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40" y="3191792"/>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28125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9"/>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101653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40" y="1933576"/>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40" y="2078040"/>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48656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49" y="5581649"/>
            <a:ext cx="146051" cy="699771"/>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4"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9" y="5675974"/>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70"/>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5442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26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3"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t>Title </a:t>
            </a:r>
            <a:br>
              <a:rPr lang="en-US" sz="1400"/>
            </a:br>
            <a:r>
              <a:rPr lang="en-US" sz="1400"/>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3"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3"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a:solidFill>
                  <a:schemeClr val="accent1"/>
                </a:solidFill>
              </a:rPr>
              <a:t>Title </a:t>
            </a:r>
            <a:br>
              <a:rPr lang="en-US" sz="1400">
                <a:solidFill>
                  <a:schemeClr val="accent1"/>
                </a:solidFill>
              </a:rPr>
            </a:br>
            <a:r>
              <a:rPr lang="en-US" sz="1400">
                <a:solidFill>
                  <a:schemeClr val="accent1"/>
                </a:solidFill>
              </a:rPr>
              <a:t>lorem ipsum</a:t>
            </a:r>
          </a:p>
          <a:p>
            <a:r>
              <a:rPr lang="en-US" sz="1200">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3"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3"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54"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54"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93622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1"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3" y="2722115"/>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5" y="1752947"/>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3" y="1752946"/>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3" y="1752946"/>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3" y="1752946"/>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3" y="3981796"/>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3" y="3981796"/>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3" y="3981796"/>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3" y="3981796"/>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3" y="4791522"/>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3"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70"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70"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41"/>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168188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13543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33450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3280" y="524466"/>
            <a:ext cx="10515600" cy="276999"/>
          </a:xfrm>
        </p:spPr>
        <p:txBody>
          <a:bodyPr lIns="0" tIns="0" rIns="0" bIns="0"/>
          <a:lstStyle>
            <a:lvl1pPr>
              <a:defRPr sz="2000" b="1" i="0">
                <a:solidFill>
                  <a:schemeClr val="tx1"/>
                </a:solidFill>
                <a:latin typeface="Calibri"/>
                <a:cs typeface="Calibri"/>
              </a:defRPr>
            </a:lvl1pPr>
          </a:lstStyle>
          <a:p>
            <a:endParaRPr/>
          </a:p>
        </p:txBody>
      </p:sp>
      <p:sp>
        <p:nvSpPr>
          <p:cNvPr id="3" name="Holder 3"/>
          <p:cNvSpPr>
            <a:spLocks noGrp="1"/>
          </p:cNvSpPr>
          <p:nvPr>
            <p:ph type="body" idx="1"/>
          </p:nvPr>
        </p:nvSpPr>
        <p:spPr>
          <a:xfrm>
            <a:off x="443281" y="1622321"/>
            <a:ext cx="11269295" cy="234231"/>
          </a:xfr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145280" y="6454885"/>
            <a:ext cx="3901440" cy="123111"/>
          </a:xfrm>
        </p:spPr>
        <p:txBody>
          <a:bodyPr lIns="0" tIns="0" rIns="0" bIns="0"/>
          <a:lstStyle>
            <a:lvl1pPr algn="ctr">
              <a:defRPr>
                <a:solidFill>
                  <a:schemeClr val="tx1">
                    <a:tint val="75000"/>
                  </a:schemeClr>
                </a:solidFill>
              </a:defRPr>
            </a:lvl1pPr>
          </a:lstStyle>
          <a:p>
            <a:pPr defTabSz="1088470">
              <a:defRPr/>
            </a:pPr>
            <a:r>
              <a:rPr lang="en-US" sz="800" b="0">
                <a:solidFill>
                  <a:srgbClr val="000000">
                    <a:tint val="75000"/>
                  </a:srgbClr>
                </a:solidFill>
              </a:rPr>
              <a:t>July 2021 Unit Controller Call</a:t>
            </a:r>
            <a:endParaRPr lang="en-US" sz="800" b="0" dirty="0">
              <a:solidFill>
                <a:srgbClr val="000000">
                  <a:tint val="75000"/>
                </a:srgb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088470">
              <a:defRPr/>
            </a:pPr>
            <a:fld id="{75D195A9-3DF1-4705-956F-EEF4AB454311}" type="datetime1">
              <a:rPr lang="en-US" sz="800" smtClean="0">
                <a:solidFill>
                  <a:srgbClr val="000000">
                    <a:tint val="75000"/>
                  </a:srgbClr>
                </a:solidFill>
              </a:rPr>
              <a:pPr defTabSz="1088470">
                <a:defRPr/>
              </a:pPr>
              <a:t>11/9/2023</a:t>
            </a:fld>
            <a:endParaRPr lang="en-US" sz="800">
              <a:solidFill>
                <a:srgbClr val="000000">
                  <a:tint val="75000"/>
                </a:srgbClr>
              </a:solidFill>
            </a:endParaRPr>
          </a:p>
        </p:txBody>
      </p:sp>
      <p:sp>
        <p:nvSpPr>
          <p:cNvPr id="6" name="Holder 6"/>
          <p:cNvSpPr>
            <a:spLocks noGrp="1"/>
          </p:cNvSpPr>
          <p:nvPr>
            <p:ph type="sldNum" sz="quarter" idx="7"/>
          </p:nvPr>
        </p:nvSpPr>
        <p:spPr>
          <a:xfrm>
            <a:off x="7766185" y="8740123"/>
            <a:ext cx="723636" cy="138499"/>
          </a:xfrm>
        </p:spPr>
        <p:txBody>
          <a:bodyPr lIns="0" tIns="0" rIns="0" bIns="0"/>
          <a:lstStyle>
            <a:lvl1pPr>
              <a:defRPr sz="900" b="0" i="0">
                <a:solidFill>
                  <a:schemeClr val="tx1"/>
                </a:solidFill>
                <a:latin typeface="Arial"/>
                <a:cs typeface="Arial"/>
              </a:defRPr>
            </a:lvl1pPr>
          </a:lstStyle>
          <a:p>
            <a:pPr marL="25399" algn="r" defTabSz="1088470">
              <a:spcBef>
                <a:spcPts val="15"/>
              </a:spcBef>
              <a:defRPr/>
            </a:pPr>
            <a:fld id="{81D60167-4931-47E6-BA6A-407CBD079E47}" type="slidenum">
              <a:rPr lang="en-US" smtClean="0">
                <a:solidFill>
                  <a:srgbClr val="000000"/>
                </a:solidFill>
              </a:rPr>
              <a:pPr marL="25399" algn="r" defTabSz="1088470">
                <a:spcBef>
                  <a:spcPts val="15"/>
                </a:spcBef>
                <a:defRPr/>
              </a:pPr>
              <a:t>‹#›</a:t>
            </a:fld>
            <a:r>
              <a:rPr lang="en-US" spc="-75">
                <a:solidFill>
                  <a:srgbClr val="000000"/>
                </a:solidFill>
              </a:rPr>
              <a:t> </a:t>
            </a:r>
            <a:r>
              <a:rPr lang="en-US">
                <a:solidFill>
                  <a:srgbClr val="000000"/>
                </a:solidFill>
              </a:rPr>
              <a:t>–</a:t>
            </a:r>
          </a:p>
        </p:txBody>
      </p:sp>
    </p:spTree>
    <p:extLst>
      <p:ext uri="{BB962C8B-B14F-4D97-AF65-F5344CB8AC3E}">
        <p14:creationId xmlns:p14="http://schemas.microsoft.com/office/powerpoint/2010/main" val="1867933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9065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56435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573534"/>
            <a:ext cx="263312" cy="96950"/>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701219"/>
            <a:ext cx="3901440" cy="104003"/>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July 2021 Unit Controller Call</a:t>
            </a:r>
            <a:endParaRPr lang="en-US" dirty="0"/>
          </a:p>
        </p:txBody>
      </p:sp>
    </p:spTree>
    <p:extLst>
      <p:ext uri="{BB962C8B-B14F-4D97-AF65-F5344CB8AC3E}">
        <p14:creationId xmlns:p14="http://schemas.microsoft.com/office/powerpoint/2010/main" val="2379674271"/>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800"/>
            </a:lvl1pPr>
          </a:lstStyle>
          <a:p>
            <a:r>
              <a:rPr lang="fr-FR"/>
              <a:t>Modifiez le style du titre</a:t>
            </a:r>
            <a:endParaRPr lang="en-AU" dirty="0"/>
          </a:p>
        </p:txBody>
      </p:sp>
      <p:sp>
        <p:nvSpPr>
          <p:cNvPr id="10" name="Picture Placeholder 8"/>
          <p:cNvSpPr>
            <a:spLocks noGrp="1"/>
          </p:cNvSpPr>
          <p:nvPr>
            <p:ph type="pic" sz="quarter" idx="12" hasCustomPrompt="1"/>
          </p:nvPr>
        </p:nvSpPr>
        <p:spPr>
          <a:xfrm>
            <a:off x="4550833" y="1625600"/>
            <a:ext cx="701701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24854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dirty="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267" b="1" cap="none" baseline="0">
                <a:solidFill>
                  <a:schemeClr val="bg1"/>
                </a:solidFill>
              </a:defRPr>
            </a:lvl1pPr>
          </a:lstStyle>
          <a:p>
            <a:pPr lvl="0"/>
            <a:r>
              <a:rPr lang="en-US" dirty="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800"/>
            </a:lvl1pPr>
          </a:lstStyle>
          <a:p>
            <a:r>
              <a:rPr lang="fr-FR"/>
              <a:t>Modifiez le style du titre</a:t>
            </a:r>
            <a:endParaRPr lang="en-AU" dirty="0"/>
          </a:p>
        </p:txBody>
      </p:sp>
    </p:spTree>
    <p:extLst>
      <p:ext uri="{BB962C8B-B14F-4D97-AF65-F5344CB8AC3E}">
        <p14:creationId xmlns:p14="http://schemas.microsoft.com/office/powerpoint/2010/main" val="137996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
        <p:nvSpPr>
          <p:cNvPr id="2" name="Title 1"/>
          <p:cNvSpPr>
            <a:spLocks noGrp="1"/>
          </p:cNvSpPr>
          <p:nvPr>
            <p:ph type="title" hasCustomPrompt="1"/>
          </p:nvPr>
        </p:nvSpPr>
        <p:spPr/>
        <p:txBody>
          <a:bodyPr/>
          <a:lstStyle>
            <a:lvl1pPr>
              <a:defRPr baseline="0"/>
            </a:lvl1pPr>
          </a:lstStyle>
          <a:p>
            <a:r>
              <a:rPr lang="en-US" dirty="0"/>
              <a:t>Contents or Agenda</a:t>
            </a:r>
            <a:endParaRPr lang="en-AU" dirty="0"/>
          </a:p>
        </p:txBody>
      </p:sp>
    </p:spTree>
    <p:extLst>
      <p:ext uri="{BB962C8B-B14F-4D97-AF65-F5344CB8AC3E}">
        <p14:creationId xmlns:p14="http://schemas.microsoft.com/office/powerpoint/2010/main" val="280744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0"/>
            <a:ext cx="10941049" cy="784830"/>
          </a:xfrm>
          <a:prstGeom prst="rect">
            <a:avLst/>
          </a:prstGeom>
          <a:noFill/>
        </p:spPr>
        <p:txBody>
          <a:bodyPr wrap="square" lIns="0" tIns="0" rIns="0" rtlCol="0">
            <a:spAutoFit/>
          </a:bodyPr>
          <a:lstStyle/>
          <a:p>
            <a:r>
              <a:rPr lang="en-AU" sz="4800" b="1" dirty="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267" b="0" cap="none" baseline="0">
                <a:solidFill>
                  <a:schemeClr val="bg1"/>
                </a:solidFill>
              </a:defRPr>
            </a:lvl1pPr>
          </a:lstStyle>
          <a:p>
            <a:pPr lvl="0"/>
            <a:r>
              <a:rPr lang="en-US" dirty="0"/>
              <a:t>[Chapters]</a:t>
            </a:r>
          </a:p>
        </p:txBody>
      </p:sp>
    </p:spTree>
    <p:extLst>
      <p:ext uri="{BB962C8B-B14F-4D97-AF65-F5344CB8AC3E}">
        <p14:creationId xmlns:p14="http://schemas.microsoft.com/office/powerpoint/2010/main" val="27601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2" name="TextBox 1"/>
          <p:cNvSpPr txBox="1"/>
          <p:nvPr userDrawn="1"/>
        </p:nvSpPr>
        <p:spPr>
          <a:xfrm>
            <a:off x="589280" y="355200"/>
            <a:ext cx="10980421" cy="738664"/>
          </a:xfrm>
          <a:prstGeom prst="rect">
            <a:avLst/>
          </a:prstGeom>
          <a:noFill/>
        </p:spPr>
        <p:txBody>
          <a:bodyPr wrap="square" lIns="0" tIns="0" rIns="0" bIns="0" rtlCol="0">
            <a:spAutoFit/>
          </a:bodyPr>
          <a:lstStyle/>
          <a:p>
            <a:r>
              <a:rPr lang="en-AU" sz="4800" b="1" dirty="0">
                <a:solidFill>
                  <a:schemeClr val="accent1"/>
                </a:solidFill>
              </a:rPr>
              <a:t>Forward-looking Information</a:t>
            </a:r>
          </a:p>
        </p:txBody>
      </p:sp>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267" b="0" cap="none" baseline="0">
                <a:solidFill>
                  <a:schemeClr val="accent1"/>
                </a:solidFill>
              </a:defRPr>
            </a:lvl1pPr>
          </a:lstStyle>
          <a:p>
            <a:pPr lvl="0"/>
            <a:r>
              <a:rPr lang="en-US" dirty="0"/>
              <a:t>[Enter text]</a:t>
            </a:r>
          </a:p>
        </p:txBody>
      </p:sp>
      <p:sp>
        <p:nvSpPr>
          <p:cNvPr id="4" name="Date Placeholder 3"/>
          <p:cNvSpPr>
            <a:spLocks noGrp="1"/>
          </p:cNvSpPr>
          <p:nvPr>
            <p:ph type="dt" sz="half" idx="11"/>
          </p:nvPr>
        </p:nvSpPr>
        <p:spPr/>
        <p:txBody>
          <a:bodyPr/>
          <a:lstStyle/>
          <a:p>
            <a:endParaRPr lang="en-AU" dirty="0"/>
          </a:p>
        </p:txBody>
      </p:sp>
      <p:sp>
        <p:nvSpPr>
          <p:cNvPr id="6" name="Footer Placeholder 5"/>
          <p:cNvSpPr>
            <a:spLocks noGrp="1"/>
          </p:cNvSpPr>
          <p:nvPr>
            <p:ph type="ftr" sz="quarter" idx="12"/>
          </p:nvPr>
        </p:nvSpPr>
        <p:spPr/>
        <p:txBody>
          <a:bodyPr/>
          <a:lstStyle/>
          <a:p>
            <a:r>
              <a:rPr lang="en-US"/>
              <a:t>Unit Controller Call Series © Sodexo November 2023. All rights Reserved</a:t>
            </a:r>
            <a:endParaRPr lang="en-AU" dirty="0"/>
          </a:p>
        </p:txBody>
      </p:sp>
      <p:sp>
        <p:nvSpPr>
          <p:cNvPr id="8" name="Slide Number Placeholder 7"/>
          <p:cNvSpPr>
            <a:spLocks noGrp="1"/>
          </p:cNvSpPr>
          <p:nvPr>
            <p:ph type="sldNum" sz="quarter" idx="13"/>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19513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r>
              <a:rPr lang="fr-FR"/>
              <a:t>Modifiez le style du titre</a:t>
            </a:r>
            <a:endParaRPr lang="en-AU" dirty="0"/>
          </a:p>
        </p:txBody>
      </p:sp>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181414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800" y="1584000"/>
            <a:ext cx="109392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Tree>
    <p:extLst>
      <p:ext uri="{BB962C8B-B14F-4D97-AF65-F5344CB8AC3E}">
        <p14:creationId xmlns:p14="http://schemas.microsoft.com/office/powerpoint/2010/main" val="408091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0" y="1584001"/>
            <a:ext cx="5365751" cy="47840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November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089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799" y="1584000"/>
            <a:ext cx="3509285"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2" name="Title 1"/>
          <p:cNvSpPr>
            <a:spLocks noGrp="1"/>
          </p:cNvSpPr>
          <p:nvPr>
            <p:ph type="title"/>
          </p:nvPr>
        </p:nvSpPr>
        <p:spPr>
          <a:xfrm>
            <a:off x="628799" y="404664"/>
            <a:ext cx="10939200" cy="540936"/>
          </a:xfrm>
        </p:spPr>
        <p:txBody>
          <a:bodyPr/>
          <a:lstStyle/>
          <a:p>
            <a:r>
              <a:rPr lang="fr-FR"/>
              <a:t>Modifiez le style du titre</a:t>
            </a:r>
            <a:endParaRPr lang="en-AU" dirty="0"/>
          </a:p>
        </p:txBody>
      </p:sp>
      <p:sp>
        <p:nvSpPr>
          <p:cNvPr id="9" name="Content Placeholder 6"/>
          <p:cNvSpPr>
            <a:spLocks noGrp="1"/>
          </p:cNvSpPr>
          <p:nvPr>
            <p:ph sz="quarter" idx="16"/>
          </p:nvPr>
        </p:nvSpPr>
        <p:spPr>
          <a:xfrm>
            <a:off x="4339989"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Content Placeholder 6"/>
          <p:cNvSpPr>
            <a:spLocks noGrp="1"/>
          </p:cNvSpPr>
          <p:nvPr>
            <p:ph sz="quarter" idx="17"/>
          </p:nvPr>
        </p:nvSpPr>
        <p:spPr>
          <a:xfrm>
            <a:off x="8058152" y="1584000"/>
            <a:ext cx="3508800" cy="47744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32321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738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AU" dirty="0"/>
          </a:p>
        </p:txBody>
      </p:sp>
      <p:sp>
        <p:nvSpPr>
          <p:cNvPr id="8" name="Footer Placeholder 7"/>
          <p:cNvSpPr>
            <a:spLocks noGrp="1"/>
          </p:cNvSpPr>
          <p:nvPr>
            <p:ph type="ftr" sz="quarter" idx="11"/>
          </p:nvPr>
        </p:nvSpPr>
        <p:spPr/>
        <p:txBody>
          <a:bodyPr/>
          <a:lstStyle/>
          <a:p>
            <a:r>
              <a:rPr lang="en-US"/>
              <a:t>Unit Controller Call Series © Sodexo November 2023. All rights Reserved</a:t>
            </a:r>
            <a:endParaRPr lang="en-AU" dirty="0"/>
          </a:p>
        </p:txBody>
      </p:sp>
      <p:sp>
        <p:nvSpPr>
          <p:cNvPr id="9" name="Slide Number Placeholder 8"/>
          <p:cNvSpPr>
            <a:spLocks noGrp="1"/>
          </p:cNvSpPr>
          <p:nvPr>
            <p:ph type="sldNum" sz="quarter" idx="12"/>
          </p:nvPr>
        </p:nvSpPr>
        <p:spPr/>
        <p:txBody>
          <a:bodyPr/>
          <a:lstStyle/>
          <a:p>
            <a:fld id="{E917DE0E-AFB1-41FD-BC35-27DB61CA125F}" type="slidenum">
              <a:rPr lang="en-AU" smtClean="0"/>
              <a:pPr/>
              <a:t>‹#›</a:t>
            </a:fld>
            <a:endParaRPr lang="en-AU" dirty="0"/>
          </a:p>
        </p:txBody>
      </p:sp>
      <p:sp>
        <p:nvSpPr>
          <p:cNvPr id="10" name="Content Placeholder 6"/>
          <p:cNvSpPr>
            <a:spLocks noGrp="1"/>
          </p:cNvSpPr>
          <p:nvPr>
            <p:ph sz="quarter" idx="13"/>
          </p:nvPr>
        </p:nvSpPr>
        <p:spPr>
          <a:xfrm>
            <a:off x="628650" y="1583999"/>
            <a:ext cx="10941049" cy="229796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accent3"/>
                </a:solidFill>
              </a:defRPr>
            </a:lvl1pPr>
          </a:lstStyle>
          <a:p>
            <a:pPr lvl="0"/>
            <a:r>
              <a:rPr lang="en-US" dirty="0"/>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2" name="Title 1"/>
          <p:cNvSpPr>
            <a:spLocks noGrp="1"/>
          </p:cNvSpPr>
          <p:nvPr>
            <p:ph type="title"/>
          </p:nvPr>
        </p:nvSpPr>
        <p:spPr/>
        <p:txBody>
          <a:bodyPr/>
          <a:lstStyle/>
          <a:p>
            <a:r>
              <a:rPr lang="fr-FR"/>
              <a:t>Modifiez le style du titre</a:t>
            </a:r>
            <a:endParaRPr lang="en-AU" dirty="0"/>
          </a:p>
        </p:txBody>
      </p:sp>
    </p:spTree>
    <p:extLst>
      <p:ext uri="{BB962C8B-B14F-4D97-AF65-F5344CB8AC3E}">
        <p14:creationId xmlns:p14="http://schemas.microsoft.com/office/powerpoint/2010/main" val="422223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dirty="0"/>
              <a:t>[Content]</a:t>
            </a:r>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dirty="0"/>
              <a:t>[Content]</a:t>
            </a:r>
            <a:endParaRPr lang="en-AU" dirty="0"/>
          </a:p>
        </p:txBody>
      </p:sp>
    </p:spTree>
    <p:extLst>
      <p:ext uri="{BB962C8B-B14F-4D97-AF65-F5344CB8AC3E}">
        <p14:creationId xmlns:p14="http://schemas.microsoft.com/office/powerpoint/2010/main" val="12606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109024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4"/>
          </a:solidFill>
          <a:ln w="57150">
            <a:noFill/>
            <a:miter lim="800000"/>
          </a:ln>
        </p:spPr>
        <p:txBody>
          <a:bodyPr lIns="154800" tIns="108000" rIns="154800" bIns="154800">
            <a:normAutofit/>
          </a:bodyPr>
          <a:lstStyle>
            <a:lvl1pPr marL="0" indent="0">
              <a:buNone/>
              <a:defRPr sz="2933" b="1">
                <a:solidFill>
                  <a:schemeClr val="accent1"/>
                </a:solidFill>
              </a:defRPr>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6"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7"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1"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1175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accent4"/>
            </a:solidFill>
            <a:miter lim="800000"/>
          </a:ln>
        </p:spPr>
        <p:txBody>
          <a:bodyPr lIns="126000" tIns="79200" rIns="154800" bIns="154800">
            <a:normAutofit/>
          </a:bodyPr>
          <a:lstStyle>
            <a:lvl1pPr marL="0" indent="0">
              <a:buNone/>
              <a:defRPr sz="2933" b="1"/>
            </a:lvl1pPr>
          </a:lstStyle>
          <a:p>
            <a:pPr lvl="0"/>
            <a:r>
              <a:rPr lang="en-US" dirty="0"/>
              <a:t>[Subtitle in one line]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dirty="0"/>
              <a:t>[Content]</a:t>
            </a:r>
            <a:endParaRPr lang="en-AU" dirty="0"/>
          </a:p>
        </p:txBody>
      </p:sp>
    </p:spTree>
    <p:extLst>
      <p:ext uri="{BB962C8B-B14F-4D97-AF65-F5344CB8AC3E}">
        <p14:creationId xmlns:p14="http://schemas.microsoft.com/office/powerpoint/2010/main" val="257555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1073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Red 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lvl1pPr>
              <a:defRPr>
                <a:solidFill>
                  <a:schemeClr val="accent2"/>
                </a:solidFill>
              </a:defRPr>
            </a:lvl1pPr>
          </a:lstStyle>
          <a:p>
            <a:r>
              <a:rPr lang="fr-FR"/>
              <a:t>Modifiez le style du titre</a:t>
            </a:r>
            <a:endParaRPr lang="en-AU" dirty="0"/>
          </a:p>
        </p:txBody>
      </p:sp>
    </p:spTree>
    <p:extLst>
      <p:ext uri="{BB962C8B-B14F-4D97-AF65-F5344CB8AC3E}">
        <p14:creationId xmlns:p14="http://schemas.microsoft.com/office/powerpoint/2010/main" val="114511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03950" y="1584000"/>
            <a:ext cx="5364049" cy="4776000"/>
          </a:xfrm>
          <a:noFill/>
        </p:spPr>
        <p:txBody>
          <a:bodyPr lIns="0" tIns="0" rIns="0" bIns="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3"/>
                </a:solidFill>
              </a:defRPr>
            </a:lvl4pPr>
            <a:lvl5pPr>
              <a:defRPr>
                <a:solidFill>
                  <a:schemeClr val="accent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0" name="Picture Placeholder 8"/>
          <p:cNvSpPr>
            <a:spLocks noGrp="1"/>
          </p:cNvSpPr>
          <p:nvPr>
            <p:ph type="pic" sz="quarter" idx="16" hasCustomPrompt="1"/>
          </p:nvPr>
        </p:nvSpPr>
        <p:spPr>
          <a:xfrm>
            <a:off x="6288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28800" y="4103759"/>
            <a:ext cx="53656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8" name="Date Placeholder 7"/>
          <p:cNvSpPr>
            <a:spLocks noGrp="1"/>
          </p:cNvSpPr>
          <p:nvPr>
            <p:ph type="dt" sz="half" idx="18"/>
          </p:nvPr>
        </p:nvSpPr>
        <p:spPr/>
        <p:txBody>
          <a:bodyPr/>
          <a:lstStyle/>
          <a:p>
            <a:endParaRPr lang="en-AU" dirty="0"/>
          </a:p>
        </p:txBody>
      </p:sp>
      <p:sp>
        <p:nvSpPr>
          <p:cNvPr id="9" name="Footer Placeholder 8"/>
          <p:cNvSpPr>
            <a:spLocks noGrp="1"/>
          </p:cNvSpPr>
          <p:nvPr>
            <p:ph type="ftr" sz="quarter" idx="19"/>
          </p:nvPr>
        </p:nvSpPr>
        <p:spPr/>
        <p:txBody>
          <a:bodyPr/>
          <a:lstStyle/>
          <a:p>
            <a:r>
              <a:rPr lang="en-US"/>
              <a:t>Unit Controller Call Series © Sodexo November 2023. All rights Reserved</a:t>
            </a:r>
            <a:endParaRPr lang="en-AU" dirty="0"/>
          </a:p>
        </p:txBody>
      </p:sp>
      <p:sp>
        <p:nvSpPr>
          <p:cNvPr id="12" name="Slide Number Placeholder 11"/>
          <p:cNvSpPr>
            <a:spLocks noGrp="1"/>
          </p:cNvSpPr>
          <p:nvPr>
            <p:ph type="sldNum" sz="quarter" idx="20"/>
          </p:nvPr>
        </p:nvSpPr>
        <p:spPr/>
        <p:txBody>
          <a:bodyPr/>
          <a:lstStyle/>
          <a:p>
            <a:fld id="{E917DE0E-AFB1-41FD-BC35-27DB61CA125F}" type="slidenum">
              <a:rPr lang="en-AU" smtClean="0"/>
              <a:pPr/>
              <a:t>‹#›</a:t>
            </a:fld>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8383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0500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5161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07386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1148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14" name="Picture Placeholder 8"/>
          <p:cNvSpPr>
            <a:spLocks noGrp="1"/>
          </p:cNvSpPr>
          <p:nvPr>
            <p:ph type="pic" sz="quarter" idx="16" hasCustomPrompt="1"/>
          </p:nvPr>
        </p:nvSpPr>
        <p:spPr>
          <a:xfrm>
            <a:off x="628800" y="1625600"/>
            <a:ext cx="2476800"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7" hasCustomPrompt="1"/>
          </p:nvPr>
        </p:nvSpPr>
        <p:spPr>
          <a:xfrm>
            <a:off x="3336000" y="4128000"/>
            <a:ext cx="2438400" cy="2213533"/>
          </a:xfrm>
          <a:solidFill>
            <a:schemeClr val="accent3">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Picture Placeholder 8"/>
          <p:cNvSpPr>
            <a:spLocks noGrp="1"/>
          </p:cNvSpPr>
          <p:nvPr>
            <p:ph type="pic" sz="quarter" idx="18" hasCustomPrompt="1"/>
          </p:nvPr>
        </p:nvSpPr>
        <p:spPr>
          <a:xfrm>
            <a:off x="3321600" y="1625601"/>
            <a:ext cx="2474979"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2" name="Title 1"/>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423145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Picture Placeholder 8"/>
          <p:cNvSpPr>
            <a:spLocks noGrp="1"/>
          </p:cNvSpPr>
          <p:nvPr>
            <p:ph type="pic" sz="quarter" idx="16" hasCustomPrompt="1"/>
          </p:nvPr>
        </p:nvSpPr>
        <p:spPr>
          <a:xfrm>
            <a:off x="628802" y="1625600"/>
            <a:ext cx="2476349"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17" hasCustomPrompt="1"/>
          </p:nvPr>
        </p:nvSpPr>
        <p:spPr>
          <a:xfrm>
            <a:off x="3322426" y="4106332"/>
            <a:ext cx="2476500"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5" name="Picture Placeholder 8"/>
          <p:cNvSpPr>
            <a:spLocks noGrp="1"/>
          </p:cNvSpPr>
          <p:nvPr>
            <p:ph type="pic" sz="quarter" idx="18" hasCustomPrompt="1"/>
          </p:nvPr>
        </p:nvSpPr>
        <p:spPr>
          <a:xfrm>
            <a:off x="3322426" y="1625601"/>
            <a:ext cx="2476501"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6"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[Enter text]</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66831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49"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6206400" y="1625601"/>
            <a:ext cx="5366400"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19" hasCustomPrompt="1"/>
          </p:nvPr>
        </p:nvSpPr>
        <p:spPr>
          <a:xfrm>
            <a:off x="628648"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0" hasCustomPrompt="1"/>
          </p:nvPr>
        </p:nvSpPr>
        <p:spPr>
          <a:xfrm>
            <a:off x="6206400" y="4113775"/>
            <a:ext cx="5366400" cy="2244692"/>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2360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30769" y="1625599"/>
            <a:ext cx="3507316"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Picture Placeholder 8"/>
          <p:cNvSpPr>
            <a:spLocks noGrp="1"/>
          </p:cNvSpPr>
          <p:nvPr>
            <p:ph type="pic" sz="quarter" idx="17" hasCustomPrompt="1"/>
          </p:nvPr>
        </p:nvSpPr>
        <p:spPr>
          <a:xfrm>
            <a:off x="630769" y="4114026"/>
            <a:ext cx="3507315" cy="2244441"/>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Picture Placeholder 8"/>
          <p:cNvSpPr>
            <a:spLocks noGrp="1"/>
          </p:cNvSpPr>
          <p:nvPr>
            <p:ph type="pic" sz="quarter" idx="18" hasCustomPrompt="1"/>
          </p:nvPr>
        </p:nvSpPr>
        <p:spPr>
          <a:xfrm>
            <a:off x="4343401" y="1625599"/>
            <a:ext cx="3509432" cy="22563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2" name="Picture Placeholder 8"/>
          <p:cNvSpPr>
            <a:spLocks noGrp="1"/>
          </p:cNvSpPr>
          <p:nvPr>
            <p:ph type="pic" sz="quarter" idx="19" hasCustomPrompt="1"/>
          </p:nvPr>
        </p:nvSpPr>
        <p:spPr>
          <a:xfrm>
            <a:off x="4343402" y="4114025"/>
            <a:ext cx="3509431"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3" name="Picture Placeholder 8"/>
          <p:cNvSpPr>
            <a:spLocks noGrp="1"/>
          </p:cNvSpPr>
          <p:nvPr>
            <p:ph type="pic" sz="quarter" idx="20" hasCustomPrompt="1"/>
          </p:nvPr>
        </p:nvSpPr>
        <p:spPr>
          <a:xfrm>
            <a:off x="8053917" y="1625598"/>
            <a:ext cx="3508783" cy="2256369"/>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4" name="Picture Placeholder 8"/>
          <p:cNvSpPr>
            <a:spLocks noGrp="1"/>
          </p:cNvSpPr>
          <p:nvPr>
            <p:ph type="pic" sz="quarter" idx="21" hasCustomPrompt="1"/>
          </p:nvPr>
        </p:nvSpPr>
        <p:spPr>
          <a:xfrm>
            <a:off x="8053917" y="4114025"/>
            <a:ext cx="3508783" cy="2256000"/>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0993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800" y="1625601"/>
            <a:ext cx="10939200" cy="473286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92286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152962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4"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498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5763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46952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234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13" name="Text Placeholder 8"/>
          <p:cNvSpPr>
            <a:spLocks noGrp="1"/>
          </p:cNvSpPr>
          <p:nvPr>
            <p:ph type="body" sz="quarter" idx="23" hasCustomPrompt="1"/>
          </p:nvPr>
        </p:nvSpPr>
        <p:spPr>
          <a:xfrm>
            <a:off x="628651" y="1818105"/>
            <a:ext cx="5587620"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4" name="Text Placeholder 8"/>
          <p:cNvSpPr>
            <a:spLocks noGrp="1"/>
          </p:cNvSpPr>
          <p:nvPr>
            <p:ph type="body" sz="quarter" idx="24" hasCustomPrompt="1"/>
          </p:nvPr>
        </p:nvSpPr>
        <p:spPr>
          <a:xfrm>
            <a:off x="6423703" y="1818105"/>
            <a:ext cx="5145996" cy="258348"/>
          </a:xfrm>
        </p:spPr>
        <p:txBody>
          <a:bodyPr>
            <a:normAutofit/>
          </a:bodyPr>
          <a:lstStyle>
            <a:lvl1pPr marL="0" indent="0">
              <a:buNone/>
              <a:defRPr sz="2000" b="1">
                <a:solidFill>
                  <a:schemeClr val="accent3"/>
                </a:solidFill>
              </a:defRPr>
            </a:lvl1pPr>
          </a:lstStyle>
          <a:p>
            <a:pPr lvl="0"/>
            <a:r>
              <a:rPr lang="en-US" dirty="0"/>
              <a:t>[Chart title]</a:t>
            </a:r>
          </a:p>
        </p:txBody>
      </p:sp>
      <p:sp>
        <p:nvSpPr>
          <p:cNvPr id="12"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5839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dirty="0"/>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dirty="0"/>
          </a:p>
        </p:txBody>
      </p:sp>
      <p:sp>
        <p:nvSpPr>
          <p:cNvPr id="5" name="Date Placeholder 4"/>
          <p:cNvSpPr>
            <a:spLocks noGrp="1"/>
          </p:cNvSpPr>
          <p:nvPr>
            <p:ph type="dt" sz="half" idx="12"/>
          </p:nvPr>
        </p:nvSpPr>
        <p:spPr/>
        <p:txBody>
          <a:bodyPr/>
          <a:lstStyle/>
          <a:p>
            <a:endParaRPr lang="en-AU" dirty="0"/>
          </a:p>
        </p:txBody>
      </p:sp>
      <p:sp>
        <p:nvSpPr>
          <p:cNvPr id="7" name="Content Placeholder 6"/>
          <p:cNvSpPr>
            <a:spLocks noGrp="1"/>
          </p:cNvSpPr>
          <p:nvPr>
            <p:ph sz="quarter" idx="13"/>
          </p:nvPr>
        </p:nvSpPr>
        <p:spPr>
          <a:xfrm>
            <a:off x="628651" y="1572128"/>
            <a:ext cx="10941048" cy="726573"/>
          </a:xfrm>
        </p:spPr>
        <p:txBody>
          <a:bodyPr/>
          <a:lstStyle/>
          <a:p>
            <a:pPr lvl="0"/>
            <a:r>
              <a:rPr lang="fr-FR"/>
              <a:t>Modifiez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467">
                <a:solidFill>
                  <a:schemeClr val="accent1"/>
                </a:solidFill>
              </a:defRPr>
            </a:lvl1pPr>
          </a:lstStyle>
          <a:p>
            <a:pPr lvl="0"/>
            <a:r>
              <a:rPr lang="en-US" dirty="0"/>
              <a:t>[Content]</a:t>
            </a:r>
            <a:endParaRPr lang="en-AU" dirty="0"/>
          </a:p>
        </p:txBody>
      </p:sp>
      <p:sp>
        <p:nvSpPr>
          <p:cNvPr id="6" name="Title 5"/>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51398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p:txBody>
      </p:sp>
      <p:sp>
        <p:nvSpPr>
          <p:cNvPr id="10"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0941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dirty="0"/>
              <a:t>[Quote text]</a:t>
            </a:r>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dirty="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AU" sz="3200" dirty="0">
                <a:solidFill>
                  <a:schemeClr val="bg1"/>
                </a:solidFill>
              </a:rPr>
              <a:t> </a:t>
            </a:r>
            <a:r>
              <a:rPr lang="en-AU" sz="15333" dirty="0">
                <a:solidFill>
                  <a:schemeClr val="bg1"/>
                </a:solidFill>
              </a:rPr>
              <a:t>“”</a:t>
            </a:r>
            <a:endParaRPr lang="en-AU" sz="3200" dirty="0">
              <a:solidFill>
                <a:schemeClr val="bg1"/>
              </a:solidFill>
            </a:endParaRPr>
          </a:p>
        </p:txBody>
      </p:sp>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301857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9" name="Text Placeholder 8"/>
          <p:cNvSpPr>
            <a:spLocks noGrp="1"/>
          </p:cNvSpPr>
          <p:nvPr>
            <p:ph type="body" sz="quarter" idx="15" hasCustomPrompt="1"/>
          </p:nvPr>
        </p:nvSpPr>
        <p:spPr>
          <a:xfrm>
            <a:off x="628800" y="945600"/>
            <a:ext cx="10939200"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p:txBody>
          <a:bodyPr/>
          <a:lstStyle/>
          <a:p>
            <a:r>
              <a:rPr lang="fr-FR"/>
              <a:t>Modifiez le style du titre</a:t>
            </a:r>
            <a:endParaRPr lang="en-AU"/>
          </a:p>
        </p:txBody>
      </p:sp>
      <p:sp>
        <p:nvSpPr>
          <p:cNvPr id="2" name="Rectangle 1"/>
          <p:cNvSpPr/>
          <p:nvPr userDrawn="1"/>
        </p:nvSpPr>
        <p:spPr>
          <a:xfrm>
            <a:off x="628650" y="1625600"/>
            <a:ext cx="3096684" cy="47328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10" name="Picture Placeholder 8"/>
          <p:cNvSpPr>
            <a:spLocks noGrp="1"/>
          </p:cNvSpPr>
          <p:nvPr>
            <p:ph type="pic" sz="quarter" idx="16" hasCustomPrompt="1"/>
          </p:nvPr>
        </p:nvSpPr>
        <p:spPr>
          <a:xfrm>
            <a:off x="841171" y="2527300"/>
            <a:ext cx="2683933" cy="2925235"/>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Tree>
    <p:extLst>
      <p:ext uri="{BB962C8B-B14F-4D97-AF65-F5344CB8AC3E}">
        <p14:creationId xmlns:p14="http://schemas.microsoft.com/office/powerpoint/2010/main" val="26634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5" name="Date Placeholder 4"/>
          <p:cNvSpPr>
            <a:spLocks noGrp="1"/>
          </p:cNvSpPr>
          <p:nvPr>
            <p:ph type="dt" sz="half" idx="12"/>
          </p:nvPr>
        </p:nvSpPr>
        <p:spPr/>
        <p:txBody>
          <a:bodyPr/>
          <a:lstStyle/>
          <a:p>
            <a:endParaRPr lang="en-AU" dirty="0"/>
          </a:p>
        </p:txBody>
      </p:sp>
      <p:sp>
        <p:nvSpPr>
          <p:cNvPr id="6" name="Footer Placeholder 5"/>
          <p:cNvSpPr>
            <a:spLocks noGrp="1"/>
          </p:cNvSpPr>
          <p:nvPr>
            <p:ph type="ftr" sz="quarter" idx="13"/>
          </p:nvPr>
        </p:nvSpPr>
        <p:spPr/>
        <p:txBody>
          <a:bodyPr/>
          <a:lstStyle/>
          <a:p>
            <a:r>
              <a:rPr lang="en-US"/>
              <a:t>Unit Controller Call Series © Sodexo November 2023. All rights Reserved</a:t>
            </a:r>
            <a:endParaRPr lang="en-AU" dirty="0"/>
          </a:p>
        </p:txBody>
      </p:sp>
      <p:sp>
        <p:nvSpPr>
          <p:cNvPr id="7" name="Slide Number Placeholder 6"/>
          <p:cNvSpPr>
            <a:spLocks noGrp="1"/>
          </p:cNvSpPr>
          <p:nvPr>
            <p:ph type="sldNum" sz="quarter" idx="14"/>
          </p:nvPr>
        </p:nvSpPr>
        <p:spPr/>
        <p:txBody>
          <a:bodyPr/>
          <a:lstStyle/>
          <a:p>
            <a:fld id="{E917DE0E-AFB1-41FD-BC35-27DB61CA125F}" type="slidenum">
              <a:rPr lang="en-AU" smtClean="0"/>
              <a:pPr/>
              <a:t>‹#›</a:t>
            </a:fld>
            <a:endParaRPr lang="en-AU" dirty="0"/>
          </a:p>
        </p:txBody>
      </p:sp>
      <p:sp>
        <p:nvSpPr>
          <p:cNvPr id="10" name="Picture Placeholder 8"/>
          <p:cNvSpPr>
            <a:spLocks noGrp="1"/>
          </p:cNvSpPr>
          <p:nvPr>
            <p:ph type="pic" sz="quarter" idx="16" hasCustomPrompt="1"/>
          </p:nvPr>
        </p:nvSpPr>
        <p:spPr>
          <a:xfrm>
            <a:off x="628651" y="1625600"/>
            <a:ext cx="4334932" cy="4732867"/>
          </a:xfrm>
          <a:solidFill>
            <a:schemeClr val="accent3">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dirty="0"/>
              <a:t>[Click icon to add picture]</a:t>
            </a:r>
            <a:br>
              <a:rPr lang="en-AU" dirty="0"/>
            </a:br>
            <a:br>
              <a:rPr lang="en-AU" dirty="0"/>
            </a:br>
            <a:br>
              <a:rPr lang="en-AU" dirty="0"/>
            </a:br>
            <a:br>
              <a:rPr lang="en-AU" dirty="0"/>
            </a:br>
            <a:endParaRPr lang="en-AU" dirty="0"/>
          </a:p>
        </p:txBody>
      </p:sp>
      <p:sp>
        <p:nvSpPr>
          <p:cNvPr id="9" name="Text Placeholder 8"/>
          <p:cNvSpPr>
            <a:spLocks noGrp="1"/>
          </p:cNvSpPr>
          <p:nvPr>
            <p:ph type="body" sz="quarter" idx="15" hasCustomPrompt="1"/>
          </p:nvPr>
        </p:nvSpPr>
        <p:spPr>
          <a:xfrm>
            <a:off x="628801" y="945600"/>
            <a:ext cx="9699044" cy="289560"/>
          </a:xfrm>
        </p:spPr>
        <p:txBody>
          <a:bodyPr>
            <a:normAutofit/>
          </a:bodyPr>
          <a:lstStyle>
            <a:lvl1pPr marL="0" indent="0">
              <a:buNone/>
              <a:defRPr sz="2267" b="1">
                <a:solidFill>
                  <a:schemeClr val="accent3"/>
                </a:solidFill>
              </a:defRPr>
            </a:lvl1pPr>
          </a:lstStyle>
          <a:p>
            <a:pPr lvl="0"/>
            <a:r>
              <a:rPr lang="en-US" dirty="0"/>
              <a:t>[Subtitle]</a:t>
            </a:r>
          </a:p>
        </p:txBody>
      </p:sp>
      <p:sp>
        <p:nvSpPr>
          <p:cNvPr id="3" name="Title 2"/>
          <p:cNvSpPr>
            <a:spLocks noGrp="1"/>
          </p:cNvSpPr>
          <p:nvPr>
            <p:ph type="title"/>
          </p:nvPr>
        </p:nvSpPr>
        <p:spPr>
          <a:xfrm>
            <a:off x="628650" y="403200"/>
            <a:ext cx="9700684" cy="542400"/>
          </a:xfrm>
        </p:spPr>
        <p:txBody>
          <a:bodyPr/>
          <a:lstStyle/>
          <a:p>
            <a:r>
              <a:rPr lang="fr-FR"/>
              <a:t>Modifiez le style du titre</a:t>
            </a:r>
            <a:endParaRPr lang="en-AU"/>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dirty="0"/>
              <a:t>[Logo]</a:t>
            </a:r>
            <a:endParaRPr lang="en-AU" dirty="0"/>
          </a:p>
        </p:txBody>
      </p:sp>
    </p:spTree>
    <p:extLst>
      <p:ext uri="{BB962C8B-B14F-4D97-AF65-F5344CB8AC3E}">
        <p14:creationId xmlns:p14="http://schemas.microsoft.com/office/powerpoint/2010/main" val="214376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AU"/>
          </a:p>
        </p:txBody>
      </p:sp>
    </p:spTree>
    <p:extLst>
      <p:ext uri="{BB962C8B-B14F-4D97-AF65-F5344CB8AC3E}">
        <p14:creationId xmlns:p14="http://schemas.microsoft.com/office/powerpoint/2010/main" val="269641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3200"/>
          </a:p>
        </p:txBody>
      </p:sp>
    </p:spTree>
    <p:extLst>
      <p:ext uri="{BB962C8B-B14F-4D97-AF65-F5344CB8AC3E}">
        <p14:creationId xmlns:p14="http://schemas.microsoft.com/office/powerpoint/2010/main" val="29382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accent3">
              <a:lumMod val="20000"/>
              <a:lumOff val="80000"/>
            </a:schemeClr>
          </a:solidFill>
        </p:spPr>
        <p:txBody>
          <a:bodyPr anchor="ctr">
            <a:noAutofit/>
          </a:bodyPr>
          <a:lstStyle>
            <a:lvl1pPr marL="0" indent="0" algn="ctr">
              <a:spcBef>
                <a:spcPts val="0"/>
              </a:spcBef>
              <a:spcAft>
                <a:spcPts val="0"/>
              </a:spcAft>
              <a:buNone/>
              <a:defRPr sz="1733" baseline="0"/>
            </a:lvl1pPr>
          </a:lstStyle>
          <a:p>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19295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Only">
  <p:cSld name="Title_only">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tIns="126000" bIns="90000"/>
          <a:lstStyle>
            <a:lvl1pPr>
              <a:defRPr lang="fr-FR" dirty="0"/>
            </a:lvl1pPr>
          </a:lstStyle>
          <a:p>
            <a:pPr lvl="0"/>
            <a:r>
              <a:rPr lang="fr-FR"/>
              <a:t>Modifiez le style du titre</a:t>
            </a:r>
            <a:endParaRPr lang="fr-FR" dirty="0"/>
          </a:p>
        </p:txBody>
      </p:sp>
      <p:sp>
        <p:nvSpPr>
          <p:cNvPr id="3" name="Espace réservé du numéro de diapositive 2"/>
          <p:cNvSpPr>
            <a:spLocks noGrp="1"/>
          </p:cNvSpPr>
          <p:nvPr>
            <p:ph type="sldNum" sz="quarter" idx="10"/>
          </p:nvPr>
        </p:nvSpPr>
        <p:spPr/>
        <p:txBody>
          <a:bodyPr/>
          <a:lstStyle>
            <a:lvl1pPr>
              <a:buFont typeface="Arial" pitchFamily="34" charset="0"/>
              <a:buNone/>
              <a:defRPr/>
            </a:lvl1pPr>
          </a:lstStyle>
          <a:p>
            <a:pPr>
              <a:buClr>
                <a:srgbClr val="FF3333"/>
              </a:buClr>
              <a:defRPr/>
            </a:pPr>
            <a:fld id="{53657DDE-6030-4CFF-9AA0-6BD67EC26A96}" type="slidenum">
              <a:rPr lang="en-US">
                <a:solidFill>
                  <a:srgbClr val="000000"/>
                </a:solidFill>
              </a:rPr>
              <a:pPr>
                <a:buClr>
                  <a:srgbClr val="FF3333"/>
                </a:buClr>
                <a:defRPr/>
              </a:pPr>
              <a:t>‹#›</a:t>
            </a:fld>
            <a:r>
              <a:rPr lang="en-US" dirty="0">
                <a:solidFill>
                  <a:srgbClr val="000000"/>
                </a:solidFill>
              </a:rPr>
              <a:t> – </a:t>
            </a:r>
          </a:p>
        </p:txBody>
      </p:sp>
      <p:sp>
        <p:nvSpPr>
          <p:cNvPr id="5" name="Espace réservé du pied de page 2"/>
          <p:cNvSpPr>
            <a:spLocks noGrp="1"/>
          </p:cNvSpPr>
          <p:nvPr>
            <p:ph type="ftr" sz="quarter" idx="3"/>
          </p:nvPr>
        </p:nvSpPr>
        <p:spPr>
          <a:xfrm>
            <a:off x="931335" y="6388102"/>
            <a:ext cx="8159751" cy="184151"/>
          </a:xfrm>
          <a:prstGeom prst="rect">
            <a:avLst/>
          </a:prstGeom>
          <a:noFill/>
          <a:ln>
            <a:noFill/>
          </a:ln>
          <a:effectLst/>
        </p:spPr>
        <p:txBody>
          <a:bodyPr vert="horz" wrap="square" lIns="0" tIns="0" rIns="0" bIns="0" numCol="1" anchor="t" anchorCtr="0" compatLnSpc="1">
            <a:prstTxWarp prst="textNoShape">
              <a:avLst/>
            </a:prstTxWarp>
          </a:bodyPr>
          <a:lstStyle>
            <a:lvl1pPr eaLnBrk="0" hangingPunct="0">
              <a:lnSpc>
                <a:spcPct val="90000"/>
              </a:lnSpc>
              <a:buClr>
                <a:schemeClr val="accent3"/>
              </a:buClr>
              <a:buSzPct val="120000"/>
              <a:tabLst>
                <a:tab pos="1082648" algn="l"/>
                <a:tab pos="1616034" algn="l"/>
                <a:tab pos="2149421" algn="l"/>
                <a:tab pos="8076998" algn="r"/>
              </a:tabLst>
              <a:defRPr lang="fr-FR" sz="900" b="0" smtClean="0">
                <a:latin typeface="Arial" charset="0"/>
              </a:defRPr>
            </a:lvl1pPr>
          </a:lstStyle>
          <a:p>
            <a:pPr>
              <a:buClr>
                <a:srgbClr val="FF3333"/>
              </a:buClr>
              <a:defRPr/>
            </a:pPr>
            <a:r>
              <a:rPr lang="en-US">
                <a:solidFill>
                  <a:srgbClr val="000000"/>
                </a:solidFill>
              </a:rPr>
              <a:t>Unit Controller Call Series © Sodexo November 2023. All rights Reserved</a:t>
            </a:r>
            <a:endParaRPr lang="fr-FR" dirty="0">
              <a:solidFill>
                <a:srgbClr val="000000"/>
              </a:solidFill>
            </a:endParaRPr>
          </a:p>
        </p:txBody>
      </p:sp>
    </p:spTree>
    <p:extLst>
      <p:ext uri="{BB962C8B-B14F-4D97-AF65-F5344CB8AC3E}">
        <p14:creationId xmlns:p14="http://schemas.microsoft.com/office/powerpoint/2010/main" val="1109347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879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751653"/>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November 2023. All rights Reserved</a:t>
            </a:r>
            <a:endParaRPr lang="en-US" dirty="0"/>
          </a:p>
        </p:txBody>
      </p:sp>
    </p:spTree>
    <p:extLst>
      <p:ext uri="{BB962C8B-B14F-4D97-AF65-F5344CB8AC3E}">
        <p14:creationId xmlns:p14="http://schemas.microsoft.com/office/powerpoint/2010/main" val="332229355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18415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8409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384653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3609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32912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Unit Controller Call Series © Sodexo November 2023. All rights Reserved</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6030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411693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Unit Controller Call Series © Sodexo November 2023. All rights Reserved</a:t>
            </a:r>
          </a:p>
        </p:txBody>
      </p:sp>
    </p:spTree>
    <p:extLst>
      <p:ext uri="{BB962C8B-B14F-4D97-AF65-F5344CB8AC3E}">
        <p14:creationId xmlns:p14="http://schemas.microsoft.com/office/powerpoint/2010/main" val="180684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Unit Controller Call Series © Sodexo November 2023. All rights Reserved</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82449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13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66573-A79A-4AA4-BA8D-530D0C2BAB2C}"/>
              </a:ext>
            </a:extLst>
          </p:cNvPr>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3"/>
          </p:nvPr>
        </p:nvSpPr>
        <p:spPr>
          <a:xfrm>
            <a:off x="624000" y="1557001"/>
            <a:ext cx="10944000" cy="720000"/>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4000" y="2421000"/>
            <a:ext cx="10944000" cy="3960000"/>
          </a:xfrm>
        </p:spPr>
        <p:txBody>
          <a:bodyPr>
            <a:normAutofit/>
          </a:bodyPr>
          <a:lstStyle>
            <a:lvl1pPr marL="0" indent="0" algn="ctr">
              <a:buNone/>
              <a:defRPr sz="1600">
                <a:solidFill>
                  <a:schemeClr val="tx2"/>
                </a:solidFill>
              </a:defRPr>
            </a:lvl1pPr>
          </a:lstStyle>
          <a:p>
            <a:pPr lvl="0"/>
            <a:r>
              <a:rPr lang="en-US" noProof="0"/>
              <a:t>[Content]</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
        <p:nvSpPr>
          <p:cNvPr id="2" name="Footer Placeholder 1"/>
          <p:cNvSpPr>
            <a:spLocks noGrp="1"/>
          </p:cNvSpPr>
          <p:nvPr>
            <p:ph type="ftr" sz="quarter" idx="23"/>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37880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1.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3D0C9"/>
        </a:solidFill>
        <a:effectLst/>
      </p:bgPr>
    </p:bg>
    <p:spTree>
      <p:nvGrpSpPr>
        <p:cNvPr id="1" name=""/>
        <p:cNvGrpSpPr/>
        <p:nvPr/>
      </p:nvGrpSpPr>
      <p:grpSpPr>
        <a:xfrm>
          <a:off x="0" y="0"/>
          <a:ext cx="0" cy="0"/>
          <a:chOff x="0" y="0"/>
          <a:chExt cx="0" cy="0"/>
        </a:xfrm>
      </p:grpSpPr>
      <p:pic>
        <p:nvPicPr>
          <p:cNvPr id="15" name="Picture red link">
            <a:extLst>
              <a:ext uri="{FF2B5EF4-FFF2-40B4-BE49-F238E27FC236}">
                <a16:creationId xmlns:a16="http://schemas.microsoft.com/office/drawing/2014/main" id="{DCC5FBF7-E1D8-4B3C-B71A-92BDCC894BBD}"/>
              </a:ext>
            </a:extLst>
          </p:cNvPr>
          <p:cNvPicPr>
            <a:picLocks noChangeAspect="1"/>
          </p:cNvPicPr>
          <p:nvPr userDrawn="1"/>
        </p:nvPicPr>
        <p:blipFill>
          <a:blip r:embed="rId2"/>
          <a:stretch>
            <a:fillRect/>
          </a:stretch>
        </p:blipFill>
        <p:spPr>
          <a:xfrm>
            <a:off x="6" y="480589"/>
            <a:ext cx="12191993" cy="1468768"/>
          </a:xfrm>
          <a:prstGeom prst="rect">
            <a:avLst/>
          </a:prstGeom>
        </p:spPr>
      </p:pic>
      <p:pic>
        <p:nvPicPr>
          <p:cNvPr id="19" name="Picture logo Sodexo">
            <a:extLst>
              <a:ext uri="{FF2B5EF4-FFF2-40B4-BE49-F238E27FC236}">
                <a16:creationId xmlns:a16="http://schemas.microsoft.com/office/drawing/2014/main" id="{D69E197C-F249-4E21-B2D0-0485D967E2FB}"/>
              </a:ext>
            </a:extLst>
          </p:cNvPr>
          <p:cNvPicPr>
            <a:picLocks noChangeAspect="1"/>
          </p:cNvPicPr>
          <p:nvPr userDrawn="1"/>
        </p:nvPicPr>
        <p:blipFill>
          <a:blip r:embed="rId3"/>
          <a:stretch>
            <a:fillRect/>
          </a:stretch>
        </p:blipFill>
        <p:spPr>
          <a:xfrm>
            <a:off x="9961725" y="937260"/>
            <a:ext cx="1964975" cy="842400"/>
          </a:xfrm>
          <a:prstGeom prst="rect">
            <a:avLst/>
          </a:prstGeom>
        </p:spPr>
      </p:pic>
      <p:sp>
        <p:nvSpPr>
          <p:cNvPr id="17" name="Text Placeholder 16"/>
          <p:cNvSpPr>
            <a:spLocks noGrp="1"/>
          </p:cNvSpPr>
          <p:nvPr>
            <p:ph type="body" sz="quarter" idx="12" hasCustomPrompt="1"/>
          </p:nvPr>
        </p:nvSpPr>
        <p:spPr>
          <a:xfrm>
            <a:off x="6203952" y="3030055"/>
            <a:ext cx="5760000" cy="1093357"/>
          </a:xfrm>
          <a:solidFill>
            <a:schemeClr val="accent1"/>
          </a:solidFill>
        </p:spPr>
        <p:txBody>
          <a:bodyPr lIns="133200" tIns="72000" rIns="133200" bIns="72000">
            <a:noAutofit/>
          </a:bodyPr>
          <a:lstStyle>
            <a:lvl1pPr marL="0" indent="0" algn="r">
              <a:spcBef>
                <a:spcPts val="0"/>
              </a:spcBef>
              <a:spcAft>
                <a:spcPts val="2933"/>
              </a:spcAft>
              <a:buNone/>
              <a:defRPr lang="en-US" sz="4000" b="1" kern="1200" dirty="0">
                <a:solidFill>
                  <a:schemeClr val="bg1"/>
                </a:solidFill>
                <a:latin typeface="+mn-lt"/>
                <a:ea typeface="+mn-ea"/>
                <a:cs typeface="+mn-cs"/>
              </a:defRPr>
            </a:lvl1pPr>
            <a:lvl2pPr marL="0" indent="0" algn="r">
              <a:spcBef>
                <a:spcPts val="0"/>
              </a:spcBef>
              <a:buNone/>
              <a:defRPr sz="2400" b="0">
                <a:solidFill>
                  <a:schemeClr val="bg1"/>
                </a:solidFill>
              </a:defRPr>
            </a:lvl2pPr>
            <a:lvl3pPr marL="0" indent="0" algn="r">
              <a:spcBef>
                <a:spcPts val="1067"/>
              </a:spcBef>
              <a:buNone/>
              <a:tabLst/>
              <a:defRPr sz="1800"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1"/>
            <a:r>
              <a:rPr lang="en-US"/>
              <a:t>[Subtitle]</a:t>
            </a:r>
          </a:p>
          <a:p>
            <a:pPr lvl="2"/>
            <a:r>
              <a:rPr lang="en-US"/>
              <a:t>[Date]</a:t>
            </a:r>
          </a:p>
        </p:txBody>
      </p:sp>
      <p:sp>
        <p:nvSpPr>
          <p:cNvPr id="3" name="Titre 2">
            <a:extLst>
              <a:ext uri="{FF2B5EF4-FFF2-40B4-BE49-F238E27FC236}">
                <a16:creationId xmlns:a16="http://schemas.microsoft.com/office/drawing/2014/main" id="{8B8245FA-A331-45AE-9F86-A0A963B69D79}"/>
              </a:ext>
            </a:extLst>
          </p:cNvPr>
          <p:cNvSpPr>
            <a:spLocks noGrp="1"/>
          </p:cNvSpPr>
          <p:nvPr>
            <p:ph type="title" hasCustomPrompt="1"/>
          </p:nvPr>
        </p:nvSpPr>
        <p:spPr>
          <a:xfrm>
            <a:off x="6203952" y="2076454"/>
            <a:ext cx="5760000" cy="808459"/>
          </a:xfrm>
          <a:solidFill>
            <a:schemeClr val="accent1"/>
          </a:solidFill>
        </p:spPr>
        <p:txBody>
          <a:bodyPr vert="horz" lIns="133200" tIns="72000" rIns="133200" bIns="180000" rtlCol="0">
            <a:spAutoFit/>
          </a:bodyPr>
          <a:lstStyle>
            <a:lvl1pPr marL="0" indent="0" algn="r" defTabSz="1088415" rtl="0" eaLnBrk="1" latinLnBrk="0" hangingPunct="1">
              <a:spcBef>
                <a:spcPts val="0"/>
              </a:spcBef>
              <a:spcAft>
                <a:spcPts val="2933"/>
              </a:spcAft>
              <a:buClr>
                <a:schemeClr val="accent1"/>
              </a:buClr>
              <a:buFont typeface="Wingdings" panose="05000000000000000000" pitchFamily="2" charset="2"/>
              <a:buNone/>
              <a:defRPr lang="fr-FR" sz="4000" b="1" kern="1200" dirty="0">
                <a:solidFill>
                  <a:schemeClr val="bg1"/>
                </a:solidFill>
                <a:latin typeface="+mn-lt"/>
                <a:ea typeface="+mn-ea"/>
                <a:cs typeface="+mn-cs"/>
              </a:defRPr>
            </a:lvl1pPr>
          </a:lstStyle>
          <a:p>
            <a:pPr marL="0" lvl="0" indent="0" algn="r" defTabSz="1088415" rtl="0" eaLnBrk="1" latinLnBrk="0" hangingPunct="1">
              <a:spcBef>
                <a:spcPts val="0"/>
              </a:spcBef>
              <a:spcAft>
                <a:spcPts val="2933"/>
              </a:spcAft>
              <a:buClr>
                <a:schemeClr val="accent1"/>
              </a:buClr>
              <a:buFont typeface="Wingdings" panose="05000000000000000000" pitchFamily="2" charset="2"/>
              <a:buNone/>
            </a:pPr>
            <a:r>
              <a:rPr lang="fr-FR" sz="4000" b="1" kern="1200">
                <a:solidFill>
                  <a:schemeClr val="bg1"/>
                </a:solidFill>
                <a:latin typeface="+mn-lt"/>
                <a:ea typeface="+mn-ea"/>
                <a:cs typeface="+mn-cs"/>
              </a:rPr>
              <a:t>[</a:t>
            </a:r>
            <a:r>
              <a:rPr lang="fr-FR" err="1"/>
              <a:t>Title</a:t>
            </a:r>
            <a:r>
              <a:rPr lang="fr-FR"/>
              <a:t>]</a:t>
            </a:r>
          </a:p>
        </p:txBody>
      </p:sp>
    </p:spTree>
    <p:extLst>
      <p:ext uri="{BB962C8B-B14F-4D97-AF65-F5344CB8AC3E}">
        <p14:creationId xmlns:p14="http://schemas.microsoft.com/office/powerpoint/2010/main" val="30659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96911" y="920255"/>
            <a:ext cx="10997184" cy="283464"/>
          </a:xfrm>
        </p:spPr>
        <p:txBody>
          <a:bodyPr/>
          <a:lstStyle>
            <a:lvl1pPr marL="0" indent="0">
              <a:buFontTx/>
              <a:buNone/>
              <a:defRPr sz="1200"/>
            </a:lvl1pPr>
          </a:lstStyle>
          <a:p>
            <a:pPr lvl="0"/>
            <a:r>
              <a:rPr lang="en-US"/>
              <a:t>Click to edit Master text styles</a:t>
            </a:r>
          </a:p>
        </p:txBody>
      </p:sp>
      <p:sp>
        <p:nvSpPr>
          <p:cNvPr id="2" name="Title 1"/>
          <p:cNvSpPr>
            <a:spLocks noGrp="1"/>
          </p:cNvSpPr>
          <p:nvPr>
            <p:ph type="title"/>
          </p:nvPr>
        </p:nvSpPr>
        <p:spPr>
          <a:xfrm>
            <a:off x="596911" y="352429"/>
            <a:ext cx="10998200" cy="439581"/>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lgn="r" defTabSz="913820" eaLnBrk="0" hangingPunct="0">
              <a:lnSpc>
                <a:spcPct val="90000"/>
              </a:lnSpc>
              <a:buClr>
                <a:srgbClr val="FF3333"/>
              </a:buClr>
              <a:buSzPct val="120000"/>
              <a:tabLst>
                <a:tab pos="1081986" algn="l"/>
                <a:tab pos="1615050" algn="l"/>
                <a:tab pos="2148112" algn="l"/>
                <a:tab pos="8072074" algn="r"/>
              </a:tabLst>
              <a:defRPr/>
            </a:pPr>
            <a:fld id="{5C0A4363-B962-43F7-8F7A-722DF59762E7}" type="slidenum">
              <a:rPr lang="en-US" sz="720" b="1" smtClean="0">
                <a:solidFill>
                  <a:srgbClr val="000000"/>
                </a:solidFill>
              </a:rPr>
              <a:pPr algn="r" defTabSz="913820" eaLnBrk="0" hangingPunct="0">
                <a:lnSpc>
                  <a:spcPct val="90000"/>
                </a:lnSpc>
                <a:buClr>
                  <a:srgbClr val="FF3333"/>
                </a:buClr>
                <a:buSzPct val="120000"/>
                <a:tabLst>
                  <a:tab pos="1081986" algn="l"/>
                  <a:tab pos="1615050" algn="l"/>
                  <a:tab pos="2148112" algn="l"/>
                  <a:tab pos="8072074" algn="r"/>
                </a:tabLst>
                <a:defRPr/>
              </a:pPr>
              <a:t>‹#›</a:t>
            </a:fld>
            <a:endParaRPr lang="en-US" sz="720" b="1">
              <a:solidFill>
                <a:srgbClr val="000000"/>
              </a:solidFill>
            </a:endParaRPr>
          </a:p>
        </p:txBody>
      </p:sp>
      <p:sp>
        <p:nvSpPr>
          <p:cNvPr id="7" name="Text Placeholder 5"/>
          <p:cNvSpPr>
            <a:spLocks noGrp="1"/>
          </p:cNvSpPr>
          <p:nvPr>
            <p:ph type="body" sz="quarter" idx="12"/>
          </p:nvPr>
        </p:nvSpPr>
        <p:spPr>
          <a:xfrm>
            <a:off x="596911" y="1349491"/>
            <a:ext cx="10997184" cy="4791249"/>
          </a:xfrm>
        </p:spPr>
        <p:txBody>
          <a:bodyPr/>
          <a:lstStyle>
            <a:lvl1pPr marL="171442" indent="-171442">
              <a:buFont typeface="Wingdings" panose="05000000000000000000" pitchFamily="2" charset="2"/>
              <a:buChar char="§"/>
              <a:defRPr sz="120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stStyle>
          <a:p>
            <a:pPr lvl="0"/>
            <a:r>
              <a:rPr lang="en-US"/>
              <a:t>Click to edit Master text styles</a:t>
            </a:r>
          </a:p>
          <a:p>
            <a:pPr lvl="1"/>
            <a:r>
              <a:rPr lang="en-US"/>
              <a:t>Click to edit Master text styles</a:t>
            </a:r>
          </a:p>
          <a:p>
            <a:pPr lvl="2"/>
            <a:r>
              <a:rPr lang="en-US"/>
              <a:t>Click to edit Master text styles</a:t>
            </a:r>
          </a:p>
          <a:p>
            <a:pPr lvl="3"/>
            <a:r>
              <a:rPr lang="en-US"/>
              <a:t>Click to edit Master text styles</a:t>
            </a:r>
          </a:p>
        </p:txBody>
      </p:sp>
    </p:spTree>
    <p:extLst>
      <p:ext uri="{BB962C8B-B14F-4D97-AF65-F5344CB8AC3E}">
        <p14:creationId xmlns:p14="http://schemas.microsoft.com/office/powerpoint/2010/main" val="1691223860"/>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6911" y="352426"/>
            <a:ext cx="10998200" cy="221599"/>
          </a:xfrm>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Unit Controller Call Series © Sodexo November 2023. All rights Reserved</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p>
            <a:pPr marL="296538"/>
            <a:fld id="{81D60167-4931-47E6-BA6A-407CBD079E47}" type="slidenum">
              <a:rPr lang="en-US" sz="800" b="1" smtClean="0">
                <a:solidFill>
                  <a:srgbClr val="2A295C"/>
                </a:solidFill>
                <a:cs typeface="Arial"/>
              </a:rPr>
              <a:pPr marL="296538"/>
              <a:t>‹#›</a:t>
            </a:fld>
            <a:r>
              <a:rPr lang="en-US" sz="800" b="1">
                <a:solidFill>
                  <a:srgbClr val="2A295C"/>
                </a:solidFill>
                <a:cs typeface="Arial"/>
              </a:rPr>
              <a:t>–</a:t>
            </a:r>
            <a:endParaRPr lang="en-US" sz="800">
              <a:cs typeface="Arial"/>
            </a:endParaRPr>
          </a:p>
        </p:txBody>
      </p:sp>
    </p:spTree>
    <p:extLst>
      <p:ext uri="{BB962C8B-B14F-4D97-AF65-F5344CB8AC3E}">
        <p14:creationId xmlns:p14="http://schemas.microsoft.com/office/powerpoint/2010/main" val="3247074012"/>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17377" b="1" kern="0" cap="none" baseline="0">
                <a:solidFill>
                  <a:schemeClr val="bg1"/>
                </a:solidFill>
              </a:defRPr>
            </a:lvl1pPr>
          </a:lstStyle>
          <a:p>
            <a:pPr lvl="0"/>
            <a:r>
              <a:rPr lang="en-US" noProof="0" dirty="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1125" b="1" cap="none" baseline="0">
                <a:solidFill>
                  <a:schemeClr val="bg1"/>
                </a:solidFill>
              </a:defRPr>
            </a:lvl1pPr>
          </a:lstStyle>
          <a:p>
            <a:pPr lvl="0"/>
            <a:r>
              <a:rPr lang="en-US" noProof="0" dirty="0"/>
              <a:t>[Subtitle]</a:t>
            </a:r>
          </a:p>
        </p:txBody>
      </p:sp>
      <p:sp>
        <p:nvSpPr>
          <p:cNvPr id="5" name="Title 4"/>
          <p:cNvSpPr>
            <a:spLocks noGrp="1"/>
          </p:cNvSpPr>
          <p:nvPr>
            <p:ph type="title"/>
          </p:nvPr>
        </p:nvSpPr>
        <p:spPr>
          <a:xfrm>
            <a:off x="628653" y="355200"/>
            <a:ext cx="10941049" cy="590400"/>
          </a:xfrm>
        </p:spPr>
        <p:txBody>
          <a:bodyPr>
            <a:noAutofit/>
          </a:bodyPr>
          <a:lstStyle>
            <a:lvl1pPr marL="0" indent="0">
              <a:buClr>
                <a:schemeClr val="accent2"/>
              </a:buClr>
              <a:buFont typeface="+mj-lt"/>
              <a:buNone/>
              <a:defRPr sz="2000"/>
            </a:lvl1pPr>
          </a:lstStyle>
          <a:p>
            <a:r>
              <a:rPr lang="fr-FR" noProof="0"/>
              <a:t>Modifiez le style du titre</a:t>
            </a:r>
            <a:endParaRPr lang="en-AU" dirty="0"/>
          </a:p>
        </p:txBody>
      </p:sp>
    </p:spTree>
    <p:extLst>
      <p:ext uri="{BB962C8B-B14F-4D97-AF65-F5344CB8AC3E}">
        <p14:creationId xmlns:p14="http://schemas.microsoft.com/office/powerpoint/2010/main" val="115829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3" y="403202"/>
            <a:ext cx="10941049" cy="439709"/>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1"/>
            <a:ext cx="11088000" cy="1107996"/>
          </a:xfrm>
        </p:spPr>
        <p:txBody>
          <a:bodyPr/>
          <a:lstStyle>
            <a:lvl1pPr>
              <a:buClr>
                <a:schemeClr val="accent1"/>
              </a:buClr>
              <a:defRPr>
                <a:solidFill>
                  <a:schemeClr val="tx2"/>
                </a:solidFill>
              </a:defRPr>
            </a:lvl1pPr>
            <a:lvl2pPr marL="471476" indent="-200020">
              <a:buClr>
                <a:schemeClr val="accent1"/>
              </a:buClr>
              <a:tabLst>
                <a:tab pos="1212026" algn="l"/>
                <a:tab pos="1747795"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a:xfrm>
            <a:off x="546520" y="8497360"/>
            <a:ext cx="263312" cy="249299"/>
          </a:xfrm>
        </p:spPr>
        <p:txBody>
          <a:bodyPr/>
          <a:lstStyle/>
          <a:p>
            <a:pPr eaLnBrk="0" hangingPunct="0">
              <a:lnSpc>
                <a:spcPct val="90000"/>
              </a:lnSpc>
              <a:buClr>
                <a:schemeClr val="accent3"/>
              </a:buClr>
              <a:buSzPct val="120000"/>
              <a:tabLst>
                <a:tab pos="811986" algn="l"/>
                <a:tab pos="1212026" algn="l"/>
                <a:tab pos="1612066" algn="l"/>
                <a:tab pos="6057749" algn="r"/>
              </a:tabLst>
            </a:pPr>
            <a:fld id="{B0A9F6E7-FE5B-4861-9484-6E92718E32B1}" type="slidenum">
              <a:rPr lang="en-US" smtClean="0"/>
              <a:pPr eaLnBrk="0" hangingPunct="0">
                <a:lnSpc>
                  <a:spcPct val="90000"/>
                </a:lnSpc>
                <a:buClr>
                  <a:schemeClr val="accent3"/>
                </a:buClr>
                <a:buSzPct val="120000"/>
                <a:tabLst>
                  <a:tab pos="811986" algn="l"/>
                  <a:tab pos="1212026" algn="l"/>
                  <a:tab pos="1612066" algn="l"/>
                  <a:tab pos="6057749" algn="r"/>
                </a:tabLst>
              </a:pPr>
              <a:t>‹#›</a:t>
            </a:fld>
            <a:r>
              <a:rPr lang="en-US"/>
              <a:t> – </a:t>
            </a:r>
            <a:endParaRPr lang="en-US" dirty="0"/>
          </a:p>
        </p:txBody>
      </p:sp>
      <p:sp>
        <p:nvSpPr>
          <p:cNvPr id="3" name="Espace réservé du pied de page 2"/>
          <p:cNvSpPr>
            <a:spLocks noGrp="1"/>
          </p:cNvSpPr>
          <p:nvPr>
            <p:ph type="ftr" sz="quarter" idx="14"/>
          </p:nvPr>
        </p:nvSpPr>
        <p:spPr>
          <a:xfrm>
            <a:off x="4145280" y="8503921"/>
            <a:ext cx="3901440" cy="498599"/>
          </a:xfrm>
        </p:spPr>
        <p:txBody>
          <a:bodyPr/>
          <a:lstStyle/>
          <a:p>
            <a:pPr eaLnBrk="0" hangingPunct="0">
              <a:lnSpc>
                <a:spcPct val="90000"/>
              </a:lnSpc>
              <a:buClr>
                <a:schemeClr val="accent3"/>
              </a:buClr>
              <a:buSzPct val="120000"/>
              <a:tabLst>
                <a:tab pos="811986" algn="l"/>
                <a:tab pos="1212026" algn="l"/>
                <a:tab pos="1612066" algn="l"/>
                <a:tab pos="6057749" algn="r"/>
              </a:tabLst>
            </a:pPr>
            <a:r>
              <a:rPr lang="en-US"/>
              <a:t>July 2021 Unit Controller Call</a:t>
            </a:r>
            <a:endParaRPr lang="en-US" dirty="0"/>
          </a:p>
        </p:txBody>
      </p:sp>
    </p:spTree>
    <p:extLst>
      <p:ext uri="{BB962C8B-B14F-4D97-AF65-F5344CB8AC3E}">
        <p14:creationId xmlns:p14="http://schemas.microsoft.com/office/powerpoint/2010/main" val="4212560323"/>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0"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0"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2" y="2275309"/>
            <a:ext cx="3349468" cy="365125"/>
          </a:xfrm>
        </p:spPr>
        <p:txBody>
          <a:bodyPr/>
          <a:lstStyle/>
          <a:p>
            <a:endParaRPr lang="en-US"/>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220099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2" y="-1"/>
            <a:ext cx="4256086" cy="3636962"/>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5"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499" y="-1906586"/>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0"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6"/>
            <a:ext cx="2743200" cy="365125"/>
          </a:xfrm>
        </p:spPr>
        <p:txBody>
          <a:bodyPr/>
          <a:lstStyle/>
          <a:p>
            <a:endParaRPr lang="en-US"/>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p>
        </p:txBody>
      </p:sp>
    </p:spTree>
    <p:extLst>
      <p:ext uri="{BB962C8B-B14F-4D97-AF65-F5344CB8AC3E}">
        <p14:creationId xmlns:p14="http://schemas.microsoft.com/office/powerpoint/2010/main" val="150033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9885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79339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5317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0"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3" y="4453886"/>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2000" indent="-252000">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0716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p:cSld name="//Chapters B">
    <p:spTree>
      <p:nvGrpSpPr>
        <p:cNvPr id="1" name=""/>
        <p:cNvGrpSpPr/>
        <p:nvPr/>
      </p:nvGrpSpPr>
      <p:grpSpPr>
        <a:xfrm>
          <a:off x="0" y="0"/>
          <a:ext cx="0" cy="0"/>
          <a:chOff x="0" y="0"/>
          <a:chExt cx="0" cy="0"/>
        </a:xfrm>
      </p:grpSpPr>
      <p:sp>
        <p:nvSpPr>
          <p:cNvPr id="32" name="Espace réservé pour une image  31">
            <a:extLst>
              <a:ext uri="{FF2B5EF4-FFF2-40B4-BE49-F238E27FC236}">
                <a16:creationId xmlns:a16="http://schemas.microsoft.com/office/drawing/2014/main" id="{49B72505-4BA6-467A-A016-185DCF2BABFB}"/>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12192000 w 12192000"/>
              <a:gd name="connsiteY1" fmla="*/ 1 h 6858000"/>
              <a:gd name="connsiteX2" fmla="*/ 12192000 w 12192000"/>
              <a:gd name="connsiteY2" fmla="*/ 6858000 h 6858000"/>
              <a:gd name="connsiteX3" fmla="*/ 0 w 12192000"/>
              <a:gd name="connsiteY3" fmla="*/ 6858000 h 6858000"/>
              <a:gd name="connsiteX4" fmla="*/ 0 w 12192000"/>
              <a:gd name="connsiteY4" fmla="*/ 5315210 h 6858000"/>
              <a:gd name="connsiteX5" fmla="*/ 5039724 w 12192000"/>
              <a:gd name="connsiteY5" fmla="*/ 5315210 h 6858000"/>
              <a:gd name="connsiteX6" fmla="*/ 5422902 w 12192000"/>
              <a:gd name="connsiteY6" fmla="*/ 4932034 h 6858000"/>
              <a:gd name="connsiteX7" fmla="*/ 5422902 w 12192000"/>
              <a:gd name="connsiteY7" fmla="*/ 905692 h 6858000"/>
              <a:gd name="connsiteX8" fmla="*/ 5039724 w 12192000"/>
              <a:gd name="connsiteY8" fmla="*/ 522515 h 6858000"/>
              <a:gd name="connsiteX9" fmla="*/ 0 w 12192000"/>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1"/>
                </a:lnTo>
                <a:lnTo>
                  <a:pt x="12192000" y="6858000"/>
                </a:lnTo>
                <a:lnTo>
                  <a:pt x="0" y="6858000"/>
                </a:lnTo>
                <a:lnTo>
                  <a:pt x="0" y="5315210"/>
                </a:lnTo>
                <a:lnTo>
                  <a:pt x="5039724" y="5315210"/>
                </a:lnTo>
                <a:cubicBezTo>
                  <a:pt x="5251346" y="5315210"/>
                  <a:pt x="5422902" y="5143656"/>
                  <a:pt x="5422902" y="4932034"/>
                </a:cubicBezTo>
                <a:lnTo>
                  <a:pt x="5422902" y="905692"/>
                </a:lnTo>
                <a:cubicBezTo>
                  <a:pt x="5422902" y="694070"/>
                  <a:pt x="5251346" y="522516"/>
                  <a:pt x="5039724" y="522515"/>
                </a:cubicBezTo>
                <a:lnTo>
                  <a:pt x="0" y="522515"/>
                </a:lnTo>
                <a:close/>
              </a:path>
            </a:pathLst>
          </a:custGeom>
          <a:solidFill>
            <a:schemeClr val="accent1"/>
          </a:solidFill>
        </p:spPr>
        <p:txBody>
          <a:bodyPr wrap="square">
            <a:noAutofit/>
          </a:bodyPr>
          <a:lstStyle>
            <a:lvl1pPr>
              <a:defRPr>
                <a:noFill/>
              </a:defRPr>
            </a:lvl1pPr>
          </a:lstStyle>
          <a:p>
            <a:r>
              <a:rPr lang="en-US" noProof="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spcAft>
                <a:spcPts val="1200"/>
              </a:spcAft>
              <a:buNone/>
              <a:defRPr sz="3000">
                <a:solidFill>
                  <a:schemeClr val="accent1"/>
                </a:solidFill>
              </a:defRPr>
            </a:lvl2pPr>
            <a:lvl3pPr marL="252000" indent="-252000">
              <a:spcBef>
                <a:spcPts val="0"/>
              </a:spcBef>
              <a:buSzPct val="100000"/>
              <a:buFont typeface="+mj-lt"/>
              <a:buAutoNum type="alphaUcPeriod"/>
              <a:defRPr sz="1700">
                <a:solidFill>
                  <a:schemeClr val="tx2"/>
                </a:solidFill>
              </a:defRPr>
            </a:lvl3pPr>
          </a:lstStyle>
          <a:p>
            <a:pPr lvl="0"/>
            <a:r>
              <a:rPr lang="en-US" noProof="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marL="252000" marR="0" lvl="2"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endParaRPr lang="en-US" noProof="0"/>
          </a:p>
          <a:p>
            <a:pPr lvl="2"/>
            <a:r>
              <a:rPr lang="en-US" noProof="0"/>
              <a:t>Text A</a:t>
            </a:r>
          </a:p>
          <a:p>
            <a:pPr lvl="2"/>
            <a:endParaRPr lang="en-US" noProof="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noProof="0"/>
              <a:t>Unit Controller Call Series © Sodexo November 2023. All rights Reserved</a:t>
            </a:r>
          </a:p>
        </p:txBody>
      </p:sp>
      <p:pic>
        <p:nvPicPr>
          <p:cNvPr id="34" name="Image 33">
            <a:extLst>
              <a:ext uri="{FF2B5EF4-FFF2-40B4-BE49-F238E27FC236}">
                <a16:creationId xmlns:a16="http://schemas.microsoft.com/office/drawing/2014/main" id="{F1B7E567-9705-404C-BA01-E66A42671240}"/>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687664" y="4453886"/>
            <a:ext cx="1395972" cy="502289"/>
          </a:xfrm>
          <a:prstGeom prst="rect">
            <a:avLst/>
          </a:prstGeom>
        </p:spPr>
      </p:pic>
      <p:sp>
        <p:nvSpPr>
          <p:cNvPr id="35" name="Rectangle 34">
            <a:extLst>
              <a:ext uri="{FF2B5EF4-FFF2-40B4-BE49-F238E27FC236}">
                <a16:creationId xmlns:a16="http://schemas.microsoft.com/office/drawing/2014/main" id="{0C76B8B4-A393-4A98-A668-3CD2DF43F772}"/>
              </a:ext>
            </a:extLst>
          </p:cNvPr>
          <p:cNvSpPr/>
          <p:nvPr/>
        </p:nvSpPr>
        <p:spPr>
          <a:xfrm>
            <a:off x="-1" y="522514"/>
            <a:ext cx="442913" cy="4792694"/>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5" name="Picture 24">
            <a:extLst>
              <a:ext uri="{FF2B5EF4-FFF2-40B4-BE49-F238E27FC236}">
                <a16:creationId xmlns:a16="http://schemas.microsoft.com/office/drawing/2014/main" id="{335F5EC6-0F6B-4CD8-AA46-E7E2D96E9476}"/>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8842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p:cSld name="//Chapters C">
    <p:spTree>
      <p:nvGrpSpPr>
        <p:cNvPr id="1" name=""/>
        <p:cNvGrpSpPr/>
        <p:nvPr/>
      </p:nvGrpSpPr>
      <p:grpSpPr>
        <a:xfrm>
          <a:off x="0" y="0"/>
          <a:ext cx="0" cy="0"/>
          <a:chOff x="0" y="0"/>
          <a:chExt cx="0" cy="0"/>
        </a:xfrm>
      </p:grpSpPr>
      <p:sp>
        <p:nvSpPr>
          <p:cNvPr id="33" name="Espace réservé pour une image  32">
            <a:extLst>
              <a:ext uri="{FF2B5EF4-FFF2-40B4-BE49-F238E27FC236}">
                <a16:creationId xmlns:a16="http://schemas.microsoft.com/office/drawing/2014/main" id="{89243D40-1E8B-48AD-9086-FE03162863C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4982571 h 6858000"/>
              <a:gd name="connsiteX3" fmla="*/ 897311 w 12192000"/>
              <a:gd name="connsiteY3" fmla="*/ 5436971 h 6858000"/>
              <a:gd name="connsiteX4" fmla="*/ 4838035 w 12192000"/>
              <a:gd name="connsiteY4" fmla="*/ 5436971 h 6858000"/>
              <a:gd name="connsiteX5" fmla="*/ 5292434 w 12192000"/>
              <a:gd name="connsiteY5" fmla="*/ 4982571 h 6858000"/>
              <a:gd name="connsiteX6" fmla="*/ 5292434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4982571"/>
                </a:lnTo>
                <a:cubicBezTo>
                  <a:pt x="442911" y="5233529"/>
                  <a:pt x="646353" y="5436971"/>
                  <a:pt x="897311" y="5436971"/>
                </a:cubicBezTo>
                <a:lnTo>
                  <a:pt x="4838035" y="5436971"/>
                </a:lnTo>
                <a:cubicBezTo>
                  <a:pt x="5088992" y="5436971"/>
                  <a:pt x="5292434" y="5233529"/>
                  <a:pt x="5292434" y="4982571"/>
                </a:cubicBezTo>
                <a:lnTo>
                  <a:pt x="5292434" y="0"/>
                </a:lnTo>
                <a:lnTo>
                  <a:pt x="12192000" y="0"/>
                </a:lnTo>
                <a:lnTo>
                  <a:pt x="12192000" y="6858000"/>
                </a:lnTo>
                <a:lnTo>
                  <a:pt x="0" y="6858000"/>
                </a:lnTo>
                <a:close/>
              </a:path>
            </a:pathLst>
          </a:custGeom>
          <a:solidFill>
            <a:schemeClr val="accent1"/>
          </a:solidFill>
        </p:spPr>
        <p:txBody>
          <a:bodyPr wrap="square">
            <a:noAutofit/>
          </a:bodyPr>
          <a:lstStyle>
            <a:lvl1pPr>
              <a:defRPr>
                <a:noFill/>
              </a:defRPr>
            </a:lvl1pPr>
          </a:lstStyle>
          <a:p>
            <a:r>
              <a:rPr lang="en-US" noProof="0"/>
              <a:t>64</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845075" cy="4994059"/>
          </a:xfrm>
          <a:prstGeom prst="round2SameRect">
            <a:avLst>
              <a:gd name="adj1" fmla="val 0"/>
              <a:gd name="adj2" fmla="val 9797"/>
            </a:avLst>
          </a:prstGeom>
          <a:noFill/>
        </p:spPr>
        <p:txBody>
          <a:bodyPr wrap="square" lIns="324000" tIns="1008000">
            <a:noAutofit/>
          </a:bodyPr>
          <a:lstStyle>
            <a:lvl1pPr>
              <a:lnSpc>
                <a:spcPct val="45000"/>
              </a:lnSpc>
              <a:spcAft>
                <a:spcPts val="600"/>
              </a:spcAft>
              <a:defRPr sz="12200" b="1">
                <a:solidFill>
                  <a:schemeClr val="accent1"/>
                </a:solidFill>
              </a:defRPr>
            </a:lvl1pPr>
            <a:lvl2pPr marL="0" indent="0">
              <a:spcAft>
                <a:spcPts val="600"/>
              </a:spcAft>
              <a:buNone/>
              <a:defRPr sz="3000">
                <a:solidFill>
                  <a:schemeClr val="accent1"/>
                </a:solidFill>
              </a:defRPr>
            </a:lvl2pPr>
            <a:lvl3pPr marL="252000" indent="-252000">
              <a:spcAft>
                <a:spcPts val="600"/>
              </a:spcAft>
              <a:buSzPct val="100000"/>
              <a:buFont typeface="+mj-lt"/>
              <a:buAutoNum type="alphaUcPeriod"/>
              <a:defRPr sz="1700">
                <a:solidFill>
                  <a:schemeClr val="tx2"/>
                </a:solidFill>
              </a:defRPr>
            </a:lvl3pPr>
          </a:lstStyle>
          <a:p>
            <a:pPr lvl="0"/>
            <a:r>
              <a:rPr lang="en-US" noProof="0"/>
              <a:t>00</a:t>
            </a:r>
          </a:p>
          <a:p>
            <a:pPr lvl="1"/>
            <a:r>
              <a:rPr lang="en-US" noProof="0"/>
              <a:t>Lorem ipsum dolor</a:t>
            </a:r>
            <a:br>
              <a:rPr lang="en-US" noProof="0"/>
            </a:br>
            <a:r>
              <a:rPr lang="en-US" noProof="0"/>
              <a:t>sit amet</a:t>
            </a:r>
          </a:p>
          <a:p>
            <a:pPr lvl="2"/>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2647143"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484186" y="4558817"/>
            <a:ext cx="1319672" cy="474835"/>
          </a:xfrm>
          <a:prstGeom prst="rect">
            <a:avLst/>
          </a:prstGeom>
        </p:spPr>
      </p:pic>
      <p:pic>
        <p:nvPicPr>
          <p:cNvPr id="25" name="Picture 24">
            <a:extLst>
              <a:ext uri="{FF2B5EF4-FFF2-40B4-BE49-F238E27FC236}">
                <a16:creationId xmlns:a16="http://schemas.microsoft.com/office/drawing/2014/main" id="{B0EA9177-765B-4477-B5EB-BA113CF8986F}"/>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6873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3.xml><?xml version="1.0" encoding="utf-8"?>
<p:sldLayout xmlns:a="http://schemas.openxmlformats.org/drawingml/2006/main" xmlns:r="http://schemas.openxmlformats.org/officeDocument/2006/relationships" xmlns:p="http://schemas.openxmlformats.org/presentationml/2006/main" showMasterSp="0" preserve="1">
  <p:cSld name="//Sub Chapter A">
    <p:bg>
      <p:bgPr>
        <a:solidFill>
          <a:schemeClr val="accent1"/>
        </a:solidFill>
        <a:effectLst/>
      </p:bgPr>
    </p:bg>
    <p:spTree>
      <p:nvGrpSpPr>
        <p:cNvPr id="1" name=""/>
        <p:cNvGrpSpPr/>
        <p:nvPr/>
      </p:nvGrpSpPr>
      <p:grpSpPr>
        <a:xfrm>
          <a:off x="0" y="0"/>
          <a:ext cx="0" cy="0"/>
          <a:chOff x="0" y="0"/>
          <a:chExt cx="0" cy="0"/>
        </a:xfrm>
      </p:grpSpPr>
      <p:sp>
        <p:nvSpPr>
          <p:cNvPr id="4" name="Rectangle : avec coins arrondis en haut 3">
            <a:extLst>
              <a:ext uri="{FF2B5EF4-FFF2-40B4-BE49-F238E27FC236}">
                <a16:creationId xmlns:a16="http://schemas.microsoft.com/office/drawing/2014/main" id="{42244176-7FBB-4229-94CB-68504EC89975}"/>
              </a:ext>
            </a:extLst>
          </p:cNvPr>
          <p:cNvSpPr/>
          <p:nvPr/>
        </p:nvSpPr>
        <p:spPr>
          <a:xfrm rot="10800000">
            <a:off x="3673200" y="0"/>
            <a:ext cx="4845600" cy="5436971"/>
          </a:xfrm>
          <a:prstGeom prst="round2SameRect">
            <a:avLst>
              <a:gd name="adj1" fmla="val 900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3673463" y="442913"/>
            <a:ext cx="4845075" cy="4994059"/>
          </a:xfrm>
          <a:prstGeom prst="round2SameRect">
            <a:avLst>
              <a:gd name="adj1" fmla="val 0"/>
              <a:gd name="adj2" fmla="val 9797"/>
            </a:avLst>
          </a:prstGeom>
          <a:noFill/>
        </p:spPr>
        <p:txBody>
          <a:bodyPr wrap="square" lIns="324000" tIns="1512000">
            <a:noAutofit/>
          </a:bodyPr>
          <a:lstStyle>
            <a:lvl1pPr>
              <a:lnSpc>
                <a:spcPct val="90000"/>
              </a:lnSpc>
              <a:spcAft>
                <a:spcPts val="1400"/>
              </a:spcAft>
              <a:defRPr lang="fr-FR" sz="3000" b="1" kern="1200" dirty="0">
                <a:solidFill>
                  <a:schemeClr val="accent1"/>
                </a:solidFill>
                <a:latin typeface="+mn-lt"/>
                <a:ea typeface="+mn-ea"/>
                <a:cs typeface="+mn-cs"/>
              </a:defRPr>
            </a:lvl1pPr>
            <a:lvl2pPr marL="0" indent="0">
              <a:spcAft>
                <a:spcPts val="600"/>
              </a:spcAft>
              <a:buNone/>
              <a:defRPr lang="fr-FR" sz="1700" b="0" kern="1200" dirty="0">
                <a:solidFill>
                  <a:srgbClr val="2A295C"/>
                </a:solidFill>
                <a:latin typeface="+mn-lt"/>
                <a:ea typeface="+mn-ea"/>
                <a:cs typeface="+mn-cs"/>
              </a:defRPr>
            </a:lvl2pPr>
            <a:lvl3pPr marL="252000" indent="-252000">
              <a:spcAft>
                <a:spcPts val="600"/>
              </a:spcAft>
              <a:buSzPct val="100000"/>
              <a:buFont typeface="+mj-lt"/>
              <a:buAutoNum type="alphaUcPeriod"/>
              <a:defRPr sz="1700">
                <a:solidFill>
                  <a:schemeClr val="tx2"/>
                </a:solidFill>
              </a:defRPr>
            </a:lvl3pPr>
          </a:lstStyle>
          <a:p>
            <a:pPr lvl="0"/>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34" name="Rectangle 33">
            <a:extLst>
              <a:ext uri="{FF2B5EF4-FFF2-40B4-BE49-F238E27FC236}">
                <a16:creationId xmlns:a16="http://schemas.microsoft.com/office/drawing/2014/main" id="{888DEA34-D8D1-4D3F-AD73-DA46F5A39E51}"/>
              </a:ext>
            </a:extLst>
          </p:cNvPr>
          <p:cNvSpPr/>
          <p:nvPr/>
        </p:nvSpPr>
        <p:spPr>
          <a:xfrm rot="5400000">
            <a:off x="5874544" y="-2201080"/>
            <a:ext cx="442913" cy="484507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Espace réservé du pied de page 2">
            <a:extLst>
              <a:ext uri="{FF2B5EF4-FFF2-40B4-BE49-F238E27FC236}">
                <a16:creationId xmlns:a16="http://schemas.microsoft.com/office/drawing/2014/main" id="{F0C199D1-6F51-4347-BEED-D381ED734E52}"/>
              </a:ext>
            </a:extLst>
          </p:cNvPr>
          <p:cNvSpPr>
            <a:spLocks noGrp="1"/>
          </p:cNvSpPr>
          <p:nvPr>
            <p:ph type="ftr" sz="quarter" idx="67"/>
          </p:nvPr>
        </p:nvSpPr>
        <p:spPr/>
        <p:txBody>
          <a:bodyPr/>
          <a:lstStyle>
            <a:lvl1pPr>
              <a:defRPr>
                <a:solidFill>
                  <a:schemeClr val="bg1"/>
                </a:solidFill>
              </a:defRPr>
            </a:lvl1pPr>
          </a:lstStyle>
          <a:p>
            <a:r>
              <a:rPr lang="en-US" noProof="0"/>
              <a:t>Unit Controller Call Series © Sodexo November 2023. All rights Reserved</a:t>
            </a:r>
          </a:p>
        </p:txBody>
      </p:sp>
      <p:pic>
        <p:nvPicPr>
          <p:cNvPr id="36" name="Image 35">
            <a:extLst>
              <a:ext uri="{FF2B5EF4-FFF2-40B4-BE49-F238E27FC236}">
                <a16:creationId xmlns:a16="http://schemas.microsoft.com/office/drawing/2014/main" id="{40D9EAFD-AEFC-42B0-A59B-F3ECB385150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92975" y="4558817"/>
            <a:ext cx="1319672" cy="474835"/>
          </a:xfrm>
          <a:prstGeom prst="rect">
            <a:avLst/>
          </a:prstGeom>
        </p:spPr>
      </p:pic>
      <p:pic>
        <p:nvPicPr>
          <p:cNvPr id="26" name="Picture 25">
            <a:extLst>
              <a:ext uri="{FF2B5EF4-FFF2-40B4-BE49-F238E27FC236}">
                <a16:creationId xmlns:a16="http://schemas.microsoft.com/office/drawing/2014/main" id="{0862E184-17C7-449F-ACF1-19A6A1764A72}"/>
              </a:ext>
            </a:extLst>
          </p:cNvPr>
          <p:cNvPicPr>
            <a:picLocks noChangeAspect="1"/>
          </p:cNvPicPr>
          <p:nvPr/>
        </p:nvPicPr>
        <p:blipFill>
          <a:blip r:embed="rId3"/>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09491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3" y="2284080"/>
            <a:ext cx="11269662" cy="1388585"/>
          </a:xfrm>
          <a:noFill/>
        </p:spPr>
        <p:txBody>
          <a:bodyPr anchor="t"/>
          <a:lstStyle>
            <a:lvl1pPr>
              <a:defRPr sz="1500">
                <a:solidFill>
                  <a:srgbClr val="2A295C"/>
                </a:solidFill>
              </a:defRPr>
            </a:lvl1pPr>
            <a:lvl2pPr>
              <a:defRPr sz="1500"/>
            </a:lvl2pPr>
            <a:lvl3pPr marL="395288" indent="-128588">
              <a:defRPr sz="1500"/>
            </a:lvl3pPr>
            <a:lvl4pPr marL="542925" indent="-141288">
              <a:defRPr sz="1500"/>
            </a:lvl4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85429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hasCustomPrompt="1"/>
          </p:nvPr>
        </p:nvSpPr>
        <p:spPr>
          <a:xfrm>
            <a:off x="6210300" y="2276475"/>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42912" y="2276476"/>
            <a:ext cx="5502275" cy="1388585"/>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40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7" name="Espace réservé du texte 6">
            <a:extLst>
              <a:ext uri="{FF2B5EF4-FFF2-40B4-BE49-F238E27FC236}">
                <a16:creationId xmlns:a16="http://schemas.microsoft.com/office/drawing/2014/main" id="{4E04CD55-C249-4F39-8468-83327E8DB3C5}"/>
              </a:ext>
            </a:extLst>
          </p:cNvPr>
          <p:cNvSpPr>
            <a:spLocks noGrp="1"/>
          </p:cNvSpPr>
          <p:nvPr>
            <p:ph type="body" sz="quarter" idx="20" hasCustomPrompt="1"/>
          </p:nvPr>
        </p:nvSpPr>
        <p:spPr>
          <a:xfrm>
            <a:off x="442913" y="1544228"/>
            <a:ext cx="11269662" cy="1388585"/>
          </a:xfrm>
        </p:spPr>
        <p:txBody>
          <a:bodyPr/>
          <a:lstStyle>
            <a:lvl2pPr>
              <a:defRPr/>
            </a:lvl2pPr>
            <a:lvl3pPr>
              <a:defRPr/>
            </a:lvl3pPr>
            <a:lvl4pPr>
              <a:defRPr/>
            </a:lvl4pPr>
            <a:lvl5pPr>
              <a:defRPr/>
            </a:lvl5pPr>
          </a:lstStyle>
          <a:p>
            <a:pPr marL="0" marR="0" lvl="0" indent="0" algn="l" defTabSz="914377" rtl="0" eaLnBrk="1" fontAlgn="auto" latinLnBrk="0" hangingPunct="1">
              <a:lnSpc>
                <a:spcPct val="130000"/>
              </a:lnSpc>
              <a:spcBef>
                <a:spcPts val="0"/>
              </a:spcBef>
              <a:spcAft>
                <a:spcPts val="0"/>
              </a:spcAft>
              <a:buClrTx/>
              <a:buSzTx/>
              <a:buFont typeface="Arial" panose="020B0604020202020204" pitchFamily="34" charset="0"/>
              <a:buNone/>
              <a:tabLst/>
              <a:defRPr/>
            </a:pPr>
            <a:r>
              <a:rPr lang="en-US" noProof="0"/>
              <a:t>Lorem ipsum dolor</a:t>
            </a:r>
          </a:p>
          <a:p>
            <a:pPr lvl="1"/>
            <a:r>
              <a:rPr lang="en-US" noProof="0"/>
              <a:t>Second level</a:t>
            </a:r>
          </a:p>
          <a:p>
            <a:pPr lvl="2"/>
            <a:r>
              <a:rPr lang="en-US" noProof="0"/>
              <a:t>Third level</a:t>
            </a:r>
          </a:p>
          <a:p>
            <a:pPr lvl="3"/>
            <a:r>
              <a:rPr lang="en-US" noProof="0"/>
              <a:t>Forth level</a:t>
            </a:r>
          </a:p>
          <a:p>
            <a:pPr lvl="4"/>
            <a:r>
              <a:rPr lang="en-US" noProof="0"/>
              <a:t>Lead level</a:t>
            </a:r>
          </a:p>
        </p:txBody>
      </p:sp>
    </p:spTree>
    <p:extLst>
      <p:ext uri="{BB962C8B-B14F-4D97-AF65-F5344CB8AC3E}">
        <p14:creationId xmlns:p14="http://schemas.microsoft.com/office/powerpoint/2010/main" val="313328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hasCustomPrompt="1"/>
          </p:nvPr>
        </p:nvSpPr>
        <p:spPr>
          <a:xfrm>
            <a:off x="8176904"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hasCustomPrompt="1"/>
          </p:nvPr>
        </p:nvSpPr>
        <p:spPr>
          <a:xfrm>
            <a:off x="4328162"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hasCustomPrompt="1"/>
          </p:nvPr>
        </p:nvSpPr>
        <p:spPr>
          <a:xfrm>
            <a:off x="439431" y="3955492"/>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hasCustomPrompt="1"/>
          </p:nvPr>
        </p:nvSpPr>
        <p:spPr>
          <a:xfrm>
            <a:off x="8176904"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hasCustomPrompt="1"/>
          </p:nvPr>
        </p:nvSpPr>
        <p:spPr>
          <a:xfrm>
            <a:off x="4328162" y="1862698"/>
            <a:ext cx="3600000" cy="486800"/>
          </a:xfrm>
          <a:noFill/>
        </p:spPr>
        <p:txBody>
          <a:bodyPr anchor="t"/>
          <a:lstStyle>
            <a:lvl1pPr marL="288000">
              <a:defRPr lang="da-DK" sz="1400" kern="1200">
                <a:solidFill>
                  <a:schemeClr val="accent1"/>
                </a:solidFill>
                <a:latin typeface="+mn-lt"/>
                <a:ea typeface="+mn-ea"/>
                <a:cs typeface="+mn-cs"/>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amet</a:t>
            </a:r>
          </a:p>
          <a:p>
            <a:pPr lvl="1"/>
            <a:r>
              <a:rPr lang="en-US" noProof="0"/>
              <a:t>Second level</a:t>
            </a:r>
            <a:endParaRPr lang="en-US" noProof="0"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hasCustomPrompt="1"/>
          </p:nvPr>
        </p:nvSpPr>
        <p:spPr>
          <a:xfrm>
            <a:off x="439431" y="1862698"/>
            <a:ext cx="3600000" cy="486800"/>
          </a:xfrm>
          <a:noFill/>
        </p:spPr>
        <p:txBody>
          <a:bodyPr anchor="t"/>
          <a:lstStyle>
            <a:lvl1pPr marL="288000">
              <a:defRPr sz="1400">
                <a:solidFill>
                  <a:schemeClr val="accent1"/>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en-US" noProof="0"/>
              <a:t>Lorem ipsum dolor sit </a:t>
            </a:r>
            <a:r>
              <a:rPr lang="en-US" noProof="0" dirty="0" err="1"/>
              <a:t>amet</a:t>
            </a:r>
            <a:endParaRPr lang="en-US" noProof="0" dirty="0"/>
          </a:p>
          <a:p>
            <a:pPr lvl="1"/>
            <a:r>
              <a:rPr lang="en-US" noProof="0"/>
              <a:t>Second </a:t>
            </a:r>
            <a:r>
              <a:rPr lang="en-US" noProof="0" dirty="0"/>
              <a:t>level</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5258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988476"/>
          </a:xfrm>
        </p:spPr>
        <p:txBody>
          <a:bodyPr/>
          <a:lstStyle>
            <a:lvl1pPr>
              <a:lnSpc>
                <a:spcPct val="110000"/>
              </a:lnSpc>
              <a:defRPr sz="1500">
                <a:solidFill>
                  <a:srgbClr val="2A295C"/>
                </a:solidFill>
              </a:defRPr>
            </a:lvl1pPr>
            <a:lvl2pPr marL="0" indent="0">
              <a:lnSpc>
                <a:spcPct val="110000"/>
              </a:lnSpc>
              <a:buNone/>
              <a:defRPr sz="1500"/>
            </a:lvl2pPr>
            <a:lvl3pPr marL="0" indent="0">
              <a:lnSpc>
                <a:spcPct val="110000"/>
              </a:lnSpc>
              <a:spcBef>
                <a:spcPts val="1200"/>
              </a:spcBef>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8" name="Text Placeholder 7">
            <a:extLst>
              <a:ext uri="{FF2B5EF4-FFF2-40B4-BE49-F238E27FC236}">
                <a16:creationId xmlns:a16="http://schemas.microsoft.com/office/drawing/2014/main" id="{854472FB-7A04-4397-A170-ABDA7C26C94A}"/>
              </a:ext>
            </a:extLst>
          </p:cNvPr>
          <p:cNvSpPr>
            <a:spLocks noGrp="1"/>
          </p:cNvSpPr>
          <p:nvPr>
            <p:ph type="body" sz="quarter" idx="21"/>
          </p:nvPr>
        </p:nvSpPr>
        <p:spPr>
          <a:xfrm>
            <a:off x="465138" y="2959100"/>
            <a:ext cx="3614737" cy="1342419"/>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Espace réservé du contenu 2">
            <a:extLst>
              <a:ext uri="{FF2B5EF4-FFF2-40B4-BE49-F238E27FC236}">
                <a16:creationId xmlns:a16="http://schemas.microsoft.com/office/drawing/2014/main" id="{5A0F78F3-324F-46BF-95C0-EC8CC75D08CB}"/>
              </a:ext>
            </a:extLst>
          </p:cNvPr>
          <p:cNvSpPr>
            <a:spLocks noGrp="1"/>
          </p:cNvSpPr>
          <p:nvPr>
            <p:ph sz="quarter" idx="24" hasCustomPrompt="1"/>
          </p:nvPr>
        </p:nvSpPr>
        <p:spPr>
          <a:xfrm>
            <a:off x="4239203"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Espace réservé du contenu 2">
            <a:extLst>
              <a:ext uri="{FF2B5EF4-FFF2-40B4-BE49-F238E27FC236}">
                <a16:creationId xmlns:a16="http://schemas.microsoft.com/office/drawing/2014/main" id="{1572219B-6C98-4B08-9B9F-4E04ED860A8C}"/>
              </a:ext>
            </a:extLst>
          </p:cNvPr>
          <p:cNvSpPr>
            <a:spLocks noGrp="1"/>
          </p:cNvSpPr>
          <p:nvPr>
            <p:ph sz="quarter" idx="25" hasCustomPrompt="1"/>
          </p:nvPr>
        </p:nvSpPr>
        <p:spPr>
          <a:xfrm>
            <a:off x="8112125" y="1658938"/>
            <a:ext cx="3614737" cy="45070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74204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10000"/>
              </a:lnSpc>
              <a:defRPr sz="1500">
                <a:solidFill>
                  <a:srgbClr val="2A295C"/>
                </a:solidFill>
              </a:defRPr>
            </a:lvl1pPr>
            <a:lvl2pPr marL="0" indent="0">
              <a:lnSpc>
                <a:spcPct val="110000"/>
              </a:lnSpc>
              <a:buNone/>
              <a:defRPr sz="1500"/>
            </a:lvl2pPr>
            <a:lvl3pPr marL="0" indent="0">
              <a:lnSpc>
                <a:spcPct val="110000"/>
              </a:lnSpc>
              <a:spcAft>
                <a:spcPts val="6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5"/>
          </a:solidFill>
        </p:spPr>
        <p:txBody>
          <a:bodyPr lIns="324000" anchor="ctr">
            <a:noAutofit/>
          </a:bodyPr>
          <a:lstStyle>
            <a:lvl1pPr>
              <a:lnSpc>
                <a:spcPct val="100000"/>
              </a:lnSpc>
              <a:defRPr sz="1500" b="1">
                <a:solidFill>
                  <a:schemeClr val="bg1"/>
                </a:solidFill>
              </a:defRPr>
            </a:lvl1pPr>
          </a:lstStyle>
          <a:p>
            <a:pPr lvl="0"/>
            <a:r>
              <a:rPr lang="en-US" noProof="0"/>
              <a:t>Subtitle lorem ipsum subtitle lorem</a:t>
            </a:r>
          </a:p>
          <a:p>
            <a:pPr lvl="0"/>
            <a:r>
              <a:rPr lang="en-US" noProof="0"/>
              <a:t>ipsum subtitle lorem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065420"/>
          </a:xfrm>
        </p:spPr>
        <p:txBody>
          <a:bodyPr/>
          <a:lstStyle>
            <a:lvl1pPr>
              <a:lnSpc>
                <a:spcPct val="110000"/>
              </a:lnSpc>
              <a:spcBef>
                <a:spcPts val="600"/>
              </a:spcBef>
              <a:defRPr sz="1500">
                <a:solidFill>
                  <a:srgbClr val="2A295C"/>
                </a:solidFill>
              </a:defRPr>
            </a:lvl1pPr>
            <a:lvl2pPr marL="0" indent="0">
              <a:lnSpc>
                <a:spcPct val="110000"/>
              </a:lnSpc>
              <a:buNone/>
              <a:defRPr sz="1500"/>
            </a:lvl2pPr>
            <a:lvl3pPr marL="0" indent="0">
              <a:lnSpc>
                <a:spcPct val="110000"/>
              </a:lnSpc>
              <a:spcBef>
                <a:spcPts val="1800"/>
              </a:spcBef>
              <a:spcAft>
                <a:spcPts val="200"/>
              </a:spcAft>
              <a:buNone/>
              <a:defRPr sz="1600" b="1"/>
            </a:lvl3pPr>
          </a:lstStyle>
          <a:p>
            <a:pPr lvl="0"/>
            <a:r>
              <a:rPr lang="en-US" noProof="0"/>
              <a:t>Lorem ipsum dolor sit amet,</a:t>
            </a:r>
          </a:p>
          <a:p>
            <a:pPr lvl="1"/>
            <a:r>
              <a:rPr lang="en-US" noProof="0"/>
              <a:t>Second level</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18" name="Espace réservé du contenu 2">
            <a:extLst>
              <a:ext uri="{FF2B5EF4-FFF2-40B4-BE49-F238E27FC236}">
                <a16:creationId xmlns:a16="http://schemas.microsoft.com/office/drawing/2014/main" id="{7B10C465-B273-49D6-874E-68FE532163E6}"/>
              </a:ext>
            </a:extLst>
          </p:cNvPr>
          <p:cNvSpPr>
            <a:spLocks noGrp="1"/>
          </p:cNvSpPr>
          <p:nvPr>
            <p:ph sz="quarter" idx="19" hasCustomPrompt="1"/>
          </p:nvPr>
        </p:nvSpPr>
        <p:spPr>
          <a:xfrm>
            <a:off x="4635500" y="1587718"/>
            <a:ext cx="2668588" cy="1841282"/>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455E5A23-6A34-4A67-8CE7-AE3F69184F95}"/>
              </a:ext>
            </a:extLst>
          </p:cNvPr>
          <p:cNvSpPr>
            <a:spLocks noGrp="1"/>
          </p:cNvSpPr>
          <p:nvPr>
            <p:ph sz="quarter" idx="20" hasCustomPrompt="1"/>
          </p:nvPr>
        </p:nvSpPr>
        <p:spPr>
          <a:xfrm>
            <a:off x="4635500" y="3997099"/>
            <a:ext cx="2668588" cy="186410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3" name="Titre 3">
            <a:extLst>
              <a:ext uri="{FF2B5EF4-FFF2-40B4-BE49-F238E27FC236}">
                <a16:creationId xmlns:a16="http://schemas.microsoft.com/office/drawing/2014/main" id="{FCE24A74-C0D5-4C66-9D11-7BFD8F8C8F3E}"/>
              </a:ext>
            </a:extLst>
          </p:cNvPr>
          <p:cNvSpPr>
            <a:spLocks noGrp="1"/>
          </p:cNvSpPr>
          <p:nvPr>
            <p:ph type="title" hasCustomPrompt="1"/>
          </p:nvPr>
        </p:nvSpPr>
        <p:spPr>
          <a:xfrm>
            <a:off x="443280" y="489839"/>
            <a:ext cx="10515600" cy="346249"/>
          </a:xfrm>
        </p:spPr>
        <p:txBody>
          <a:bodyPr/>
          <a:lstStyle/>
          <a:p>
            <a:r>
              <a:rPr lang="en-US" noProof="0"/>
              <a:t>Title, text level 1</a:t>
            </a:r>
          </a:p>
        </p:txBody>
      </p:sp>
    </p:spTree>
    <p:extLst>
      <p:ext uri="{BB962C8B-B14F-4D97-AF65-F5344CB8AC3E}">
        <p14:creationId xmlns:p14="http://schemas.microsoft.com/office/powerpoint/2010/main" val="42019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313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332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4231"/>
          </a:xfrm>
        </p:spPr>
        <p:txBody>
          <a:bodyPr/>
          <a:lstStyle>
            <a:lvl1pPr algn="ctr">
              <a:defRPr sz="1500" b="1"/>
            </a:lvl1pPr>
            <a:lvl2pPr marL="0" indent="0">
              <a:buNone/>
              <a:defRPr/>
            </a:lvl2pPr>
            <a:lvl3pPr marL="0" indent="0">
              <a:buNone/>
              <a:defRPr sz="1600" b="1"/>
            </a:lvl3pPr>
          </a:lstStyle>
          <a:p>
            <a:pPr lvl="0"/>
            <a:r>
              <a:rPr lang="en-US" noProof="0"/>
              <a:t>Subtitle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8" name="Espace réservé du contenu 2">
            <a:extLst>
              <a:ext uri="{FF2B5EF4-FFF2-40B4-BE49-F238E27FC236}">
                <a16:creationId xmlns:a16="http://schemas.microsoft.com/office/drawing/2014/main" id="{4DCBB157-0523-4E9E-9AE5-223DDADCCC5B}"/>
              </a:ext>
            </a:extLst>
          </p:cNvPr>
          <p:cNvSpPr>
            <a:spLocks noGrp="1"/>
          </p:cNvSpPr>
          <p:nvPr>
            <p:ph sz="quarter" idx="23" hasCustomPrompt="1"/>
          </p:nvPr>
        </p:nvSpPr>
        <p:spPr>
          <a:xfrm>
            <a:off x="442912"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9" name="Espace réservé du contenu 2">
            <a:extLst>
              <a:ext uri="{FF2B5EF4-FFF2-40B4-BE49-F238E27FC236}">
                <a16:creationId xmlns:a16="http://schemas.microsoft.com/office/drawing/2014/main" id="{3972C867-7FD0-4127-9CD6-4778059658C9}"/>
              </a:ext>
            </a:extLst>
          </p:cNvPr>
          <p:cNvSpPr>
            <a:spLocks noGrp="1"/>
          </p:cNvSpPr>
          <p:nvPr>
            <p:ph sz="quarter" idx="24" hasCustomPrompt="1"/>
          </p:nvPr>
        </p:nvSpPr>
        <p:spPr>
          <a:xfrm>
            <a:off x="4333703"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20" name="Espace réservé du contenu 2">
            <a:extLst>
              <a:ext uri="{FF2B5EF4-FFF2-40B4-BE49-F238E27FC236}">
                <a16:creationId xmlns:a16="http://schemas.microsoft.com/office/drawing/2014/main" id="{5C5C98CA-DFFA-4651-8852-1FE4F95365E2}"/>
              </a:ext>
            </a:extLst>
          </p:cNvPr>
          <p:cNvSpPr>
            <a:spLocks noGrp="1"/>
          </p:cNvSpPr>
          <p:nvPr>
            <p:ph sz="quarter" idx="25" hasCustomPrompt="1"/>
          </p:nvPr>
        </p:nvSpPr>
        <p:spPr>
          <a:xfrm>
            <a:off x="8224494" y="2943531"/>
            <a:ext cx="3477907" cy="2081784"/>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516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Text Placeholder 7">
            <a:extLst>
              <a:ext uri="{FF2B5EF4-FFF2-40B4-BE49-F238E27FC236}">
                <a16:creationId xmlns:a16="http://schemas.microsoft.com/office/drawing/2014/main" id="{EEB5BC8B-63DA-415A-817A-643166CA08C4}"/>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Espace réservé du contenu 2">
            <a:extLst>
              <a:ext uri="{FF2B5EF4-FFF2-40B4-BE49-F238E27FC236}">
                <a16:creationId xmlns:a16="http://schemas.microsoft.com/office/drawing/2014/main" id="{736D4B69-8F9D-4FFA-A4B7-3CFC99692587}"/>
              </a:ext>
            </a:extLst>
          </p:cNvPr>
          <p:cNvSpPr>
            <a:spLocks noGrp="1"/>
          </p:cNvSpPr>
          <p:nvPr>
            <p:ph sz="quarter" idx="23" hasCustomPrompt="1"/>
          </p:nvPr>
        </p:nvSpPr>
        <p:spPr>
          <a:xfrm>
            <a:off x="442912" y="1658202"/>
            <a:ext cx="4900612"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36750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endParaRPr lang="fr-FR" noProof="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noProof="0" dirty="0" err="1"/>
              <a:t>Title</a:t>
            </a:r>
            <a:r>
              <a:rPr lang="fr-FR" noProof="0" dirty="0"/>
              <a:t>, </a:t>
            </a:r>
            <a:r>
              <a:rPr lang="fr-FR" noProof="0" err="1"/>
              <a:t>text</a:t>
            </a:r>
            <a:r>
              <a:rPr lang="fr-FR" noProof="0"/>
              <a:t> </a:t>
            </a:r>
            <a:r>
              <a:rPr lang="en-US" noProof="0"/>
              <a:t>level</a:t>
            </a:r>
            <a:r>
              <a:rPr lang="fr-FR" noProof="0"/>
              <a:t> </a:t>
            </a:r>
            <a:r>
              <a:rPr lang="fr-FR" noProof="0" dirty="0"/>
              <a:t>1</a:t>
            </a:r>
          </a:p>
        </p:txBody>
      </p:sp>
      <p:sp>
        <p:nvSpPr>
          <p:cNvPr id="8" name="Text Placeholder 7">
            <a:extLst>
              <a:ext uri="{FF2B5EF4-FFF2-40B4-BE49-F238E27FC236}">
                <a16:creationId xmlns:a16="http://schemas.microsoft.com/office/drawing/2014/main" id="{6D559939-F0F3-41DF-BA50-4A35D367F958}"/>
              </a:ext>
            </a:extLst>
          </p:cNvPr>
          <p:cNvSpPr>
            <a:spLocks noGrp="1"/>
          </p:cNvSpPr>
          <p:nvPr>
            <p:ph type="body" sz="quarter" idx="21"/>
          </p:nvPr>
        </p:nvSpPr>
        <p:spPr>
          <a:xfrm>
            <a:off x="6885709" y="1658203"/>
            <a:ext cx="4826866" cy="287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Espace réservé du contenu 2">
            <a:extLst>
              <a:ext uri="{FF2B5EF4-FFF2-40B4-BE49-F238E27FC236}">
                <a16:creationId xmlns:a16="http://schemas.microsoft.com/office/drawing/2014/main" id="{CA82406D-8362-445D-AC9E-64F16FA2E390}"/>
              </a:ext>
            </a:extLst>
          </p:cNvPr>
          <p:cNvSpPr>
            <a:spLocks noGrp="1"/>
          </p:cNvSpPr>
          <p:nvPr>
            <p:ph sz="quarter" idx="23" hasCustomPrompt="1"/>
          </p:nvPr>
        </p:nvSpPr>
        <p:spPr>
          <a:xfrm>
            <a:off x="442911" y="1658202"/>
            <a:ext cx="5653087" cy="4247296"/>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89083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1" name="Espace réservé du contenu 2">
            <a:extLst>
              <a:ext uri="{FF2B5EF4-FFF2-40B4-BE49-F238E27FC236}">
                <a16:creationId xmlns:a16="http://schemas.microsoft.com/office/drawing/2014/main" id="{972AA708-4E4D-4EAD-88E7-7EC8A4C9A297}"/>
              </a:ext>
            </a:extLst>
          </p:cNvPr>
          <p:cNvSpPr>
            <a:spLocks noGrp="1"/>
          </p:cNvSpPr>
          <p:nvPr>
            <p:ph sz="quarter" idx="23" hasCustomPrompt="1"/>
          </p:nvPr>
        </p:nvSpPr>
        <p:spPr>
          <a:xfrm>
            <a:off x="944879" y="2446020"/>
            <a:ext cx="10767696" cy="1433850"/>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
        <p:nvSpPr>
          <p:cNvPr id="12" name="Espace réservé du contenu 2">
            <a:extLst>
              <a:ext uri="{FF2B5EF4-FFF2-40B4-BE49-F238E27FC236}">
                <a16:creationId xmlns:a16="http://schemas.microsoft.com/office/drawing/2014/main" id="{97C3166F-6AB3-4C7F-A566-02A05195B6FC}"/>
              </a:ext>
            </a:extLst>
          </p:cNvPr>
          <p:cNvSpPr>
            <a:spLocks noGrp="1"/>
          </p:cNvSpPr>
          <p:nvPr>
            <p:ph sz="quarter" idx="24" hasCustomPrompt="1"/>
          </p:nvPr>
        </p:nvSpPr>
        <p:spPr>
          <a:xfrm>
            <a:off x="944879" y="3879869"/>
            <a:ext cx="10767696" cy="2139931"/>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175413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9" name="Espace réservé du contenu 2">
            <a:extLst>
              <a:ext uri="{FF2B5EF4-FFF2-40B4-BE49-F238E27FC236}">
                <a16:creationId xmlns:a16="http://schemas.microsoft.com/office/drawing/2014/main" id="{C80F9D36-54FD-4A20-A132-828717E13CA6}"/>
              </a:ext>
            </a:extLst>
          </p:cNvPr>
          <p:cNvSpPr>
            <a:spLocks noGrp="1"/>
          </p:cNvSpPr>
          <p:nvPr>
            <p:ph sz="quarter" idx="24" hasCustomPrompt="1"/>
          </p:nvPr>
        </p:nvSpPr>
        <p:spPr>
          <a:xfrm>
            <a:off x="442913" y="1447800"/>
            <a:ext cx="11269662" cy="4391025"/>
          </a:xfrm>
        </p:spPr>
        <p:txBody>
          <a:bodyPr>
            <a:noAutofit/>
          </a:bodyPr>
          <a:lstStyle>
            <a:lvl1pPr>
              <a:defRPr>
                <a:noFill/>
              </a:defRPr>
            </a:lvl1pPr>
            <a:lvl2pPr>
              <a:defRPr>
                <a:noFill/>
              </a:defRPr>
            </a:lvl2pPr>
            <a:lvl3pPr>
              <a:defRPr>
                <a:noFill/>
              </a:defRPr>
            </a:lvl3pPr>
            <a:lvl4pPr>
              <a:defRPr>
                <a:noFill/>
              </a:defRPr>
            </a:lvl4pPr>
            <a:lvl5pPr>
              <a:defRPr>
                <a:noFill/>
              </a:defRPr>
            </a:lvl5pPr>
          </a:lstStyle>
          <a:p>
            <a:pPr lvl="0"/>
            <a:r>
              <a:rPr lang="en-US" noProof="0"/>
              <a:t> </a:t>
            </a:r>
          </a:p>
        </p:txBody>
      </p:sp>
    </p:spTree>
    <p:extLst>
      <p:ext uri="{BB962C8B-B14F-4D97-AF65-F5344CB8AC3E}">
        <p14:creationId xmlns:p14="http://schemas.microsoft.com/office/powerpoint/2010/main" val="354057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02</a:t>
            </a:r>
          </a:p>
          <a:p>
            <a:pPr lvl="1"/>
            <a:r>
              <a:rPr lang="en-US" noProof="0"/>
              <a:t>Lorem ipsum</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accent1"/>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en-US" noProof="0"/>
              <a:t>Step 01</a:t>
            </a:r>
          </a:p>
          <a:p>
            <a:pPr lvl="1"/>
            <a:r>
              <a:rPr lang="en-US" noProof="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72502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noProof="0"/>
              <a:t>Unit Controller Call Series © Sodexo November 2023. All rights Reserved</a:t>
            </a:r>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accent1"/>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en-US" noProof="0"/>
              <a:t>Lorem ipsum dolor sit amet,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accent1"/>
          </a:solidFill>
          <a:ln>
            <a:noFill/>
          </a:ln>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en-US" noProof="0"/>
              <a:t>B2B</a:t>
            </a:r>
          </a:p>
          <a:p>
            <a:pPr lvl="0"/>
            <a:r>
              <a:rPr lang="en-US" noProof="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
        <p:nvSpPr>
          <p:cNvPr id="13" name="Espace réservé du texte 8">
            <a:extLst>
              <a:ext uri="{FF2B5EF4-FFF2-40B4-BE49-F238E27FC236}">
                <a16:creationId xmlns:a16="http://schemas.microsoft.com/office/drawing/2014/main" id="{2D77EC42-E5B3-465E-80AB-7FE8E542C3DA}"/>
              </a:ext>
            </a:extLst>
          </p:cNvPr>
          <p:cNvSpPr>
            <a:spLocks noGrp="1"/>
          </p:cNvSpPr>
          <p:nvPr>
            <p:ph type="body" sz="quarter" idx="23" hasCustomPrompt="1"/>
          </p:nvPr>
        </p:nvSpPr>
        <p:spPr>
          <a:xfrm>
            <a:off x="4061619" y="6053502"/>
            <a:ext cx="4068762" cy="286318"/>
          </a:xfrm>
          <a:noFill/>
        </p:spPr>
        <p:txBody>
          <a:bodyPr lIns="0" anchor="ctr">
            <a:noAutofit/>
          </a:bodyPr>
          <a:lstStyle>
            <a:lvl1pPr algn="ctr">
              <a:lnSpc>
                <a:spcPct val="100000"/>
              </a:lnSpc>
              <a:defRPr sz="12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Tree>
    <p:extLst>
      <p:ext uri="{BB962C8B-B14F-4D97-AF65-F5344CB8AC3E}">
        <p14:creationId xmlns:p14="http://schemas.microsoft.com/office/powerpoint/2010/main" val="24280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76925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r>
              <a:rPr lang="en-US"/>
              <a:t>Click icon to add picture</a:t>
            </a:r>
            <a:endParaRPr lang="fr-FR"/>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r>
              <a:rPr lang="en-US"/>
              <a:t>Click icon to add picture</a:t>
            </a:r>
            <a:endParaRPr lang="fr-FR"/>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en-US" noProof="0"/>
              <a:t>Lorem ipsum dolor sit amet,</a:t>
            </a:r>
          </a:p>
          <a:p>
            <a:pPr lvl="1"/>
            <a:r>
              <a:rPr lang="en-US" noProof="0"/>
              <a:t>Deuxième niveau</a:t>
            </a:r>
          </a:p>
          <a:p>
            <a:pPr lvl="2"/>
            <a:r>
              <a:rPr lang="en-US" noProof="0"/>
              <a:t>Subtitle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34314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519803"/>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76636"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519803"/>
            <a:ext cx="2717227"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76212"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519803"/>
            <a:ext cx="2717226" cy="726866"/>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75788"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519803"/>
            <a:ext cx="2717226" cy="711477"/>
          </a:xfrm>
        </p:spPr>
        <p:txBody>
          <a:bodyPr/>
          <a:lstStyle>
            <a:lvl1pPr algn="ctr">
              <a:lnSpc>
                <a:spcPct val="100000"/>
              </a:lnSpc>
              <a:defRPr lang="fr-FR" sz="1500" kern="1200" dirty="0" err="1">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Level 2</a:t>
            </a:r>
          </a:p>
          <a:p>
            <a:pPr lvl="2"/>
            <a:r>
              <a:rPr lang="en-US" noProof="0"/>
              <a:t>Subtitle</a:t>
            </a:r>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75363" y="3973639"/>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76636"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76212"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071555"/>
            <a:ext cx="2717226" cy="711477"/>
          </a:xfrm>
        </p:spPr>
        <p:txBody>
          <a:bodyPr/>
          <a:lstStyle>
            <a:lvl1pPr algn="ctr">
              <a:lnSpc>
                <a:spcPct val="100000"/>
              </a:lnSpc>
              <a:defRPr lang="fr-FR" sz="1500" kern="1200" dirty="0">
                <a:solidFill>
                  <a:schemeClr val="accent1"/>
                </a:solidFill>
                <a:latin typeface="+mn-lt"/>
                <a:ea typeface="+mn-ea"/>
                <a:cs typeface="+mn-cs"/>
              </a:defRPr>
            </a:lvl1pPr>
            <a:lvl2pPr marL="0" indent="0" algn="ctr">
              <a:lnSpc>
                <a:spcPct val="100000"/>
              </a:lnSpc>
              <a:spcAft>
                <a:spcPts val="0"/>
              </a:spcAft>
              <a:buNone/>
              <a:defRPr sz="1500"/>
            </a:lvl2pPr>
            <a:lvl3pPr marL="0" indent="0" algn="ctr">
              <a:spcAft>
                <a:spcPts val="0"/>
              </a:spcAft>
              <a:buNone/>
              <a:defRPr sz="1600" b="1"/>
            </a:lvl3pPr>
          </a:lstStyle>
          <a:p>
            <a:pPr lvl="0"/>
            <a:r>
              <a:rPr lang="en-US" noProof="0"/>
              <a:t>  Lorem ipsum dolor sit amet,</a:t>
            </a:r>
          </a:p>
          <a:p>
            <a:pPr marL="0" marR="0" lvl="1" indent="0" algn="ctr" defTabSz="914377" rtl="0" eaLnBrk="1" fontAlgn="auto" latinLnBrk="0" hangingPunct="1">
              <a:lnSpc>
                <a:spcPct val="100000"/>
              </a:lnSpc>
              <a:spcBef>
                <a:spcPts val="0"/>
              </a:spcBef>
              <a:spcAft>
                <a:spcPts val="0"/>
              </a:spcAft>
              <a:buClr>
                <a:srgbClr val="EE0000"/>
              </a:buClr>
              <a:buSzTx/>
              <a:buFont typeface="Arial" panose="020B0604020202020204" pitchFamily="34" charset="0"/>
              <a:buNone/>
              <a:tabLst/>
              <a:defRPr/>
            </a:pPr>
            <a:r>
              <a:rPr lang="en-US" noProof="0"/>
              <a:t>Level 2</a:t>
            </a:r>
          </a:p>
          <a:p>
            <a:pPr lvl="2"/>
            <a:r>
              <a:rPr lang="en-US" noProof="0"/>
              <a:t>Subtitle</a:t>
            </a:r>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75788"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071555"/>
            <a:ext cx="2717226" cy="711477"/>
          </a:xfrm>
        </p:spPr>
        <p:txBody>
          <a:bodyPr/>
          <a:lstStyle>
            <a:lvl1pPr algn="ctr">
              <a:lnSpc>
                <a:spcPct val="100000"/>
              </a:lnSpc>
              <a:defRPr sz="1500">
                <a:solidFill>
                  <a:schemeClr val="accent1"/>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en-US" noProof="0"/>
              <a:t>  Lorem ipsum dolor sit amet,</a:t>
            </a:r>
          </a:p>
          <a:p>
            <a:pPr lvl="1"/>
            <a:r>
              <a:rPr lang="en-US" noProof="0"/>
              <a:t> Level 2</a:t>
            </a:r>
          </a:p>
          <a:p>
            <a:pPr lvl="2"/>
            <a:r>
              <a:rPr lang="en-US" noProof="0"/>
              <a:t>Subtitle</a:t>
            </a:r>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75363" y="1525391"/>
            <a:ext cx="1440000" cy="1440000"/>
          </a:xfrm>
          <a:prstGeom prst="ellipse">
            <a:avLst/>
          </a:prstGeom>
          <a:solidFill>
            <a:schemeClr val="bg1">
              <a:lumMod val="75000"/>
            </a:schemeClr>
          </a:solidFill>
        </p:spPr>
        <p:txBody>
          <a:bodyPr>
            <a:noAutofit/>
          </a:bodyPr>
          <a:lstStyle>
            <a:lvl1pPr>
              <a:defRPr>
                <a:noFill/>
              </a:defRPr>
            </a:lvl1pPr>
          </a:lstStyle>
          <a:p>
            <a:r>
              <a:rPr lang="en-US"/>
              <a:t>Click icon to add picture</a:t>
            </a:r>
            <a:endParaRPr lang="fr-F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4719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64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accent1"/>
          </a:solidFill>
        </p:spPr>
        <p:txBody>
          <a:bodyPr anchor="ctr">
            <a:noAutofit/>
          </a:bodyPr>
          <a:lstStyle>
            <a:lvl1pPr algn="ctr">
              <a:defRPr sz="1800" b="1">
                <a:solidFill>
                  <a:schemeClr val="bg1"/>
                </a:solidFill>
              </a:defRPr>
            </a:lvl1pPr>
          </a:lstStyle>
          <a:p>
            <a:pPr lvl="0"/>
            <a:r>
              <a:rPr lang="en-US" noProof="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565091"/>
          </a:xfrm>
        </p:spPr>
        <p:txBody>
          <a:bodyPr wrap="square" anchor="t">
            <a:spAutoFit/>
          </a:bodyPr>
          <a:lstStyle>
            <a:lvl1pPr algn="l">
              <a:lnSpc>
                <a:spcPct val="110000"/>
              </a:lnSpc>
              <a:defRPr sz="1500" b="1">
                <a:solidFill>
                  <a:srgbClr val="2A295C"/>
                </a:solidFill>
              </a:defRPr>
            </a:lvl1pPr>
            <a:lvl2pPr marL="0" indent="0">
              <a:lnSpc>
                <a:spcPct val="110000"/>
              </a:lnSpc>
              <a:spcBef>
                <a:spcPts val="600"/>
              </a:spcBef>
              <a:spcAft>
                <a:spcPts val="0"/>
              </a:spcAft>
              <a:buNone/>
              <a:defRPr sz="1500" b="0">
                <a:solidFill>
                  <a:schemeClr val="tx2"/>
                </a:solidFill>
              </a:defRPr>
            </a:lvl2pPr>
          </a:lstStyle>
          <a:p>
            <a:pPr lvl="0"/>
            <a:r>
              <a:rPr lang="en-US" noProof="0"/>
              <a:t>Subtitle lorem ipsum</a:t>
            </a:r>
          </a:p>
          <a:p>
            <a:pPr lvl="1"/>
            <a:r>
              <a:rPr lang="en-US" noProof="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accent1"/>
          </a:solidFill>
        </p:spPr>
        <p:txBody>
          <a:bodyPr anchor="ctr">
            <a:noAutofit/>
          </a:bodyPr>
          <a:lstStyle>
            <a:lvl1pPr algn="ctr">
              <a:defRPr sz="1800" b="1">
                <a:solidFill>
                  <a:schemeClr val="bg1"/>
                </a:solidFill>
              </a:defRPr>
            </a:lvl1pPr>
          </a:lstStyle>
          <a:p>
            <a:pPr lvl="0"/>
            <a:r>
              <a:rPr lang="en-US" noProof="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163354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noProof="0"/>
              <a:t>Unit Controller Call Series © Sodexo November 2023. All rights Reserved</a:t>
            </a:r>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en-US" noProof="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en-US" noProof="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34231"/>
          </a:xfrm>
        </p:spPr>
        <p:txBody>
          <a:bodyPr anchor="t">
            <a:spAutoFit/>
          </a:bodyPr>
          <a:lstStyle>
            <a:lvl1pPr algn="l">
              <a:lnSpc>
                <a:spcPct val="11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en-US" noProof="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205140"/>
            <a:ext cx="1628136" cy="481863"/>
          </a:xfrm>
        </p:spPr>
        <p:txBody>
          <a:bodyPr anchor="b">
            <a:spAutoFit/>
          </a:bodyPr>
          <a:lstStyle>
            <a:lvl1pPr algn="ctr">
              <a:lnSpc>
                <a:spcPct val="101000"/>
              </a:lnSpc>
              <a:defRPr sz="1600" b="1">
                <a:solidFill>
                  <a:srgbClr val="2A295C"/>
                </a:solidFill>
              </a:defRPr>
            </a:lvl1pPr>
          </a:lstStyle>
          <a:p>
            <a:pPr lvl="0"/>
            <a:r>
              <a:rPr lang="en-US" noProof="0"/>
              <a:t>Lorem ipsum title</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en-US" noProof="0"/>
              <a:t>Title, text level 1</a:t>
            </a:r>
          </a:p>
        </p:txBody>
      </p:sp>
    </p:spTree>
    <p:extLst>
      <p:ext uri="{BB962C8B-B14F-4D97-AF65-F5344CB8AC3E}">
        <p14:creationId xmlns:p14="http://schemas.microsoft.com/office/powerpoint/2010/main" val="299168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en-US" noProof="0" smtClean="0"/>
              <a:t>‹#›</a:t>
            </a:fld>
            <a:endParaRPr lang="en-US" noProof="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en-US" noProof="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accent1"/>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accent1"/>
          </a:solidFill>
        </p:spPr>
        <p:txBody>
          <a:bodyPr anchor="ctr">
            <a:noAutofit/>
          </a:bodyPr>
          <a:lstStyle>
            <a:lvl1pPr algn="ctr">
              <a:defRPr sz="1500" b="1">
                <a:solidFill>
                  <a:schemeClr val="bg1"/>
                </a:solidFill>
              </a:defRPr>
            </a:lvl1pPr>
          </a:lstStyle>
          <a:p>
            <a:pPr lvl="0"/>
            <a:r>
              <a:rPr lang="en-US" noProof="0"/>
              <a:t>Lorem</a:t>
            </a:r>
            <a:r>
              <a:rPr lang="fr-FR"/>
              <a:t> </a:t>
            </a:r>
            <a:r>
              <a:rPr lang="fr-FR" dirty="0"/>
              <a:t>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accent1"/>
          </a:solidFill>
        </p:spPr>
        <p:txBody>
          <a:bodyPr anchor="ctr">
            <a:noAutofit/>
          </a:bodyPr>
          <a:lstStyle>
            <a:lvl1pPr algn="ctr">
              <a:defRPr sz="1500" b="1">
                <a:solidFill>
                  <a:schemeClr val="bg1"/>
                </a:solidFill>
              </a:defRPr>
            </a:lvl1pPr>
          </a:lstStyle>
          <a:p>
            <a:pPr lvl="0"/>
            <a:r>
              <a:rPr lang="fr-FR"/>
              <a:t>Lorem </a:t>
            </a:r>
            <a:r>
              <a:rPr lang="en-US" noProof="0"/>
              <a:t>ipsum</a:t>
            </a:r>
            <a:r>
              <a:rPr lang="fr-FR"/>
              <a:t> </a:t>
            </a:r>
            <a:r>
              <a:rPr lang="fr-FR" dirty="0"/>
              <a:t>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a:t>
            </a:r>
            <a:r>
              <a:rPr lang="fr-FR" noProof="0"/>
              <a:t>ipsum</a:t>
            </a:r>
            <a:r>
              <a:rPr lang="fr-FR" dirty="0"/>
              <a:t>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a:t>, </a:t>
            </a:r>
            <a:r>
              <a:rPr lang="en-US" noProof="0"/>
              <a:t>text</a:t>
            </a:r>
            <a:r>
              <a:rPr lang="fr-FR"/>
              <a:t> </a:t>
            </a:r>
            <a:r>
              <a:rPr lang="fr-FR" dirty="0" err="1"/>
              <a:t>level</a:t>
            </a:r>
            <a:r>
              <a:rPr lang="fr-FR" dirty="0"/>
              <a:t> 1</a:t>
            </a:r>
          </a:p>
        </p:txBody>
      </p:sp>
    </p:spTree>
    <p:extLst>
      <p:ext uri="{BB962C8B-B14F-4D97-AF65-F5344CB8AC3E}">
        <p14:creationId xmlns:p14="http://schemas.microsoft.com/office/powerpoint/2010/main" val="63360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2" name="Picture 21">
            <a:extLst>
              <a:ext uri="{FF2B5EF4-FFF2-40B4-BE49-F238E27FC236}">
                <a16:creationId xmlns:a16="http://schemas.microsoft.com/office/drawing/2014/main" id="{19130070-9C89-4AF9-AA2E-3DF277CA1DFA}"/>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326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p:cSld name="//Thank yo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pic>
        <p:nvPicPr>
          <p:cNvPr id="23" name="Picture 22">
            <a:extLst>
              <a:ext uri="{FF2B5EF4-FFF2-40B4-BE49-F238E27FC236}">
                <a16:creationId xmlns:a16="http://schemas.microsoft.com/office/drawing/2014/main" id="{76824852-0A89-4B8C-8AE0-DE051E914CD3}"/>
              </a:ext>
            </a:extLst>
          </p:cNvPr>
          <p:cNvPicPr>
            <a:picLocks noChangeAspect="1"/>
          </p:cNvPicPr>
          <p:nvPr/>
        </p:nvPicPr>
        <p:blipFill>
          <a:blip r:embed="rId6"/>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21521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accent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C23CEB04-B30B-4EB2-A0E6-C050ED0C3CA3}"/>
              </a:ext>
            </a:extLst>
          </p:cNvPr>
          <p:cNvSpPr>
            <a:spLocks noGrp="1"/>
          </p:cNvSpPr>
          <p:nvPr>
            <p:ph type="title" hasCustomPrompt="1"/>
          </p:nvPr>
        </p:nvSpPr>
        <p:spPr>
          <a:xfrm>
            <a:off x="838200" y="3110755"/>
            <a:ext cx="10515600" cy="609398"/>
          </a:xfrm>
        </p:spPr>
        <p:txBody>
          <a:bodyPr/>
          <a:lstStyle>
            <a:lvl1pPr algn="ctr">
              <a:defRPr sz="4400" b="1">
                <a:solidFill>
                  <a:schemeClr val="bg1"/>
                </a:solidFill>
                <a:latin typeface="+mj-lt"/>
              </a:defRPr>
            </a:lvl1pPr>
          </a:lstStyle>
          <a:p>
            <a:r>
              <a:rPr lang="en-US"/>
              <a:t>Lorem Ipsum</a:t>
            </a: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23" name="Picture 22">
            <a:extLst>
              <a:ext uri="{FF2B5EF4-FFF2-40B4-BE49-F238E27FC236}">
                <a16:creationId xmlns:a16="http://schemas.microsoft.com/office/drawing/2014/main" id="{470C4A87-679E-4579-92FA-38168D654E5E}"/>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385867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p:cSld name="//Contact A">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en-US" noProof="0"/>
              <a:t>Name</a:t>
            </a:r>
          </a:p>
          <a:p>
            <a:pPr lvl="1"/>
            <a:r>
              <a:rPr lang="en-US" noProof="0"/>
              <a:t>Position </a:t>
            </a:r>
          </a:p>
        </p:txBody>
      </p:sp>
      <p:pic>
        <p:nvPicPr>
          <p:cNvPr id="29" name="Picture 28">
            <a:extLst>
              <a:ext uri="{FF2B5EF4-FFF2-40B4-BE49-F238E27FC236}">
                <a16:creationId xmlns:a16="http://schemas.microsoft.com/office/drawing/2014/main" id="{60BC61E5-8447-4AC0-9F95-190F3E575887}"/>
              </a:ext>
            </a:extLst>
          </p:cNvPr>
          <p:cNvPicPr>
            <a:picLocks noChangeAspect="1"/>
          </p:cNvPicPr>
          <p:nvPr/>
        </p:nvPicPr>
        <p:blipFill>
          <a:blip r:embed="rId4"/>
          <a:stretch>
            <a:fillRect/>
          </a:stretch>
        </p:blipFill>
        <p:spPr>
          <a:xfrm>
            <a:off x="4303250" y="-494216"/>
            <a:ext cx="3585500" cy="380584"/>
          </a:xfrm>
          <a:prstGeom prst="rect">
            <a:avLst/>
          </a:prstGeom>
        </p:spPr>
      </p:pic>
    </p:spTree>
    <p:extLst>
      <p:ext uri="{BB962C8B-B14F-4D97-AF65-F5344CB8AC3E}">
        <p14:creationId xmlns:p14="http://schemas.microsoft.com/office/powerpoint/2010/main" val="11541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preserve="1">
  <p:cSld name="//Contact B">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en-US" noProof="0"/>
              <a:t>Lorem ipsum dolor sit amet</a:t>
            </a:r>
          </a:p>
        </p:txBody>
      </p:sp>
    </p:spTree>
    <p:extLst>
      <p:ext uri="{BB962C8B-B14F-4D97-AF65-F5344CB8AC3E}">
        <p14:creationId xmlns:p14="http://schemas.microsoft.com/office/powerpoint/2010/main" val="198424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2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Color Associations A">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sp>
        <p:nvSpPr>
          <p:cNvPr id="26" name="Text Placeholder 4">
            <a:extLst>
              <a:ext uri="{FF2B5EF4-FFF2-40B4-BE49-F238E27FC236}">
                <a16:creationId xmlns:a16="http://schemas.microsoft.com/office/drawing/2014/main" id="{F0C3CCB6-EA9F-4BF4-94BE-269F21A80D65}"/>
              </a:ext>
            </a:extLst>
          </p:cNvPr>
          <p:cNvSpPr txBox="1">
            <a:spLocks noChangeAspect="1"/>
          </p:cNvSpPr>
          <p:nvPr userDrawn="1"/>
        </p:nvSpPr>
        <p:spPr>
          <a:xfrm>
            <a:off x="29765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E0F4FB"/>
          </a:solidFill>
          <a:effectLst>
            <a:outerShdw dist="127000" dir="16200000" rotWithShape="0">
              <a:schemeClr val="accent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7" name="Text Placeholder 4">
            <a:extLst>
              <a:ext uri="{FF2B5EF4-FFF2-40B4-BE49-F238E27FC236}">
                <a16:creationId xmlns:a16="http://schemas.microsoft.com/office/drawing/2014/main" id="{7F5C6E0E-C6C6-458D-B927-64A51681392D}"/>
              </a:ext>
            </a:extLst>
          </p:cNvPr>
          <p:cNvSpPr txBox="1">
            <a:spLocks noChangeAspect="1"/>
          </p:cNvSpPr>
          <p:nvPr userDrawn="1"/>
        </p:nvSpPr>
        <p:spPr>
          <a:xfrm>
            <a:off x="51800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8F6EC"/>
          </a:solidFill>
          <a:effectLst>
            <a:outerShdw dist="127000" dir="16200000" rotWithShape="0">
              <a:schemeClr val="accent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8" name="Text Placeholder 4">
            <a:extLst>
              <a:ext uri="{FF2B5EF4-FFF2-40B4-BE49-F238E27FC236}">
                <a16:creationId xmlns:a16="http://schemas.microsoft.com/office/drawing/2014/main" id="{122D477E-F11B-4E07-AB8D-6AFA0B0D1A8F}"/>
              </a:ext>
            </a:extLst>
          </p:cNvPr>
          <p:cNvSpPr txBox="1">
            <a:spLocks noChangeAspect="1"/>
          </p:cNvSpPr>
          <p:nvPr userDrawn="1"/>
        </p:nvSpPr>
        <p:spPr>
          <a:xfrm>
            <a:off x="738346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DF2F3"/>
          </a:solidFill>
          <a:effectLst>
            <a:outerShdw dist="127000" dir="16200000" rotWithShape="0">
              <a:schemeClr val="accent4"/>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29" name="Text Placeholder 4">
            <a:extLst>
              <a:ext uri="{FF2B5EF4-FFF2-40B4-BE49-F238E27FC236}">
                <a16:creationId xmlns:a16="http://schemas.microsoft.com/office/drawing/2014/main" id="{7D4F36E1-EF2F-42DC-83F3-2769B110991C}"/>
              </a:ext>
            </a:extLst>
          </p:cNvPr>
          <p:cNvSpPr txBox="1">
            <a:spLocks noChangeAspect="1"/>
          </p:cNvSpPr>
          <p:nvPr userDrawn="1"/>
        </p:nvSpPr>
        <p:spPr>
          <a:xfrm>
            <a:off x="9586912" y="190697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BF6"/>
          </a:solidFill>
          <a:effectLst>
            <a:outerShdw dist="127000" dir="16200000" rotWithShape="0">
              <a:schemeClr val="accent5"/>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0" name="Text Placeholder 4">
            <a:extLst>
              <a:ext uri="{FF2B5EF4-FFF2-40B4-BE49-F238E27FC236}">
                <a16:creationId xmlns:a16="http://schemas.microsoft.com/office/drawing/2014/main" id="{5CD15ECA-69FE-4A9D-8737-2675B786C729}"/>
              </a:ext>
            </a:extLst>
          </p:cNvPr>
          <p:cNvSpPr txBox="1">
            <a:spLocks noChangeAspect="1"/>
          </p:cNvSpPr>
          <p:nvPr userDrawn="1"/>
        </p:nvSpPr>
        <p:spPr>
          <a:xfrm>
            <a:off x="29765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BE4EC"/>
          </a:solidFill>
          <a:effectLst>
            <a:outerShdw dist="127000" dir="16200000" rotWithShape="0">
              <a:schemeClr val="accent6"/>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1" name="Text Placeholder 4">
            <a:extLst>
              <a:ext uri="{FF2B5EF4-FFF2-40B4-BE49-F238E27FC236}">
                <a16:creationId xmlns:a16="http://schemas.microsoft.com/office/drawing/2014/main" id="{E6504D37-A6DF-4AB7-A0EA-92B486E8DFF9}"/>
              </a:ext>
            </a:extLst>
          </p:cNvPr>
          <p:cNvSpPr txBox="1">
            <a:spLocks noChangeAspect="1"/>
          </p:cNvSpPr>
          <p:nvPr userDrawn="1"/>
        </p:nvSpPr>
        <p:spPr>
          <a:xfrm>
            <a:off x="51800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EEE7"/>
          </a:solidFill>
          <a:effectLst>
            <a:outerShdw dist="127000" dir="16200000" rotWithShape="0">
              <a:srgbClr val="FF5800"/>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Title </a:t>
            </a:r>
            <a:br>
              <a:rPr lang="en-US"/>
            </a:br>
            <a:r>
              <a:rPr lang="en-US"/>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2" name="Text Placeholder 4">
            <a:extLst>
              <a:ext uri="{FF2B5EF4-FFF2-40B4-BE49-F238E27FC236}">
                <a16:creationId xmlns:a16="http://schemas.microsoft.com/office/drawing/2014/main" id="{4537DFAC-BF2E-4B77-82AB-C4A8C421A03F}"/>
              </a:ext>
            </a:extLst>
          </p:cNvPr>
          <p:cNvSpPr txBox="1">
            <a:spLocks noChangeAspect="1"/>
          </p:cNvSpPr>
          <p:nvPr userDrawn="1"/>
        </p:nvSpPr>
        <p:spPr>
          <a:xfrm>
            <a:off x="738346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DF3D9"/>
          </a:solidFill>
          <a:effectLst>
            <a:outerShdw dist="127000" dir="16200000" rotWithShape="0">
              <a:srgbClr val="FFB923"/>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3" name="Text Placeholder 4">
            <a:extLst>
              <a:ext uri="{FF2B5EF4-FFF2-40B4-BE49-F238E27FC236}">
                <a16:creationId xmlns:a16="http://schemas.microsoft.com/office/drawing/2014/main" id="{4B4BDEEE-8F28-4C8E-89A9-66727F87A6FB}"/>
              </a:ext>
            </a:extLst>
          </p:cNvPr>
          <p:cNvSpPr txBox="1">
            <a:spLocks noChangeAspect="1"/>
          </p:cNvSpPr>
          <p:nvPr userDrawn="1"/>
        </p:nvSpPr>
        <p:spPr>
          <a:xfrm>
            <a:off x="9586912" y="412909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5EFE3"/>
          </a:solidFill>
          <a:effectLst>
            <a:outerShdw dist="127000" dir="16200000" rotWithShape="0">
              <a:srgbClr val="BA8A4A"/>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4" name="Text Placeholder 4">
            <a:extLst>
              <a:ext uri="{FF2B5EF4-FFF2-40B4-BE49-F238E27FC236}">
                <a16:creationId xmlns:a16="http://schemas.microsoft.com/office/drawing/2014/main" id="{ABF04512-8AF1-4803-A2E6-1F7611DB02AE}"/>
              </a:ext>
            </a:extLst>
          </p:cNvPr>
          <p:cNvSpPr txBox="1">
            <a:spLocks noChangeAspect="1"/>
          </p:cNvSpPr>
          <p:nvPr userDrawn="1"/>
        </p:nvSpPr>
        <p:spPr>
          <a:xfrm>
            <a:off x="773112" y="971459"/>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FFD9D9"/>
          </a:solidFill>
          <a:effectLst>
            <a:outerShdw dist="127000" dir="16200000" rotWithShape="0">
              <a:schemeClr val="bg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accent1"/>
                </a:solidFill>
              </a:rPr>
              <a:t>Title </a:t>
            </a:r>
            <a:br>
              <a:rPr lang="en-US">
                <a:solidFill>
                  <a:schemeClr val="accent1"/>
                </a:solidFill>
              </a:rPr>
            </a:br>
            <a:r>
              <a:rPr lang="en-US">
                <a:solidFill>
                  <a:schemeClr val="accent1"/>
                </a:solidFill>
              </a:rPr>
              <a:t>lorem ipsum</a:t>
            </a:r>
          </a:p>
          <a:p>
            <a:r>
              <a:rPr lang="en-US">
                <a:solidFill>
                  <a:schemeClr val="tx2"/>
                </a:solidFill>
              </a:rPr>
              <a:t>Lorem ipsum dolor sit amet, consectetuer adipiscing elit. Maecenas porttitor congue massa</a:t>
            </a:r>
          </a:p>
        </p:txBody>
      </p:sp>
      <p:sp>
        <p:nvSpPr>
          <p:cNvPr id="35" name="Text Placeholder 4">
            <a:extLst>
              <a:ext uri="{FF2B5EF4-FFF2-40B4-BE49-F238E27FC236}">
                <a16:creationId xmlns:a16="http://schemas.microsoft.com/office/drawing/2014/main" id="{46890383-E82A-491C-AEAC-0B483E504933}"/>
              </a:ext>
            </a:extLst>
          </p:cNvPr>
          <p:cNvSpPr txBox="1">
            <a:spLocks noChangeAspect="1"/>
          </p:cNvSpPr>
          <p:nvPr userDrawn="1"/>
        </p:nvSpPr>
        <p:spPr>
          <a:xfrm>
            <a:off x="773112" y="2860927"/>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7D7ED"/>
          </a:solidFill>
          <a:effectLst>
            <a:outerShdw dist="127000" dir="16200000" rotWithShape="0">
              <a:schemeClr val="tx2"/>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6" name="Text Placeholder 4">
            <a:extLst>
              <a:ext uri="{FF2B5EF4-FFF2-40B4-BE49-F238E27FC236}">
                <a16:creationId xmlns:a16="http://schemas.microsoft.com/office/drawing/2014/main" id="{EF607C5B-B126-4060-B355-790CFC889AE7}"/>
              </a:ext>
            </a:extLst>
          </p:cNvPr>
          <p:cNvSpPr txBox="1">
            <a:spLocks noChangeAspect="1"/>
          </p:cNvSpPr>
          <p:nvPr userDrawn="1"/>
        </p:nvSpPr>
        <p:spPr>
          <a:xfrm>
            <a:off x="773112" y="4783515"/>
            <a:ext cx="1946276" cy="1681200"/>
          </a:xfrm>
          <a:custGeom>
            <a:avLst/>
            <a:gdLst>
              <a:gd name="connsiteX0" fmla="*/ 0 w 1946276"/>
              <a:gd name="connsiteY0" fmla="*/ 0 h 1681200"/>
              <a:gd name="connsiteX1" fmla="*/ 1946276 w 1946276"/>
              <a:gd name="connsiteY1" fmla="*/ 0 h 1681200"/>
              <a:gd name="connsiteX2" fmla="*/ 1946276 w 1946276"/>
              <a:gd name="connsiteY2" fmla="*/ 251328 h 1681200"/>
              <a:gd name="connsiteX3" fmla="*/ 1946276 w 1946276"/>
              <a:gd name="connsiteY3" fmla="*/ 278045 h 1681200"/>
              <a:gd name="connsiteX4" fmla="*/ 1946276 w 1946276"/>
              <a:gd name="connsiteY4" fmla="*/ 1556610 h 1681200"/>
              <a:gd name="connsiteX5" fmla="*/ 1831571 w 1946276"/>
              <a:gd name="connsiteY5" fmla="*/ 1681200 h 1681200"/>
              <a:gd name="connsiteX6" fmla="*/ 114705 w 1946276"/>
              <a:gd name="connsiteY6" fmla="*/ 1681200 h 1681200"/>
              <a:gd name="connsiteX7" fmla="*/ 0 w 1946276"/>
              <a:gd name="connsiteY7" fmla="*/ 1556610 h 1681200"/>
              <a:gd name="connsiteX8" fmla="*/ 0 w 1946276"/>
              <a:gd name="connsiteY8" fmla="*/ 278045 h 1681200"/>
              <a:gd name="connsiteX9" fmla="*/ 0 w 1946276"/>
              <a:gd name="connsiteY9" fmla="*/ 251328 h 16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681200">
                <a:moveTo>
                  <a:pt x="0" y="0"/>
                </a:moveTo>
                <a:lnTo>
                  <a:pt x="1946276" y="0"/>
                </a:lnTo>
                <a:lnTo>
                  <a:pt x="1946276" y="251328"/>
                </a:lnTo>
                <a:lnTo>
                  <a:pt x="1946276" y="278045"/>
                </a:lnTo>
                <a:lnTo>
                  <a:pt x="1946276" y="1556610"/>
                </a:lnTo>
                <a:cubicBezTo>
                  <a:pt x="1946276" y="1625420"/>
                  <a:pt x="1894921" y="1681200"/>
                  <a:pt x="1831571" y="1681200"/>
                </a:cubicBezTo>
                <a:lnTo>
                  <a:pt x="114705" y="1681200"/>
                </a:lnTo>
                <a:cubicBezTo>
                  <a:pt x="51355" y="1681200"/>
                  <a:pt x="0" y="1625420"/>
                  <a:pt x="0" y="1556610"/>
                </a:cubicBezTo>
                <a:lnTo>
                  <a:pt x="0" y="278045"/>
                </a:lnTo>
                <a:lnTo>
                  <a:pt x="0" y="251328"/>
                </a:lnTo>
                <a:close/>
              </a:path>
            </a:pathLst>
          </a:custGeom>
          <a:solidFill>
            <a:srgbClr val="DADDF6"/>
          </a:solidFill>
          <a:effectLst>
            <a:outerShdw dist="127000" dir="16200000" rotWithShape="0">
              <a:schemeClr val="accent1"/>
            </a:outerShdw>
          </a:effectLst>
        </p:spPr>
        <p:txBody>
          <a:bodyPr vert="horz" wrap="square" lIns="144000" tIns="144000" rIns="72000" bIns="36000" rtlCol="0">
            <a:noAutofit/>
          </a:bodyPr>
          <a:lstStyle>
            <a:lvl1pPr marL="0" indent="0" algn="l" defTabSz="914377" rtl="0" eaLnBrk="1" latinLnBrk="0" hangingPunct="1">
              <a:lnSpc>
                <a:spcPct val="101000"/>
              </a:lnSpc>
              <a:spcBef>
                <a:spcPts val="0"/>
              </a:spcBef>
              <a:buFont typeface="Arial" panose="020B0604020202020204" pitchFamily="34" charset="0"/>
              <a:buNone/>
              <a:defRPr sz="1200" kern="1200">
                <a:solidFill>
                  <a:schemeClr val="accent1"/>
                </a:solidFill>
                <a:latin typeface="+mn-lt"/>
                <a:ea typeface="+mn-ea"/>
                <a:cs typeface="+mn-cs"/>
              </a:defRPr>
            </a:lvl1pPr>
            <a:lvl2pPr marL="0" indent="0" algn="l" defTabSz="914377" rtl="0" eaLnBrk="1" latinLnBrk="0" hangingPunct="1">
              <a:lnSpc>
                <a:spcPct val="110000"/>
              </a:lnSpc>
              <a:spcBef>
                <a:spcPts val="0"/>
              </a:spcBef>
              <a:spcAft>
                <a:spcPts val="600"/>
              </a:spcAft>
              <a:buClr>
                <a:srgbClr val="EE0000"/>
              </a:buClr>
              <a:buFont typeface="Arial" panose="020B0604020202020204" pitchFamily="34" charset="0"/>
              <a:buNone/>
              <a:defRPr sz="14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l" defTabSz="914377" rtl="0" eaLnBrk="1" latinLnBrk="0" hangingPunct="1">
              <a:lnSpc>
                <a:spcPct val="110000"/>
              </a:lnSpc>
              <a:spcBef>
                <a:spcPts val="0"/>
              </a:spcBef>
              <a:spcAft>
                <a:spcPts val="600"/>
              </a:spcAft>
              <a:buClr>
                <a:srgbClr val="EE0000"/>
              </a:buClr>
              <a:buFont typeface="Arial" panose="020B0604020202020204" pitchFamily="34" charset="0"/>
              <a:buNone/>
            </a:pPr>
            <a:r>
              <a:rPr lang="en-US" sz="1400" b="1" kern="1200">
                <a:solidFill>
                  <a:schemeClr val="accent1"/>
                </a:solidFill>
                <a:latin typeface="+mn-lt"/>
                <a:ea typeface="+mn-ea"/>
                <a:cs typeface="+mn-cs"/>
              </a:rPr>
              <a:t>Title </a:t>
            </a:r>
            <a:br>
              <a:rPr lang="en-US" sz="1400" b="1" kern="1200">
                <a:solidFill>
                  <a:schemeClr val="accent1"/>
                </a:solidFill>
                <a:latin typeface="+mn-lt"/>
                <a:ea typeface="+mn-ea"/>
                <a:cs typeface="+mn-cs"/>
              </a:rPr>
            </a:br>
            <a:r>
              <a:rPr lang="en-US" sz="1400" b="1" kern="1200">
                <a:solidFill>
                  <a:schemeClr val="accent1"/>
                </a:solidFill>
                <a:latin typeface="+mn-lt"/>
                <a:ea typeface="+mn-ea"/>
                <a:cs typeface="+mn-cs"/>
              </a:rPr>
              <a:t>lorem ipsum</a:t>
            </a:r>
          </a:p>
          <a:p>
            <a:pPr marL="0" indent="0" algn="l" defTabSz="914377" rtl="0" eaLnBrk="1" latinLnBrk="0" hangingPunct="1">
              <a:lnSpc>
                <a:spcPct val="101000"/>
              </a:lnSpc>
              <a:spcBef>
                <a:spcPts val="0"/>
              </a:spcBef>
              <a:buFont typeface="Arial" panose="020B0604020202020204" pitchFamily="34" charset="0"/>
              <a:buNone/>
            </a:pPr>
            <a:r>
              <a:rPr lang="en-US" sz="1200" kern="1200">
                <a:solidFill>
                  <a:schemeClr val="tx2"/>
                </a:solidFill>
                <a:latin typeface="+mn-lt"/>
                <a:ea typeface="+mn-ea"/>
                <a:cs typeface="+mn-cs"/>
              </a:rPr>
              <a:t>Lorem ipsum dolor sit amet, consectetuer adipiscing elit. Maecenas porttitor congue massa</a:t>
            </a:r>
          </a:p>
        </p:txBody>
      </p:sp>
      <p:sp>
        <p:nvSpPr>
          <p:cNvPr id="38" name="Titre 3">
            <a:extLst>
              <a:ext uri="{FF2B5EF4-FFF2-40B4-BE49-F238E27FC236}">
                <a16:creationId xmlns:a16="http://schemas.microsoft.com/office/drawing/2014/main" id="{64D2AAD9-88DD-4E7E-86F5-8F6ED1272A20}"/>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5492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10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0.xml><?xml version="1.0" encoding="utf-8"?>
<p:sldLayout xmlns:a="http://schemas.openxmlformats.org/drawingml/2006/main" xmlns:r="http://schemas.openxmlformats.org/officeDocument/2006/relationships" xmlns:p="http://schemas.openxmlformats.org/presentationml/2006/main" showMasterSp="0" preserve="1" userDrawn="1">
  <p:cSld name="//Color Associations B">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6692DD1-DD9C-4995-92CD-AA1F569374AA}"/>
              </a:ext>
            </a:extLst>
          </p:cNvPr>
          <p:cNvPicPr>
            <a:picLocks noChangeAspect="1"/>
          </p:cNvPicPr>
          <p:nvPr/>
        </p:nvPicPr>
        <p:blipFill>
          <a:blip r:embed="rId2"/>
          <a:stretch>
            <a:fillRect/>
          </a:stretch>
        </p:blipFill>
        <p:spPr>
          <a:xfrm>
            <a:off x="4303250" y="-494216"/>
            <a:ext cx="3585500" cy="380584"/>
          </a:xfrm>
          <a:prstGeom prst="rect">
            <a:avLst/>
          </a:prstGeom>
        </p:spPr>
      </p:pic>
      <p:grpSp>
        <p:nvGrpSpPr>
          <p:cNvPr id="9" name="Group 8">
            <a:extLst>
              <a:ext uri="{FF2B5EF4-FFF2-40B4-BE49-F238E27FC236}">
                <a16:creationId xmlns:a16="http://schemas.microsoft.com/office/drawing/2014/main" id="{6D7590F7-1040-4944-90AF-7A66B05A1529}"/>
              </a:ext>
            </a:extLst>
          </p:cNvPr>
          <p:cNvGrpSpPr>
            <a:grpSpLocks noChangeAspect="1"/>
          </p:cNvGrpSpPr>
          <p:nvPr userDrawn="1"/>
        </p:nvGrpSpPr>
        <p:grpSpPr>
          <a:xfrm>
            <a:off x="773112" y="2722114"/>
            <a:ext cx="1946276" cy="1826421"/>
            <a:chOff x="773112" y="2887214"/>
            <a:chExt cx="1946276" cy="1826421"/>
          </a:xfrm>
        </p:grpSpPr>
        <p:sp>
          <p:nvSpPr>
            <p:cNvPr id="39" name="Rectangle 38">
              <a:extLst>
                <a:ext uri="{FF2B5EF4-FFF2-40B4-BE49-F238E27FC236}">
                  <a16:creationId xmlns:a16="http://schemas.microsoft.com/office/drawing/2014/main" id="{60E64C0F-2E08-4DAC-9FC8-CFD2B1D22C52}"/>
                </a:ext>
              </a:extLst>
            </p:cNvPr>
            <p:cNvSpPr/>
            <p:nvPr/>
          </p:nvSpPr>
          <p:spPr>
            <a:xfrm>
              <a:off x="773112" y="2887214"/>
              <a:ext cx="1946276" cy="6985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0" name="Forme libre : forme 9">
              <a:extLst>
                <a:ext uri="{FF2B5EF4-FFF2-40B4-BE49-F238E27FC236}">
                  <a16:creationId xmlns:a16="http://schemas.microsoft.com/office/drawing/2014/main" id="{8CFB1701-9CC6-4E5F-B733-F241F54AC030}"/>
                </a:ext>
              </a:extLst>
            </p:cNvPr>
            <p:cNvSpPr/>
            <p:nvPr/>
          </p:nvSpPr>
          <p:spPr>
            <a:xfrm>
              <a:off x="773112" y="3585791"/>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8" name="Group 17">
            <a:extLst>
              <a:ext uri="{FF2B5EF4-FFF2-40B4-BE49-F238E27FC236}">
                <a16:creationId xmlns:a16="http://schemas.microsoft.com/office/drawing/2014/main" id="{7DB97010-E712-4760-B584-1207E1B0BCE4}"/>
              </a:ext>
            </a:extLst>
          </p:cNvPr>
          <p:cNvGrpSpPr>
            <a:grpSpLocks noChangeAspect="1"/>
          </p:cNvGrpSpPr>
          <p:nvPr userDrawn="1"/>
        </p:nvGrpSpPr>
        <p:grpSpPr>
          <a:xfrm>
            <a:off x="3000374" y="1752946"/>
            <a:ext cx="1946276" cy="1826420"/>
            <a:chOff x="3000374" y="1918046"/>
            <a:chExt cx="1946276" cy="1826420"/>
          </a:xfrm>
        </p:grpSpPr>
        <p:sp>
          <p:nvSpPr>
            <p:cNvPr id="41" name="Rectangle 40">
              <a:extLst>
                <a:ext uri="{FF2B5EF4-FFF2-40B4-BE49-F238E27FC236}">
                  <a16:creationId xmlns:a16="http://schemas.microsoft.com/office/drawing/2014/main" id="{1EE93874-04FC-4A61-8BC3-A7AFF59D3E47}"/>
                </a:ext>
              </a:extLst>
            </p:cNvPr>
            <p:cNvSpPr/>
            <p:nvPr userDrawn="1"/>
          </p:nvSpPr>
          <p:spPr>
            <a:xfrm>
              <a:off x="3000374" y="1918046"/>
              <a:ext cx="1946276" cy="698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lvl="0"/>
              <a:r>
                <a:rPr lang="en-US" sz="1400" b="1">
                  <a:solidFill>
                    <a:schemeClr val="bg1"/>
                  </a:solidFill>
                </a:rPr>
                <a:t>Title </a:t>
              </a:r>
              <a:br>
                <a:rPr lang="en-US" sz="1400" b="1">
                  <a:solidFill>
                    <a:schemeClr val="bg1"/>
                  </a:solidFill>
                </a:rPr>
              </a:br>
              <a:r>
                <a:rPr lang="en-US" sz="1400" b="1" kern="1200">
                  <a:solidFill>
                    <a:schemeClr val="bg1"/>
                  </a:solidFill>
                  <a:latin typeface="+mn-lt"/>
                  <a:ea typeface="+mn-ea"/>
                  <a:cs typeface="+mn-cs"/>
                </a:rPr>
                <a:t>lorem ipsum</a:t>
              </a:r>
            </a:p>
          </p:txBody>
        </p:sp>
        <p:sp>
          <p:nvSpPr>
            <p:cNvPr id="42" name="Forme libre : forme 11">
              <a:extLst>
                <a:ext uri="{FF2B5EF4-FFF2-40B4-BE49-F238E27FC236}">
                  <a16:creationId xmlns:a16="http://schemas.microsoft.com/office/drawing/2014/main" id="{C48E9DCD-0C7D-4008-9DAF-ADAF36888474}"/>
                </a:ext>
              </a:extLst>
            </p:cNvPr>
            <p:cNvSpPr/>
            <p:nvPr userDrawn="1"/>
          </p:nvSpPr>
          <p:spPr>
            <a:xfrm>
              <a:off x="3000374"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E0F4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lvl="0"/>
              <a:r>
                <a:rPr lang="en-US" sz="1200">
                  <a:solidFill>
                    <a:schemeClr val="tx2"/>
                  </a:solidFill>
                </a:rPr>
                <a:t>Lorem ipsum dolor sit amet, consectetuer adipiscing elit. Maecenas porttitor congue massa</a:t>
              </a:r>
            </a:p>
          </p:txBody>
        </p:sp>
      </p:grpSp>
      <p:grpSp>
        <p:nvGrpSpPr>
          <p:cNvPr id="17" name="Group 16">
            <a:extLst>
              <a:ext uri="{FF2B5EF4-FFF2-40B4-BE49-F238E27FC236}">
                <a16:creationId xmlns:a16="http://schemas.microsoft.com/office/drawing/2014/main" id="{F3A92CF6-1548-4E51-9759-D9C85FD5762D}"/>
              </a:ext>
            </a:extLst>
          </p:cNvPr>
          <p:cNvGrpSpPr>
            <a:grpSpLocks noChangeAspect="1"/>
          </p:cNvGrpSpPr>
          <p:nvPr userDrawn="1"/>
        </p:nvGrpSpPr>
        <p:grpSpPr>
          <a:xfrm>
            <a:off x="5180012" y="1752945"/>
            <a:ext cx="1946276" cy="1826421"/>
            <a:chOff x="5180012" y="1918045"/>
            <a:chExt cx="1946276" cy="1826421"/>
          </a:xfrm>
        </p:grpSpPr>
        <p:sp>
          <p:nvSpPr>
            <p:cNvPr id="43" name="Rectangle 42">
              <a:extLst>
                <a:ext uri="{FF2B5EF4-FFF2-40B4-BE49-F238E27FC236}">
                  <a16:creationId xmlns:a16="http://schemas.microsoft.com/office/drawing/2014/main" id="{4F9AC0FE-8E76-4A59-959F-1925D8DDAE47}"/>
                </a:ext>
              </a:extLst>
            </p:cNvPr>
            <p:cNvSpPr/>
            <p:nvPr userDrawn="1"/>
          </p:nvSpPr>
          <p:spPr>
            <a:xfrm>
              <a:off x="5180012" y="1918045"/>
              <a:ext cx="1946276" cy="6985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4" name="Forme libre : forme 13">
              <a:extLst>
                <a:ext uri="{FF2B5EF4-FFF2-40B4-BE49-F238E27FC236}">
                  <a16:creationId xmlns:a16="http://schemas.microsoft.com/office/drawing/2014/main" id="{0700417A-C681-4EED-BBA3-6A36BCF1E2E0}"/>
                </a:ext>
              </a:extLst>
            </p:cNvPr>
            <p:cNvSpPr/>
            <p:nvPr userDrawn="1"/>
          </p:nvSpPr>
          <p:spPr>
            <a:xfrm>
              <a:off x="51800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7F6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6" name="Group 15">
            <a:extLst>
              <a:ext uri="{FF2B5EF4-FFF2-40B4-BE49-F238E27FC236}">
                <a16:creationId xmlns:a16="http://schemas.microsoft.com/office/drawing/2014/main" id="{34C31460-6370-47E9-B2F4-3FBC4A350878}"/>
              </a:ext>
            </a:extLst>
          </p:cNvPr>
          <p:cNvGrpSpPr>
            <a:grpSpLocks noChangeAspect="1"/>
          </p:cNvGrpSpPr>
          <p:nvPr userDrawn="1"/>
        </p:nvGrpSpPr>
        <p:grpSpPr>
          <a:xfrm>
            <a:off x="7383462" y="1752945"/>
            <a:ext cx="1946276" cy="1826421"/>
            <a:chOff x="7383462" y="1918045"/>
            <a:chExt cx="1946276" cy="1826421"/>
          </a:xfrm>
        </p:grpSpPr>
        <p:sp>
          <p:nvSpPr>
            <p:cNvPr id="45" name="Rectangle 44">
              <a:extLst>
                <a:ext uri="{FF2B5EF4-FFF2-40B4-BE49-F238E27FC236}">
                  <a16:creationId xmlns:a16="http://schemas.microsoft.com/office/drawing/2014/main" id="{BC47B39D-C6B7-44D3-94EA-B2A519904331}"/>
                </a:ext>
              </a:extLst>
            </p:cNvPr>
            <p:cNvSpPr/>
            <p:nvPr userDrawn="1"/>
          </p:nvSpPr>
          <p:spPr>
            <a:xfrm>
              <a:off x="7383462" y="1918045"/>
              <a:ext cx="1946276" cy="698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6" name="Forme libre : forme 15">
              <a:extLst>
                <a:ext uri="{FF2B5EF4-FFF2-40B4-BE49-F238E27FC236}">
                  <a16:creationId xmlns:a16="http://schemas.microsoft.com/office/drawing/2014/main" id="{97C4B190-F307-43B1-82AA-CA3C12C1172F}"/>
                </a:ext>
              </a:extLst>
            </p:cNvPr>
            <p:cNvSpPr/>
            <p:nvPr userDrawn="1"/>
          </p:nvSpPr>
          <p:spPr>
            <a:xfrm>
              <a:off x="738346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DDF2F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5" name="Group 14">
            <a:extLst>
              <a:ext uri="{FF2B5EF4-FFF2-40B4-BE49-F238E27FC236}">
                <a16:creationId xmlns:a16="http://schemas.microsoft.com/office/drawing/2014/main" id="{0BD229BF-7AAF-40F4-A2C4-835407D8BA95}"/>
              </a:ext>
            </a:extLst>
          </p:cNvPr>
          <p:cNvGrpSpPr>
            <a:grpSpLocks noChangeAspect="1"/>
          </p:cNvGrpSpPr>
          <p:nvPr userDrawn="1"/>
        </p:nvGrpSpPr>
        <p:grpSpPr>
          <a:xfrm>
            <a:off x="9586912" y="1752945"/>
            <a:ext cx="1946276" cy="1826421"/>
            <a:chOff x="9586912" y="1918045"/>
            <a:chExt cx="1946276" cy="1826421"/>
          </a:xfrm>
        </p:grpSpPr>
        <p:sp>
          <p:nvSpPr>
            <p:cNvPr id="47" name="Rectangle 46">
              <a:extLst>
                <a:ext uri="{FF2B5EF4-FFF2-40B4-BE49-F238E27FC236}">
                  <a16:creationId xmlns:a16="http://schemas.microsoft.com/office/drawing/2014/main" id="{73BDA7C9-F799-411D-92F7-2D53D09E30D9}"/>
                </a:ext>
              </a:extLst>
            </p:cNvPr>
            <p:cNvSpPr/>
            <p:nvPr userDrawn="1"/>
          </p:nvSpPr>
          <p:spPr>
            <a:xfrm>
              <a:off x="9586912" y="1918045"/>
              <a:ext cx="1946276" cy="6985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48" name="Forme libre : forme 17">
              <a:extLst>
                <a:ext uri="{FF2B5EF4-FFF2-40B4-BE49-F238E27FC236}">
                  <a16:creationId xmlns:a16="http://schemas.microsoft.com/office/drawing/2014/main" id="{2E1238C3-ED12-4E6D-966C-A0300F027BCA}"/>
                </a:ext>
              </a:extLst>
            </p:cNvPr>
            <p:cNvSpPr/>
            <p:nvPr userDrawn="1"/>
          </p:nvSpPr>
          <p:spPr>
            <a:xfrm>
              <a:off x="9586912" y="261662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D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1" name="Group 10">
            <a:extLst>
              <a:ext uri="{FF2B5EF4-FFF2-40B4-BE49-F238E27FC236}">
                <a16:creationId xmlns:a16="http://schemas.microsoft.com/office/drawing/2014/main" id="{1B963B71-81AB-4630-B904-4ADDF1A74393}"/>
              </a:ext>
            </a:extLst>
          </p:cNvPr>
          <p:cNvGrpSpPr>
            <a:grpSpLocks noChangeAspect="1"/>
          </p:cNvGrpSpPr>
          <p:nvPr userDrawn="1"/>
        </p:nvGrpSpPr>
        <p:grpSpPr>
          <a:xfrm>
            <a:off x="2976562" y="3981795"/>
            <a:ext cx="1946276" cy="1826421"/>
            <a:chOff x="2976562" y="4146895"/>
            <a:chExt cx="1946276" cy="1826421"/>
          </a:xfrm>
        </p:grpSpPr>
        <p:sp>
          <p:nvSpPr>
            <p:cNvPr id="49" name="Rectangle 48">
              <a:extLst>
                <a:ext uri="{FF2B5EF4-FFF2-40B4-BE49-F238E27FC236}">
                  <a16:creationId xmlns:a16="http://schemas.microsoft.com/office/drawing/2014/main" id="{11BCEB71-586D-4E7F-895F-6AB9AF1CCE77}"/>
                </a:ext>
              </a:extLst>
            </p:cNvPr>
            <p:cNvSpPr/>
            <p:nvPr userDrawn="1"/>
          </p:nvSpPr>
          <p:spPr>
            <a:xfrm>
              <a:off x="2976562" y="4146895"/>
              <a:ext cx="1946276" cy="6985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0" name="Forme libre : forme 19">
              <a:extLst>
                <a:ext uri="{FF2B5EF4-FFF2-40B4-BE49-F238E27FC236}">
                  <a16:creationId xmlns:a16="http://schemas.microsoft.com/office/drawing/2014/main" id="{DBAF6707-25B7-44F3-9244-E5DD4EDFCD40}"/>
                </a:ext>
              </a:extLst>
            </p:cNvPr>
            <p:cNvSpPr/>
            <p:nvPr userDrawn="1"/>
          </p:nvSpPr>
          <p:spPr>
            <a:xfrm>
              <a:off x="29765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AE5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2" name="Group 11">
            <a:extLst>
              <a:ext uri="{FF2B5EF4-FFF2-40B4-BE49-F238E27FC236}">
                <a16:creationId xmlns:a16="http://schemas.microsoft.com/office/drawing/2014/main" id="{0BDC476A-56A7-4420-8142-8A8787EA077A}"/>
              </a:ext>
            </a:extLst>
          </p:cNvPr>
          <p:cNvGrpSpPr>
            <a:grpSpLocks noChangeAspect="1"/>
          </p:cNvGrpSpPr>
          <p:nvPr userDrawn="1"/>
        </p:nvGrpSpPr>
        <p:grpSpPr>
          <a:xfrm>
            <a:off x="5180012" y="3981795"/>
            <a:ext cx="1946276" cy="1826421"/>
            <a:chOff x="5180012" y="4146895"/>
            <a:chExt cx="1946276" cy="1826421"/>
          </a:xfrm>
        </p:grpSpPr>
        <p:sp>
          <p:nvSpPr>
            <p:cNvPr id="51" name="Rectangle 50">
              <a:extLst>
                <a:ext uri="{FF2B5EF4-FFF2-40B4-BE49-F238E27FC236}">
                  <a16:creationId xmlns:a16="http://schemas.microsoft.com/office/drawing/2014/main" id="{439B993E-5C94-4EA4-8C11-889796E8EA37}"/>
                </a:ext>
              </a:extLst>
            </p:cNvPr>
            <p:cNvSpPr/>
            <p:nvPr userDrawn="1"/>
          </p:nvSpPr>
          <p:spPr>
            <a:xfrm>
              <a:off x="5180012" y="4146895"/>
              <a:ext cx="1946276" cy="698577"/>
            </a:xfrm>
            <a:prstGeom prst="rect">
              <a:avLst/>
            </a:prstGeom>
            <a:solidFill>
              <a:srgbClr val="FF5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2" name="Forme libre : forme 21">
              <a:extLst>
                <a:ext uri="{FF2B5EF4-FFF2-40B4-BE49-F238E27FC236}">
                  <a16:creationId xmlns:a16="http://schemas.microsoft.com/office/drawing/2014/main" id="{60D43BA9-9428-489F-BADD-5A59101F9569}"/>
                </a:ext>
              </a:extLst>
            </p:cNvPr>
            <p:cNvSpPr/>
            <p:nvPr userDrawn="1"/>
          </p:nvSpPr>
          <p:spPr>
            <a:xfrm>
              <a:off x="51800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DED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3" name="Group 12">
            <a:extLst>
              <a:ext uri="{FF2B5EF4-FFF2-40B4-BE49-F238E27FC236}">
                <a16:creationId xmlns:a16="http://schemas.microsoft.com/office/drawing/2014/main" id="{D55FF45F-4B43-4EBA-8A2C-91C5E09526B2}"/>
              </a:ext>
            </a:extLst>
          </p:cNvPr>
          <p:cNvGrpSpPr>
            <a:grpSpLocks noChangeAspect="1"/>
          </p:cNvGrpSpPr>
          <p:nvPr userDrawn="1"/>
        </p:nvGrpSpPr>
        <p:grpSpPr>
          <a:xfrm>
            <a:off x="7383462" y="3981795"/>
            <a:ext cx="1946276" cy="1826421"/>
            <a:chOff x="7383462" y="4146895"/>
            <a:chExt cx="1946276" cy="1826421"/>
          </a:xfrm>
        </p:grpSpPr>
        <p:sp>
          <p:nvSpPr>
            <p:cNvPr id="53" name="Rectangle 52">
              <a:extLst>
                <a:ext uri="{FF2B5EF4-FFF2-40B4-BE49-F238E27FC236}">
                  <a16:creationId xmlns:a16="http://schemas.microsoft.com/office/drawing/2014/main" id="{F5D26267-A3FA-4F9B-A0C0-CF7B867AD9E0}"/>
                </a:ext>
              </a:extLst>
            </p:cNvPr>
            <p:cNvSpPr/>
            <p:nvPr userDrawn="1"/>
          </p:nvSpPr>
          <p:spPr>
            <a:xfrm>
              <a:off x="7383462" y="4146895"/>
              <a:ext cx="1946276" cy="698577"/>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4" name="Forme libre : forme 23">
              <a:extLst>
                <a:ext uri="{FF2B5EF4-FFF2-40B4-BE49-F238E27FC236}">
                  <a16:creationId xmlns:a16="http://schemas.microsoft.com/office/drawing/2014/main" id="{347C2580-FCC4-410C-8F8E-6CF96D381F9A}"/>
                </a:ext>
              </a:extLst>
            </p:cNvPr>
            <p:cNvSpPr/>
            <p:nvPr userDrawn="1"/>
          </p:nvSpPr>
          <p:spPr>
            <a:xfrm>
              <a:off x="738346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EF3D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4" name="Group 13">
            <a:extLst>
              <a:ext uri="{FF2B5EF4-FFF2-40B4-BE49-F238E27FC236}">
                <a16:creationId xmlns:a16="http://schemas.microsoft.com/office/drawing/2014/main" id="{1DFFCA24-420E-4883-9D31-287853E697AA}"/>
              </a:ext>
            </a:extLst>
          </p:cNvPr>
          <p:cNvGrpSpPr>
            <a:grpSpLocks noChangeAspect="1"/>
          </p:cNvGrpSpPr>
          <p:nvPr userDrawn="1"/>
        </p:nvGrpSpPr>
        <p:grpSpPr>
          <a:xfrm>
            <a:off x="9586912" y="3981795"/>
            <a:ext cx="1946276" cy="1826421"/>
            <a:chOff x="9586912" y="4146895"/>
            <a:chExt cx="1946276" cy="1826421"/>
          </a:xfrm>
        </p:grpSpPr>
        <p:sp>
          <p:nvSpPr>
            <p:cNvPr id="55" name="Rectangle 54">
              <a:extLst>
                <a:ext uri="{FF2B5EF4-FFF2-40B4-BE49-F238E27FC236}">
                  <a16:creationId xmlns:a16="http://schemas.microsoft.com/office/drawing/2014/main" id="{F3391A45-CC24-428E-8A19-477C510D5C06}"/>
                </a:ext>
              </a:extLst>
            </p:cNvPr>
            <p:cNvSpPr/>
            <p:nvPr userDrawn="1"/>
          </p:nvSpPr>
          <p:spPr>
            <a:xfrm>
              <a:off x="9586912" y="4146895"/>
              <a:ext cx="1946276" cy="698577"/>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6" name="Forme libre : forme 25">
              <a:extLst>
                <a:ext uri="{FF2B5EF4-FFF2-40B4-BE49-F238E27FC236}">
                  <a16:creationId xmlns:a16="http://schemas.microsoft.com/office/drawing/2014/main" id="{BC892172-0C99-4A1F-838A-1E18F040EB0F}"/>
                </a:ext>
              </a:extLst>
            </p:cNvPr>
            <p:cNvSpPr/>
            <p:nvPr userDrawn="1"/>
          </p:nvSpPr>
          <p:spPr>
            <a:xfrm>
              <a:off x="9586912" y="4845472"/>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rgbClr val="F3EE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10" name="Group 9">
            <a:extLst>
              <a:ext uri="{FF2B5EF4-FFF2-40B4-BE49-F238E27FC236}">
                <a16:creationId xmlns:a16="http://schemas.microsoft.com/office/drawing/2014/main" id="{36B1E363-6FB2-4020-8456-FEFD8251BA60}"/>
              </a:ext>
            </a:extLst>
          </p:cNvPr>
          <p:cNvGrpSpPr>
            <a:grpSpLocks noChangeAspect="1"/>
          </p:cNvGrpSpPr>
          <p:nvPr userDrawn="1"/>
        </p:nvGrpSpPr>
        <p:grpSpPr>
          <a:xfrm>
            <a:off x="773112" y="4791521"/>
            <a:ext cx="1946276" cy="1826421"/>
            <a:chOff x="773112" y="4956621"/>
            <a:chExt cx="1946276" cy="1826421"/>
          </a:xfrm>
        </p:grpSpPr>
        <p:sp>
          <p:nvSpPr>
            <p:cNvPr id="57" name="Rectangle 56">
              <a:extLst>
                <a:ext uri="{FF2B5EF4-FFF2-40B4-BE49-F238E27FC236}">
                  <a16:creationId xmlns:a16="http://schemas.microsoft.com/office/drawing/2014/main" id="{74ABBCA6-04FC-4336-A49B-1F5F4ACDAA12}"/>
                </a:ext>
              </a:extLst>
            </p:cNvPr>
            <p:cNvSpPr/>
            <p:nvPr/>
          </p:nvSpPr>
          <p:spPr>
            <a:xfrm>
              <a:off x="773112" y="4956621"/>
              <a:ext cx="1946276" cy="698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58" name="Forme libre : forme 9">
              <a:extLst>
                <a:ext uri="{FF2B5EF4-FFF2-40B4-BE49-F238E27FC236}">
                  <a16:creationId xmlns:a16="http://schemas.microsoft.com/office/drawing/2014/main" id="{73F39DB7-CFFA-4CAA-817E-ABD3E0C69E00}"/>
                </a:ext>
              </a:extLst>
            </p:cNvPr>
            <p:cNvSpPr/>
            <p:nvPr/>
          </p:nvSpPr>
          <p:spPr>
            <a:xfrm>
              <a:off x="773112" y="5655198"/>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grpSp>
        <p:nvGrpSpPr>
          <p:cNvPr id="8" name="Group 7">
            <a:extLst>
              <a:ext uri="{FF2B5EF4-FFF2-40B4-BE49-F238E27FC236}">
                <a16:creationId xmlns:a16="http://schemas.microsoft.com/office/drawing/2014/main" id="{E200A75F-2DD8-432F-85A8-64956AB70E85}"/>
              </a:ext>
            </a:extLst>
          </p:cNvPr>
          <p:cNvGrpSpPr>
            <a:grpSpLocks noChangeAspect="1"/>
          </p:cNvGrpSpPr>
          <p:nvPr userDrawn="1"/>
        </p:nvGrpSpPr>
        <p:grpSpPr>
          <a:xfrm>
            <a:off x="773112" y="670988"/>
            <a:ext cx="1946276" cy="1826421"/>
            <a:chOff x="773112" y="836088"/>
            <a:chExt cx="1946276" cy="1826421"/>
          </a:xfrm>
        </p:grpSpPr>
        <p:sp>
          <p:nvSpPr>
            <p:cNvPr id="59" name="Rectangle 58">
              <a:extLst>
                <a:ext uri="{FF2B5EF4-FFF2-40B4-BE49-F238E27FC236}">
                  <a16:creationId xmlns:a16="http://schemas.microsoft.com/office/drawing/2014/main" id="{61095643-BE40-40AD-8B37-625FE71DD356}"/>
                </a:ext>
              </a:extLst>
            </p:cNvPr>
            <p:cNvSpPr/>
            <p:nvPr/>
          </p:nvSpPr>
          <p:spPr>
            <a:xfrm>
              <a:off x="773112" y="836088"/>
              <a:ext cx="1946276" cy="6985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72000" rtlCol="0" anchor="ctr"/>
            <a:lstStyle/>
            <a:p>
              <a:pPr marL="0" lvl="0" algn="l" defTabSz="609585" rtl="0" eaLnBrk="1" latinLnBrk="0" hangingPunct="1"/>
              <a:r>
                <a:rPr lang="en-US" sz="1400" b="1" kern="1200">
                  <a:solidFill>
                    <a:schemeClr val="bg1"/>
                  </a:solidFill>
                  <a:latin typeface="+mn-lt"/>
                  <a:ea typeface="+mn-ea"/>
                  <a:cs typeface="+mn-cs"/>
                </a:rPr>
                <a:t>Title </a:t>
              </a:r>
              <a:br>
                <a:rPr lang="en-US" sz="1400" b="1" kern="1200">
                  <a:solidFill>
                    <a:schemeClr val="bg1"/>
                  </a:solidFill>
                  <a:latin typeface="+mn-lt"/>
                  <a:ea typeface="+mn-ea"/>
                  <a:cs typeface="+mn-cs"/>
                </a:rPr>
              </a:br>
              <a:r>
                <a:rPr lang="en-US" sz="1400" b="1" kern="1200">
                  <a:solidFill>
                    <a:schemeClr val="bg1"/>
                  </a:solidFill>
                  <a:latin typeface="+mn-lt"/>
                  <a:ea typeface="+mn-ea"/>
                  <a:cs typeface="+mn-cs"/>
                </a:rPr>
                <a:t>lorem ipsum</a:t>
              </a:r>
            </a:p>
          </p:txBody>
        </p:sp>
        <p:sp>
          <p:nvSpPr>
            <p:cNvPr id="60" name="Forme libre : forme 9">
              <a:extLst>
                <a:ext uri="{FF2B5EF4-FFF2-40B4-BE49-F238E27FC236}">
                  <a16:creationId xmlns:a16="http://schemas.microsoft.com/office/drawing/2014/main" id="{2791FA30-9876-49E5-852A-7B66EFD47BD5}"/>
                </a:ext>
              </a:extLst>
            </p:cNvPr>
            <p:cNvSpPr/>
            <p:nvPr/>
          </p:nvSpPr>
          <p:spPr>
            <a:xfrm>
              <a:off x="773112" y="1534665"/>
              <a:ext cx="1946276" cy="1127844"/>
            </a:xfrm>
            <a:custGeom>
              <a:avLst/>
              <a:gdLst>
                <a:gd name="connsiteX0" fmla="*/ 0 w 1946276"/>
                <a:gd name="connsiteY0" fmla="*/ 0 h 1547813"/>
                <a:gd name="connsiteX1" fmla="*/ 1946276 w 1946276"/>
                <a:gd name="connsiteY1" fmla="*/ 0 h 1547813"/>
                <a:gd name="connsiteX2" fmla="*/ 1946276 w 1946276"/>
                <a:gd name="connsiteY2" fmla="*/ 231387 h 1547813"/>
                <a:gd name="connsiteX3" fmla="*/ 1946276 w 1946276"/>
                <a:gd name="connsiteY3" fmla="*/ 255985 h 1547813"/>
                <a:gd name="connsiteX4" fmla="*/ 1946276 w 1946276"/>
                <a:gd name="connsiteY4" fmla="*/ 1433108 h 1547813"/>
                <a:gd name="connsiteX5" fmla="*/ 1831571 w 1946276"/>
                <a:gd name="connsiteY5" fmla="*/ 1547813 h 1547813"/>
                <a:gd name="connsiteX6" fmla="*/ 114705 w 1946276"/>
                <a:gd name="connsiteY6" fmla="*/ 1547813 h 1547813"/>
                <a:gd name="connsiteX7" fmla="*/ 0 w 1946276"/>
                <a:gd name="connsiteY7" fmla="*/ 1433108 h 1547813"/>
                <a:gd name="connsiteX8" fmla="*/ 0 w 1946276"/>
                <a:gd name="connsiteY8" fmla="*/ 255985 h 1547813"/>
                <a:gd name="connsiteX9" fmla="*/ 0 w 1946276"/>
                <a:gd name="connsiteY9" fmla="*/ 231387 h 154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276" h="1547813">
                  <a:moveTo>
                    <a:pt x="0" y="0"/>
                  </a:moveTo>
                  <a:lnTo>
                    <a:pt x="1946276" y="0"/>
                  </a:lnTo>
                  <a:lnTo>
                    <a:pt x="1946276" y="231387"/>
                  </a:lnTo>
                  <a:lnTo>
                    <a:pt x="1946276" y="255985"/>
                  </a:lnTo>
                  <a:lnTo>
                    <a:pt x="1946276" y="1433108"/>
                  </a:lnTo>
                  <a:cubicBezTo>
                    <a:pt x="1946276" y="1496458"/>
                    <a:pt x="1894921" y="1547813"/>
                    <a:pt x="1831571" y="1547813"/>
                  </a:cubicBezTo>
                  <a:lnTo>
                    <a:pt x="114705" y="1547813"/>
                  </a:lnTo>
                  <a:cubicBezTo>
                    <a:pt x="51355" y="1547813"/>
                    <a:pt x="0" y="1496458"/>
                    <a:pt x="0" y="1433108"/>
                  </a:cubicBezTo>
                  <a:lnTo>
                    <a:pt x="0" y="255985"/>
                  </a:lnTo>
                  <a:lnTo>
                    <a:pt x="0" y="231387"/>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44000" rIns="72000" bIns="36000" rtlCol="0" anchor="t">
              <a:noAutofit/>
            </a:bodyPr>
            <a:lstStyle/>
            <a:p>
              <a:pPr marL="0" lvl="0" algn="l" defTabSz="609585" rtl="0" eaLnBrk="1" latinLnBrk="0" hangingPunct="1"/>
              <a:r>
                <a:rPr lang="en-US" sz="1200" kern="1200">
                  <a:solidFill>
                    <a:schemeClr val="tx2"/>
                  </a:solidFill>
                  <a:latin typeface="+mn-lt"/>
                  <a:ea typeface="+mn-ea"/>
                  <a:cs typeface="+mn-cs"/>
                </a:rPr>
                <a:t>Lorem ipsum dolor sit amet, consectetuer adipiscing elit. Maecenas porttitor congue massa</a:t>
              </a:r>
            </a:p>
          </p:txBody>
        </p:sp>
      </p:grpSp>
      <p:sp>
        <p:nvSpPr>
          <p:cNvPr id="61" name="Titre 3">
            <a:extLst>
              <a:ext uri="{FF2B5EF4-FFF2-40B4-BE49-F238E27FC236}">
                <a16:creationId xmlns:a16="http://schemas.microsoft.com/office/drawing/2014/main" id="{CE0E37DE-4B8B-4F29-AC85-174442D316D7}"/>
              </a:ext>
            </a:extLst>
          </p:cNvPr>
          <p:cNvSpPr>
            <a:spLocks noGrp="1"/>
          </p:cNvSpPr>
          <p:nvPr>
            <p:ph type="title" hasCustomPrompt="1"/>
          </p:nvPr>
        </p:nvSpPr>
        <p:spPr>
          <a:xfrm>
            <a:off x="1017588" y="489839"/>
            <a:ext cx="10515600" cy="346249"/>
          </a:xfrm>
        </p:spPr>
        <p:txBody>
          <a:bodyPr/>
          <a:lstStyle>
            <a:lvl1pPr algn="r">
              <a:defRPr/>
            </a:lvl1pPr>
          </a:lstStyle>
          <a:p>
            <a:r>
              <a:rPr lang="en-US" noProof="0"/>
              <a:t>Color associations for accessible content</a:t>
            </a:r>
          </a:p>
        </p:txBody>
      </p:sp>
    </p:spTree>
    <p:extLst>
      <p:ext uri="{BB962C8B-B14F-4D97-AF65-F5344CB8AC3E}">
        <p14:creationId xmlns:p14="http://schemas.microsoft.com/office/powerpoint/2010/main" val="30482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1" name="Espace réservé pour une image  40">
            <a:extLst>
              <a:ext uri="{FF2B5EF4-FFF2-40B4-BE49-F238E27FC236}">
                <a16:creationId xmlns:a16="http://schemas.microsoft.com/office/drawing/2014/main" id="{FBE85E36-38D6-4DDE-BD74-8C716E3CFD86}"/>
              </a:ext>
            </a:extLst>
          </p:cNvPr>
          <p:cNvSpPr>
            <a:spLocks noGrp="1"/>
          </p:cNvSpPr>
          <p:nvPr>
            <p:ph type="pic" sz="quarter" idx="64"/>
          </p:nvPr>
        </p:nvSpPr>
        <p:spPr>
          <a:xfrm>
            <a:off x="0" y="0"/>
            <a:ext cx="12192000" cy="6858000"/>
          </a:xfrm>
        </p:spPr>
        <p:txBody>
          <a:bodyPr>
            <a:noAutofit/>
          </a:bodyPr>
          <a:lstStyle>
            <a:lvl1pPr>
              <a:defRPr>
                <a:noFill/>
              </a:defRPr>
            </a:lvl1pPr>
          </a:lstStyle>
          <a:p>
            <a:endParaRPr lang="fr-FR"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Unit Controller Call Series © Sodexo November 2023. All rights Reserved</a:t>
            </a:r>
            <a:endParaRPr lang="en-US" dirty="0"/>
          </a:p>
        </p:txBody>
      </p:sp>
      <p:sp>
        <p:nvSpPr>
          <p:cNvPr id="14" name="Espace réservé du texte 13">
            <a:extLst>
              <a:ext uri="{FF2B5EF4-FFF2-40B4-BE49-F238E27FC236}">
                <a16:creationId xmlns:a16="http://schemas.microsoft.com/office/drawing/2014/main" id="{7739A81D-20E5-417D-BD4E-369C17CA4747}"/>
              </a:ext>
            </a:extLst>
          </p:cNvPr>
          <p:cNvSpPr>
            <a:spLocks noGrp="1"/>
          </p:cNvSpPr>
          <p:nvPr>
            <p:ph type="body" sz="quarter" idx="60"/>
          </p:nvPr>
        </p:nvSpPr>
        <p:spPr>
          <a:xfrm>
            <a:off x="442912" y="0"/>
            <a:ext cx="4256087" cy="438150"/>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1" y="438150"/>
            <a:ext cx="4256087" cy="3206750"/>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tx2"/>
                </a:solidFill>
              </a:defRPr>
            </a:lvl1pPr>
            <a:lvl2pPr marL="0" indent="0">
              <a:lnSpc>
                <a:spcPct val="75000"/>
              </a:lnSpc>
              <a:spcAft>
                <a:spcPts val="0"/>
              </a:spcAft>
              <a:buNone/>
              <a:defRPr sz="1500" b="0">
                <a:solidFill>
                  <a:schemeClr val="tx2"/>
                </a:solidFill>
              </a:defRPr>
            </a:lvl2pPr>
          </a:lstStyle>
          <a:p>
            <a:pPr lvl="0"/>
            <a:r>
              <a:rPr lang="fr-FR" dirty="0" err="1"/>
              <a:t>Sodexo’s</a:t>
            </a:r>
            <a:r>
              <a:rPr lang="fr-FR" dirty="0"/>
              <a:t> PPT </a:t>
            </a:r>
            <a:r>
              <a:rPr lang="fr-FR" dirty="0" err="1"/>
              <a:t>template</a:t>
            </a:r>
            <a:endParaRPr lang="fr-FR" dirty="0"/>
          </a:p>
          <a:p>
            <a:pPr lvl="1"/>
            <a:endParaRPr lang="fr-FR" dirty="0"/>
          </a:p>
          <a:p>
            <a:pPr lvl="1"/>
            <a:r>
              <a:rPr lang="fr-FR" dirty="0"/>
              <a:t>Day </a:t>
            </a:r>
            <a:r>
              <a:rPr lang="fr-FR" dirty="0" err="1"/>
              <a:t>Month</a:t>
            </a:r>
            <a:r>
              <a:rPr lang="fr-FR" dirty="0"/>
              <a:t> 2021</a:t>
            </a:r>
          </a:p>
        </p:txBody>
      </p:sp>
      <p:grpSp>
        <p:nvGrpSpPr>
          <p:cNvPr id="23" name="Groupe 22">
            <a:extLst>
              <a:ext uri="{FF2B5EF4-FFF2-40B4-BE49-F238E27FC236}">
                <a16:creationId xmlns:a16="http://schemas.microsoft.com/office/drawing/2014/main" id="{EAA8E984-381E-4CE9-91D9-0CDEA6C5C5B9}"/>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D42D87FA-149B-4505-ACD6-B96590D91667}"/>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C5021E20-CE7F-4CCF-A4B4-58113E8253B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A8A707CF-3CD4-48D4-87EE-8A6560C2337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6966B1AD-9B22-45D1-B39D-61ED0C9FDC9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CF7D708-7925-4A76-99B8-AF19A8703BA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F67BCC44-66F4-42C4-932F-BEAB2DDA9442}"/>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A4A23847-228C-42C6-883D-58D1CE34EBA0}"/>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8686346A-5AD9-4B9E-901A-CF5281309EC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99AD87BC-5A7D-4B20-9C8D-3F9A33C7205D}"/>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1A17472A-6FFB-44AD-B9E2-57310F72086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DCEB5D18-38AF-4F52-A480-FACA738D9F0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9C85D6BE-C785-4184-BE47-D32928CF80E2}"/>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ZoneTexte 53">
              <a:extLst>
                <a:ext uri="{FF2B5EF4-FFF2-40B4-BE49-F238E27FC236}">
                  <a16:creationId xmlns:a16="http://schemas.microsoft.com/office/drawing/2014/main" id="{E43E80AE-270D-42A2-B816-482A78C29B0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5" name="ZoneTexte 54">
              <a:extLst>
                <a:ext uri="{FF2B5EF4-FFF2-40B4-BE49-F238E27FC236}">
                  <a16:creationId xmlns:a16="http://schemas.microsoft.com/office/drawing/2014/main" id="{46ED1740-DDD4-4008-9E06-D1959FD63F0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6" name="Connecteur droit 55">
              <a:extLst>
                <a:ext uri="{FF2B5EF4-FFF2-40B4-BE49-F238E27FC236}">
                  <a16:creationId xmlns:a16="http://schemas.microsoft.com/office/drawing/2014/main" id="{768A4BBB-34ED-4B03-8014-2AE463DDBBF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49289810-52BF-48B6-BDBB-35060385C413}"/>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9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4"/>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r>
              <a:rPr lang="fr-FR" dirty="0"/>
              <a:t> </a:t>
            </a:r>
            <a:br>
              <a:rPr lang="fr-FR" dirty="0"/>
            </a:br>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6"/>
            <a:ext cx="2383202" cy="1092415"/>
          </a:xfrm>
          <a:prstGeom prst="rect">
            <a:avLst/>
          </a:prstGeom>
          <a:noFill/>
        </p:spPr>
        <p:txBody>
          <a:bodyPr lIns="0" tIns="0" rIns="0">
            <a:spAutoFit/>
          </a:bodyPr>
          <a:lstStyle>
            <a:lvl1pPr>
              <a:defRPr sz="1700" b="0">
                <a:solidFill>
                  <a:srgbClr val="2A295C"/>
                </a:solidFill>
              </a:defRPr>
            </a:lvl1pPr>
            <a:lvl2pPr marL="0" indent="0">
              <a:buNone/>
              <a:defRPr sz="2300" b="1">
                <a:solidFill>
                  <a:schemeClr val="tx2"/>
                </a:solidFill>
              </a:defRPr>
            </a:lvl2pPr>
          </a:lstStyle>
          <a:p>
            <a:pPr lvl="0"/>
            <a:r>
              <a:rPr lang="fr-FR" dirty="0"/>
              <a:t>Lorem ipsum </a:t>
            </a:r>
            <a:r>
              <a:rPr lang="fr-FR" dirty="0" err="1"/>
              <a:t>dolor</a:t>
            </a:r>
            <a:endParaRPr lang="fr-FR" dirty="0"/>
          </a:p>
          <a:p>
            <a:pPr lvl="0"/>
            <a:r>
              <a:rPr lang="fr-FR" dirty="0" err="1"/>
              <a:t>Sit</a:t>
            </a:r>
            <a:r>
              <a:rPr lang="fr-FR" dirty="0"/>
              <a:t> </a:t>
            </a:r>
            <a:r>
              <a:rPr lang="fr-FR" dirty="0" err="1"/>
              <a:t>amet</a:t>
            </a:r>
            <a:r>
              <a:rPr lang="fr-FR" dirty="0"/>
              <a:t>, </a:t>
            </a:r>
            <a:r>
              <a:rPr lang="fr-FR" dirty="0" err="1"/>
              <a:t>consecte</a:t>
            </a:r>
            <a:endParaRPr lang="fr-FR" dirty="0"/>
          </a:p>
          <a:p>
            <a:pPr lvl="1"/>
            <a:r>
              <a:rPr lang="fr-FR" dirty="0" err="1"/>
              <a:t>Chapter</a:t>
            </a:r>
            <a:r>
              <a:rPr lang="fr-FR" dirty="0"/>
              <a:t>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Tree>
    <p:extLst>
      <p:ext uri="{BB962C8B-B14F-4D97-AF65-F5344CB8AC3E}">
        <p14:creationId xmlns:p14="http://schemas.microsoft.com/office/powerpoint/2010/main" val="404585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5" name="Footer Placeholder 4"/>
          <p:cNvSpPr>
            <a:spLocks noGrp="1"/>
          </p:cNvSpPr>
          <p:nvPr>
            <p:ph type="ftr" sz="quarter" idx="11"/>
          </p:nvPr>
        </p:nvSpPr>
        <p:spPr/>
        <p:txBody>
          <a:bodyPr/>
          <a:lstStyle/>
          <a:p>
            <a:r>
              <a:rPr lang="en-US"/>
              <a:t>Unit Controller Call Series © Sodexo November 2023. All rights Reserved</a:t>
            </a:r>
            <a:endParaRPr lang="en-US"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fr-FR" dirty="0" err="1"/>
              <a:t>Summary</a:t>
            </a:r>
            <a:endParaRPr lang="fr-FR" dirty="0"/>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2"/>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4"/>
            <a:ext cx="4114800" cy="82894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rgbClr val="2A295C"/>
                </a:solidFill>
              </a:defRPr>
            </a:lvl2pPr>
          </a:lstStyle>
          <a:p>
            <a:pPr lvl="0"/>
            <a:r>
              <a:rPr lang="fr-FR" dirty="0" err="1"/>
              <a:t>Chapter</a:t>
            </a:r>
            <a:r>
              <a:rPr lang="fr-FR" dirty="0"/>
              <a:t> X</a:t>
            </a:r>
          </a:p>
          <a:p>
            <a:pPr lvl="1"/>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a:t>
            </a:r>
            <a:endParaRPr lang="fr-FR" dirty="0"/>
          </a:p>
        </p:txBody>
      </p:sp>
    </p:spTree>
    <p:extLst>
      <p:ext uri="{BB962C8B-B14F-4D97-AF65-F5344CB8AC3E}">
        <p14:creationId xmlns:p14="http://schemas.microsoft.com/office/powerpoint/2010/main" val="237342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hapters A">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3" y="522514"/>
            <a:ext cx="8101012" cy="4792694"/>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solidFill>
            <a:schemeClr val="bg1"/>
          </a:solidFill>
        </p:spPr>
        <p:txBody>
          <a:bodyPr wrap="square" lIns="468000" tIns="1152000">
            <a:noAutofit/>
          </a:bodyPr>
          <a:lstStyle>
            <a:lvl1pPr>
              <a:lnSpc>
                <a:spcPct val="45000"/>
              </a:lnSpc>
              <a:defRPr sz="12200" b="1">
                <a:solidFill>
                  <a:schemeClr val="tx2"/>
                </a:solidFill>
              </a:defRPr>
            </a:lvl1pPr>
            <a:lvl2pPr marL="0" indent="0">
              <a:buNone/>
              <a:defRPr sz="3000">
                <a:solidFill>
                  <a:schemeClr val="tx2"/>
                </a:solidFill>
              </a:defRPr>
            </a:lvl2pPr>
            <a:lvl3pPr marL="252000" indent="-252000">
              <a:buSzPct val="100000"/>
              <a:buFont typeface="+mj-lt"/>
              <a:buAutoNum type="alphaUcPeriod"/>
              <a:defRPr sz="1700">
                <a:solidFill>
                  <a:schemeClr val="tx2"/>
                </a:solidFill>
              </a:defRPr>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1"/>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6827104" y="448815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7656871" y="465386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AC55454B-5C81-46C7-8776-D3D89E855B50}"/>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5305A44B-711D-4313-88D1-D5DE1CF0C3E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7DD8D63F-F3B1-425C-A126-81C53866E645}"/>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95C0FFA-2C04-4459-8FEE-FD2D9A6D4939}"/>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29DB3348-DEBC-4F70-B263-FFBB018279AD}"/>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BE0A33E3-868D-40AB-B283-87C91AEA3F62}"/>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AE9E65E-A3A6-4AA3-82C9-096ADFB796DE}"/>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E60AD04-84E6-4700-ADA4-D8D0815B0FCF}"/>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C3C140D1-367A-438D-99CF-2B203ADFFDE9}"/>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01439809-97EC-46D9-ABC5-02648F0348D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1F57BFBA-5201-4FC1-89D8-5FFA4ECC16C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A97F9221-866A-4612-ADF5-E6396954FD59}"/>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379A6603-555E-41CB-9A7B-67197546DF7D}"/>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2AD7C217-8897-4E6E-9611-6F178E15589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22327657-24F7-44F2-861F-D8B9331E958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67C5439-4CED-473C-BC39-1605FA9FA6B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F2AE4A75-A6B1-43B1-9A5D-DC0F5AEA9356}"/>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935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hapters B">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2913" y="522514"/>
            <a:ext cx="4979987" cy="4792694"/>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p:spPr>
        <p:txBody>
          <a:bodyPr wrap="square" lIns="468000" tIns="1152000">
            <a:noAutofit/>
          </a:bodyPr>
          <a:lstStyle>
            <a:lvl1pPr>
              <a:lnSpc>
                <a:spcPct val="45000"/>
              </a:lnSpc>
              <a:defRPr sz="12200" b="1"/>
            </a:lvl1pPr>
            <a:lvl2pPr marL="0" indent="0">
              <a:spcAft>
                <a:spcPts val="1200"/>
              </a:spcAft>
              <a:buNone/>
              <a:defRPr sz="3000">
                <a:solidFill>
                  <a:schemeClr val="tx2"/>
                </a:solidFill>
              </a:defRPr>
            </a:lvl2pPr>
            <a:lvl3pPr marL="252000" indent="-252000">
              <a:spcBef>
                <a:spcPts val="0"/>
              </a:spcBef>
              <a:buSzPct val="100000"/>
              <a:buFont typeface="+mj-lt"/>
              <a:buAutoNum type="alphaUcPeriod"/>
              <a:defRPr sz="1700"/>
            </a:lvl3pPr>
          </a:lstStyle>
          <a:p>
            <a:pPr lvl="0"/>
            <a:r>
              <a:rPr lang="fr-FR" dirty="0"/>
              <a:t>00</a:t>
            </a:r>
          </a:p>
          <a:p>
            <a:pPr marL="0" marR="0" lvl="1" indent="0" algn="l" defTabSz="914377"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a:off x="0" y="522514"/>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687664" y="4480531"/>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517431" y="4646246"/>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sp>
        <p:nvSpPr>
          <p:cNvPr id="26" name="Espace réservé du pied de page 1">
            <a:extLst>
              <a:ext uri="{FF2B5EF4-FFF2-40B4-BE49-F238E27FC236}">
                <a16:creationId xmlns:a16="http://schemas.microsoft.com/office/drawing/2014/main" id="{9E2829E9-8450-4387-8829-2806A9CFA66C}"/>
              </a:ext>
            </a:extLst>
          </p:cNvPr>
          <p:cNvSpPr>
            <a:spLocks noGrp="1"/>
          </p:cNvSpPr>
          <p:nvPr>
            <p:ph type="ftr" sz="quarter" idx="67"/>
          </p:nvPr>
        </p:nvSpPr>
        <p:spPr>
          <a:xfrm>
            <a:off x="439432" y="6548404"/>
            <a:ext cx="4114800" cy="115416"/>
          </a:xfrm>
        </p:spPr>
        <p:txBody>
          <a:bodyPr/>
          <a:lstStyle>
            <a:lvl1pPr>
              <a:defRPr>
                <a:solidFill>
                  <a:schemeClr val="bg1"/>
                </a:solidFill>
              </a:defRPr>
            </a:lvl1pPr>
          </a:lstStyle>
          <a:p>
            <a:r>
              <a:rPr lang="en-US"/>
              <a:t>Unit Controller Call Series © Sodexo November 2023. All rights Reserved</a:t>
            </a:r>
            <a:endParaRPr lang="fr-FR" dirty="0"/>
          </a:p>
        </p:txBody>
      </p:sp>
      <p:grpSp>
        <p:nvGrpSpPr>
          <p:cNvPr id="45" name="Groupe 44">
            <a:extLst>
              <a:ext uri="{FF2B5EF4-FFF2-40B4-BE49-F238E27FC236}">
                <a16:creationId xmlns:a16="http://schemas.microsoft.com/office/drawing/2014/main" id="{656D97FD-8BD4-4395-8F05-31E94D51A945}"/>
              </a:ext>
            </a:extLst>
          </p:cNvPr>
          <p:cNvGrpSpPr/>
          <p:nvPr userDrawn="1"/>
        </p:nvGrpSpPr>
        <p:grpSpPr>
          <a:xfrm>
            <a:off x="4389834" y="-497781"/>
            <a:ext cx="3412332" cy="369193"/>
            <a:chOff x="3945731" y="-497781"/>
            <a:chExt cx="3412332" cy="369193"/>
          </a:xfrm>
        </p:grpSpPr>
        <p:sp>
          <p:nvSpPr>
            <p:cNvPr id="46" name="Rectangle 45">
              <a:extLst>
                <a:ext uri="{FF2B5EF4-FFF2-40B4-BE49-F238E27FC236}">
                  <a16:creationId xmlns:a16="http://schemas.microsoft.com/office/drawing/2014/main" id="{B285B2EB-8CBE-4BE6-9E1E-CA97583E9D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069DA919-73F2-4A66-97F7-DB44522AAD8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90B05FE7-FB6B-487C-8F1D-DCF29CF409EA}"/>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B4CD49A-A1BD-42B5-87AF-A901AC70BE4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2DE2EF5-268B-4ECB-A27C-EB1166F0D798}"/>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EBADAA8A-866C-45B7-AAB7-FFA9B7FD5C31}"/>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BECFC08B-C6E7-4C66-A521-0D61C14468D3}"/>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63D8A942-DA6E-4E59-8E38-9E6BB04358D6}"/>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A45D94E-B73A-49E2-A025-72CD99930BD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07E1E9BD-7B0F-465E-9E3B-30B99353DDFD}"/>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E116AF3D-D3E8-4AA9-8AEE-2F0B4E57402A}"/>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id="{D0D2C1EF-77E0-4EB9-AE2A-1865580116B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ZoneTexte 57">
              <a:extLst>
                <a:ext uri="{FF2B5EF4-FFF2-40B4-BE49-F238E27FC236}">
                  <a16:creationId xmlns:a16="http://schemas.microsoft.com/office/drawing/2014/main" id="{CDED23D6-FA6B-42B2-ADA7-56A9CD8CF37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9" name="ZoneTexte 58">
              <a:extLst>
                <a:ext uri="{FF2B5EF4-FFF2-40B4-BE49-F238E27FC236}">
                  <a16:creationId xmlns:a16="http://schemas.microsoft.com/office/drawing/2014/main" id="{73D7B703-1837-4E41-9C91-6C1F448BD3FE}"/>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60" name="Connecteur droit 59">
              <a:extLst>
                <a:ext uri="{FF2B5EF4-FFF2-40B4-BE49-F238E27FC236}">
                  <a16:creationId xmlns:a16="http://schemas.microsoft.com/office/drawing/2014/main" id="{37E6B73A-4C79-4356-A8CA-029CC939AC84}"/>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83AED51-32CA-4272-BB0B-86E7A85A33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777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hapters C">
    <p:spTree>
      <p:nvGrpSpPr>
        <p:cNvPr id="1" name=""/>
        <p:cNvGrpSpPr/>
        <p:nvPr/>
      </p:nvGrpSpPr>
      <p:grpSpPr>
        <a:xfrm>
          <a:off x="0" y="0"/>
          <a:ext cx="0" cy="0"/>
          <a:chOff x="0" y="0"/>
          <a:chExt cx="0" cy="0"/>
        </a:xfrm>
      </p:grpSpPr>
      <p:sp>
        <p:nvSpPr>
          <p:cNvPr id="10" name="Espace réservé pour une image  40">
            <a:extLst>
              <a:ext uri="{FF2B5EF4-FFF2-40B4-BE49-F238E27FC236}">
                <a16:creationId xmlns:a16="http://schemas.microsoft.com/office/drawing/2014/main" id="{F11E67DA-00A0-4F1A-B898-BB338E70DE2A}"/>
              </a:ext>
            </a:extLst>
          </p:cNvPr>
          <p:cNvSpPr>
            <a:spLocks noGrp="1"/>
          </p:cNvSpPr>
          <p:nvPr>
            <p:ph type="pic" sz="quarter" idx="64" hasCustomPrompt="1"/>
          </p:nvPr>
        </p:nvSpPr>
        <p:spPr>
          <a:xfrm>
            <a:off x="0" y="0"/>
            <a:ext cx="12192000" cy="6858000"/>
          </a:xfrm>
          <a:solidFill>
            <a:schemeClr val="tx2"/>
          </a:solidFill>
        </p:spPr>
        <p:txBody>
          <a:bodyPr>
            <a:noAutofit/>
          </a:bodyPr>
          <a:lstStyle>
            <a:lvl1pPr>
              <a:defRPr>
                <a:noFill/>
              </a:defRPr>
            </a:lvl1pPr>
          </a:lstStyle>
          <a:p>
            <a:r>
              <a:rPr lang="fr-FR" dirty="0"/>
              <a:t>6</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Espace réservé du texte 12">
            <a:extLst>
              <a:ext uri="{FF2B5EF4-FFF2-40B4-BE49-F238E27FC236}">
                <a16:creationId xmlns:a16="http://schemas.microsoft.com/office/drawing/2014/main" id="{4958C054-839F-4DE0-821D-EA7EB605C25A}"/>
              </a:ext>
            </a:extLst>
          </p:cNvPr>
          <p:cNvSpPr>
            <a:spLocks noGrp="1"/>
          </p:cNvSpPr>
          <p:nvPr>
            <p:ph type="body" sz="quarter" idx="66" hasCustomPrompt="1"/>
          </p:nvPr>
        </p:nvSpPr>
        <p:spPr>
          <a:xfrm>
            <a:off x="446062" y="442913"/>
            <a:ext cx="4792695" cy="4994059"/>
          </a:xfrm>
          <a:prstGeom prst="round2SameRect">
            <a:avLst>
              <a:gd name="adj1" fmla="val 0"/>
              <a:gd name="adj2" fmla="val 9797"/>
            </a:avLst>
          </a:prstGeom>
          <a:solidFill>
            <a:schemeClr val="bg1"/>
          </a:solidFill>
        </p:spPr>
        <p:txBody>
          <a:bodyPr wrap="square" lIns="324000" tIns="1008000">
            <a:noAutofit/>
          </a:bodyPr>
          <a:lstStyle>
            <a:lvl1pPr>
              <a:lnSpc>
                <a:spcPct val="45000"/>
              </a:lnSpc>
              <a:spcAft>
                <a:spcPts val="600"/>
              </a:spcAft>
              <a:defRPr sz="12200" b="1"/>
            </a:lvl1pPr>
            <a:lvl2pPr marL="0" indent="0">
              <a:spcAft>
                <a:spcPts val="600"/>
              </a:spcAft>
              <a:buNone/>
              <a:defRPr sz="3000">
                <a:solidFill>
                  <a:schemeClr val="tx2"/>
                </a:solidFill>
              </a:defRPr>
            </a:lvl2pPr>
            <a:lvl3pPr marL="252000" indent="-252000">
              <a:spcAft>
                <a:spcPts val="600"/>
              </a:spcAft>
              <a:buSzPct val="100000"/>
              <a:buFont typeface="+mj-lt"/>
              <a:buAutoNum type="alphaUcPeriod"/>
              <a:defRPr sz="1700"/>
            </a:lvl3pPr>
          </a:lstStyle>
          <a:p>
            <a:pPr lvl="0"/>
            <a:r>
              <a:rPr lang="fr-FR" dirty="0"/>
              <a:t>00</a:t>
            </a:r>
          </a:p>
          <a:p>
            <a:pPr lvl="1"/>
            <a:r>
              <a:rPr lang="fr-FR" dirty="0"/>
              <a:t>Lorem ipsum </a:t>
            </a:r>
            <a:r>
              <a:rPr lang="fr-FR" dirty="0" err="1"/>
              <a:t>dolor</a:t>
            </a:r>
            <a:br>
              <a:rPr lang="fr-FR" dirty="0"/>
            </a:br>
            <a:r>
              <a:rPr lang="fr-FR" dirty="0" err="1"/>
              <a:t>sit</a:t>
            </a:r>
            <a:r>
              <a:rPr lang="fr-FR" dirty="0"/>
              <a:t> </a:t>
            </a:r>
            <a:r>
              <a:rPr lang="fr-FR" dirty="0" err="1"/>
              <a:t>amet</a:t>
            </a:r>
            <a:endParaRPr lang="fr-FR" dirty="0"/>
          </a:p>
          <a:p>
            <a:pPr lvl="2"/>
            <a:r>
              <a:rPr lang="fr-FR" dirty="0"/>
              <a:t>Texte A</a:t>
            </a:r>
          </a:p>
          <a:p>
            <a:pPr lvl="2"/>
            <a:endParaRPr lang="fr-FR" dirty="0"/>
          </a:p>
        </p:txBody>
      </p:sp>
      <p:sp>
        <p:nvSpPr>
          <p:cNvPr id="9" name="Espace réservé du texte 8">
            <a:extLst>
              <a:ext uri="{FF2B5EF4-FFF2-40B4-BE49-F238E27FC236}">
                <a16:creationId xmlns:a16="http://schemas.microsoft.com/office/drawing/2014/main" id="{7E363F8D-EEA3-433B-A76A-F8A04A2C93FF}"/>
              </a:ext>
            </a:extLst>
          </p:cNvPr>
          <p:cNvSpPr>
            <a:spLocks noGrp="1"/>
          </p:cNvSpPr>
          <p:nvPr>
            <p:ph type="body" sz="quarter" idx="60"/>
          </p:nvPr>
        </p:nvSpPr>
        <p:spPr>
          <a:xfrm rot="5400000">
            <a:off x="2620953" y="-2174890"/>
            <a:ext cx="442913" cy="4792694"/>
          </a:xfrm>
          <a:custGeom>
            <a:avLst/>
            <a:gdLst>
              <a:gd name="connsiteX0" fmla="*/ 0 w 2550281"/>
              <a:gd name="connsiteY0" fmla="*/ 0 h 369833"/>
              <a:gd name="connsiteX1" fmla="*/ 2550281 w 2550281"/>
              <a:gd name="connsiteY1" fmla="*/ 0 h 369833"/>
              <a:gd name="connsiteX2" fmla="*/ 2550281 w 2550281"/>
              <a:gd name="connsiteY2" fmla="*/ 369833 h 369833"/>
              <a:gd name="connsiteX3" fmla="*/ 0 w 2550281"/>
              <a:gd name="connsiteY3" fmla="*/ 369833 h 369833"/>
            </a:gdLst>
            <a:ahLst/>
            <a:cxnLst>
              <a:cxn ang="0">
                <a:pos x="connsiteX0" y="connsiteY0"/>
              </a:cxn>
              <a:cxn ang="0">
                <a:pos x="connsiteX1" y="connsiteY1"/>
              </a:cxn>
              <a:cxn ang="0">
                <a:pos x="connsiteX2" y="connsiteY2"/>
              </a:cxn>
              <a:cxn ang="0">
                <a:pos x="connsiteX3" y="connsiteY3"/>
              </a:cxn>
            </a:cxnLst>
            <a:rect l="l" t="t" r="r" b="b"/>
            <a:pathLst>
              <a:path w="2550281" h="369833">
                <a:moveTo>
                  <a:pt x="0" y="0"/>
                </a:moveTo>
                <a:lnTo>
                  <a:pt x="2550281" y="0"/>
                </a:lnTo>
                <a:lnTo>
                  <a:pt x="2550281" y="369833"/>
                </a:lnTo>
                <a:lnTo>
                  <a:pt x="0" y="369833"/>
                </a:lnTo>
                <a:close/>
              </a:path>
            </a:pathLst>
          </a:custGeom>
          <a:solidFill>
            <a:srgbClr val="EE0000"/>
          </a:solidFill>
        </p:spPr>
        <p:txBody>
          <a:bodyPr wrap="square">
            <a:noAutofit/>
          </a:bodyPr>
          <a:lstStyle>
            <a:lvl1pPr>
              <a:defRPr sz="100">
                <a:noFill/>
              </a:defRPr>
            </a:lvl1pPr>
          </a:lstStyle>
          <a:p>
            <a:pPr lvl="0"/>
            <a:endParaRPr lang="fr-FR" dirty="0"/>
          </a:p>
        </p:txBody>
      </p:sp>
      <p:sp>
        <p:nvSpPr>
          <p:cNvPr id="27" name="Espace réservé du texte 26">
            <a:extLst>
              <a:ext uri="{FF2B5EF4-FFF2-40B4-BE49-F238E27FC236}">
                <a16:creationId xmlns:a16="http://schemas.microsoft.com/office/drawing/2014/main" id="{C16C3C58-3A02-483B-8729-F6F5F6328C4F}"/>
              </a:ext>
            </a:extLst>
          </p:cNvPr>
          <p:cNvSpPr>
            <a:spLocks noGrp="1" noChangeAspect="1"/>
          </p:cNvSpPr>
          <p:nvPr>
            <p:ph type="body" sz="quarter" idx="62"/>
          </p:nvPr>
        </p:nvSpPr>
        <p:spPr>
          <a:xfrm>
            <a:off x="3514666" y="4579387"/>
            <a:ext cx="1289192" cy="416165"/>
          </a:xfrm>
          <a:custGeom>
            <a:avLst/>
            <a:gdLst>
              <a:gd name="connsiteX0" fmla="*/ 444232 w 1715914"/>
              <a:gd name="connsiteY0" fmla="*/ 344613 h 553915"/>
              <a:gd name="connsiteX1" fmla="*/ 346657 w 1715914"/>
              <a:gd name="connsiteY1" fmla="*/ 426185 h 553915"/>
              <a:gd name="connsiteX2" fmla="*/ 403693 w 1715914"/>
              <a:gd name="connsiteY2" fmla="*/ 505709 h 553915"/>
              <a:gd name="connsiteX3" fmla="*/ 500782 w 1715914"/>
              <a:gd name="connsiteY3" fmla="*/ 426185 h 553915"/>
              <a:gd name="connsiteX4" fmla="*/ 444232 w 1715914"/>
              <a:gd name="connsiteY4" fmla="*/ 344613 h 553915"/>
              <a:gd name="connsiteX5" fmla="*/ 1589924 w 1715914"/>
              <a:gd name="connsiteY5" fmla="*/ 344003 h 553915"/>
              <a:gd name="connsiteX6" fmla="*/ 1490874 w 1715914"/>
              <a:gd name="connsiteY6" fmla="*/ 426890 h 553915"/>
              <a:gd name="connsiteX7" fmla="*/ 1548719 w 1715914"/>
              <a:gd name="connsiteY7" fmla="*/ 507738 h 553915"/>
              <a:gd name="connsiteX8" fmla="*/ 1647341 w 1715914"/>
              <a:gd name="connsiteY8" fmla="*/ 426890 h 553915"/>
              <a:gd name="connsiteX9" fmla="*/ 1589924 w 1715914"/>
              <a:gd name="connsiteY9" fmla="*/ 344003 h 553915"/>
              <a:gd name="connsiteX10" fmla="*/ 757422 w 1715914"/>
              <a:gd name="connsiteY10" fmla="*/ 341312 h 553915"/>
              <a:gd name="connsiteX11" fmla="*/ 659273 w 1715914"/>
              <a:gd name="connsiteY11" fmla="*/ 420602 h 553915"/>
              <a:gd name="connsiteX12" fmla="*/ 716194 w 1715914"/>
              <a:gd name="connsiteY12" fmla="*/ 501965 h 553915"/>
              <a:gd name="connsiteX13" fmla="*/ 795290 w 1715914"/>
              <a:gd name="connsiteY13" fmla="*/ 437671 h 553915"/>
              <a:gd name="connsiteX14" fmla="*/ 814311 w 1715914"/>
              <a:gd name="connsiteY14" fmla="*/ 342564 h 553915"/>
              <a:gd name="connsiteX15" fmla="*/ 757422 w 1715914"/>
              <a:gd name="connsiteY15" fmla="*/ 341312 h 553915"/>
              <a:gd name="connsiteX16" fmla="*/ 1051061 w 1715914"/>
              <a:gd name="connsiteY16" fmla="*/ 340279 h 553915"/>
              <a:gd name="connsiteX17" fmla="*/ 954744 w 1715914"/>
              <a:gd name="connsiteY17" fmla="*/ 405430 h 553915"/>
              <a:gd name="connsiteX18" fmla="*/ 1092066 w 1715914"/>
              <a:gd name="connsiteY18" fmla="*/ 368311 h 553915"/>
              <a:gd name="connsiteX19" fmla="*/ 1051061 w 1715914"/>
              <a:gd name="connsiteY19" fmla="*/ 340279 h 553915"/>
              <a:gd name="connsiteX20" fmla="*/ 185662 w 1715914"/>
              <a:gd name="connsiteY20" fmla="*/ 307089 h 553915"/>
              <a:gd name="connsiteX21" fmla="*/ 283778 w 1715914"/>
              <a:gd name="connsiteY21" fmla="*/ 313514 h 553915"/>
              <a:gd name="connsiteX22" fmla="*/ 271843 w 1715914"/>
              <a:gd name="connsiteY22" fmla="*/ 346604 h 553915"/>
              <a:gd name="connsiteX23" fmla="*/ 112690 w 1715914"/>
              <a:gd name="connsiteY23" fmla="*/ 374760 h 553915"/>
              <a:gd name="connsiteX24" fmla="*/ 249897 w 1715914"/>
              <a:gd name="connsiteY24" fmla="*/ 459914 h 553915"/>
              <a:gd name="connsiteX25" fmla="*/ 0 w 1715914"/>
              <a:gd name="connsiteY25" fmla="*/ 535094 h 553915"/>
              <a:gd name="connsiteX26" fmla="*/ 8839 w 1715914"/>
              <a:gd name="connsiteY26" fmla="*/ 500385 h 553915"/>
              <a:gd name="connsiteX27" fmla="*/ 183670 w 1715914"/>
              <a:gd name="connsiteY27" fmla="*/ 468448 h 553915"/>
              <a:gd name="connsiteX28" fmla="*/ 46720 w 1715914"/>
              <a:gd name="connsiteY28" fmla="*/ 383628 h 553915"/>
              <a:gd name="connsiteX29" fmla="*/ 185662 w 1715914"/>
              <a:gd name="connsiteY29" fmla="*/ 307089 h 553915"/>
              <a:gd name="connsiteX30" fmla="*/ 1161280 w 1715914"/>
              <a:gd name="connsiteY30" fmla="*/ 306891 h 553915"/>
              <a:gd name="connsiteX31" fmla="*/ 1215144 w 1715914"/>
              <a:gd name="connsiteY31" fmla="*/ 306891 h 553915"/>
              <a:gd name="connsiteX32" fmla="*/ 1426980 w 1715914"/>
              <a:gd name="connsiteY32" fmla="*/ 546607 h 553915"/>
              <a:gd name="connsiteX33" fmla="*/ 1353571 w 1715914"/>
              <a:gd name="connsiteY33" fmla="*/ 546607 h 553915"/>
              <a:gd name="connsiteX34" fmla="*/ 1161280 w 1715914"/>
              <a:gd name="connsiteY34" fmla="*/ 306891 h 553915"/>
              <a:gd name="connsiteX35" fmla="*/ 451690 w 1715914"/>
              <a:gd name="connsiteY35" fmla="*/ 304551 h 553915"/>
              <a:gd name="connsiteX36" fmla="*/ 564847 w 1715914"/>
              <a:gd name="connsiteY36" fmla="*/ 426185 h 553915"/>
              <a:gd name="connsiteX37" fmla="*/ 395826 w 1715914"/>
              <a:gd name="connsiteY37" fmla="*/ 547829 h 553915"/>
              <a:gd name="connsiteX38" fmla="*/ 282735 w 1715914"/>
              <a:gd name="connsiteY38" fmla="*/ 426185 h 553915"/>
              <a:gd name="connsiteX39" fmla="*/ 451690 w 1715914"/>
              <a:gd name="connsiteY39" fmla="*/ 304551 h 553915"/>
              <a:gd name="connsiteX40" fmla="*/ 1056804 w 1715914"/>
              <a:gd name="connsiteY40" fmla="*/ 304236 h 553915"/>
              <a:gd name="connsiteX41" fmla="*/ 1149092 w 1715914"/>
              <a:gd name="connsiteY41" fmla="*/ 365682 h 553915"/>
              <a:gd name="connsiteX42" fmla="*/ 946533 w 1715914"/>
              <a:gd name="connsiteY42" fmla="*/ 440311 h 553915"/>
              <a:gd name="connsiteX43" fmla="*/ 946105 w 1715914"/>
              <a:gd name="connsiteY43" fmla="*/ 449483 h 553915"/>
              <a:gd name="connsiteX44" fmla="*/ 1105925 w 1715914"/>
              <a:gd name="connsiteY44" fmla="*/ 526112 h 553915"/>
              <a:gd name="connsiteX45" fmla="*/ 1011923 w 1715914"/>
              <a:gd name="connsiteY45" fmla="*/ 553915 h 553915"/>
              <a:gd name="connsiteX46" fmla="*/ 885335 w 1715914"/>
              <a:gd name="connsiteY46" fmla="*/ 455179 h 553915"/>
              <a:gd name="connsiteX47" fmla="*/ 1056804 w 1715914"/>
              <a:gd name="connsiteY47" fmla="*/ 304236 h 553915"/>
              <a:gd name="connsiteX48" fmla="*/ 1597430 w 1715914"/>
              <a:gd name="connsiteY48" fmla="*/ 303427 h 553915"/>
              <a:gd name="connsiteX49" fmla="*/ 1712445 w 1715914"/>
              <a:gd name="connsiteY49" fmla="*/ 426890 h 553915"/>
              <a:gd name="connsiteX50" fmla="*/ 1540718 w 1715914"/>
              <a:gd name="connsiteY50" fmla="*/ 550524 h 553915"/>
              <a:gd name="connsiteX51" fmla="*/ 1425742 w 1715914"/>
              <a:gd name="connsiteY51" fmla="*/ 426890 h 553915"/>
              <a:gd name="connsiteX52" fmla="*/ 1597430 w 1715914"/>
              <a:gd name="connsiteY52" fmla="*/ 303427 h 553915"/>
              <a:gd name="connsiteX53" fmla="*/ 900017 w 1715914"/>
              <a:gd name="connsiteY53" fmla="*/ 206623 h 553915"/>
              <a:gd name="connsiteX54" fmla="*/ 857507 w 1715914"/>
              <a:gd name="connsiteY54" fmla="*/ 429737 h 553915"/>
              <a:gd name="connsiteX55" fmla="*/ 711270 w 1715914"/>
              <a:gd name="connsiteY55" fmla="*/ 545122 h 553915"/>
              <a:gd name="connsiteX56" fmla="*/ 597294 w 1715914"/>
              <a:gd name="connsiteY56" fmla="*/ 416506 h 553915"/>
              <a:gd name="connsiteX57" fmla="*/ 768639 w 1715914"/>
              <a:gd name="connsiteY57" fmla="*/ 301902 h 553915"/>
              <a:gd name="connsiteX58" fmla="*/ 823789 w 1715914"/>
              <a:gd name="connsiteY58" fmla="*/ 303435 h 553915"/>
              <a:gd name="connsiteX59" fmla="*/ 842153 w 1715914"/>
              <a:gd name="connsiteY59" fmla="*/ 210309 h 553915"/>
              <a:gd name="connsiteX60" fmla="*/ 1537931 w 1715914"/>
              <a:gd name="connsiteY60" fmla="*/ 0 h 553915"/>
              <a:gd name="connsiteX61" fmla="*/ 1547571 w 1715914"/>
              <a:gd name="connsiteY61" fmla="*/ 71590 h 553915"/>
              <a:gd name="connsiteX62" fmla="*/ 1616446 w 1715914"/>
              <a:gd name="connsiteY62" fmla="*/ 47472 h 553915"/>
              <a:gd name="connsiteX63" fmla="*/ 1568326 w 1715914"/>
              <a:gd name="connsiteY63" fmla="*/ 109185 h 553915"/>
              <a:gd name="connsiteX64" fmla="*/ 1620475 w 1715914"/>
              <a:gd name="connsiteY64" fmla="*/ 149628 h 553915"/>
              <a:gd name="connsiteX65" fmla="*/ 1550838 w 1715914"/>
              <a:gd name="connsiteY65" fmla="*/ 154962 h 553915"/>
              <a:gd name="connsiteX66" fmla="*/ 1547037 w 1715914"/>
              <a:gd name="connsiteY66" fmla="*/ 229352 h 553915"/>
              <a:gd name="connsiteX67" fmla="*/ 1508299 w 1715914"/>
              <a:gd name="connsiteY67" fmla="*/ 174412 h 553915"/>
              <a:gd name="connsiteX68" fmla="*/ 1451378 w 1715914"/>
              <a:gd name="connsiteY68" fmla="*/ 226895 h 553915"/>
              <a:gd name="connsiteX69" fmla="*/ 1472685 w 1715914"/>
              <a:gd name="connsiteY69" fmla="*/ 152962 h 553915"/>
              <a:gd name="connsiteX70" fmla="*/ 1405591 w 1715914"/>
              <a:gd name="connsiteY70" fmla="*/ 143770 h 553915"/>
              <a:gd name="connsiteX71" fmla="*/ 1470951 w 1715914"/>
              <a:gd name="connsiteY71" fmla="*/ 106642 h 553915"/>
              <a:gd name="connsiteX72" fmla="*/ 1444129 w 1715914"/>
              <a:gd name="connsiteY72" fmla="*/ 42910 h 553915"/>
              <a:gd name="connsiteX73" fmla="*/ 1504213 w 1715914"/>
              <a:gd name="connsiteY73" fmla="*/ 70370 h 55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715914" h="553915">
                <a:moveTo>
                  <a:pt x="444232" y="344613"/>
                </a:moveTo>
                <a:cubicBezTo>
                  <a:pt x="398169" y="344613"/>
                  <a:pt x="358983" y="377360"/>
                  <a:pt x="346657" y="426185"/>
                </a:cubicBezTo>
                <a:cubicBezTo>
                  <a:pt x="333761" y="477725"/>
                  <a:pt x="355487" y="505709"/>
                  <a:pt x="403693" y="505709"/>
                </a:cubicBezTo>
                <a:cubicBezTo>
                  <a:pt x="449832" y="505709"/>
                  <a:pt x="488532" y="475067"/>
                  <a:pt x="500782" y="426185"/>
                </a:cubicBezTo>
                <a:cubicBezTo>
                  <a:pt x="513040" y="377360"/>
                  <a:pt x="490323" y="344613"/>
                  <a:pt x="444232" y="344613"/>
                </a:cubicBezTo>
                <a:close/>
                <a:moveTo>
                  <a:pt x="1589924" y="344003"/>
                </a:moveTo>
                <a:cubicBezTo>
                  <a:pt x="1543109" y="344003"/>
                  <a:pt x="1503276" y="377350"/>
                  <a:pt x="1490874" y="426890"/>
                </a:cubicBezTo>
                <a:cubicBezTo>
                  <a:pt x="1477672" y="479268"/>
                  <a:pt x="1499723" y="507738"/>
                  <a:pt x="1548719" y="507738"/>
                </a:cubicBezTo>
                <a:cubicBezTo>
                  <a:pt x="1595601" y="507738"/>
                  <a:pt x="1634854" y="476563"/>
                  <a:pt x="1647341" y="426890"/>
                </a:cubicBezTo>
                <a:cubicBezTo>
                  <a:pt x="1659819" y="377350"/>
                  <a:pt x="1636730" y="344003"/>
                  <a:pt x="1589924" y="344003"/>
                </a:cubicBezTo>
                <a:close/>
                <a:moveTo>
                  <a:pt x="757422" y="341312"/>
                </a:moveTo>
                <a:cubicBezTo>
                  <a:pt x="706093" y="346145"/>
                  <a:pt x="671925" y="370067"/>
                  <a:pt x="659273" y="420602"/>
                </a:cubicBezTo>
                <a:cubicBezTo>
                  <a:pt x="647348" y="468199"/>
                  <a:pt x="661692" y="501965"/>
                  <a:pt x="716194" y="501965"/>
                </a:cubicBezTo>
                <a:cubicBezTo>
                  <a:pt x="763610" y="501965"/>
                  <a:pt x="786870" y="476285"/>
                  <a:pt x="795290" y="437671"/>
                </a:cubicBezTo>
                <a:lnTo>
                  <a:pt x="814311" y="342564"/>
                </a:lnTo>
                <a:cubicBezTo>
                  <a:pt x="793549" y="340212"/>
                  <a:pt x="774532" y="339701"/>
                  <a:pt x="757422" y="341312"/>
                </a:cubicBezTo>
                <a:close/>
                <a:moveTo>
                  <a:pt x="1051061" y="340279"/>
                </a:moveTo>
                <a:cubicBezTo>
                  <a:pt x="1002893" y="340279"/>
                  <a:pt x="969508" y="368825"/>
                  <a:pt x="954744" y="405430"/>
                </a:cubicBezTo>
                <a:cubicBezTo>
                  <a:pt x="996825" y="414022"/>
                  <a:pt x="1092066" y="417203"/>
                  <a:pt x="1092066" y="368311"/>
                </a:cubicBezTo>
                <a:cubicBezTo>
                  <a:pt x="1092066" y="349899"/>
                  <a:pt x="1077617" y="340279"/>
                  <a:pt x="1051061" y="340279"/>
                </a:cubicBezTo>
                <a:close/>
                <a:moveTo>
                  <a:pt x="185662" y="307089"/>
                </a:moveTo>
                <a:cubicBezTo>
                  <a:pt x="214517" y="306162"/>
                  <a:pt x="247378" y="308169"/>
                  <a:pt x="283778" y="313514"/>
                </a:cubicBezTo>
                <a:lnTo>
                  <a:pt x="271843" y="346604"/>
                </a:lnTo>
                <a:cubicBezTo>
                  <a:pt x="186918" y="338908"/>
                  <a:pt x="113899" y="345985"/>
                  <a:pt x="112690" y="374760"/>
                </a:cubicBezTo>
                <a:cubicBezTo>
                  <a:pt x="110899" y="418042"/>
                  <a:pt x="252641" y="380256"/>
                  <a:pt x="249897" y="459914"/>
                </a:cubicBezTo>
                <a:cubicBezTo>
                  <a:pt x="245916" y="576900"/>
                  <a:pt x="48834" y="550001"/>
                  <a:pt x="0" y="535094"/>
                </a:cubicBezTo>
                <a:lnTo>
                  <a:pt x="8839" y="500385"/>
                </a:lnTo>
                <a:cubicBezTo>
                  <a:pt x="92973" y="513749"/>
                  <a:pt x="181708" y="514835"/>
                  <a:pt x="183670" y="468448"/>
                </a:cubicBezTo>
                <a:cubicBezTo>
                  <a:pt x="185747" y="419166"/>
                  <a:pt x="43348" y="463466"/>
                  <a:pt x="46720" y="383628"/>
                </a:cubicBezTo>
                <a:cubicBezTo>
                  <a:pt x="48584" y="339044"/>
                  <a:pt x="99098" y="309869"/>
                  <a:pt x="185662" y="307089"/>
                </a:cubicBezTo>
                <a:close/>
                <a:moveTo>
                  <a:pt x="1161280" y="306891"/>
                </a:moveTo>
                <a:lnTo>
                  <a:pt x="1215144" y="306891"/>
                </a:lnTo>
                <a:cubicBezTo>
                  <a:pt x="1274590" y="388959"/>
                  <a:pt x="1426980" y="546607"/>
                  <a:pt x="1426980" y="546607"/>
                </a:cubicBezTo>
                <a:lnTo>
                  <a:pt x="1353571" y="546607"/>
                </a:lnTo>
                <a:cubicBezTo>
                  <a:pt x="1309099" y="504773"/>
                  <a:pt x="1223936" y="408618"/>
                  <a:pt x="1161280" y="306891"/>
                </a:cubicBezTo>
                <a:close/>
                <a:moveTo>
                  <a:pt x="451690" y="304551"/>
                </a:moveTo>
                <a:cubicBezTo>
                  <a:pt x="536100" y="304551"/>
                  <a:pt x="581496" y="353462"/>
                  <a:pt x="564847" y="426185"/>
                </a:cubicBezTo>
                <a:cubicBezTo>
                  <a:pt x="548159" y="499080"/>
                  <a:pt x="480255" y="547829"/>
                  <a:pt x="395826" y="547829"/>
                </a:cubicBezTo>
                <a:cubicBezTo>
                  <a:pt x="311405" y="547829"/>
                  <a:pt x="265943" y="499080"/>
                  <a:pt x="282735" y="426185"/>
                </a:cubicBezTo>
                <a:cubicBezTo>
                  <a:pt x="299328" y="353462"/>
                  <a:pt x="367260" y="304551"/>
                  <a:pt x="451690" y="304551"/>
                </a:cubicBezTo>
                <a:close/>
                <a:moveTo>
                  <a:pt x="1056804" y="304236"/>
                </a:moveTo>
                <a:cubicBezTo>
                  <a:pt x="1120870" y="304236"/>
                  <a:pt x="1149092" y="330259"/>
                  <a:pt x="1149092" y="365682"/>
                </a:cubicBezTo>
                <a:cubicBezTo>
                  <a:pt x="1149092" y="436034"/>
                  <a:pt x="1044317" y="460627"/>
                  <a:pt x="946533" y="440311"/>
                </a:cubicBezTo>
                <a:cubicBezTo>
                  <a:pt x="946295" y="443292"/>
                  <a:pt x="946105" y="446445"/>
                  <a:pt x="946105" y="449483"/>
                </a:cubicBezTo>
                <a:cubicBezTo>
                  <a:pt x="946105" y="526112"/>
                  <a:pt x="1034259" y="533808"/>
                  <a:pt x="1105925" y="526112"/>
                </a:cubicBezTo>
                <a:cubicBezTo>
                  <a:pt x="1105925" y="526112"/>
                  <a:pt x="1068292" y="553915"/>
                  <a:pt x="1011923" y="553915"/>
                </a:cubicBezTo>
                <a:cubicBezTo>
                  <a:pt x="930141" y="553915"/>
                  <a:pt x="885335" y="509129"/>
                  <a:pt x="885335" y="455179"/>
                </a:cubicBezTo>
                <a:cubicBezTo>
                  <a:pt x="885335" y="371635"/>
                  <a:pt x="952896" y="304236"/>
                  <a:pt x="1056804" y="304236"/>
                </a:cubicBezTo>
                <a:close/>
                <a:moveTo>
                  <a:pt x="1597430" y="303427"/>
                </a:moveTo>
                <a:cubicBezTo>
                  <a:pt x="1683184" y="303427"/>
                  <a:pt x="1729390" y="352995"/>
                  <a:pt x="1712445" y="426890"/>
                </a:cubicBezTo>
                <a:cubicBezTo>
                  <a:pt x="1695404" y="500871"/>
                  <a:pt x="1626481" y="550524"/>
                  <a:pt x="1540718" y="550524"/>
                </a:cubicBezTo>
                <a:cubicBezTo>
                  <a:pt x="1454946" y="550524"/>
                  <a:pt x="1408778" y="500871"/>
                  <a:pt x="1425742" y="426890"/>
                </a:cubicBezTo>
                <a:cubicBezTo>
                  <a:pt x="1442744" y="352995"/>
                  <a:pt x="1511705" y="303427"/>
                  <a:pt x="1597430" y="303427"/>
                </a:cubicBezTo>
                <a:close/>
                <a:moveTo>
                  <a:pt x="900017" y="206623"/>
                </a:moveTo>
                <a:lnTo>
                  <a:pt x="857507" y="429737"/>
                </a:lnTo>
                <a:cubicBezTo>
                  <a:pt x="843201" y="497250"/>
                  <a:pt x="803186" y="545122"/>
                  <a:pt x="711270" y="545122"/>
                </a:cubicBezTo>
                <a:cubicBezTo>
                  <a:pt x="621525" y="545122"/>
                  <a:pt x="580368" y="488963"/>
                  <a:pt x="597294" y="416506"/>
                </a:cubicBezTo>
                <a:cubicBezTo>
                  <a:pt x="616067" y="336115"/>
                  <a:pt x="687219" y="301902"/>
                  <a:pt x="768639" y="301902"/>
                </a:cubicBezTo>
                <a:cubicBezTo>
                  <a:pt x="794690" y="301902"/>
                  <a:pt x="801662" y="302587"/>
                  <a:pt x="823789" y="303435"/>
                </a:cubicBezTo>
                <a:lnTo>
                  <a:pt x="842153" y="210309"/>
                </a:lnTo>
                <a:close/>
                <a:moveTo>
                  <a:pt x="1537931" y="0"/>
                </a:moveTo>
                <a:lnTo>
                  <a:pt x="1547571" y="71590"/>
                </a:lnTo>
                <a:lnTo>
                  <a:pt x="1616446" y="47472"/>
                </a:lnTo>
                <a:lnTo>
                  <a:pt x="1568326" y="109185"/>
                </a:lnTo>
                <a:lnTo>
                  <a:pt x="1620475" y="149628"/>
                </a:lnTo>
                <a:lnTo>
                  <a:pt x="1550838" y="154962"/>
                </a:lnTo>
                <a:lnTo>
                  <a:pt x="1547037" y="229352"/>
                </a:lnTo>
                <a:lnTo>
                  <a:pt x="1508299" y="174412"/>
                </a:lnTo>
                <a:lnTo>
                  <a:pt x="1451378" y="226895"/>
                </a:lnTo>
                <a:lnTo>
                  <a:pt x="1472685" y="152962"/>
                </a:lnTo>
                <a:lnTo>
                  <a:pt x="1405591" y="143770"/>
                </a:lnTo>
                <a:lnTo>
                  <a:pt x="1470951" y="106642"/>
                </a:lnTo>
                <a:lnTo>
                  <a:pt x="1444129" y="42910"/>
                </a:lnTo>
                <a:lnTo>
                  <a:pt x="1504213" y="70370"/>
                </a:lnTo>
                <a:close/>
              </a:path>
            </a:pathLst>
          </a:custGeom>
          <a:solidFill>
            <a:schemeClr val="tx2"/>
          </a:solidFill>
        </p:spPr>
        <p:txBody>
          <a:bodyPr wrap="square">
            <a:noAutofit/>
          </a:bodyPr>
          <a:lstStyle>
            <a:lvl1pPr>
              <a:defRPr>
                <a:noFill/>
              </a:defRPr>
            </a:lvl1pPr>
          </a:lstStyle>
          <a:p>
            <a:pPr lvl="0"/>
            <a:endParaRPr lang="fr-FR" dirty="0"/>
          </a:p>
        </p:txBody>
      </p:sp>
      <p:sp>
        <p:nvSpPr>
          <p:cNvPr id="28" name="Espace réservé du texte 27">
            <a:extLst>
              <a:ext uri="{FF2B5EF4-FFF2-40B4-BE49-F238E27FC236}">
                <a16:creationId xmlns:a16="http://schemas.microsoft.com/office/drawing/2014/main" id="{F1EE69F4-857D-4A73-8B71-041F161F562B}"/>
              </a:ext>
            </a:extLst>
          </p:cNvPr>
          <p:cNvSpPr>
            <a:spLocks noGrp="1" noChangeAspect="1"/>
          </p:cNvSpPr>
          <p:nvPr>
            <p:ph type="body" sz="quarter" idx="63"/>
          </p:nvPr>
        </p:nvSpPr>
        <p:spPr>
          <a:xfrm>
            <a:off x="4344433" y="4745102"/>
            <a:ext cx="258728" cy="223555"/>
          </a:xfrm>
          <a:custGeom>
            <a:avLst/>
            <a:gdLst>
              <a:gd name="connsiteX0" fmla="*/ 344367 w 344367"/>
              <a:gd name="connsiteY0" fmla="*/ 0 h 297551"/>
              <a:gd name="connsiteX1" fmla="*/ 0 w 344367"/>
              <a:gd name="connsiteY1" fmla="*/ 297551 h 297551"/>
              <a:gd name="connsiteX2" fmla="*/ 344367 w 344367"/>
              <a:gd name="connsiteY2" fmla="*/ 0 h 297551"/>
            </a:gdLst>
            <a:ahLst/>
            <a:cxnLst>
              <a:cxn ang="0">
                <a:pos x="connsiteX0" y="connsiteY0"/>
              </a:cxn>
              <a:cxn ang="0">
                <a:pos x="connsiteX1" y="connsiteY1"/>
              </a:cxn>
              <a:cxn ang="0">
                <a:pos x="connsiteX2" y="connsiteY2"/>
              </a:cxn>
            </a:cxnLst>
            <a:rect l="l" t="t" r="r" b="b"/>
            <a:pathLst>
              <a:path w="344367" h="297551">
                <a:moveTo>
                  <a:pt x="344367" y="0"/>
                </a:moveTo>
                <a:cubicBezTo>
                  <a:pt x="283064" y="192195"/>
                  <a:pt x="135217" y="295599"/>
                  <a:pt x="0" y="297551"/>
                </a:cubicBezTo>
                <a:cubicBezTo>
                  <a:pt x="138627" y="220656"/>
                  <a:pt x="259032" y="102298"/>
                  <a:pt x="344367" y="0"/>
                </a:cubicBezTo>
                <a:close/>
              </a:path>
            </a:pathLst>
          </a:custGeom>
          <a:solidFill>
            <a:srgbClr val="EE0000"/>
          </a:solidFill>
        </p:spPr>
        <p:txBody>
          <a:bodyPr wrap="square">
            <a:noAutofit/>
          </a:bodyPr>
          <a:lstStyle>
            <a:lvl1pPr>
              <a:defRPr>
                <a:noFill/>
              </a:defRPr>
            </a:lvl1pPr>
          </a:lstStyle>
          <a:p>
            <a:pPr lvl="0"/>
            <a:endParaRPr lang="fr-FR" dirty="0"/>
          </a:p>
        </p:txBody>
      </p:sp>
      <p:grpSp>
        <p:nvGrpSpPr>
          <p:cNvPr id="44" name="Groupe 43">
            <a:extLst>
              <a:ext uri="{FF2B5EF4-FFF2-40B4-BE49-F238E27FC236}">
                <a16:creationId xmlns:a16="http://schemas.microsoft.com/office/drawing/2014/main" id="{E9CBD069-4FEF-4707-B88B-4CE3C346E859}"/>
              </a:ext>
            </a:extLst>
          </p:cNvPr>
          <p:cNvGrpSpPr/>
          <p:nvPr userDrawn="1"/>
        </p:nvGrpSpPr>
        <p:grpSpPr>
          <a:xfrm>
            <a:off x="4389834" y="-497781"/>
            <a:ext cx="3412332" cy="369193"/>
            <a:chOff x="3945731" y="-497781"/>
            <a:chExt cx="3412332" cy="369193"/>
          </a:xfrm>
        </p:grpSpPr>
        <p:sp>
          <p:nvSpPr>
            <p:cNvPr id="45" name="Rectangle 44">
              <a:extLst>
                <a:ext uri="{FF2B5EF4-FFF2-40B4-BE49-F238E27FC236}">
                  <a16:creationId xmlns:a16="http://schemas.microsoft.com/office/drawing/2014/main" id="{E3904773-A09C-4CA6-9C60-DF855C0F972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EED98F6F-1659-46CF-B9F8-4F0BF1DD014F}"/>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915B2E12-C1A9-4B2C-BC6B-15319802BAA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EF895A48-EED2-428C-A27B-A8DDED65FD2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0BBEBE04-2D2B-468F-81DA-8AD12891F129}"/>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06D3D2BE-C707-4FDF-8628-180EC30EF6AB}"/>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A61B7456-5E83-47F7-B01A-AD9C73B2C382}"/>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34033A68-5D69-4D3D-B9FD-5515680F2353}"/>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4B979F9E-B5DE-4E94-B0C9-9AF5023FAA1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24F40509-2008-4B42-9249-6A7B6A94D6F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id="{81AC0DE2-C4AC-4032-8365-6F822EA626E1}"/>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id="{DF2E180C-2342-48B7-8321-0282264A0B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ZoneTexte 56">
              <a:extLst>
                <a:ext uri="{FF2B5EF4-FFF2-40B4-BE49-F238E27FC236}">
                  <a16:creationId xmlns:a16="http://schemas.microsoft.com/office/drawing/2014/main" id="{85BB6AD0-368C-414F-A59B-D59280C8BD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8" name="ZoneTexte 57">
              <a:extLst>
                <a:ext uri="{FF2B5EF4-FFF2-40B4-BE49-F238E27FC236}">
                  <a16:creationId xmlns:a16="http://schemas.microsoft.com/office/drawing/2014/main" id="{7A616341-DBAD-4587-B65B-67301C319DE8}"/>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9" name="Connecteur droit 58">
              <a:extLst>
                <a:ext uri="{FF2B5EF4-FFF2-40B4-BE49-F238E27FC236}">
                  <a16:creationId xmlns:a16="http://schemas.microsoft.com/office/drawing/2014/main" id="{A5C02D32-BC08-44D7-B9A3-30F1E5B3A55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85442B60-AE5C-4877-BFA1-9F3571E8877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053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7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8822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7769202" y="2057400"/>
            <a:ext cx="3957660" cy="4183380"/>
          </a:xfrm>
          <a:prstGeom prst="round2SameRect">
            <a:avLst>
              <a:gd name="adj1" fmla="val 0"/>
              <a:gd name="adj2" fmla="val 7079"/>
            </a:avLst>
          </a:prstGeom>
          <a:solidFill>
            <a:srgbClr val="F3EEF9"/>
          </a:solidFill>
        </p:spPr>
        <p:txBody>
          <a:bodyPr lIns="324000" tIns="432000" rIns="324000">
            <a:noAutofit/>
          </a:bodyPr>
          <a:lstStyle>
            <a:lvl1pPr>
              <a:lnSpc>
                <a:spcPct val="150000"/>
              </a:lnSpc>
              <a:defRPr sz="1500">
                <a:solidFill>
                  <a:srgbClr val="2A295C"/>
                </a:solidFill>
              </a:defRPr>
            </a:lvl1pPr>
            <a:lvl2pPr marL="0" indent="0">
              <a:lnSpc>
                <a:spcPct val="150000"/>
              </a:lnSpc>
              <a:buNone/>
              <a:defRPr sz="1500"/>
            </a:lvl2pPr>
            <a:lvl3pPr marL="0" indent="0">
              <a:lnSpc>
                <a:spcPct val="150000"/>
              </a:lnSpc>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7769202" y="1309780"/>
            <a:ext cx="3957660" cy="747620"/>
          </a:xfrm>
          <a:solidFill>
            <a:schemeClr val="accent4"/>
          </a:solidFill>
        </p:spPr>
        <p:txBody>
          <a:bodyPr lIns="324000" anchor="ctr">
            <a:noAutofit/>
          </a:bodyPr>
          <a:lstStyle>
            <a:lvl1pPr>
              <a:lnSpc>
                <a:spcPct val="100000"/>
              </a:lnSpc>
              <a:defRPr sz="1500" b="1">
                <a:solidFill>
                  <a:schemeClr val="bg1"/>
                </a:solidFill>
              </a:defRPr>
            </a:lvl1pPr>
          </a:lstStyle>
          <a:p>
            <a:pPr lvl="0"/>
            <a:r>
              <a:rPr lang="fr-FR" dirty="0" err="1"/>
              <a:t>Subtitle</a:t>
            </a:r>
            <a:r>
              <a:rPr lang="fr-FR" dirty="0"/>
              <a:t> </a:t>
            </a:r>
            <a:r>
              <a:rPr lang="fr-FR" dirty="0" err="1"/>
              <a:t>lorem</a:t>
            </a:r>
            <a:r>
              <a:rPr lang="fr-FR" dirty="0"/>
              <a:t> ipsum </a:t>
            </a:r>
            <a:r>
              <a:rPr lang="fr-FR" dirty="0" err="1"/>
              <a:t>subtitle</a:t>
            </a:r>
            <a:r>
              <a:rPr lang="fr-FR" dirty="0"/>
              <a:t> </a:t>
            </a:r>
            <a:r>
              <a:rPr lang="fr-FR" dirty="0" err="1"/>
              <a:t>lorem</a:t>
            </a:r>
            <a:endParaRPr lang="fr-FR" dirty="0"/>
          </a:p>
          <a:p>
            <a:pPr lvl="0"/>
            <a:r>
              <a:rPr lang="fr-FR" dirty="0"/>
              <a:t>ipsum </a:t>
            </a:r>
            <a:r>
              <a:rPr lang="fr-FR" dirty="0" err="1"/>
              <a:t>subtitle</a:t>
            </a:r>
            <a:r>
              <a:rPr lang="fr-FR" dirty="0"/>
              <a:t> </a:t>
            </a:r>
            <a:r>
              <a:rPr lang="fr-FR" dirty="0" err="1"/>
              <a:t>lorem</a:t>
            </a:r>
            <a:r>
              <a:rPr lang="fr-FR" dirty="0"/>
              <a:t> ipsum</a:t>
            </a:r>
          </a:p>
        </p:txBody>
      </p:sp>
      <p:sp>
        <p:nvSpPr>
          <p:cNvPr id="12" name="Espace réservé du texte 6">
            <a:extLst>
              <a:ext uri="{FF2B5EF4-FFF2-40B4-BE49-F238E27FC236}">
                <a16:creationId xmlns:a16="http://schemas.microsoft.com/office/drawing/2014/main" id="{A5E543C6-1776-417C-A381-3248B3DE5B11}"/>
              </a:ext>
            </a:extLst>
          </p:cNvPr>
          <p:cNvSpPr>
            <a:spLocks noGrp="1"/>
          </p:cNvSpPr>
          <p:nvPr>
            <p:ph type="body" sz="quarter" idx="14" hasCustomPrompt="1"/>
          </p:nvPr>
        </p:nvSpPr>
        <p:spPr>
          <a:xfrm>
            <a:off x="4154465" y="5992201"/>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5" name="Espace réservé du graphique 13">
            <a:extLst>
              <a:ext uri="{FF2B5EF4-FFF2-40B4-BE49-F238E27FC236}">
                <a16:creationId xmlns:a16="http://schemas.microsoft.com/office/drawing/2014/main" id="{25C1C280-CBCB-48A2-8E74-916061520FDF}"/>
              </a:ext>
            </a:extLst>
          </p:cNvPr>
          <p:cNvSpPr>
            <a:spLocks noGrp="1"/>
          </p:cNvSpPr>
          <p:nvPr>
            <p:ph type="chart" sz="quarter" idx="16"/>
          </p:nvPr>
        </p:nvSpPr>
        <p:spPr>
          <a:xfrm>
            <a:off x="4635500" y="3879999"/>
            <a:ext cx="2668588" cy="2043113"/>
          </a:xfrm>
        </p:spPr>
        <p:txBody>
          <a:bodyPr anchor="ctr">
            <a:noAutofit/>
          </a:bodyPr>
          <a:lstStyle>
            <a:lvl1pPr algn="ctr">
              <a:defRPr/>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183040" y="3560002"/>
            <a:ext cx="3614737"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635500" y="1447800"/>
            <a:ext cx="2668588" cy="2043113"/>
          </a:xfrm>
        </p:spPr>
        <p:txBody>
          <a:bodyPr anchor="ctr">
            <a:noAutofit/>
          </a:bodyPr>
          <a:lstStyle>
            <a:lvl1pPr algn="ctr">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587718"/>
            <a:ext cx="3614737" cy="1194686"/>
          </a:xfrm>
        </p:spPr>
        <p:txBody>
          <a:bodyPr/>
          <a:lstStyle>
            <a:lvl1pPr>
              <a:lnSpc>
                <a:spcPct val="130000"/>
              </a:lnSpc>
              <a:spcBef>
                <a:spcPts val="600"/>
              </a:spcBef>
              <a:defRPr sz="1500">
                <a:solidFill>
                  <a:srgbClr val="2A295C"/>
                </a:solidFill>
              </a:defRPr>
            </a:lvl1pPr>
            <a:lvl2pPr marL="0" indent="0">
              <a:lnSpc>
                <a:spcPct val="130000"/>
              </a:lnSpc>
              <a:buNone/>
              <a:defRPr sz="1500"/>
            </a:lvl2pPr>
            <a:lvl3pPr marL="0" indent="0">
              <a:lnSpc>
                <a:spcPct val="130000"/>
              </a:lnSpc>
              <a:spcBef>
                <a:spcPts val="1800"/>
              </a:spcBef>
              <a:spcAft>
                <a:spcPts val="2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17186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621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2299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Chart2">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2" y="1658202"/>
            <a:ext cx="5653087"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1604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944879" y="3886201"/>
            <a:ext cx="10767695" cy="2133600"/>
          </a:xfrm>
        </p:spPr>
        <p:txBody>
          <a:bodyPr anchor="ctr">
            <a:noAutofit/>
          </a:bodyPr>
          <a:lstStyle>
            <a:lvl1pPr algn="ctr">
              <a:defRPr/>
            </a:lvl1pPr>
          </a:lstStyle>
          <a:p>
            <a:endParaRPr lang="fr-FR" dirty="0"/>
          </a:p>
        </p:txBody>
      </p:sp>
      <p:sp>
        <p:nvSpPr>
          <p:cNvPr id="8" name="Espace réservé du graphique 13">
            <a:extLst>
              <a:ext uri="{FF2B5EF4-FFF2-40B4-BE49-F238E27FC236}">
                <a16:creationId xmlns:a16="http://schemas.microsoft.com/office/drawing/2014/main" id="{8487CAE0-18C9-4499-B74E-BEEC84738C97}"/>
              </a:ext>
            </a:extLst>
          </p:cNvPr>
          <p:cNvSpPr>
            <a:spLocks noGrp="1"/>
          </p:cNvSpPr>
          <p:nvPr>
            <p:ph type="chart" sz="quarter" idx="19"/>
          </p:nvPr>
        </p:nvSpPr>
        <p:spPr>
          <a:xfrm>
            <a:off x="944879" y="2446020"/>
            <a:ext cx="10767696" cy="1433850"/>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0210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 name="Espace réservé du tableau 2">
            <a:extLst>
              <a:ext uri="{FF2B5EF4-FFF2-40B4-BE49-F238E27FC236}">
                <a16:creationId xmlns:a16="http://schemas.microsoft.com/office/drawing/2014/main" id="{CCD3B5E4-F8D8-4E56-8B0D-0ADE716A272A}"/>
              </a:ext>
            </a:extLst>
          </p:cNvPr>
          <p:cNvSpPr>
            <a:spLocks noGrp="1"/>
          </p:cNvSpPr>
          <p:nvPr>
            <p:ph type="tbl" sz="quarter" idx="19"/>
          </p:nvPr>
        </p:nvSpPr>
        <p:spPr>
          <a:xfrm>
            <a:off x="442913" y="1447800"/>
            <a:ext cx="11269662" cy="4391025"/>
          </a:xfrm>
        </p:spPr>
        <p:txBody>
          <a:body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22303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8112125" y="1658938"/>
            <a:ext cx="3614738" cy="4507084"/>
          </a:xfrm>
        </p:spPr>
        <p:txBody>
          <a:bodyPr>
            <a:noAutofit/>
          </a:bodyPr>
          <a:lstStyle>
            <a:lvl1pPr>
              <a:defRPr>
                <a:noFill/>
              </a:defRPr>
            </a:lvl1pPr>
          </a:lstStyle>
          <a:p>
            <a:endParaRPr lang="fr-FR" dirty="0"/>
          </a:p>
        </p:txBody>
      </p:sp>
      <p:sp>
        <p:nvSpPr>
          <p:cNvPr id="17" name="Espace réservé pour une image  15">
            <a:extLst>
              <a:ext uri="{FF2B5EF4-FFF2-40B4-BE49-F238E27FC236}">
                <a16:creationId xmlns:a16="http://schemas.microsoft.com/office/drawing/2014/main" id="{67C29AE4-5AED-4CB2-BDAA-6B2B33C46C2A}"/>
              </a:ext>
            </a:extLst>
          </p:cNvPr>
          <p:cNvSpPr>
            <a:spLocks noGrp="1"/>
          </p:cNvSpPr>
          <p:nvPr>
            <p:ph type="pic" sz="quarter" idx="20"/>
          </p:nvPr>
        </p:nvSpPr>
        <p:spPr>
          <a:xfrm>
            <a:off x="4239203" y="1658938"/>
            <a:ext cx="3614738" cy="4507084"/>
          </a:xfrm>
        </p:spPr>
        <p:txBody>
          <a:bodyPr>
            <a:noAutofit/>
          </a:bodyPr>
          <a:lstStyle>
            <a:lvl1pPr>
              <a:defRPr>
                <a:noFill/>
              </a:defRPr>
            </a:lvl1pPr>
          </a:lstStyle>
          <a:p>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465138" y="1658203"/>
            <a:ext cx="3614737"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93250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Block A">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5" name="Espace réservé du texte 6">
            <a:extLst>
              <a:ext uri="{FF2B5EF4-FFF2-40B4-BE49-F238E27FC236}">
                <a16:creationId xmlns:a16="http://schemas.microsoft.com/office/drawing/2014/main" id="{7F77922E-300B-4EC9-8500-DD45006C9BFD}"/>
              </a:ext>
            </a:extLst>
          </p:cNvPr>
          <p:cNvSpPr>
            <a:spLocks noGrp="1"/>
          </p:cNvSpPr>
          <p:nvPr>
            <p:ph type="body" sz="quarter" idx="22" hasCustomPrompt="1"/>
          </p:nvPr>
        </p:nvSpPr>
        <p:spPr>
          <a:xfrm>
            <a:off x="898742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4" name="Espace réservé du texte 8">
            <a:extLst>
              <a:ext uri="{FF2B5EF4-FFF2-40B4-BE49-F238E27FC236}">
                <a16:creationId xmlns:a16="http://schemas.microsoft.com/office/drawing/2014/main" id="{179A2654-FFD1-4A53-A8A9-7AC651369696}"/>
              </a:ext>
            </a:extLst>
          </p:cNvPr>
          <p:cNvSpPr>
            <a:spLocks noGrp="1"/>
          </p:cNvSpPr>
          <p:nvPr>
            <p:ph type="body" sz="quarter" idx="21" hasCustomPrompt="1"/>
          </p:nvPr>
        </p:nvSpPr>
        <p:spPr>
          <a:xfrm>
            <a:off x="898779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20" name="Forme libre : forme 19">
            <a:extLst>
              <a:ext uri="{FF2B5EF4-FFF2-40B4-BE49-F238E27FC236}">
                <a16:creationId xmlns:a16="http://schemas.microsoft.com/office/drawing/2014/main" id="{3331F13B-0A4F-42FA-A22A-05FC2CFDFC33}"/>
              </a:ext>
            </a:extLst>
          </p:cNvPr>
          <p:cNvSpPr/>
          <p:nvPr userDrawn="1"/>
        </p:nvSpPr>
        <p:spPr>
          <a:xfrm>
            <a:off x="861242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22" name="Espace réservé du texte 6">
            <a:extLst>
              <a:ext uri="{FF2B5EF4-FFF2-40B4-BE49-F238E27FC236}">
                <a16:creationId xmlns:a16="http://schemas.microsoft.com/office/drawing/2014/main" id="{A0339B73-3DAE-4696-B2C4-AB2C296FFFBC}"/>
              </a:ext>
            </a:extLst>
          </p:cNvPr>
          <p:cNvSpPr>
            <a:spLocks noGrp="1"/>
          </p:cNvSpPr>
          <p:nvPr>
            <p:ph type="body" sz="quarter" idx="20" hasCustomPrompt="1"/>
          </p:nvPr>
        </p:nvSpPr>
        <p:spPr>
          <a:xfrm>
            <a:off x="5608632" y="2372184"/>
            <a:ext cx="2726640"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21" name="Espace réservé du texte 8">
            <a:extLst>
              <a:ext uri="{FF2B5EF4-FFF2-40B4-BE49-F238E27FC236}">
                <a16:creationId xmlns:a16="http://schemas.microsoft.com/office/drawing/2014/main" id="{34371AC1-D0FC-4409-8108-A028C655B206}"/>
              </a:ext>
            </a:extLst>
          </p:cNvPr>
          <p:cNvSpPr>
            <a:spLocks noGrp="1"/>
          </p:cNvSpPr>
          <p:nvPr>
            <p:ph type="body" sz="quarter" idx="19" hasCustomPrompt="1"/>
          </p:nvPr>
        </p:nvSpPr>
        <p:spPr>
          <a:xfrm>
            <a:off x="5624880" y="1476497"/>
            <a:ext cx="2726640"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02</a:t>
            </a:r>
          </a:p>
          <a:p>
            <a:pPr lvl="1"/>
            <a:r>
              <a:rPr lang="fr-FR" dirty="0"/>
              <a:t>Lorem ipsum</a:t>
            </a:r>
          </a:p>
        </p:txBody>
      </p:sp>
      <p:sp>
        <p:nvSpPr>
          <p:cNvPr id="13" name="Forme libre : forme 12">
            <a:extLst>
              <a:ext uri="{FF2B5EF4-FFF2-40B4-BE49-F238E27FC236}">
                <a16:creationId xmlns:a16="http://schemas.microsoft.com/office/drawing/2014/main" id="{A7C266A7-59DA-4595-9AB4-DE6BBD9B4F30}"/>
              </a:ext>
            </a:extLst>
          </p:cNvPr>
          <p:cNvSpPr/>
          <p:nvPr userDrawn="1"/>
        </p:nvSpPr>
        <p:spPr>
          <a:xfrm>
            <a:off x="5233632" y="3753535"/>
            <a:ext cx="97849" cy="212000"/>
          </a:xfrm>
          <a:custGeom>
            <a:avLst/>
            <a:gdLst>
              <a:gd name="connsiteX0" fmla="*/ 7 w 97849"/>
              <a:gd name="connsiteY0" fmla="*/ 212010 h 212000"/>
              <a:gd name="connsiteX1" fmla="*/ 92093 w 97849"/>
              <a:gd name="connsiteY1" fmla="*/ 119924 h 212000"/>
              <a:gd name="connsiteX2" fmla="*/ 92093 w 97849"/>
              <a:gd name="connsiteY2" fmla="*/ 92103 h 212000"/>
              <a:gd name="connsiteX3" fmla="*/ 7 w 97849"/>
              <a:gd name="connsiteY3" fmla="*/ 10 h 212000"/>
            </a:gdLst>
            <a:ahLst/>
            <a:cxnLst>
              <a:cxn ang="0">
                <a:pos x="connsiteX0" y="connsiteY0"/>
              </a:cxn>
              <a:cxn ang="0">
                <a:pos x="connsiteX1" y="connsiteY1"/>
              </a:cxn>
              <a:cxn ang="0">
                <a:pos x="connsiteX2" y="connsiteY2"/>
              </a:cxn>
              <a:cxn ang="0">
                <a:pos x="connsiteX3" y="connsiteY3"/>
              </a:cxn>
            </a:cxnLst>
            <a:rect l="l" t="t" r="r" b="b"/>
            <a:pathLst>
              <a:path w="97849" h="212000">
                <a:moveTo>
                  <a:pt x="7" y="212010"/>
                </a:moveTo>
                <a:lnTo>
                  <a:pt x="92093" y="119924"/>
                </a:lnTo>
                <a:cubicBezTo>
                  <a:pt x="99777" y="112234"/>
                  <a:pt x="99777" y="99780"/>
                  <a:pt x="92093" y="92103"/>
                </a:cubicBezTo>
                <a:lnTo>
                  <a:pt x="7" y="10"/>
                </a:lnTo>
              </a:path>
            </a:pathLst>
          </a:custGeom>
          <a:noFill/>
          <a:ln w="38687" cap="flat">
            <a:solidFill>
              <a:srgbClr val="283897"/>
            </a:solidFill>
            <a:prstDash val="solid"/>
            <a:round/>
          </a:ln>
        </p:spPr>
        <p:txBody>
          <a:bodyPr rtlCol="0" anchor="ctr"/>
          <a:lstStyle/>
          <a:p>
            <a:endParaRPr lang="fr-FR" dirty="0"/>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2" y="2372184"/>
            <a:ext cx="4513569" cy="3884505"/>
          </a:xfrm>
          <a:prstGeom prst="round2SameRect">
            <a:avLst>
              <a:gd name="adj1" fmla="val 0"/>
              <a:gd name="adj2" fmla="val 9237"/>
            </a:avLst>
          </a:prstGeom>
          <a:solidFill>
            <a:srgbClr val="E7E9F8"/>
          </a:solidFill>
        </p:spPr>
        <p:txBody>
          <a:bodyPr lIns="324000" tIns="396000" rIns="180000">
            <a:noAutofit/>
          </a:bodyPr>
          <a:lstStyle>
            <a:lvl1pPr>
              <a:lnSpc>
                <a:spcPct val="130000"/>
              </a:lnSpc>
              <a:spcBef>
                <a:spcPts val="600"/>
              </a:spcBef>
              <a:defRPr sz="1500">
                <a:solidFill>
                  <a:srgbClr val="2A295C"/>
                </a:solidFill>
              </a:defRPr>
            </a:lvl1pPr>
            <a:lvl2pPr marL="0" indent="0">
              <a:lnSpc>
                <a:spcPct val="130000"/>
              </a:lnSpc>
              <a:spcBef>
                <a:spcPts val="600"/>
              </a:spcBef>
              <a:spcAft>
                <a:spcPts val="0"/>
              </a:spcAft>
              <a:buNone/>
              <a:defRPr sz="1500"/>
            </a:lvl2pPr>
            <a:lvl3pPr marL="0" indent="0">
              <a:lnSpc>
                <a:spcPct val="130000"/>
              </a:lnSpc>
              <a:spcBef>
                <a:spcPts val="1200"/>
              </a:spcBef>
              <a:spcAft>
                <a:spcPts val="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3280" y="1476497"/>
            <a:ext cx="4529082" cy="895228"/>
          </a:xfrm>
          <a:solidFill>
            <a:schemeClr val="tx2"/>
          </a:solidFill>
        </p:spPr>
        <p:txBody>
          <a:bodyPr lIns="432000" anchor="ctr">
            <a:noAutofit/>
          </a:bodyPr>
          <a:lstStyle>
            <a:lvl1pPr>
              <a:lnSpc>
                <a:spcPct val="100000"/>
              </a:lnSpc>
              <a:defRPr sz="1400" b="0">
                <a:solidFill>
                  <a:schemeClr val="bg1"/>
                </a:solidFill>
              </a:defRPr>
            </a:lvl1pPr>
            <a:lvl2pPr marL="0" indent="0">
              <a:buNone/>
              <a:defRPr sz="1500">
                <a:solidFill>
                  <a:schemeClr val="bg1"/>
                </a:solidFill>
              </a:defRPr>
            </a:lvl2pPr>
          </a:lstStyle>
          <a:p>
            <a:pPr lvl="0"/>
            <a:r>
              <a:rPr lang="fr-FR" dirty="0" err="1"/>
              <a:t>Step</a:t>
            </a:r>
            <a:r>
              <a:rPr lang="fr-FR" dirty="0"/>
              <a:t> 01</a:t>
            </a:r>
          </a:p>
          <a:p>
            <a:pPr lvl="1"/>
            <a:r>
              <a:rPr lang="fr-FR" dirty="0"/>
              <a:t>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9252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Block B">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7" name="Espace réservé du texte 8">
            <a:extLst>
              <a:ext uri="{FF2B5EF4-FFF2-40B4-BE49-F238E27FC236}">
                <a16:creationId xmlns:a16="http://schemas.microsoft.com/office/drawing/2014/main" id="{8E08D1D0-00B7-4E86-BCA0-5B0B59E3B89C}"/>
              </a:ext>
            </a:extLst>
          </p:cNvPr>
          <p:cNvSpPr>
            <a:spLocks noGrp="1"/>
          </p:cNvSpPr>
          <p:nvPr>
            <p:ph type="body" sz="quarter" idx="23" hasCustomPrompt="1"/>
          </p:nvPr>
        </p:nvSpPr>
        <p:spPr>
          <a:xfrm>
            <a:off x="4043363" y="5970372"/>
            <a:ext cx="4068762" cy="286318"/>
          </a:xfrm>
          <a:noFill/>
        </p:spPr>
        <p:txBody>
          <a:bodyPr lIns="0" anchor="t">
            <a:noAutofit/>
          </a:bodyPr>
          <a:lstStyle>
            <a:lvl1pPr algn="ctr">
              <a:lnSpc>
                <a:spcPct val="100000"/>
              </a:lnSpc>
              <a:defRPr sz="1400" b="0">
                <a:solidFill>
                  <a:srgbClr val="2A295C"/>
                </a:solidFill>
              </a:defRPr>
            </a:lvl1pPr>
            <a:lvl2pPr marL="0" indent="0">
              <a:buNone/>
              <a:defRPr sz="1500">
                <a:solidFill>
                  <a:schemeClr val="bg1"/>
                </a:solidFill>
              </a:defRPr>
            </a:lvl2pPr>
          </a:lstStyle>
          <a:p>
            <a:pPr lvl="0"/>
            <a:r>
              <a:rPr lang="en-US" dirty="0"/>
              <a:t>B2B and B2B2C : White label rules to be developed</a:t>
            </a:r>
            <a:endParaRPr lang="fr-FR" dirty="0"/>
          </a:p>
        </p:txBody>
      </p:sp>
      <p:sp>
        <p:nvSpPr>
          <p:cNvPr id="26" name="Espace réservé du texte 6">
            <a:extLst>
              <a:ext uri="{FF2B5EF4-FFF2-40B4-BE49-F238E27FC236}">
                <a16:creationId xmlns:a16="http://schemas.microsoft.com/office/drawing/2014/main" id="{7D204983-8312-4BC8-89D6-158DF6D0CE87}"/>
              </a:ext>
            </a:extLst>
          </p:cNvPr>
          <p:cNvSpPr>
            <a:spLocks noGrp="1"/>
          </p:cNvSpPr>
          <p:nvPr>
            <p:ph type="body" sz="quarter" idx="22" hasCustomPrompt="1"/>
          </p:nvPr>
        </p:nvSpPr>
        <p:spPr>
          <a:xfrm>
            <a:off x="8150225"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23" name="Espace réservé du texte 8">
            <a:extLst>
              <a:ext uri="{FF2B5EF4-FFF2-40B4-BE49-F238E27FC236}">
                <a16:creationId xmlns:a16="http://schemas.microsoft.com/office/drawing/2014/main" id="{8B35CDE5-EFFA-4FB5-9972-25A607658134}"/>
              </a:ext>
            </a:extLst>
          </p:cNvPr>
          <p:cNvSpPr>
            <a:spLocks noGrp="1"/>
          </p:cNvSpPr>
          <p:nvPr>
            <p:ph type="body" sz="quarter" idx="21" hasCustomPrompt="1"/>
          </p:nvPr>
        </p:nvSpPr>
        <p:spPr>
          <a:xfrm>
            <a:off x="8150225"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9" name="Espace réservé du texte 6">
            <a:extLst>
              <a:ext uri="{FF2B5EF4-FFF2-40B4-BE49-F238E27FC236}">
                <a16:creationId xmlns:a16="http://schemas.microsoft.com/office/drawing/2014/main" id="{32BF79EA-A7C6-4F74-BB66-78E7F6B5C12D}"/>
              </a:ext>
            </a:extLst>
          </p:cNvPr>
          <p:cNvSpPr>
            <a:spLocks noGrp="1"/>
          </p:cNvSpPr>
          <p:nvPr>
            <p:ph type="body" sz="quarter" idx="20" hasCustomPrompt="1"/>
          </p:nvPr>
        </p:nvSpPr>
        <p:spPr>
          <a:xfrm>
            <a:off x="4296569"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18" name="Espace réservé du texte 8">
            <a:extLst>
              <a:ext uri="{FF2B5EF4-FFF2-40B4-BE49-F238E27FC236}">
                <a16:creationId xmlns:a16="http://schemas.microsoft.com/office/drawing/2014/main" id="{A147DE8D-8891-46EE-8AB0-11512AF1D40D}"/>
              </a:ext>
            </a:extLst>
          </p:cNvPr>
          <p:cNvSpPr>
            <a:spLocks noGrp="1"/>
          </p:cNvSpPr>
          <p:nvPr>
            <p:ph type="body" sz="quarter" idx="19" hasCustomPrompt="1"/>
          </p:nvPr>
        </p:nvSpPr>
        <p:spPr>
          <a:xfrm>
            <a:off x="4296569"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10" name="Espace réservé du texte 6">
            <a:extLst>
              <a:ext uri="{FF2B5EF4-FFF2-40B4-BE49-F238E27FC236}">
                <a16:creationId xmlns:a16="http://schemas.microsoft.com/office/drawing/2014/main" id="{506018C7-23AA-4F16-9434-3E8994F999B4}"/>
              </a:ext>
            </a:extLst>
          </p:cNvPr>
          <p:cNvSpPr>
            <a:spLocks noGrp="1"/>
          </p:cNvSpPr>
          <p:nvPr>
            <p:ph type="body" sz="quarter" idx="12" hasCustomPrompt="1"/>
          </p:nvPr>
        </p:nvSpPr>
        <p:spPr>
          <a:xfrm>
            <a:off x="442913" y="2276474"/>
            <a:ext cx="3562350" cy="3531201"/>
          </a:xfrm>
          <a:prstGeom prst="round2SameRect">
            <a:avLst>
              <a:gd name="adj1" fmla="val 0"/>
              <a:gd name="adj2" fmla="val 6560"/>
            </a:avLst>
          </a:prstGeom>
          <a:solidFill>
            <a:srgbClr val="E7E9F8"/>
          </a:solidFill>
        </p:spPr>
        <p:txBody>
          <a:bodyPr lIns="0" tIns="0" anchor="ctr" anchorCtr="1">
            <a:noAutofit/>
          </a:bodyPr>
          <a:lstStyle>
            <a:lvl1pPr algn="ctr">
              <a:lnSpc>
                <a:spcPct val="100000"/>
              </a:lnSpc>
              <a:spcBef>
                <a:spcPts val="1000"/>
              </a:spcBef>
              <a:defRPr sz="1500" b="1">
                <a:solidFill>
                  <a:srgbClr val="2A295C"/>
                </a:solidFill>
              </a:defRPr>
            </a:lvl1pPr>
            <a:lvl2pPr marL="0" indent="0">
              <a:buNone/>
              <a:defRPr/>
            </a:lvl2pPr>
            <a:lvl3pPr marL="0" indent="0">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p:txBody>
      </p:sp>
      <p:sp>
        <p:nvSpPr>
          <p:cNvPr id="9" name="Espace réservé du texte 8">
            <a:extLst>
              <a:ext uri="{FF2B5EF4-FFF2-40B4-BE49-F238E27FC236}">
                <a16:creationId xmlns:a16="http://schemas.microsoft.com/office/drawing/2014/main" id="{00917691-819C-42A3-84E7-BB4918045702}"/>
              </a:ext>
            </a:extLst>
          </p:cNvPr>
          <p:cNvSpPr>
            <a:spLocks noGrp="1"/>
          </p:cNvSpPr>
          <p:nvPr>
            <p:ph type="body" sz="quarter" idx="11" hasCustomPrompt="1"/>
          </p:nvPr>
        </p:nvSpPr>
        <p:spPr>
          <a:xfrm>
            <a:off x="442913" y="1363171"/>
            <a:ext cx="3562350" cy="913304"/>
          </a:xfrm>
          <a:solidFill>
            <a:schemeClr val="tx2"/>
          </a:solidFill>
        </p:spPr>
        <p:txBody>
          <a:bodyPr lIns="0" anchor="ctr">
            <a:noAutofit/>
          </a:bodyPr>
          <a:lstStyle>
            <a:lvl1pPr algn="ctr">
              <a:lnSpc>
                <a:spcPct val="90000"/>
              </a:lnSpc>
              <a:defRPr sz="2000" b="0">
                <a:solidFill>
                  <a:schemeClr val="bg1"/>
                </a:solidFill>
              </a:defRPr>
            </a:lvl1pPr>
            <a:lvl2pPr marL="0" indent="0">
              <a:buNone/>
              <a:defRPr sz="1500">
                <a:solidFill>
                  <a:schemeClr val="bg1"/>
                </a:solidFill>
              </a:defRPr>
            </a:lvl2pPr>
          </a:lstStyle>
          <a:p>
            <a:pPr lvl="0"/>
            <a:r>
              <a:rPr lang="fr-FR" dirty="0"/>
              <a:t>B2B</a:t>
            </a:r>
          </a:p>
          <a:p>
            <a:pPr lvl="0"/>
            <a:r>
              <a:rPr lang="fr-FR" dirty="0"/>
              <a:t>Expert brands</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63840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1513795"/>
            <a:ext cx="11283950" cy="4176000"/>
          </a:xfrm>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11248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3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13" name="Espace réservé pour une image  15">
            <a:extLst>
              <a:ext uri="{FF2B5EF4-FFF2-40B4-BE49-F238E27FC236}">
                <a16:creationId xmlns:a16="http://schemas.microsoft.com/office/drawing/2014/main" id="{862C56E4-94D2-408E-838A-EB8784194808}"/>
              </a:ext>
            </a:extLst>
          </p:cNvPr>
          <p:cNvSpPr>
            <a:spLocks noGrp="1"/>
          </p:cNvSpPr>
          <p:nvPr>
            <p:ph type="pic" sz="quarter" idx="21"/>
          </p:nvPr>
        </p:nvSpPr>
        <p:spPr>
          <a:xfrm>
            <a:off x="8470407" y="3428999"/>
            <a:ext cx="3239401" cy="2578197"/>
          </a:xfrm>
        </p:spPr>
        <p:txBody>
          <a:bodyPr>
            <a:noAutofit/>
          </a:bodyPr>
          <a:lstStyle>
            <a:lvl1pPr>
              <a:defRPr>
                <a:noFill/>
              </a:defRPr>
            </a:lvl1pPr>
          </a:lstStyle>
          <a:p>
            <a:endParaRPr lang="fr-FR" dirty="0"/>
          </a:p>
        </p:txBody>
      </p:sp>
      <p:sp>
        <p:nvSpPr>
          <p:cNvPr id="17" name="Espace réservé du texte 6">
            <a:extLst>
              <a:ext uri="{FF2B5EF4-FFF2-40B4-BE49-F238E27FC236}">
                <a16:creationId xmlns:a16="http://schemas.microsoft.com/office/drawing/2014/main" id="{71B39A0B-88D1-44DD-97CA-2C93B4271CAF}"/>
              </a:ext>
            </a:extLst>
          </p:cNvPr>
          <p:cNvSpPr>
            <a:spLocks noGrp="1"/>
          </p:cNvSpPr>
          <p:nvPr>
            <p:ph type="body" sz="quarter" idx="23" hasCustomPrompt="1"/>
          </p:nvPr>
        </p:nvSpPr>
        <p:spPr>
          <a:xfrm>
            <a:off x="8470407"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2" name="Espace réservé pour une image  15">
            <a:extLst>
              <a:ext uri="{FF2B5EF4-FFF2-40B4-BE49-F238E27FC236}">
                <a16:creationId xmlns:a16="http://schemas.microsoft.com/office/drawing/2014/main" id="{C4EF0926-67AF-4DB0-99F3-9330034ADB73}"/>
              </a:ext>
            </a:extLst>
          </p:cNvPr>
          <p:cNvSpPr>
            <a:spLocks noGrp="1"/>
          </p:cNvSpPr>
          <p:nvPr>
            <p:ph type="pic" sz="quarter" idx="20"/>
          </p:nvPr>
        </p:nvSpPr>
        <p:spPr>
          <a:xfrm>
            <a:off x="4554232" y="3428999"/>
            <a:ext cx="3239401" cy="2578197"/>
          </a:xfrm>
        </p:spPr>
        <p:txBody>
          <a:bodyPr>
            <a:noAutofit/>
          </a:bodyPr>
          <a:lstStyle>
            <a:lvl1pPr>
              <a:defRPr>
                <a:noFill/>
              </a:defRPr>
            </a:lvl1pPr>
          </a:lstStyle>
          <a:p>
            <a:endParaRPr lang="fr-FR" dirty="0"/>
          </a:p>
        </p:txBody>
      </p:sp>
      <p:sp>
        <p:nvSpPr>
          <p:cNvPr id="15" name="Espace réservé du texte 6">
            <a:extLst>
              <a:ext uri="{FF2B5EF4-FFF2-40B4-BE49-F238E27FC236}">
                <a16:creationId xmlns:a16="http://schemas.microsoft.com/office/drawing/2014/main" id="{E317AE3B-1B63-4F2A-9579-E46A9FB55127}"/>
              </a:ext>
            </a:extLst>
          </p:cNvPr>
          <p:cNvSpPr>
            <a:spLocks noGrp="1"/>
          </p:cNvSpPr>
          <p:nvPr>
            <p:ph type="body" sz="quarter" idx="22" hasCustomPrompt="1"/>
          </p:nvPr>
        </p:nvSpPr>
        <p:spPr>
          <a:xfrm>
            <a:off x="4554232"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p:cNvSpPr>
          <p:nvPr>
            <p:ph type="pic" sz="quarter" idx="19"/>
          </p:nvPr>
        </p:nvSpPr>
        <p:spPr>
          <a:xfrm>
            <a:off x="442913" y="3428999"/>
            <a:ext cx="3239401" cy="2578197"/>
          </a:xfrm>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442913" y="1724570"/>
            <a:ext cx="3239401" cy="1117742"/>
          </a:xfrm>
        </p:spPr>
        <p:txBody>
          <a:bodyPr/>
          <a:lstStyle>
            <a:lvl1pPr>
              <a:lnSpc>
                <a:spcPct val="130000"/>
              </a:lnSpc>
              <a:defRPr sz="1500">
                <a:solidFill>
                  <a:srgbClr val="2A295C"/>
                </a:solidFill>
              </a:defRPr>
            </a:lvl1pPr>
            <a:lvl2pPr marL="0" indent="0">
              <a:lnSpc>
                <a:spcPct val="130000"/>
              </a:lnSpc>
              <a:buNone/>
              <a:defRPr sz="1500"/>
            </a:lvl2pPr>
            <a:lvl3pPr marL="0" indent="0">
              <a:lnSpc>
                <a:spcPct val="130000"/>
              </a:lnSpc>
              <a:spcBef>
                <a:spcPts val="1200"/>
              </a:spcBef>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4565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1" name="Espace réservé du graphique 13">
            <a:extLst>
              <a:ext uri="{FF2B5EF4-FFF2-40B4-BE49-F238E27FC236}">
                <a16:creationId xmlns:a16="http://schemas.microsoft.com/office/drawing/2014/main" id="{603F57E9-CF14-4327-BAEB-ADBCA7C1E991}"/>
              </a:ext>
            </a:extLst>
          </p:cNvPr>
          <p:cNvSpPr>
            <a:spLocks noGrp="1"/>
          </p:cNvSpPr>
          <p:nvPr>
            <p:ph type="chart" sz="quarter" idx="22"/>
          </p:nvPr>
        </p:nvSpPr>
        <p:spPr>
          <a:xfrm>
            <a:off x="8224494" y="3038158"/>
            <a:ext cx="3477908" cy="1892531"/>
          </a:xfrm>
        </p:spPr>
        <p:txBody>
          <a:bodyPr anchor="ctr">
            <a:noAutofit/>
          </a:bodyPr>
          <a:lstStyle>
            <a:lvl1pPr algn="ctr">
              <a:defRPr sz="1400"/>
            </a:lvl1pPr>
          </a:lstStyle>
          <a:p>
            <a:endParaRPr lang="fr-FR" dirty="0"/>
          </a:p>
        </p:txBody>
      </p:sp>
      <p:sp>
        <p:nvSpPr>
          <p:cNvPr id="30" name="Espace réservé du texte 6">
            <a:extLst>
              <a:ext uri="{FF2B5EF4-FFF2-40B4-BE49-F238E27FC236}">
                <a16:creationId xmlns:a16="http://schemas.microsoft.com/office/drawing/2014/main" id="{9158BA98-678D-4CCB-8811-531B29A2FB54}"/>
              </a:ext>
            </a:extLst>
          </p:cNvPr>
          <p:cNvSpPr>
            <a:spLocks noGrp="1"/>
          </p:cNvSpPr>
          <p:nvPr>
            <p:ph type="body" sz="quarter" idx="21" hasCustomPrompt="1"/>
          </p:nvPr>
        </p:nvSpPr>
        <p:spPr>
          <a:xfrm>
            <a:off x="8224494"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29" name="Espace réservé du graphique 13">
            <a:extLst>
              <a:ext uri="{FF2B5EF4-FFF2-40B4-BE49-F238E27FC236}">
                <a16:creationId xmlns:a16="http://schemas.microsoft.com/office/drawing/2014/main" id="{BAF961C0-A232-49BE-9E8F-69823A55AFD9}"/>
              </a:ext>
            </a:extLst>
          </p:cNvPr>
          <p:cNvSpPr>
            <a:spLocks noGrp="1"/>
          </p:cNvSpPr>
          <p:nvPr>
            <p:ph type="chart" sz="quarter" idx="20"/>
          </p:nvPr>
        </p:nvSpPr>
        <p:spPr>
          <a:xfrm>
            <a:off x="4333703" y="3038158"/>
            <a:ext cx="3477908" cy="1892531"/>
          </a:xfrm>
        </p:spPr>
        <p:txBody>
          <a:bodyPr anchor="ctr">
            <a:noAutofit/>
          </a:bodyPr>
          <a:lstStyle>
            <a:lvl1pPr algn="ctr">
              <a:defRPr sz="1400"/>
            </a:lvl1pPr>
          </a:lstStyle>
          <a:p>
            <a:endParaRPr lang="fr-FR" dirty="0"/>
          </a:p>
        </p:txBody>
      </p:sp>
      <p:sp>
        <p:nvSpPr>
          <p:cNvPr id="28" name="Espace réservé du texte 6">
            <a:extLst>
              <a:ext uri="{FF2B5EF4-FFF2-40B4-BE49-F238E27FC236}">
                <a16:creationId xmlns:a16="http://schemas.microsoft.com/office/drawing/2014/main" id="{B2E427D2-44B7-4231-BE08-6119713FF637}"/>
              </a:ext>
            </a:extLst>
          </p:cNvPr>
          <p:cNvSpPr>
            <a:spLocks noGrp="1"/>
          </p:cNvSpPr>
          <p:nvPr>
            <p:ph type="body" sz="quarter" idx="19" hasCustomPrompt="1"/>
          </p:nvPr>
        </p:nvSpPr>
        <p:spPr>
          <a:xfrm>
            <a:off x="433370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3038158"/>
            <a:ext cx="3477908" cy="1892531"/>
          </a:xfrm>
        </p:spPr>
        <p:txBody>
          <a:bodyPr anchor="ctr">
            <a:noAutofit/>
          </a:bodyPr>
          <a:lstStyle>
            <a:lvl1pPr algn="ctr">
              <a:defRPr sz="1400"/>
            </a:lvl1pPr>
          </a:lstStyle>
          <a:p>
            <a:endParaRPr lang="fr-FR" dirty="0"/>
          </a:p>
        </p:txBody>
      </p:sp>
      <p:sp>
        <p:nvSpPr>
          <p:cNvPr id="11" name="Espace réservé du texte 6">
            <a:extLst>
              <a:ext uri="{FF2B5EF4-FFF2-40B4-BE49-F238E27FC236}">
                <a16:creationId xmlns:a16="http://schemas.microsoft.com/office/drawing/2014/main" id="{FD774C5B-6035-4185-9BDE-DDB15B8A7A5F}"/>
              </a:ext>
            </a:extLst>
          </p:cNvPr>
          <p:cNvSpPr>
            <a:spLocks noGrp="1"/>
          </p:cNvSpPr>
          <p:nvPr>
            <p:ph type="body" sz="quarter" idx="13" hasCustomPrompt="1"/>
          </p:nvPr>
        </p:nvSpPr>
        <p:spPr>
          <a:xfrm>
            <a:off x="442913" y="1728634"/>
            <a:ext cx="3481536" cy="230832"/>
          </a:xfrm>
        </p:spPr>
        <p:txBody>
          <a:bodyPr/>
          <a:lstStyle>
            <a:lvl1pPr algn="ctr">
              <a:defRPr sz="1500" b="1"/>
            </a:lvl1pPr>
            <a:lvl2pPr marL="0" indent="0">
              <a:buNone/>
              <a:defRPr/>
            </a:lvl2pPr>
            <a:lvl3pPr marL="0" indent="0">
              <a:buNone/>
              <a:defRPr sz="1600" b="1"/>
            </a:lvl3pPr>
          </a:lstStyle>
          <a:p>
            <a:pPr lvl="0"/>
            <a:r>
              <a:rPr lang="fr-FR" dirty="0" err="1"/>
              <a:t>Subtitle</a:t>
            </a:r>
            <a:r>
              <a:rPr lang="fr-FR" dirty="0"/>
              <a:t> Lorem ipsum</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71981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2" name="Espace réservé du texte 6">
            <a:extLst>
              <a:ext uri="{FF2B5EF4-FFF2-40B4-BE49-F238E27FC236}">
                <a16:creationId xmlns:a16="http://schemas.microsoft.com/office/drawing/2014/main" id="{0B848C28-9BDB-47C1-A075-66DF181C851E}"/>
              </a:ext>
            </a:extLst>
          </p:cNvPr>
          <p:cNvSpPr>
            <a:spLocks noGrp="1"/>
          </p:cNvSpPr>
          <p:nvPr>
            <p:ph type="body" sz="quarter" idx="33" hasCustomPrompt="1"/>
          </p:nvPr>
        </p:nvSpPr>
        <p:spPr>
          <a:xfrm>
            <a:off x="9238024"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9" name="Espace réservé pour une image  15">
            <a:extLst>
              <a:ext uri="{FF2B5EF4-FFF2-40B4-BE49-F238E27FC236}">
                <a16:creationId xmlns:a16="http://schemas.microsoft.com/office/drawing/2014/main" id="{896BC8CC-D2CE-4E78-B439-3295FDBE20E4}"/>
              </a:ext>
            </a:extLst>
          </p:cNvPr>
          <p:cNvSpPr>
            <a:spLocks noGrp="1" noChangeAspect="1"/>
          </p:cNvSpPr>
          <p:nvPr>
            <p:ph type="pic" sz="quarter" idx="30"/>
          </p:nvPr>
        </p:nvSpPr>
        <p:spPr>
          <a:xfrm>
            <a:off x="9804636"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1" name="Espace réservé du texte 6">
            <a:extLst>
              <a:ext uri="{FF2B5EF4-FFF2-40B4-BE49-F238E27FC236}">
                <a16:creationId xmlns:a16="http://schemas.microsoft.com/office/drawing/2014/main" id="{E001E223-A28C-4D3C-89C6-72C4D507D4BB}"/>
              </a:ext>
            </a:extLst>
          </p:cNvPr>
          <p:cNvSpPr>
            <a:spLocks noGrp="1"/>
          </p:cNvSpPr>
          <p:nvPr>
            <p:ph type="body" sz="quarter" idx="32" hasCustomPrompt="1"/>
          </p:nvPr>
        </p:nvSpPr>
        <p:spPr>
          <a:xfrm>
            <a:off x="6237598" y="5710303"/>
            <a:ext cx="2717227" cy="979242"/>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8" name="Espace réservé pour une image  15">
            <a:extLst>
              <a:ext uri="{FF2B5EF4-FFF2-40B4-BE49-F238E27FC236}">
                <a16:creationId xmlns:a16="http://schemas.microsoft.com/office/drawing/2014/main" id="{84BE6DFB-D6E8-4EDF-91CB-26857DBF77D2}"/>
              </a:ext>
            </a:extLst>
          </p:cNvPr>
          <p:cNvSpPr>
            <a:spLocks noGrp="1" noChangeAspect="1"/>
          </p:cNvSpPr>
          <p:nvPr>
            <p:ph type="pic" sz="quarter" idx="29"/>
          </p:nvPr>
        </p:nvSpPr>
        <p:spPr>
          <a:xfrm>
            <a:off x="6804212"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30" name="Espace réservé du texte 6">
            <a:extLst>
              <a:ext uri="{FF2B5EF4-FFF2-40B4-BE49-F238E27FC236}">
                <a16:creationId xmlns:a16="http://schemas.microsoft.com/office/drawing/2014/main" id="{4732CA31-1DD1-4983-A5AF-B7D6679D6FD5}"/>
              </a:ext>
            </a:extLst>
          </p:cNvPr>
          <p:cNvSpPr>
            <a:spLocks noGrp="1"/>
          </p:cNvSpPr>
          <p:nvPr>
            <p:ph type="body" sz="quarter" idx="31" hasCustomPrompt="1"/>
          </p:nvPr>
        </p:nvSpPr>
        <p:spPr>
          <a:xfrm>
            <a:off x="3237175"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7" name="Espace réservé pour une image  15">
            <a:extLst>
              <a:ext uri="{FF2B5EF4-FFF2-40B4-BE49-F238E27FC236}">
                <a16:creationId xmlns:a16="http://schemas.microsoft.com/office/drawing/2014/main" id="{43258035-61CF-4F7D-93C8-9E0ED7C5F6B0}"/>
              </a:ext>
            </a:extLst>
          </p:cNvPr>
          <p:cNvSpPr>
            <a:spLocks noGrp="1" noChangeAspect="1"/>
          </p:cNvSpPr>
          <p:nvPr>
            <p:ph type="pic" sz="quarter" idx="28"/>
          </p:nvPr>
        </p:nvSpPr>
        <p:spPr>
          <a:xfrm>
            <a:off x="3803788"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6" name="Espace réservé du texte 6">
            <a:extLst>
              <a:ext uri="{FF2B5EF4-FFF2-40B4-BE49-F238E27FC236}">
                <a16:creationId xmlns:a16="http://schemas.microsoft.com/office/drawing/2014/main" id="{4C984B48-2820-4944-B35B-5D17CFC12932}"/>
              </a:ext>
            </a:extLst>
          </p:cNvPr>
          <p:cNvSpPr>
            <a:spLocks noGrp="1"/>
          </p:cNvSpPr>
          <p:nvPr>
            <p:ph type="body" sz="quarter" idx="27" hasCustomPrompt="1"/>
          </p:nvPr>
        </p:nvSpPr>
        <p:spPr>
          <a:xfrm>
            <a:off x="236751" y="5710303"/>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5" name="Espace réservé pour une image  15">
            <a:extLst>
              <a:ext uri="{FF2B5EF4-FFF2-40B4-BE49-F238E27FC236}">
                <a16:creationId xmlns:a16="http://schemas.microsoft.com/office/drawing/2014/main" id="{9816E869-0BE9-4065-BBC7-E921D4F6506C}"/>
              </a:ext>
            </a:extLst>
          </p:cNvPr>
          <p:cNvSpPr>
            <a:spLocks noGrp="1" noChangeAspect="1"/>
          </p:cNvSpPr>
          <p:nvPr>
            <p:ph type="pic" sz="quarter" idx="26"/>
          </p:nvPr>
        </p:nvSpPr>
        <p:spPr>
          <a:xfrm>
            <a:off x="803363" y="3990539"/>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4" name="Espace réservé du texte 6">
            <a:extLst>
              <a:ext uri="{FF2B5EF4-FFF2-40B4-BE49-F238E27FC236}">
                <a16:creationId xmlns:a16="http://schemas.microsoft.com/office/drawing/2014/main" id="{EB7DFCB0-3C5C-4020-9EDD-72A2DAC1975B}"/>
              </a:ext>
            </a:extLst>
          </p:cNvPr>
          <p:cNvSpPr>
            <a:spLocks noGrp="1"/>
          </p:cNvSpPr>
          <p:nvPr>
            <p:ph type="body" sz="quarter" idx="25" hasCustomPrompt="1"/>
          </p:nvPr>
        </p:nvSpPr>
        <p:spPr>
          <a:xfrm>
            <a:off x="9238024"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1" name="Espace réservé pour une image  15">
            <a:extLst>
              <a:ext uri="{FF2B5EF4-FFF2-40B4-BE49-F238E27FC236}">
                <a16:creationId xmlns:a16="http://schemas.microsoft.com/office/drawing/2014/main" id="{91A5EA92-E74B-4861-B567-F18BF1540164}"/>
              </a:ext>
            </a:extLst>
          </p:cNvPr>
          <p:cNvSpPr>
            <a:spLocks noGrp="1" noChangeAspect="1"/>
          </p:cNvSpPr>
          <p:nvPr>
            <p:ph type="pic" sz="quarter" idx="22"/>
          </p:nvPr>
        </p:nvSpPr>
        <p:spPr>
          <a:xfrm>
            <a:off x="9804636"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3" name="Espace réservé du texte 6">
            <a:extLst>
              <a:ext uri="{FF2B5EF4-FFF2-40B4-BE49-F238E27FC236}">
                <a16:creationId xmlns:a16="http://schemas.microsoft.com/office/drawing/2014/main" id="{39107FBF-4646-4261-A4D4-FC2D8D20A015}"/>
              </a:ext>
            </a:extLst>
          </p:cNvPr>
          <p:cNvSpPr>
            <a:spLocks noGrp="1"/>
          </p:cNvSpPr>
          <p:nvPr>
            <p:ph type="body" sz="quarter" idx="24" hasCustomPrompt="1"/>
          </p:nvPr>
        </p:nvSpPr>
        <p:spPr>
          <a:xfrm>
            <a:off x="6237599"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20" name="Espace réservé pour une image  15">
            <a:extLst>
              <a:ext uri="{FF2B5EF4-FFF2-40B4-BE49-F238E27FC236}">
                <a16:creationId xmlns:a16="http://schemas.microsoft.com/office/drawing/2014/main" id="{3FE71BC0-F0B4-40A9-ABB2-F67941299444}"/>
              </a:ext>
            </a:extLst>
          </p:cNvPr>
          <p:cNvSpPr>
            <a:spLocks noGrp="1" noChangeAspect="1"/>
          </p:cNvSpPr>
          <p:nvPr>
            <p:ph type="pic" sz="quarter" idx="21"/>
          </p:nvPr>
        </p:nvSpPr>
        <p:spPr>
          <a:xfrm>
            <a:off x="6804212"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22" name="Espace réservé du texte 6">
            <a:extLst>
              <a:ext uri="{FF2B5EF4-FFF2-40B4-BE49-F238E27FC236}">
                <a16:creationId xmlns:a16="http://schemas.microsoft.com/office/drawing/2014/main" id="{907E0BA8-FFEA-4FB1-B4C0-01453686F4BF}"/>
              </a:ext>
            </a:extLst>
          </p:cNvPr>
          <p:cNvSpPr>
            <a:spLocks noGrp="1"/>
          </p:cNvSpPr>
          <p:nvPr>
            <p:ph type="body" sz="quarter" idx="23" hasCustomPrompt="1"/>
          </p:nvPr>
        </p:nvSpPr>
        <p:spPr>
          <a:xfrm>
            <a:off x="3237175"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9" name="Espace réservé pour une image  15">
            <a:extLst>
              <a:ext uri="{FF2B5EF4-FFF2-40B4-BE49-F238E27FC236}">
                <a16:creationId xmlns:a16="http://schemas.microsoft.com/office/drawing/2014/main" id="{D4246ADE-C6FF-4585-8C81-CEE798920FBC}"/>
              </a:ext>
            </a:extLst>
          </p:cNvPr>
          <p:cNvSpPr>
            <a:spLocks noGrp="1" noChangeAspect="1"/>
          </p:cNvSpPr>
          <p:nvPr>
            <p:ph type="pic" sz="quarter" idx="20"/>
          </p:nvPr>
        </p:nvSpPr>
        <p:spPr>
          <a:xfrm>
            <a:off x="3803788"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14" name="Espace réservé du texte 6">
            <a:extLst>
              <a:ext uri="{FF2B5EF4-FFF2-40B4-BE49-F238E27FC236}">
                <a16:creationId xmlns:a16="http://schemas.microsoft.com/office/drawing/2014/main" id="{0796A941-953B-44B8-A773-4DBF7A300DCF}"/>
              </a:ext>
            </a:extLst>
          </p:cNvPr>
          <p:cNvSpPr>
            <a:spLocks noGrp="1"/>
          </p:cNvSpPr>
          <p:nvPr>
            <p:ph type="body" sz="quarter" idx="10" hasCustomPrompt="1"/>
          </p:nvPr>
        </p:nvSpPr>
        <p:spPr>
          <a:xfrm>
            <a:off x="236751" y="3312855"/>
            <a:ext cx="2717226" cy="748410"/>
          </a:xfrm>
        </p:spPr>
        <p:txBody>
          <a:bodyPr/>
          <a:lstStyle>
            <a:lvl1pPr algn="ctr">
              <a:lnSpc>
                <a:spcPct val="100000"/>
              </a:lnSpc>
              <a:defRPr sz="1500">
                <a:solidFill>
                  <a:srgbClr val="2A295C"/>
                </a:solidFill>
              </a:defRPr>
            </a:lvl1pPr>
            <a:lvl2pPr marL="0" indent="0" algn="ctr">
              <a:lnSpc>
                <a:spcPct val="100000"/>
              </a:lnSpc>
              <a:spcAft>
                <a:spcPts val="0"/>
              </a:spcAft>
              <a:buNone/>
              <a:defRPr sz="1500"/>
            </a:lvl2pPr>
            <a:lvl3pPr marL="0" indent="0" algn="ctr">
              <a:spcAft>
                <a:spcPts val="600"/>
              </a:spcAft>
              <a:buNone/>
              <a:defRPr sz="1600" b="1"/>
            </a:lvl3pPr>
          </a:lstStyle>
          <a:p>
            <a:pPr lvl="0"/>
            <a:r>
              <a:rPr lang="fr-FR" dirty="0"/>
              <a:t>  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Chapô niveau</a:t>
            </a:r>
          </a:p>
          <a:p>
            <a:pPr lvl="2"/>
            <a:r>
              <a:rPr lang="fr-FR" dirty="0" err="1"/>
              <a:t>Subtitle</a:t>
            </a:r>
            <a:endParaRPr lang="fr-FR" dirty="0"/>
          </a:p>
        </p:txBody>
      </p:sp>
      <p:sp>
        <p:nvSpPr>
          <p:cNvPr id="16" name="Espace réservé pour une image  15">
            <a:extLst>
              <a:ext uri="{FF2B5EF4-FFF2-40B4-BE49-F238E27FC236}">
                <a16:creationId xmlns:a16="http://schemas.microsoft.com/office/drawing/2014/main" id="{F39A3DC5-89B3-42C4-A8B4-C3CFDDCE2DD0}"/>
              </a:ext>
            </a:extLst>
          </p:cNvPr>
          <p:cNvSpPr>
            <a:spLocks noGrp="1" noChangeAspect="1"/>
          </p:cNvSpPr>
          <p:nvPr>
            <p:ph type="pic" sz="quarter" idx="19"/>
          </p:nvPr>
        </p:nvSpPr>
        <p:spPr>
          <a:xfrm>
            <a:off x="803363" y="1593091"/>
            <a:ext cx="1584000" cy="1584000"/>
          </a:xfrm>
          <a:prstGeom prst="ellipse">
            <a:avLst/>
          </a:prstGeom>
          <a:solidFill>
            <a:schemeClr val="bg1">
              <a:lumMod val="75000"/>
            </a:schemeClr>
          </a:solidFill>
        </p:spPr>
        <p:txBody>
          <a:bodyPr>
            <a:noAutofit/>
          </a:bodyPr>
          <a:lstStyle>
            <a:lvl1pPr>
              <a:defRPr>
                <a:noFill/>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95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 Text 1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3" y="2284080"/>
            <a:ext cx="11269662" cy="1564018"/>
          </a:xfrm>
          <a:noFill/>
        </p:spPr>
        <p:txBody>
          <a:bodyPr anchor="t"/>
          <a:lstStyle>
            <a:lvl1pPr>
              <a:defRPr sz="1500">
                <a:solidFill>
                  <a:srgbClr val="2A295C"/>
                </a:solidFill>
              </a:defRPr>
            </a:lvl1pPr>
            <a:lvl2pPr>
              <a:defRPr sz="1500"/>
            </a:lvl2pPr>
            <a:lvl3pPr>
              <a:defRPr sz="1500"/>
            </a:lvl3pPr>
            <a:lvl4pPr>
              <a:defRPr sz="1500"/>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9227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 Text 2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8" name="Espace réservé du texte 8">
            <a:extLst>
              <a:ext uri="{FF2B5EF4-FFF2-40B4-BE49-F238E27FC236}">
                <a16:creationId xmlns:a16="http://schemas.microsoft.com/office/drawing/2014/main" id="{1BFFB19F-AC58-4411-B63F-384CD8112D12}"/>
              </a:ext>
            </a:extLst>
          </p:cNvPr>
          <p:cNvSpPr>
            <a:spLocks noGrp="1"/>
          </p:cNvSpPr>
          <p:nvPr>
            <p:ph type="body" sz="quarter" idx="20"/>
          </p:nvPr>
        </p:nvSpPr>
        <p:spPr>
          <a:xfrm>
            <a:off x="6210300" y="2276475"/>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2276476"/>
            <a:ext cx="5502275" cy="1564018"/>
          </a:xfrm>
          <a:noFill/>
        </p:spPr>
        <p:txBody>
          <a:bodyPr anchor="t"/>
          <a:lstStyle>
            <a:lvl1pPr>
              <a:defRPr sz="1500">
                <a:solidFill>
                  <a:srgbClr val="2A295C"/>
                </a:solidFill>
              </a:defRPr>
            </a:lvl1pPr>
            <a:lvl2pPr>
              <a:defRPr sz="1500"/>
            </a:lvl2pPr>
            <a:lvl3pPr>
              <a:defRPr sz="1500"/>
            </a:lvl3pPr>
            <a:lvl4pPr>
              <a:defRPr sz="1500"/>
            </a:lvl4pPr>
            <a:lvl5pP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83654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 Text 1 column B">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42912" y="1544228"/>
            <a:ext cx="11269663" cy="1776961"/>
          </a:xfrm>
          <a:noFill/>
        </p:spPr>
        <p:txBody>
          <a:bodyPr anchor="t"/>
          <a:lstStyle>
            <a:lvl1pPr marL="285750" indent="-285750">
              <a:buClr>
                <a:srgbClr val="EE0000"/>
              </a:buClr>
              <a:buFont typeface="Arial" panose="020B0604020202020204" pitchFamily="34" charset="0"/>
              <a:buChar char="▬"/>
              <a:defRPr sz="1500" b="1">
                <a:solidFill>
                  <a:srgbClr val="2A295C"/>
                </a:solidFill>
              </a:defRPr>
            </a:lvl1pPr>
            <a:lvl2pPr marL="804863" indent="-201613">
              <a:spcBef>
                <a:spcPts val="1200"/>
              </a:spcBef>
              <a:spcAft>
                <a:spcPts val="0"/>
              </a:spcAft>
              <a:buClr>
                <a:schemeClr val="tx2"/>
              </a:buClr>
              <a:buFont typeface="Arial" panose="020B0604020202020204" pitchFamily="34" charset="0"/>
              <a:buChar char="►"/>
              <a:defRPr sz="1500" b="0">
                <a:solidFill>
                  <a:srgbClr val="2A295C"/>
                </a:solidFill>
              </a:defRPr>
            </a:lvl2pPr>
            <a:lvl3pPr marL="1076325" indent="-125413">
              <a:spcBef>
                <a:spcPts val="600"/>
              </a:spcBef>
              <a:buClr>
                <a:srgbClr val="2A295C"/>
              </a:buClr>
              <a:buFont typeface="Verdana" panose="020B0604030504040204" pitchFamily="34" charset="0"/>
              <a:buChar char="-"/>
              <a:defRPr sz="1500">
                <a:solidFill>
                  <a:srgbClr val="2A295C"/>
                </a:solidFill>
              </a:defRPr>
            </a:lvl3pPr>
            <a:lvl4pPr marL="1492250" indent="-117475">
              <a:spcBef>
                <a:spcPts val="300"/>
              </a:spcBef>
              <a:buClr>
                <a:srgbClr val="FF0000"/>
              </a:buClr>
              <a:buSzPct val="100000"/>
              <a:buFont typeface="Arial" panose="020B0604020202020204" pitchFamily="34" charset="0"/>
              <a:buChar char="·"/>
              <a:defRPr sz="1500">
                <a:solidFill>
                  <a:srgbClr val="2A295C"/>
                </a:solidFill>
              </a:defRPr>
            </a:lvl4pPr>
            <a:lvl5pPr marL="1863725" indent="-118800">
              <a:spcBef>
                <a:spcPts val="300"/>
              </a:spcBef>
              <a:spcAft>
                <a:spcPts val="0"/>
              </a:spcAft>
              <a:buClr>
                <a:srgbClr val="2A295C"/>
              </a:buClr>
              <a:buFont typeface="Arial" panose="020B0604020202020204" pitchFamily="34" charset="0"/>
              <a:buChar char="·"/>
              <a:defRPr sz="1500" b="0">
                <a:solidFill>
                  <a:srgbClr val="2A295C"/>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0969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 Text 6 column">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77E842E8-27EA-44B3-9C76-92DB6EDC1A9F}"/>
              </a:ext>
            </a:extLst>
          </p:cNvPr>
          <p:cNvSpPr>
            <a:spLocks noGrp="1"/>
          </p:cNvSpPr>
          <p:nvPr>
            <p:ph type="body" sz="quarter" idx="29"/>
          </p:nvPr>
        </p:nvSpPr>
        <p:spPr>
          <a:xfrm>
            <a:off x="8176904"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9" name="Espace réservé du texte 8">
            <a:extLst>
              <a:ext uri="{FF2B5EF4-FFF2-40B4-BE49-F238E27FC236}">
                <a16:creationId xmlns:a16="http://schemas.microsoft.com/office/drawing/2014/main" id="{8EFF5283-0C90-4C63-8A76-2492F32ADED3}"/>
              </a:ext>
            </a:extLst>
          </p:cNvPr>
          <p:cNvSpPr>
            <a:spLocks noGrp="1"/>
          </p:cNvSpPr>
          <p:nvPr>
            <p:ph type="body" sz="quarter" idx="28"/>
          </p:nvPr>
        </p:nvSpPr>
        <p:spPr>
          <a:xfrm>
            <a:off x="4328162"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8" name="Espace réservé du texte 8">
            <a:extLst>
              <a:ext uri="{FF2B5EF4-FFF2-40B4-BE49-F238E27FC236}">
                <a16:creationId xmlns:a16="http://schemas.microsoft.com/office/drawing/2014/main" id="{9EF16965-8616-4BCC-8FA2-F06C275B591F}"/>
              </a:ext>
            </a:extLst>
          </p:cNvPr>
          <p:cNvSpPr>
            <a:spLocks noGrp="1"/>
          </p:cNvSpPr>
          <p:nvPr>
            <p:ph type="body" sz="quarter" idx="27"/>
          </p:nvPr>
        </p:nvSpPr>
        <p:spPr>
          <a:xfrm>
            <a:off x="439431" y="3955492"/>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7" name="Espace réservé du texte 8">
            <a:extLst>
              <a:ext uri="{FF2B5EF4-FFF2-40B4-BE49-F238E27FC236}">
                <a16:creationId xmlns:a16="http://schemas.microsoft.com/office/drawing/2014/main" id="{632C5D7A-5397-489F-85DC-D510FC2FB9CD}"/>
              </a:ext>
            </a:extLst>
          </p:cNvPr>
          <p:cNvSpPr>
            <a:spLocks noGrp="1"/>
          </p:cNvSpPr>
          <p:nvPr>
            <p:ph type="body" sz="quarter" idx="26"/>
          </p:nvPr>
        </p:nvSpPr>
        <p:spPr>
          <a:xfrm>
            <a:off x="8176904"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16" name="Espace réservé du texte 8">
            <a:extLst>
              <a:ext uri="{FF2B5EF4-FFF2-40B4-BE49-F238E27FC236}">
                <a16:creationId xmlns:a16="http://schemas.microsoft.com/office/drawing/2014/main" id="{C8B2FA79-3DD0-4FA8-90A0-E12843042023}"/>
              </a:ext>
            </a:extLst>
          </p:cNvPr>
          <p:cNvSpPr>
            <a:spLocks noGrp="1"/>
          </p:cNvSpPr>
          <p:nvPr>
            <p:ph type="body" sz="quarter" idx="25"/>
          </p:nvPr>
        </p:nvSpPr>
        <p:spPr>
          <a:xfrm>
            <a:off x="4328162"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9" name="Espace réservé du texte 8">
            <a:extLst>
              <a:ext uri="{FF2B5EF4-FFF2-40B4-BE49-F238E27FC236}">
                <a16:creationId xmlns:a16="http://schemas.microsoft.com/office/drawing/2014/main" id="{3035372B-E408-420D-8FFE-5FB47D86DDD2}"/>
              </a:ext>
            </a:extLst>
          </p:cNvPr>
          <p:cNvSpPr>
            <a:spLocks noGrp="1"/>
          </p:cNvSpPr>
          <p:nvPr>
            <p:ph type="body" sz="quarter" idx="19"/>
          </p:nvPr>
        </p:nvSpPr>
        <p:spPr>
          <a:xfrm>
            <a:off x="439431" y="1862698"/>
            <a:ext cx="3600000" cy="846899"/>
          </a:xfrm>
          <a:noFill/>
        </p:spPr>
        <p:txBody>
          <a:bodyPr anchor="t"/>
          <a:lstStyle>
            <a:lvl1pPr marL="288000">
              <a:defRPr sz="1400">
                <a:solidFill>
                  <a:srgbClr val="2A295C"/>
                </a:solidFill>
              </a:defRPr>
            </a:lvl1pPr>
            <a:lvl2pPr marL="268288" indent="-268288">
              <a:buClr>
                <a:srgbClr val="EE0000"/>
              </a:buClr>
              <a:buFont typeface="Arial" panose="020B0604020202020204" pitchFamily="34" charset="0"/>
              <a:buChar char="▬"/>
              <a:defRPr lang="fr-FR" sz="1600" b="1" kern="1200" dirty="0">
                <a:solidFill>
                  <a:schemeClr val="tx2"/>
                </a:solidFill>
                <a:latin typeface="+mn-lt"/>
                <a:ea typeface="+mn-ea"/>
                <a:cs typeface="+mn-cs"/>
              </a:defRPr>
            </a:lvl2pPr>
            <a:lvl5pPr>
              <a:defRPr sz="1600"/>
            </a:lvl5pPr>
          </a:lstStyle>
          <a:p>
            <a:pPr lvl="0"/>
            <a:r>
              <a:rPr lang="fr-FR" dirty="0"/>
              <a:t>Cliquez pour modifier les styles du texte du masque</a:t>
            </a:r>
          </a:p>
          <a:p>
            <a:pPr lvl="1"/>
            <a:r>
              <a:rPr lang="fr-FR" dirty="0"/>
              <a:t>Deuxième niveau</a:t>
            </a:r>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30584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 Timelin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406688"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8" name="Espace réservé du texte 8">
            <a:extLst>
              <a:ext uri="{FF2B5EF4-FFF2-40B4-BE49-F238E27FC236}">
                <a16:creationId xmlns:a16="http://schemas.microsoft.com/office/drawing/2014/main" id="{10628B55-B8EE-4E71-8015-9BA5618CAA6D}"/>
              </a:ext>
            </a:extLst>
          </p:cNvPr>
          <p:cNvSpPr>
            <a:spLocks noGrp="1"/>
          </p:cNvSpPr>
          <p:nvPr>
            <p:ph type="body" sz="quarter" idx="28" hasCustomPrompt="1"/>
          </p:nvPr>
        </p:nvSpPr>
        <p:spPr>
          <a:xfrm>
            <a:off x="8905154" y="2926080"/>
            <a:ext cx="2802659"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n°4</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49241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597811"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5" name="Espace réservé du texte 8">
            <a:extLst>
              <a:ext uri="{FF2B5EF4-FFF2-40B4-BE49-F238E27FC236}">
                <a16:creationId xmlns:a16="http://schemas.microsoft.com/office/drawing/2014/main" id="{3C85046A-F0E3-463A-A327-F0914544B359}"/>
              </a:ext>
            </a:extLst>
          </p:cNvPr>
          <p:cNvSpPr>
            <a:spLocks noGrp="1"/>
          </p:cNvSpPr>
          <p:nvPr>
            <p:ph type="body" sz="quarter" idx="25" hasCustomPrompt="1"/>
          </p:nvPr>
        </p:nvSpPr>
        <p:spPr>
          <a:xfrm>
            <a:off x="6090058" y="2926080"/>
            <a:ext cx="2815096"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n°3</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683538"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770399"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12" name="Espace réservé du texte 8">
            <a:extLst>
              <a:ext uri="{FF2B5EF4-FFF2-40B4-BE49-F238E27FC236}">
                <a16:creationId xmlns:a16="http://schemas.microsoft.com/office/drawing/2014/main" id="{AFF59E31-7EC3-4842-9145-18C5D598D3FA}"/>
              </a:ext>
            </a:extLst>
          </p:cNvPr>
          <p:cNvSpPr>
            <a:spLocks noGrp="1"/>
          </p:cNvSpPr>
          <p:nvPr>
            <p:ph type="body" sz="quarter" idx="22" hasCustomPrompt="1"/>
          </p:nvPr>
        </p:nvSpPr>
        <p:spPr>
          <a:xfrm>
            <a:off x="3266485" y="2926080"/>
            <a:ext cx="2807418" cy="586740"/>
          </a:xfrm>
          <a:prstGeom prst="chevron">
            <a:avLst/>
          </a:prstGeom>
          <a:solidFill>
            <a:schemeClr val="tx2"/>
          </a:solidFill>
        </p:spPr>
        <p:txBody>
          <a:bodyPr anchor="ctr">
            <a:noAutofit/>
          </a:bodyPr>
          <a:lstStyle>
            <a:lvl1pPr algn="ctr">
              <a:defRPr sz="1800" b="1">
                <a:solidFill>
                  <a:schemeClr val="bg1"/>
                </a:solidFill>
              </a:defRPr>
            </a:lvl1pPr>
          </a:lstStyle>
          <a:p>
            <a:pPr lvl="0"/>
            <a:r>
              <a:rPr lang="fr-FR" dirty="0"/>
              <a:t>Date n°2</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856126"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946826" y="3658907"/>
            <a:ext cx="1956393" cy="645882"/>
          </a:xfrm>
        </p:spPr>
        <p:txBody>
          <a:bodyPr wrap="square" anchor="t">
            <a:spAutoFit/>
          </a:bodyPr>
          <a:lstStyle>
            <a:lvl1pPr algn="l">
              <a:lnSpc>
                <a:spcPct val="130000"/>
              </a:lnSpc>
              <a:defRPr sz="1500" b="1">
                <a:solidFill>
                  <a:srgbClr val="2A295C"/>
                </a:solidFill>
              </a:defRPr>
            </a:lvl1pPr>
            <a:lvl2pPr marL="0" indent="0">
              <a:lnSpc>
                <a:spcPct val="130000"/>
              </a:lnSpc>
              <a:spcBef>
                <a:spcPts val="600"/>
              </a:spcBef>
              <a:spcAft>
                <a:spcPts val="0"/>
              </a:spcAft>
              <a:buNone/>
              <a:defRPr sz="1500" b="0">
                <a:solidFill>
                  <a:schemeClr val="tx2"/>
                </a:solidFill>
              </a:defRPr>
            </a:lvl2pPr>
          </a:lstStyle>
          <a:p>
            <a:pPr lvl="0"/>
            <a:r>
              <a:rPr lang="fr-FR" dirty="0" err="1"/>
              <a:t>Subtitle</a:t>
            </a:r>
            <a:r>
              <a:rPr lang="fr-FR" dirty="0"/>
              <a:t> </a:t>
            </a:r>
            <a:r>
              <a:rPr lang="fr-FR" dirty="0" err="1"/>
              <a:t>lorem</a:t>
            </a:r>
            <a:r>
              <a:rPr lang="fr-FR" dirty="0"/>
              <a:t> ipsum</a:t>
            </a:r>
          </a:p>
          <a:p>
            <a:pPr lvl="1"/>
            <a:r>
              <a:rPr lang="fr-FR" dirty="0"/>
              <a:t>Niveau 2</a:t>
            </a:r>
          </a:p>
        </p:txBody>
      </p:sp>
      <p:sp>
        <p:nvSpPr>
          <p:cNvPr id="9" name="Espace réservé du texte 8">
            <a:extLst>
              <a:ext uri="{FF2B5EF4-FFF2-40B4-BE49-F238E27FC236}">
                <a16:creationId xmlns:a16="http://schemas.microsoft.com/office/drawing/2014/main" id="{3C1D3E4B-0D64-40F0-AC79-888818F0218E}"/>
              </a:ext>
            </a:extLst>
          </p:cNvPr>
          <p:cNvSpPr>
            <a:spLocks noGrp="1"/>
          </p:cNvSpPr>
          <p:nvPr>
            <p:ph type="body" sz="quarter" idx="19" hasCustomPrompt="1"/>
          </p:nvPr>
        </p:nvSpPr>
        <p:spPr>
          <a:xfrm>
            <a:off x="442912" y="2926080"/>
            <a:ext cx="2807419" cy="586740"/>
          </a:xfrm>
          <a:prstGeom prst="homePlate">
            <a:avLst/>
          </a:prstGeom>
          <a:solidFill>
            <a:schemeClr val="tx2"/>
          </a:solidFill>
        </p:spPr>
        <p:txBody>
          <a:bodyPr anchor="ctr">
            <a:noAutofit/>
          </a:bodyPr>
          <a:lstStyle>
            <a:lvl1pPr algn="ctr">
              <a:defRPr sz="1800" b="1">
                <a:solidFill>
                  <a:schemeClr val="bg1"/>
                </a:solidFill>
              </a:defRPr>
            </a:lvl1pPr>
          </a:lstStyle>
          <a:p>
            <a:pPr lvl="0"/>
            <a:r>
              <a:rPr lang="fr-FR" dirty="0"/>
              <a:t>Date n°1</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1032553"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81955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 Timeline + Visuel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22" name="Espace réservé du texte 21">
            <a:extLst>
              <a:ext uri="{FF2B5EF4-FFF2-40B4-BE49-F238E27FC236}">
                <a16:creationId xmlns:a16="http://schemas.microsoft.com/office/drawing/2014/main" id="{E4274060-1F12-487F-9CE2-BCD7086CBCE8}"/>
              </a:ext>
            </a:extLst>
          </p:cNvPr>
          <p:cNvSpPr>
            <a:spLocks noGrp="1"/>
          </p:cNvSpPr>
          <p:nvPr>
            <p:ph type="body" sz="quarter" idx="31" hasCustomPrompt="1"/>
          </p:nvPr>
        </p:nvSpPr>
        <p:spPr>
          <a:xfrm>
            <a:off x="442913" y="2985769"/>
            <a:ext cx="11306174" cy="120651"/>
          </a:xfrm>
          <a:prstGeom prst="homePlate">
            <a:avLst>
              <a:gd name="adj" fmla="val 45325"/>
            </a:avLst>
          </a:prstGeom>
          <a:solidFill>
            <a:srgbClr val="EE0000"/>
          </a:solidFill>
          <a:ln>
            <a:noFill/>
          </a:ln>
        </p:spPr>
        <p:txBody>
          <a:bodyPr>
            <a:noAutofit/>
          </a:bodyPr>
          <a:lstStyle>
            <a:lvl1pPr>
              <a:defRPr/>
            </a:lvl1pPr>
          </a:lstStyle>
          <a:p>
            <a:pPr lvl="0"/>
            <a:r>
              <a:rPr lang="fr-FR" dirty="0"/>
              <a:t> </a:t>
            </a:r>
          </a:p>
        </p:txBody>
      </p:sp>
      <p:sp>
        <p:nvSpPr>
          <p:cNvPr id="28" name="Espace réservé pour une image  6">
            <a:extLst>
              <a:ext uri="{FF2B5EF4-FFF2-40B4-BE49-F238E27FC236}">
                <a16:creationId xmlns:a16="http://schemas.microsoft.com/office/drawing/2014/main" id="{71B63FD7-F875-41F1-9D8F-4C0EF37DDA06}"/>
              </a:ext>
            </a:extLst>
          </p:cNvPr>
          <p:cNvSpPr>
            <a:spLocks noGrp="1"/>
          </p:cNvSpPr>
          <p:nvPr>
            <p:ph type="pic" sz="quarter" idx="35" hasCustomPrompt="1"/>
          </p:nvPr>
        </p:nvSpPr>
        <p:spPr>
          <a:xfrm>
            <a:off x="9868327"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20" name="Espace réservé du texte 8">
            <a:extLst>
              <a:ext uri="{FF2B5EF4-FFF2-40B4-BE49-F238E27FC236}">
                <a16:creationId xmlns:a16="http://schemas.microsoft.com/office/drawing/2014/main" id="{907D664B-7697-4738-B049-760E0362D547}"/>
              </a:ext>
            </a:extLst>
          </p:cNvPr>
          <p:cNvSpPr>
            <a:spLocks noGrp="1"/>
          </p:cNvSpPr>
          <p:nvPr>
            <p:ph type="body" sz="quarter" idx="30" hasCustomPrompt="1"/>
          </p:nvPr>
        </p:nvSpPr>
        <p:spPr>
          <a:xfrm>
            <a:off x="986313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9" name="Espace réservé du texte 8">
            <a:extLst>
              <a:ext uri="{FF2B5EF4-FFF2-40B4-BE49-F238E27FC236}">
                <a16:creationId xmlns:a16="http://schemas.microsoft.com/office/drawing/2014/main" id="{913BD82C-0630-4AD8-A01D-E9A4806B1649}"/>
              </a:ext>
            </a:extLst>
          </p:cNvPr>
          <p:cNvSpPr>
            <a:spLocks noGrp="1"/>
          </p:cNvSpPr>
          <p:nvPr>
            <p:ph type="body" sz="quarter" idx="29" hasCustomPrompt="1"/>
          </p:nvPr>
        </p:nvSpPr>
        <p:spPr>
          <a:xfrm>
            <a:off x="994886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7" name="Espace réservé pour une image  6">
            <a:extLst>
              <a:ext uri="{FF2B5EF4-FFF2-40B4-BE49-F238E27FC236}">
                <a16:creationId xmlns:a16="http://schemas.microsoft.com/office/drawing/2014/main" id="{C24B6AA0-79F3-4590-8333-C9978F312AB6}"/>
              </a:ext>
            </a:extLst>
          </p:cNvPr>
          <p:cNvSpPr>
            <a:spLocks noGrp="1"/>
          </p:cNvSpPr>
          <p:nvPr>
            <p:ph type="pic" sz="quarter" idx="34" hasCustomPrompt="1"/>
          </p:nvPr>
        </p:nvSpPr>
        <p:spPr>
          <a:xfrm>
            <a:off x="6738093"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7" name="Espace réservé du texte 8">
            <a:extLst>
              <a:ext uri="{FF2B5EF4-FFF2-40B4-BE49-F238E27FC236}">
                <a16:creationId xmlns:a16="http://schemas.microsoft.com/office/drawing/2014/main" id="{E295763F-8C67-4990-B9F8-6C1BEB29BBEA}"/>
              </a:ext>
            </a:extLst>
          </p:cNvPr>
          <p:cNvSpPr>
            <a:spLocks noGrp="1"/>
          </p:cNvSpPr>
          <p:nvPr>
            <p:ph type="body" sz="quarter" idx="27" hasCustomPrompt="1"/>
          </p:nvPr>
        </p:nvSpPr>
        <p:spPr>
          <a:xfrm>
            <a:off x="6738093"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6" name="Espace réservé du texte 8">
            <a:extLst>
              <a:ext uri="{FF2B5EF4-FFF2-40B4-BE49-F238E27FC236}">
                <a16:creationId xmlns:a16="http://schemas.microsoft.com/office/drawing/2014/main" id="{9A2755F2-3F8B-4F01-B60A-9E4A871E2785}"/>
              </a:ext>
            </a:extLst>
          </p:cNvPr>
          <p:cNvSpPr>
            <a:spLocks noGrp="1"/>
          </p:cNvSpPr>
          <p:nvPr>
            <p:ph type="body" sz="quarter" idx="26" hasCustomPrompt="1"/>
          </p:nvPr>
        </p:nvSpPr>
        <p:spPr>
          <a:xfrm>
            <a:off x="6823819"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26" name="Espace réservé pour une image  6">
            <a:extLst>
              <a:ext uri="{FF2B5EF4-FFF2-40B4-BE49-F238E27FC236}">
                <a16:creationId xmlns:a16="http://schemas.microsoft.com/office/drawing/2014/main" id="{0F273126-DBF1-443F-A8F3-03725919BE12}"/>
              </a:ext>
            </a:extLst>
          </p:cNvPr>
          <p:cNvSpPr>
            <a:spLocks noGrp="1"/>
          </p:cNvSpPr>
          <p:nvPr>
            <p:ph type="pic" sz="quarter" idx="33" hasCustomPrompt="1"/>
          </p:nvPr>
        </p:nvSpPr>
        <p:spPr>
          <a:xfrm>
            <a:off x="3613046"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4" name="Espace réservé du texte 8">
            <a:extLst>
              <a:ext uri="{FF2B5EF4-FFF2-40B4-BE49-F238E27FC236}">
                <a16:creationId xmlns:a16="http://schemas.microsoft.com/office/drawing/2014/main" id="{B0B072B7-919F-4A5F-8E73-32A3494B9B0B}"/>
              </a:ext>
            </a:extLst>
          </p:cNvPr>
          <p:cNvSpPr>
            <a:spLocks noGrp="1"/>
          </p:cNvSpPr>
          <p:nvPr>
            <p:ph type="body" sz="quarter" idx="24" hasCustomPrompt="1"/>
          </p:nvPr>
        </p:nvSpPr>
        <p:spPr>
          <a:xfrm>
            <a:off x="3613046"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3" name="Espace réservé du texte 8">
            <a:extLst>
              <a:ext uri="{FF2B5EF4-FFF2-40B4-BE49-F238E27FC236}">
                <a16:creationId xmlns:a16="http://schemas.microsoft.com/office/drawing/2014/main" id="{E98825BD-BD06-4FF8-887D-04AD09F6BFB0}"/>
              </a:ext>
            </a:extLst>
          </p:cNvPr>
          <p:cNvSpPr>
            <a:spLocks noGrp="1"/>
          </p:cNvSpPr>
          <p:nvPr>
            <p:ph type="body" sz="quarter" idx="23" hasCustomPrompt="1"/>
          </p:nvPr>
        </p:nvSpPr>
        <p:spPr>
          <a:xfrm>
            <a:off x="3698772"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7" name="Espace réservé pour une image  6">
            <a:extLst>
              <a:ext uri="{FF2B5EF4-FFF2-40B4-BE49-F238E27FC236}">
                <a16:creationId xmlns:a16="http://schemas.microsoft.com/office/drawing/2014/main" id="{E49FC8AB-615B-4FC8-B835-C931DAD57CE5}"/>
              </a:ext>
            </a:extLst>
          </p:cNvPr>
          <p:cNvSpPr>
            <a:spLocks noGrp="1"/>
          </p:cNvSpPr>
          <p:nvPr>
            <p:ph type="pic" sz="quarter" idx="32" hasCustomPrompt="1"/>
          </p:nvPr>
        </p:nvSpPr>
        <p:spPr>
          <a:xfrm>
            <a:off x="487999" y="4240213"/>
            <a:ext cx="1799588" cy="1229023"/>
          </a:xfrm>
          <a:solidFill>
            <a:schemeClr val="bg1">
              <a:lumMod val="75000"/>
            </a:schemeClr>
          </a:solidFill>
        </p:spPr>
        <p:txBody>
          <a:bodyPr bIns="432000" anchor="ctr">
            <a:noAutofit/>
          </a:bodyPr>
          <a:lstStyle>
            <a:lvl1pPr algn="ctr">
              <a:defRPr sz="800"/>
            </a:lvl1pPr>
          </a:lstStyle>
          <a:p>
            <a:r>
              <a:rPr lang="fr-FR" dirty="0"/>
              <a:t> </a:t>
            </a:r>
          </a:p>
        </p:txBody>
      </p:sp>
      <p:sp>
        <p:nvSpPr>
          <p:cNvPr id="11" name="Espace réservé du texte 8">
            <a:extLst>
              <a:ext uri="{FF2B5EF4-FFF2-40B4-BE49-F238E27FC236}">
                <a16:creationId xmlns:a16="http://schemas.microsoft.com/office/drawing/2014/main" id="{E70D6935-7D5D-4F8A-B1A0-C2DE8D9BC0D3}"/>
              </a:ext>
            </a:extLst>
          </p:cNvPr>
          <p:cNvSpPr>
            <a:spLocks noGrp="1"/>
          </p:cNvSpPr>
          <p:nvPr>
            <p:ph type="body" sz="quarter" idx="21" hasCustomPrompt="1"/>
          </p:nvPr>
        </p:nvSpPr>
        <p:spPr>
          <a:xfrm>
            <a:off x="487999" y="3255047"/>
            <a:ext cx="1799588" cy="268856"/>
          </a:xfrm>
        </p:spPr>
        <p:txBody>
          <a:bodyPr anchor="t">
            <a:spAutoFit/>
          </a:bodyPr>
          <a:lstStyle>
            <a:lvl1pPr algn="l">
              <a:lnSpc>
                <a:spcPct val="130000"/>
              </a:lnSpc>
              <a:defRPr sz="1500" b="0">
                <a:solidFill>
                  <a:schemeClr val="tx2"/>
                </a:solidFill>
              </a:defRPr>
            </a:lvl1pPr>
            <a:lvl2pPr marL="0" indent="0">
              <a:spcBef>
                <a:spcPts val="600"/>
              </a:spcBef>
              <a:spcAft>
                <a:spcPts val="0"/>
              </a:spcAft>
              <a:buNone/>
              <a:defRPr b="0">
                <a:solidFill>
                  <a:schemeClr val="tx2"/>
                </a:solidFill>
              </a:defRPr>
            </a:lvl2pPr>
          </a:lstStyle>
          <a:p>
            <a:pPr lvl="0"/>
            <a:r>
              <a:rPr lang="fr-FR" dirty="0"/>
              <a:t>Lorem ipsum</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573725" y="2080170"/>
            <a:ext cx="1628136" cy="606833"/>
          </a:xfrm>
        </p:spPr>
        <p:txBody>
          <a:bodyPr anchor="b">
            <a:spAutoFit/>
          </a:bodyPr>
          <a:lstStyle>
            <a:lvl1pPr algn="ctr">
              <a:lnSpc>
                <a:spcPct val="130000"/>
              </a:lnSpc>
              <a:defRPr sz="1600" b="1">
                <a:solidFill>
                  <a:srgbClr val="2A295C"/>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34411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 Sectio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A16982-0955-4E60-B17F-26B37AF4499E}"/>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2" name="Espace réservé du pied de page 1">
            <a:extLst>
              <a:ext uri="{FF2B5EF4-FFF2-40B4-BE49-F238E27FC236}">
                <a16:creationId xmlns:a16="http://schemas.microsoft.com/office/drawing/2014/main" id="{0B358BDB-BF07-4C04-BA3F-88BF71C7A70F}"/>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37" name="Espace réservé du texte 8">
            <a:extLst>
              <a:ext uri="{FF2B5EF4-FFF2-40B4-BE49-F238E27FC236}">
                <a16:creationId xmlns:a16="http://schemas.microsoft.com/office/drawing/2014/main" id="{287F8DFF-A1F2-4618-A5A2-364AEEA76F47}"/>
              </a:ext>
            </a:extLst>
          </p:cNvPr>
          <p:cNvSpPr>
            <a:spLocks noGrp="1"/>
          </p:cNvSpPr>
          <p:nvPr>
            <p:ph type="body" sz="quarter" idx="32" hasCustomPrompt="1"/>
          </p:nvPr>
        </p:nvSpPr>
        <p:spPr>
          <a:xfrm>
            <a:off x="1000259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6" name="Espace réservé du texte 8">
            <a:extLst>
              <a:ext uri="{FF2B5EF4-FFF2-40B4-BE49-F238E27FC236}">
                <a16:creationId xmlns:a16="http://schemas.microsoft.com/office/drawing/2014/main" id="{B3C49AA5-0A02-444B-BAA7-69D15A857167}"/>
              </a:ext>
            </a:extLst>
          </p:cNvPr>
          <p:cNvSpPr>
            <a:spLocks noGrp="1"/>
          </p:cNvSpPr>
          <p:nvPr>
            <p:ph type="body" sz="quarter" idx="31" hasCustomPrompt="1"/>
          </p:nvPr>
        </p:nvSpPr>
        <p:spPr>
          <a:xfrm>
            <a:off x="8991200"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5" name="Espace réservé du texte 8">
            <a:extLst>
              <a:ext uri="{FF2B5EF4-FFF2-40B4-BE49-F238E27FC236}">
                <a16:creationId xmlns:a16="http://schemas.microsoft.com/office/drawing/2014/main" id="{7F7D30A5-A4AF-488C-9EC9-A0CA69CF7013}"/>
              </a:ext>
            </a:extLst>
          </p:cNvPr>
          <p:cNvSpPr>
            <a:spLocks noGrp="1"/>
          </p:cNvSpPr>
          <p:nvPr>
            <p:ph type="body" sz="quarter" idx="30" hasCustomPrompt="1"/>
          </p:nvPr>
        </p:nvSpPr>
        <p:spPr>
          <a:xfrm>
            <a:off x="7979809"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4" name="Espace réservé du texte 8">
            <a:extLst>
              <a:ext uri="{FF2B5EF4-FFF2-40B4-BE49-F238E27FC236}">
                <a16:creationId xmlns:a16="http://schemas.microsoft.com/office/drawing/2014/main" id="{E666DFFB-216E-4DA9-B075-9D8F40308A94}"/>
              </a:ext>
            </a:extLst>
          </p:cNvPr>
          <p:cNvSpPr>
            <a:spLocks noGrp="1"/>
          </p:cNvSpPr>
          <p:nvPr>
            <p:ph type="body" sz="quarter" idx="29" hasCustomPrompt="1"/>
          </p:nvPr>
        </p:nvSpPr>
        <p:spPr>
          <a:xfrm>
            <a:off x="668352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3" name="Espace réservé du texte 8">
            <a:extLst>
              <a:ext uri="{FF2B5EF4-FFF2-40B4-BE49-F238E27FC236}">
                <a16:creationId xmlns:a16="http://schemas.microsoft.com/office/drawing/2014/main" id="{3A2EB497-5B25-4BA3-B39F-7AB104121238}"/>
              </a:ext>
            </a:extLst>
          </p:cNvPr>
          <p:cNvSpPr>
            <a:spLocks noGrp="1"/>
          </p:cNvSpPr>
          <p:nvPr>
            <p:ph type="body" sz="quarter" idx="28" hasCustomPrompt="1"/>
          </p:nvPr>
        </p:nvSpPr>
        <p:spPr>
          <a:xfrm>
            <a:off x="5672138"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2" name="Espace réservé du texte 8">
            <a:extLst>
              <a:ext uri="{FF2B5EF4-FFF2-40B4-BE49-F238E27FC236}">
                <a16:creationId xmlns:a16="http://schemas.microsoft.com/office/drawing/2014/main" id="{7FC3F0A9-74C0-49CE-A6A2-C69FA56C7D19}"/>
              </a:ext>
            </a:extLst>
          </p:cNvPr>
          <p:cNvSpPr>
            <a:spLocks noGrp="1"/>
          </p:cNvSpPr>
          <p:nvPr>
            <p:ph type="body" sz="quarter" idx="27" hasCustomPrompt="1"/>
          </p:nvPr>
        </p:nvSpPr>
        <p:spPr>
          <a:xfrm>
            <a:off x="4660747"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1" name="Espace réservé du texte 8">
            <a:extLst>
              <a:ext uri="{FF2B5EF4-FFF2-40B4-BE49-F238E27FC236}">
                <a16:creationId xmlns:a16="http://schemas.microsoft.com/office/drawing/2014/main" id="{9C127890-EEE2-4190-84FC-3C5E7F0A79DE}"/>
              </a:ext>
            </a:extLst>
          </p:cNvPr>
          <p:cNvSpPr>
            <a:spLocks noGrp="1"/>
          </p:cNvSpPr>
          <p:nvPr>
            <p:ph type="body" sz="quarter" idx="26" hasCustomPrompt="1"/>
          </p:nvPr>
        </p:nvSpPr>
        <p:spPr>
          <a:xfrm>
            <a:off x="336446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30" name="Espace réservé du texte 8">
            <a:extLst>
              <a:ext uri="{FF2B5EF4-FFF2-40B4-BE49-F238E27FC236}">
                <a16:creationId xmlns:a16="http://schemas.microsoft.com/office/drawing/2014/main" id="{0767E903-B71B-42DA-A479-12D005B44640}"/>
              </a:ext>
            </a:extLst>
          </p:cNvPr>
          <p:cNvSpPr>
            <a:spLocks noGrp="1"/>
          </p:cNvSpPr>
          <p:nvPr>
            <p:ph type="body" sz="quarter" idx="25" hasCustomPrompt="1"/>
          </p:nvPr>
        </p:nvSpPr>
        <p:spPr>
          <a:xfrm>
            <a:off x="2353075"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9" name="Espace réservé du texte 8">
            <a:extLst>
              <a:ext uri="{FF2B5EF4-FFF2-40B4-BE49-F238E27FC236}">
                <a16:creationId xmlns:a16="http://schemas.microsoft.com/office/drawing/2014/main" id="{137812CF-3B39-4CF8-8941-3C63B8EF9864}"/>
              </a:ext>
            </a:extLst>
          </p:cNvPr>
          <p:cNvSpPr>
            <a:spLocks noGrp="1"/>
          </p:cNvSpPr>
          <p:nvPr>
            <p:ph type="body" sz="quarter" idx="24" hasCustomPrompt="1"/>
          </p:nvPr>
        </p:nvSpPr>
        <p:spPr>
          <a:xfrm>
            <a:off x="1341684" y="4306660"/>
            <a:ext cx="847725" cy="487977"/>
          </a:xfrm>
          <a:solidFill>
            <a:srgbClr val="D6DEF2"/>
          </a:solidFill>
        </p:spPr>
        <p:txBody>
          <a:bodyPr anchor="ctr">
            <a:noAutofit/>
          </a:bodyPr>
          <a:lstStyle>
            <a:lvl1pPr algn="ctr">
              <a:defRPr sz="1500" b="1">
                <a:solidFill>
                  <a:schemeClr val="tx2"/>
                </a:solidFill>
              </a:defRPr>
            </a:lvl1pPr>
          </a:lstStyle>
          <a:p>
            <a:pPr lvl="0"/>
            <a:r>
              <a:rPr lang="fr-FR" dirty="0"/>
              <a:t>X.X</a:t>
            </a:r>
          </a:p>
        </p:txBody>
      </p:sp>
      <p:sp>
        <p:nvSpPr>
          <p:cNvPr id="25" name="Espace réservé du texte 8">
            <a:extLst>
              <a:ext uri="{FF2B5EF4-FFF2-40B4-BE49-F238E27FC236}">
                <a16:creationId xmlns:a16="http://schemas.microsoft.com/office/drawing/2014/main" id="{792B6F82-889B-4AF6-A746-F085DEB0873D}"/>
              </a:ext>
            </a:extLst>
          </p:cNvPr>
          <p:cNvSpPr>
            <a:spLocks noGrp="1"/>
          </p:cNvSpPr>
          <p:nvPr>
            <p:ph type="body" sz="quarter" idx="23" hasCustomPrompt="1"/>
          </p:nvPr>
        </p:nvSpPr>
        <p:spPr>
          <a:xfrm>
            <a:off x="7979809"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4" name="Espace réservé du texte 8">
            <a:extLst>
              <a:ext uri="{FF2B5EF4-FFF2-40B4-BE49-F238E27FC236}">
                <a16:creationId xmlns:a16="http://schemas.microsoft.com/office/drawing/2014/main" id="{2D68E202-E76F-464A-B0C2-1E13376D70A6}"/>
              </a:ext>
            </a:extLst>
          </p:cNvPr>
          <p:cNvSpPr>
            <a:spLocks noGrp="1"/>
          </p:cNvSpPr>
          <p:nvPr>
            <p:ph type="body" sz="quarter" idx="22" hasCustomPrompt="1"/>
          </p:nvPr>
        </p:nvSpPr>
        <p:spPr>
          <a:xfrm>
            <a:off x="4660747"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23" name="Espace réservé du texte 8">
            <a:extLst>
              <a:ext uri="{FF2B5EF4-FFF2-40B4-BE49-F238E27FC236}">
                <a16:creationId xmlns:a16="http://schemas.microsoft.com/office/drawing/2014/main" id="{953DA66B-137D-47B6-8DA7-27E06FF25956}"/>
              </a:ext>
            </a:extLst>
          </p:cNvPr>
          <p:cNvSpPr>
            <a:spLocks noGrp="1"/>
          </p:cNvSpPr>
          <p:nvPr>
            <p:ph type="body" sz="quarter" idx="21" hasCustomPrompt="1"/>
          </p:nvPr>
        </p:nvSpPr>
        <p:spPr>
          <a:xfrm>
            <a:off x="1341684" y="3245677"/>
            <a:ext cx="2870506" cy="487977"/>
          </a:xfrm>
          <a:solidFill>
            <a:schemeClr val="tx2"/>
          </a:solidFill>
        </p:spPr>
        <p:txBody>
          <a:bodyPr anchor="ctr">
            <a:noAutofit/>
          </a:bodyPr>
          <a:lstStyle>
            <a:lvl1pPr algn="ctr">
              <a:defRPr sz="1500" b="1">
                <a:solidFill>
                  <a:schemeClr val="bg1"/>
                </a:solidFill>
              </a:defRPr>
            </a:lvl1pPr>
          </a:lstStyle>
          <a:p>
            <a:pPr lvl="0"/>
            <a:r>
              <a:rPr lang="fr-FR" dirty="0"/>
              <a:t>Lorem ipsum section</a:t>
            </a:r>
          </a:p>
        </p:txBody>
      </p:sp>
      <p:sp>
        <p:nvSpPr>
          <p:cNvPr id="10" name="Espace réservé du texte 8">
            <a:extLst>
              <a:ext uri="{FF2B5EF4-FFF2-40B4-BE49-F238E27FC236}">
                <a16:creationId xmlns:a16="http://schemas.microsoft.com/office/drawing/2014/main" id="{2EEF24B0-86DB-4133-A52A-91860B0B6B92}"/>
              </a:ext>
            </a:extLst>
          </p:cNvPr>
          <p:cNvSpPr>
            <a:spLocks noGrp="1"/>
          </p:cNvSpPr>
          <p:nvPr>
            <p:ph type="body" sz="quarter" idx="20" hasCustomPrompt="1"/>
          </p:nvPr>
        </p:nvSpPr>
        <p:spPr>
          <a:xfrm>
            <a:off x="4660747" y="2121872"/>
            <a:ext cx="2870506" cy="487977"/>
          </a:xfrm>
          <a:solidFill>
            <a:srgbClr val="EE0000"/>
          </a:solidFill>
        </p:spPr>
        <p:txBody>
          <a:bodyPr anchor="ctr">
            <a:noAutofit/>
          </a:bodyPr>
          <a:lstStyle>
            <a:lvl1pPr algn="ctr">
              <a:defRPr sz="1500" b="1">
                <a:solidFill>
                  <a:schemeClr val="bg1"/>
                </a:solidFill>
              </a:defRPr>
            </a:lvl1pPr>
          </a:lstStyle>
          <a:p>
            <a:pPr lvl="0"/>
            <a:r>
              <a:rPr lang="fr-FR" dirty="0"/>
              <a:t>Lorem ipsum </a:t>
            </a:r>
            <a:r>
              <a:rPr lang="fr-FR" dirty="0" err="1"/>
              <a:t>title</a:t>
            </a:r>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29078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e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grpSp>
        <p:nvGrpSpPr>
          <p:cNvPr id="23" name="Groupe 22">
            <a:extLst>
              <a:ext uri="{FF2B5EF4-FFF2-40B4-BE49-F238E27FC236}">
                <a16:creationId xmlns:a16="http://schemas.microsoft.com/office/drawing/2014/main" id="{A9313F62-4FAA-4022-A4F5-0161565BBD9C}"/>
              </a:ext>
            </a:extLst>
          </p:cNvPr>
          <p:cNvGrpSpPr/>
          <p:nvPr userDrawn="1"/>
        </p:nvGrpSpPr>
        <p:grpSpPr>
          <a:xfrm>
            <a:off x="4389834" y="-497781"/>
            <a:ext cx="3412332" cy="369193"/>
            <a:chOff x="3945731" y="-497781"/>
            <a:chExt cx="3412332" cy="369193"/>
          </a:xfrm>
        </p:grpSpPr>
        <p:sp>
          <p:nvSpPr>
            <p:cNvPr id="24" name="Rectangle 23">
              <a:extLst>
                <a:ext uri="{FF2B5EF4-FFF2-40B4-BE49-F238E27FC236}">
                  <a16:creationId xmlns:a16="http://schemas.microsoft.com/office/drawing/2014/main" id="{844255DE-1C72-4313-B0CD-64D3EC14D7E2}"/>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65104025-A0C7-4828-87DC-49526D0CA233}"/>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B133AB75-E1E5-44B3-ADAA-0612E69183D2}"/>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AFEE9CC-EBA1-462A-B539-18EFB08E3207}"/>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5029A85E-1F13-4184-92F9-B1BE37B0BA80}"/>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8D77BCA-7B87-4BEB-89ED-33564245F525}"/>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0D4FC6FE-AC6F-4F14-8B44-9CFD908F2249}"/>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221CDC5-825A-4894-B28C-DE0EFBC045F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AD2D1B9-F92D-450B-81FD-228971C97391}"/>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CF37370B-A92D-4F89-969C-AF6C2394F99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E157C847-B8E2-414E-B954-EFE927377F4B}"/>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5B30FF1F-B214-4F9A-9C63-7FDBE4F50B2C}"/>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ZoneTexte 35">
              <a:extLst>
                <a:ext uri="{FF2B5EF4-FFF2-40B4-BE49-F238E27FC236}">
                  <a16:creationId xmlns:a16="http://schemas.microsoft.com/office/drawing/2014/main" id="{91391D19-2706-4DBC-88F0-B595D8E6EAFB}"/>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7" name="ZoneTexte 36">
              <a:extLst>
                <a:ext uri="{FF2B5EF4-FFF2-40B4-BE49-F238E27FC236}">
                  <a16:creationId xmlns:a16="http://schemas.microsoft.com/office/drawing/2014/main" id="{90A0A0B6-4DDC-4C42-8035-E29900EF7F67}"/>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8" name="Connecteur droit 37">
              <a:extLst>
                <a:ext uri="{FF2B5EF4-FFF2-40B4-BE49-F238E27FC236}">
                  <a16:creationId xmlns:a16="http://schemas.microsoft.com/office/drawing/2014/main" id="{FBF5424B-E930-4DEA-B312-0C253B3EEF7F}"/>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569DA6F-8776-4F29-9FC5-7EFA86CD512E}"/>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4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Thank yo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pic>
        <p:nvPicPr>
          <p:cNvPr id="6" name="Graphique 5">
            <a:extLst>
              <a:ext uri="{FF2B5EF4-FFF2-40B4-BE49-F238E27FC236}">
                <a16:creationId xmlns:a16="http://schemas.microsoft.com/office/drawing/2014/main" id="{F83AA1CA-BE90-4BA3-A0E1-AFF80B7F70E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634539" y="3191791"/>
            <a:ext cx="2922923" cy="503445"/>
          </a:xfrm>
          <a:prstGeom prst="rect">
            <a:avLst/>
          </a:prstGeom>
        </p:spPr>
      </p:pic>
      <p:grpSp>
        <p:nvGrpSpPr>
          <p:cNvPr id="25" name="Groupe 24">
            <a:extLst>
              <a:ext uri="{FF2B5EF4-FFF2-40B4-BE49-F238E27FC236}">
                <a16:creationId xmlns:a16="http://schemas.microsoft.com/office/drawing/2014/main" id="{CEEE0EDA-D07E-45AA-8AAD-FE5AE0D62CC3}"/>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9D70188C-CAD0-4D4C-8D17-D05D97E03D8B}"/>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EAC20AE-D52D-4461-96C0-6144B9B24E06}"/>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50858E1-15A1-4060-851A-BAB844EF0AB0}"/>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C1693659-BEFC-4679-BE17-2DCAAD717F1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3AE1B77-E25D-4EA9-9521-263D77BBB877}"/>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5BE98E4-8CA6-4A5E-9136-58E3BEF22B3A}"/>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7628CD0A-0C86-4AD8-AB68-4BF7A505A307}"/>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AAB1D92-7223-46CE-BA3C-25A45F2F1CA0}"/>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3C88F978-2AE1-4A55-82AC-0D63F3DAEB37}"/>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A495990-D186-4E05-A589-4D891F42988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A27B9817-ABE1-4A82-94D8-B9D83D961B7E}"/>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68CB7CA-2557-4DAE-8256-83DF4CA47F33}"/>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694A2218-299C-4CC0-95E4-5D99E0C6D518}"/>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6EFAEC05-C232-4632-B5B3-D7E4B31C4DD4}"/>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18B39708-1701-4B8E-B400-6561755E56E6}"/>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8E584A5-616A-4E02-8CB0-D3983EC4D5E8}"/>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31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17" name="Espace réservé du numéro de diapositive 16">
            <a:extLst>
              <a:ext uri="{FF2B5EF4-FFF2-40B4-BE49-F238E27FC236}">
                <a16:creationId xmlns:a16="http://schemas.microsoft.com/office/drawing/2014/main" id="{86553560-FC2D-4819-8FE6-AD3C932F8997}"/>
              </a:ext>
            </a:extLst>
          </p:cNvPr>
          <p:cNvSpPr>
            <a:spLocks noGrp="1"/>
          </p:cNvSpPr>
          <p:nvPr>
            <p:ph type="sldNum" sz="quarter" idx="18"/>
          </p:nvPr>
        </p:nvSpPr>
        <p:spPr/>
        <p:txBody>
          <a:bodyPr/>
          <a:lstStyle/>
          <a:p>
            <a:fld id="{6B54B0F7-55DD-40D6-B7F4-70B586885C0B}" type="slidenum">
              <a:rPr lang="fr-FR" smtClean="0"/>
              <a:pPr/>
              <a:t>‹#›</a:t>
            </a:fld>
            <a:endParaRPr lang="fr-FR" dirty="0"/>
          </a:p>
        </p:txBody>
      </p:sp>
      <p:sp>
        <p:nvSpPr>
          <p:cNvPr id="16" name="Espace réservé du pied de page 15">
            <a:extLst>
              <a:ext uri="{FF2B5EF4-FFF2-40B4-BE49-F238E27FC236}">
                <a16:creationId xmlns:a16="http://schemas.microsoft.com/office/drawing/2014/main" id="{18F6D520-00DF-4ED4-B209-E7BFD6156BD8}"/>
              </a:ext>
            </a:extLst>
          </p:cNvPr>
          <p:cNvSpPr>
            <a:spLocks noGrp="1"/>
          </p:cNvSpPr>
          <p:nvPr>
            <p:ph type="ftr" sz="quarter" idx="17"/>
          </p:nvPr>
        </p:nvSpPr>
        <p:spPr/>
        <p:txBody>
          <a:bodyPr/>
          <a:lstStyle/>
          <a:p>
            <a:r>
              <a:rPr lang="en-US"/>
              <a:t>Unit Controller Call Series © Sodexo November 2023. All rights Reserved</a:t>
            </a:r>
            <a:endParaRPr lang="fr-FR" dirty="0"/>
          </a:p>
        </p:txBody>
      </p:sp>
      <p:sp>
        <p:nvSpPr>
          <p:cNvPr id="7" name="Espace réservé du texte 6">
            <a:extLst>
              <a:ext uri="{FF2B5EF4-FFF2-40B4-BE49-F238E27FC236}">
                <a16:creationId xmlns:a16="http://schemas.microsoft.com/office/drawing/2014/main" id="{A4EC7FDF-598C-4F07-B51E-EA09316920A7}"/>
              </a:ext>
            </a:extLst>
          </p:cNvPr>
          <p:cNvSpPr>
            <a:spLocks noGrp="1"/>
          </p:cNvSpPr>
          <p:nvPr>
            <p:ph type="body" sz="quarter" idx="10" hasCustomPrompt="1"/>
          </p:nvPr>
        </p:nvSpPr>
        <p:spPr>
          <a:xfrm>
            <a:off x="6885709" y="1658203"/>
            <a:ext cx="4841153" cy="1194686"/>
          </a:xfrm>
        </p:spPr>
        <p:txBody>
          <a:bodyPr/>
          <a:lstStyle>
            <a:lvl1pPr marL="179388" indent="-179388">
              <a:lnSpc>
                <a:spcPct val="130000"/>
              </a:lnSpc>
              <a:spcBef>
                <a:spcPts val="300"/>
              </a:spcBef>
              <a:buFont typeface="Arial" panose="020B0604020202020204" pitchFamily="34" charset="0"/>
              <a:buChar char="•"/>
              <a:defRPr sz="1500">
                <a:solidFill>
                  <a:srgbClr val="2A295C"/>
                </a:solidFill>
              </a:defRPr>
            </a:lvl1pPr>
            <a:lvl2pPr marL="0" indent="0">
              <a:lnSpc>
                <a:spcPct val="130000"/>
              </a:lnSpc>
              <a:buNone/>
              <a:defRPr sz="1500"/>
            </a:lvl2pPr>
            <a:lvl3pPr marL="0" indent="0">
              <a:lnSpc>
                <a:spcPct val="130000"/>
              </a:lnSpc>
              <a:spcBef>
                <a:spcPts val="1800"/>
              </a:spcBef>
              <a:spcAft>
                <a:spcPts val="600"/>
              </a:spcAft>
              <a:buNone/>
              <a:defRPr sz="1600" b="1"/>
            </a:lvl3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a:t>
            </a:r>
          </a:p>
          <a:p>
            <a:pPr lvl="1"/>
            <a:r>
              <a:rPr lang="fr-FR" dirty="0"/>
              <a:t>Deuxième niveau</a:t>
            </a:r>
          </a:p>
          <a:p>
            <a:pPr lvl="2"/>
            <a:r>
              <a:rPr lang="fr-FR" dirty="0" err="1"/>
              <a:t>Subtitle</a:t>
            </a:r>
            <a:endParaRPr lang="fr-FR" dirty="0"/>
          </a:p>
        </p:txBody>
      </p:sp>
      <p:sp>
        <p:nvSpPr>
          <p:cNvPr id="14" name="Espace réservé du graphique 13">
            <a:extLst>
              <a:ext uri="{FF2B5EF4-FFF2-40B4-BE49-F238E27FC236}">
                <a16:creationId xmlns:a16="http://schemas.microsoft.com/office/drawing/2014/main" id="{9055D76C-39DA-42A4-AF4C-BABEB32966EB}"/>
              </a:ext>
            </a:extLst>
          </p:cNvPr>
          <p:cNvSpPr>
            <a:spLocks noGrp="1"/>
          </p:cNvSpPr>
          <p:nvPr>
            <p:ph type="chart" sz="quarter" idx="15"/>
          </p:nvPr>
        </p:nvSpPr>
        <p:spPr>
          <a:xfrm>
            <a:off x="442913" y="1658202"/>
            <a:ext cx="4900612" cy="4247297"/>
          </a:xfrm>
        </p:spPr>
        <p:txBody>
          <a:bodyPr anchor="ctr">
            <a:noAutofit/>
          </a:bodyPr>
          <a:lstStyle>
            <a:lvl1pPr algn="ctr">
              <a:defRPr/>
            </a:lvl1pPr>
          </a:lstStyle>
          <a:p>
            <a:endParaRPr lang="fr-FR" dirty="0"/>
          </a:p>
        </p:txBody>
      </p:sp>
      <p:sp>
        <p:nvSpPr>
          <p:cNvPr id="5" name="Sous-titre 2">
            <a:extLst>
              <a:ext uri="{FF2B5EF4-FFF2-40B4-BE49-F238E27FC236}">
                <a16:creationId xmlns:a16="http://schemas.microsoft.com/office/drawing/2014/main" id="{ABDEA2D5-8CE6-4B1B-AAA6-EE330F2B6C88}"/>
              </a:ext>
            </a:extLst>
          </p:cNvPr>
          <p:cNvSpPr>
            <a:spLocks noGrp="1"/>
          </p:cNvSpPr>
          <p:nvPr>
            <p:ph type="subTitle" idx="1" hasCustomPrompt="1"/>
          </p:nvPr>
        </p:nvSpPr>
        <p:spPr>
          <a:xfrm>
            <a:off x="443280" y="850804"/>
            <a:ext cx="10515600" cy="276999"/>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text level 2 lorem ipsum mat</a:t>
            </a:r>
            <a:endParaRPr lang="fr-FR" dirty="0"/>
          </a:p>
        </p:txBody>
      </p:sp>
      <p:sp>
        <p:nvSpPr>
          <p:cNvPr id="4" name="Titre 3">
            <a:extLst>
              <a:ext uri="{FF2B5EF4-FFF2-40B4-BE49-F238E27FC236}">
                <a16:creationId xmlns:a16="http://schemas.microsoft.com/office/drawing/2014/main" id="{1C890CFD-F1B2-481D-A9E8-E1CCAFE2E476}"/>
              </a:ext>
            </a:extLst>
          </p:cNvPr>
          <p:cNvSpPr>
            <a:spLocks noGrp="1"/>
          </p:cNvSpPr>
          <p:nvPr>
            <p:ph type="title" hasCustomPrompt="1"/>
          </p:nvPr>
        </p:nvSpPr>
        <p:spPr/>
        <p:txBody>
          <a:bodyPr/>
          <a:lstStyle/>
          <a:p>
            <a:r>
              <a:rPr lang="fr-FR" dirty="0" err="1"/>
              <a:t>Title</a:t>
            </a:r>
            <a:r>
              <a:rPr lang="fr-FR" dirty="0"/>
              <a:t>, </a:t>
            </a:r>
            <a:r>
              <a:rPr lang="fr-FR" dirty="0" err="1"/>
              <a:t>text</a:t>
            </a:r>
            <a:r>
              <a:rPr lang="fr-FR" dirty="0"/>
              <a:t> </a:t>
            </a:r>
            <a:r>
              <a:rPr lang="fr-FR" dirty="0" err="1"/>
              <a:t>level</a:t>
            </a:r>
            <a:r>
              <a:rPr lang="fr-FR" dirty="0"/>
              <a:t> 1</a:t>
            </a:r>
          </a:p>
        </p:txBody>
      </p:sp>
    </p:spTree>
    <p:extLst>
      <p:ext uri="{BB962C8B-B14F-4D97-AF65-F5344CB8AC3E}">
        <p14:creationId xmlns:p14="http://schemas.microsoft.com/office/powerpoint/2010/main" val="162112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ntact A">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6392CD-65B5-4861-9417-19D21F62A037}"/>
              </a:ext>
              <a:ext uri="{C183D7F6-B498-43B3-948B-1728B52AA6E4}">
                <adec:decorative xmlns:adec="http://schemas.microsoft.com/office/drawing/2017/decorative" val="1"/>
              </a:ext>
            </a:extLst>
          </p:cNvPr>
          <p:cNvSpPr/>
          <p:nvPr userDrawn="1"/>
        </p:nvSpPr>
        <p:spPr>
          <a:xfrm>
            <a:off x="0" y="-1"/>
            <a:ext cx="12192000" cy="1933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8" name="Rectangle 7">
            <a:extLst>
              <a:ext uri="{FF2B5EF4-FFF2-40B4-BE49-F238E27FC236}">
                <a16:creationId xmlns:a16="http://schemas.microsoft.com/office/drawing/2014/main" id="{721062A9-1E48-405B-AC89-4DD15363BF25}"/>
              </a:ext>
              <a:ext uri="{C183D7F6-B498-43B3-948B-1728B52AA6E4}">
                <adec:decorative xmlns:adec="http://schemas.microsoft.com/office/drawing/2017/decorative" val="1"/>
              </a:ext>
            </a:extLst>
          </p:cNvPr>
          <p:cNvSpPr/>
          <p:nvPr userDrawn="1"/>
        </p:nvSpPr>
        <p:spPr>
          <a:xfrm>
            <a:off x="9096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2C20083C-3D5C-4C50-BD1F-C067BF625EFA}"/>
              </a:ext>
              <a:ext uri="{C183D7F6-B498-43B3-948B-1728B52AA6E4}">
                <adec:decorative xmlns:adec="http://schemas.microsoft.com/office/drawing/2017/decorative" val="1"/>
              </a:ext>
            </a:extLst>
          </p:cNvPr>
          <p:cNvSpPr/>
          <p:nvPr userDrawn="1"/>
        </p:nvSpPr>
        <p:spPr>
          <a:xfrm>
            <a:off x="43005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59A0CF89-C928-42BC-A641-43D6960737DA}"/>
              </a:ext>
              <a:ext uri="{C183D7F6-B498-43B3-948B-1728B52AA6E4}">
                <adec:decorative xmlns:adec="http://schemas.microsoft.com/office/drawing/2017/decorative" val="1"/>
              </a:ext>
            </a:extLst>
          </p:cNvPr>
          <p:cNvSpPr/>
          <p:nvPr userDrawn="1"/>
        </p:nvSpPr>
        <p:spPr>
          <a:xfrm>
            <a:off x="7691438" y="1933575"/>
            <a:ext cx="3081337" cy="144463"/>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6">
            <a:extLst>
              <a:ext uri="{FF2B5EF4-FFF2-40B4-BE49-F238E27FC236}">
                <a16:creationId xmlns:a16="http://schemas.microsoft.com/office/drawing/2014/main" id="{C1954307-1534-478B-94B8-FE9E1F84DE3F}"/>
              </a:ext>
            </a:extLst>
          </p:cNvPr>
          <p:cNvSpPr>
            <a:spLocks noGrp="1"/>
          </p:cNvSpPr>
          <p:nvPr>
            <p:ph type="body" sz="quarter" idx="14" hasCustomPrompt="1"/>
          </p:nvPr>
        </p:nvSpPr>
        <p:spPr>
          <a:xfrm>
            <a:off x="76914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1" name="Espace réservé du texte 6">
            <a:extLst>
              <a:ext uri="{FF2B5EF4-FFF2-40B4-BE49-F238E27FC236}">
                <a16:creationId xmlns:a16="http://schemas.microsoft.com/office/drawing/2014/main" id="{C3F5D30B-684A-44B7-B222-1EACC91C74F2}"/>
              </a:ext>
            </a:extLst>
          </p:cNvPr>
          <p:cNvSpPr>
            <a:spLocks noGrp="1"/>
          </p:cNvSpPr>
          <p:nvPr>
            <p:ph type="body" sz="quarter" idx="13" hasCustomPrompt="1"/>
          </p:nvPr>
        </p:nvSpPr>
        <p:spPr>
          <a:xfrm>
            <a:off x="43005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8" y="2078038"/>
            <a:ext cx="3081337" cy="1422057"/>
          </a:xfrm>
          <a:prstGeom prst="round2SameRect">
            <a:avLst>
              <a:gd name="adj1" fmla="val 0"/>
              <a:gd name="adj2" fmla="val 7079"/>
            </a:avLst>
          </a:prstGeom>
          <a:solidFill>
            <a:srgbClr val="F3EEF9"/>
          </a:solidFill>
        </p:spPr>
        <p:txBody>
          <a:bodyPr lIns="324000" tIns="432000">
            <a:noAutofit/>
          </a:bodyPr>
          <a:lstStyle>
            <a:lvl1pPr>
              <a:spcAft>
                <a:spcPts val="600"/>
              </a:spcAft>
              <a:defRPr sz="1600" b="1">
                <a:solidFill>
                  <a:schemeClr val="tx2"/>
                </a:solidFill>
              </a:defRPr>
            </a:lvl1pPr>
            <a:lvl2pPr marL="0" indent="0">
              <a:spcAft>
                <a:spcPts val="0"/>
              </a:spcAft>
              <a:buNone/>
              <a:defRPr sz="1400" b="0">
                <a:solidFill>
                  <a:schemeClr val="tx2"/>
                </a:solidFill>
              </a:defRPr>
            </a:lvl2pPr>
            <a:lvl3pPr marL="0" indent="0">
              <a:spcAft>
                <a:spcPts val="600"/>
              </a:spcAft>
              <a:buNone/>
              <a:defRPr sz="1600" b="1"/>
            </a:lvl3pPr>
          </a:lstStyle>
          <a:p>
            <a:pPr lvl="0"/>
            <a:r>
              <a:rPr lang="fr-FR" dirty="0"/>
              <a:t>Prénom Nom</a:t>
            </a:r>
          </a:p>
          <a:p>
            <a:pPr lvl="1"/>
            <a:r>
              <a:rPr lang="fr-FR" dirty="0"/>
              <a:t>Deuxième niveau</a:t>
            </a:r>
          </a:p>
        </p:txBody>
      </p:sp>
      <p:grpSp>
        <p:nvGrpSpPr>
          <p:cNvPr id="32" name="Groupe 31">
            <a:extLst>
              <a:ext uri="{FF2B5EF4-FFF2-40B4-BE49-F238E27FC236}">
                <a16:creationId xmlns:a16="http://schemas.microsoft.com/office/drawing/2014/main" id="{8C37FEA4-057B-4A28-A6DA-96D838ADBEEB}"/>
              </a:ext>
            </a:extLst>
          </p:cNvPr>
          <p:cNvGrpSpPr/>
          <p:nvPr userDrawn="1"/>
        </p:nvGrpSpPr>
        <p:grpSpPr>
          <a:xfrm>
            <a:off x="4389834" y="-497781"/>
            <a:ext cx="3412332" cy="369193"/>
            <a:chOff x="3945731" y="-497781"/>
            <a:chExt cx="3412332" cy="369193"/>
          </a:xfrm>
        </p:grpSpPr>
        <p:sp>
          <p:nvSpPr>
            <p:cNvPr id="33" name="Rectangle 32">
              <a:extLst>
                <a:ext uri="{FF2B5EF4-FFF2-40B4-BE49-F238E27FC236}">
                  <a16:creationId xmlns:a16="http://schemas.microsoft.com/office/drawing/2014/main" id="{E0C5681F-9BBB-41D5-BB8B-F1AA4AFDE6F9}"/>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0EE2E0AC-E9B2-4FEA-8BF2-D6B3D13853E7}"/>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76B6963-2E5D-4686-98D3-DC5D90E4B513}"/>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D29398A8-374C-40A2-95F8-E607EECFB05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A1B22C65-834C-460B-9A73-DAB6C7D8813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id="{BAAD20CB-3F23-45FF-8832-3F7222EB87EF}"/>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id="{DA5D6113-5FD8-4687-A602-96E5AB8316D6}"/>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74E895DB-1F10-40D9-876C-361084253EAA}"/>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id="{345F243D-EEC4-47EE-84AD-F5542EADB4A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id="{912A94B9-6663-45EA-A670-7C9A91F15FE0}"/>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id="{A8B461DA-EEF0-4259-AED4-B077E26B6AF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EC1807AD-57E8-46D5-BCD4-298E8780C11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ZoneTexte 44">
              <a:extLst>
                <a:ext uri="{FF2B5EF4-FFF2-40B4-BE49-F238E27FC236}">
                  <a16:creationId xmlns:a16="http://schemas.microsoft.com/office/drawing/2014/main" id="{DBD75CA3-2E3D-486A-AE00-5E75E3C07875}"/>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46" name="ZoneTexte 45">
              <a:extLst>
                <a:ext uri="{FF2B5EF4-FFF2-40B4-BE49-F238E27FC236}">
                  <a16:creationId xmlns:a16="http://schemas.microsoft.com/office/drawing/2014/main" id="{5EFFF5C3-A155-4A9B-9A18-CF802BD57742}"/>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7" name="Connecteur droit 46">
              <a:extLst>
                <a:ext uri="{FF2B5EF4-FFF2-40B4-BE49-F238E27FC236}">
                  <a16:creationId xmlns:a16="http://schemas.microsoft.com/office/drawing/2014/main" id="{3339494F-845D-47CF-B082-50D98AC59921}"/>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412377A8-CF1D-49B3-8A83-E76A56122CE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72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ntact B">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B65AF-36E7-482B-ADC1-4A9F0CC50F0D}"/>
              </a:ext>
              <a:ext uri="{C183D7F6-B498-43B3-948B-1728B52AA6E4}">
                <adec:decorative xmlns:adec="http://schemas.microsoft.com/office/drawing/2017/decorative" val="1"/>
              </a:ext>
            </a:extLst>
          </p:cNvPr>
          <p:cNvSpPr/>
          <p:nvPr userDrawn="1"/>
        </p:nvSpPr>
        <p:spPr>
          <a:xfrm>
            <a:off x="12045950" y="5581650"/>
            <a:ext cx="146050" cy="69977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 avec coins arrondis en haut 6">
            <a:extLst>
              <a:ext uri="{FF2B5EF4-FFF2-40B4-BE49-F238E27FC236}">
                <a16:creationId xmlns:a16="http://schemas.microsoft.com/office/drawing/2014/main" id="{38941DF2-25BF-4FD6-B3F5-AE4815C374FD}"/>
              </a:ext>
              <a:ext uri="{C183D7F6-B498-43B3-948B-1728B52AA6E4}">
                <adec:decorative xmlns:adec="http://schemas.microsoft.com/office/drawing/2017/decorative" val="1"/>
              </a:ext>
            </a:extLst>
          </p:cNvPr>
          <p:cNvSpPr/>
          <p:nvPr userDrawn="1"/>
        </p:nvSpPr>
        <p:spPr>
          <a:xfrm rot="16200000">
            <a:off x="10848342" y="5083807"/>
            <a:ext cx="699769" cy="1695452"/>
          </a:xfrm>
          <a:prstGeom prst="round2SameRect">
            <a:avLst>
              <a:gd name="adj1" fmla="val 21204"/>
              <a:gd name="adj2" fmla="val 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Graphique 8">
            <a:extLst>
              <a:ext uri="{FF2B5EF4-FFF2-40B4-BE49-F238E27FC236}">
                <a16:creationId xmlns:a16="http://schemas.microsoft.com/office/drawing/2014/main" id="{AAC22922-B217-4256-8895-4625512F930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46898" y="5675973"/>
            <a:ext cx="1295285" cy="422220"/>
          </a:xfrm>
          <a:prstGeom prst="rect">
            <a:avLst/>
          </a:prstGeom>
        </p:spPr>
      </p:pic>
      <p:sp>
        <p:nvSpPr>
          <p:cNvPr id="10" name="Espace réservé du texte 6">
            <a:extLst>
              <a:ext uri="{FF2B5EF4-FFF2-40B4-BE49-F238E27FC236}">
                <a16:creationId xmlns:a16="http://schemas.microsoft.com/office/drawing/2014/main" id="{F4458531-4DF4-4B04-8685-64A0979C1949}"/>
              </a:ext>
            </a:extLst>
          </p:cNvPr>
          <p:cNvSpPr>
            <a:spLocks noGrp="1"/>
          </p:cNvSpPr>
          <p:nvPr>
            <p:ph type="body" sz="quarter" idx="12" hasCustomPrompt="1"/>
          </p:nvPr>
        </p:nvSpPr>
        <p:spPr>
          <a:xfrm>
            <a:off x="909637" y="4139269"/>
            <a:ext cx="4042800" cy="1422057"/>
          </a:xfrm>
          <a:prstGeom prst="rect">
            <a:avLst/>
          </a:prstGeom>
          <a:noFill/>
          <a:ln>
            <a:noFill/>
          </a:ln>
        </p:spPr>
        <p:txBody>
          <a:bodyPr lIns="36000" tIns="432000" rIns="36000" anchor="b">
            <a:noAutofit/>
          </a:bodyPr>
          <a:lstStyle>
            <a:lvl1pPr>
              <a:spcAft>
                <a:spcPts val="600"/>
              </a:spcAft>
              <a:defRPr sz="1400" b="0">
                <a:solidFill>
                  <a:schemeClr val="bg1"/>
                </a:solidFill>
              </a:defRPr>
            </a:lvl1pPr>
            <a:lvl2pPr marL="0" indent="0">
              <a:spcAft>
                <a:spcPts val="0"/>
              </a:spcAft>
              <a:buNone/>
              <a:defRPr sz="1400" b="0">
                <a:solidFill>
                  <a:schemeClr val="bg1"/>
                </a:solidFill>
              </a:defRPr>
            </a:lvl2pPr>
            <a:lvl3pPr marL="0" indent="0">
              <a:spcAft>
                <a:spcPts val="600"/>
              </a:spcAft>
              <a:buNone/>
              <a:defRPr sz="1600" b="1"/>
            </a:lvl3pPr>
          </a:lstStyle>
          <a:p>
            <a:pPr lvl="0"/>
            <a:r>
              <a:rPr lang="fr-FR" dirty="0"/>
              <a:t>Texte</a:t>
            </a:r>
          </a:p>
        </p:txBody>
      </p:sp>
      <p:grpSp>
        <p:nvGrpSpPr>
          <p:cNvPr id="25" name="Groupe 24">
            <a:extLst>
              <a:ext uri="{FF2B5EF4-FFF2-40B4-BE49-F238E27FC236}">
                <a16:creationId xmlns:a16="http://schemas.microsoft.com/office/drawing/2014/main" id="{6C5119ED-B249-446C-BDA4-C9FDF6B10EA8}"/>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7FCD7A4-6AA5-430C-B4AD-31A31BA3EE48}"/>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A5787A3E-D8FF-4FD7-8427-D78B597B9ECC}"/>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7299A4DB-9880-46D2-829A-3851E7877021}"/>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2363EE1B-A6DF-437C-8433-4700590CFBE3}"/>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C7470A4-E62C-4435-8315-20063DA80F0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420B09D9-B22B-4631-85AF-2E06FC14DE1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406AB72C-229B-45BF-B2EA-2C534C1FD8CB}"/>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B31B95CD-2FD6-4473-8351-EFDAA7BF14FE}"/>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F2B5149F-4863-444D-A2D6-948A0789302C}"/>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2BF0063C-E507-4AB5-A865-C7A62E090C72}"/>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id="{30EB21FA-960E-4502-92E8-D57DF53B138F}"/>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id="{D5530AE5-7E1B-4B9E-812C-377BF24B04DE}"/>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4624FAF7-E3FE-4FBD-B891-CB16245CA243}"/>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9" name="ZoneTexte 38">
              <a:extLst>
                <a:ext uri="{FF2B5EF4-FFF2-40B4-BE49-F238E27FC236}">
                  <a16:creationId xmlns:a16="http://schemas.microsoft.com/office/drawing/2014/main" id="{E8062DF7-C713-439D-98B5-6755A601639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40" name="Connecteur droit 39">
              <a:extLst>
                <a:ext uri="{FF2B5EF4-FFF2-40B4-BE49-F238E27FC236}">
                  <a16:creationId xmlns:a16="http://schemas.microsoft.com/office/drawing/2014/main" id="{6CA2AB2D-3827-477C-B403-BB17AF97BC4D}"/>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F0035E41-F000-49D8-8110-AE3422BEF04A}"/>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809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8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lors">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58ED9BC3-51F3-40C3-B56A-AB6C7524AF2F}"/>
              </a:ext>
            </a:extLst>
          </p:cNvPr>
          <p:cNvSpPr>
            <a:spLocks noGrp="1"/>
          </p:cNvSpPr>
          <p:nvPr>
            <p:ph type="body" sz="quarter" idx="10" hasCustomPrompt="1"/>
          </p:nvPr>
        </p:nvSpPr>
        <p:spPr>
          <a:xfrm>
            <a:off x="571501" y="280575"/>
            <a:ext cx="2495550" cy="903288"/>
          </a:xfrm>
          <a:ln>
            <a:solidFill>
              <a:srgbClr val="E6FF17"/>
            </a:solidFill>
          </a:ln>
        </p:spPr>
        <p:txBody>
          <a:bodyPr lIns="216000" tIns="144000" bIns="144000" anchor="ctr"/>
          <a:lstStyle>
            <a:lvl1pPr>
              <a:lnSpc>
                <a:spcPct val="100000"/>
              </a:lnSpc>
              <a:defRPr sz="1990" b="1">
                <a:solidFill>
                  <a:srgbClr val="E6FF17"/>
                </a:solidFill>
              </a:defRPr>
            </a:lvl1pPr>
          </a:lstStyle>
          <a:p>
            <a:pPr lvl="0"/>
            <a:r>
              <a:rPr lang="fr-FR" dirty="0"/>
              <a:t>Les références couleurs</a:t>
            </a:r>
          </a:p>
        </p:txBody>
      </p:sp>
      <p:grpSp>
        <p:nvGrpSpPr>
          <p:cNvPr id="22" name="Groupe 21">
            <a:extLst>
              <a:ext uri="{FF2B5EF4-FFF2-40B4-BE49-F238E27FC236}">
                <a16:creationId xmlns:a16="http://schemas.microsoft.com/office/drawing/2014/main" id="{3CD53968-664F-442A-B1F0-B507A83C2A30}"/>
              </a:ext>
            </a:extLst>
          </p:cNvPr>
          <p:cNvGrpSpPr/>
          <p:nvPr userDrawn="1"/>
        </p:nvGrpSpPr>
        <p:grpSpPr>
          <a:xfrm>
            <a:off x="4389834" y="-497781"/>
            <a:ext cx="3412332" cy="369193"/>
            <a:chOff x="3945731" y="-497781"/>
            <a:chExt cx="3412332" cy="369193"/>
          </a:xfrm>
        </p:grpSpPr>
        <p:sp>
          <p:nvSpPr>
            <p:cNvPr id="23" name="Rectangle 22">
              <a:extLst>
                <a:ext uri="{FF2B5EF4-FFF2-40B4-BE49-F238E27FC236}">
                  <a16:creationId xmlns:a16="http://schemas.microsoft.com/office/drawing/2014/main" id="{69F13C79-8D6C-4B4F-A094-9B8E92CCBCF6}"/>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62164355-85A7-4D2D-9BA5-2A4AA7AD07CB}"/>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id="{B406D4D2-9264-4476-B1EA-5B7F18DE3C8B}"/>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66CC7AB8-35A8-4B87-AF92-A9CC52299572}"/>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22ECDC31-4730-4CF4-9A77-B92496A8CCC4}"/>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33CADB22-87BA-4784-B7B7-C3690B76546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7F0A3186-0965-425D-9498-3A30782E79E5}"/>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4A0DE1D5-DCFF-42A6-9D75-4F957EEDD06D}"/>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F4CC0644-3AF9-49E9-8614-6C7D37CDF23F}"/>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id="{29F60785-3693-4A67-93F4-FB025255EB0A}"/>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id="{4F023BF3-A414-42D5-9282-B7FF6D7843CC}"/>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id="{1BBBD233-2CCE-4B6F-9619-8D020B5E24B0}"/>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ZoneTexte 34">
              <a:extLst>
                <a:ext uri="{FF2B5EF4-FFF2-40B4-BE49-F238E27FC236}">
                  <a16:creationId xmlns:a16="http://schemas.microsoft.com/office/drawing/2014/main" id="{F7292DE6-993E-4201-B9EC-EB30F0F1F621}"/>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36" name="ZoneTexte 35">
              <a:extLst>
                <a:ext uri="{FF2B5EF4-FFF2-40B4-BE49-F238E27FC236}">
                  <a16:creationId xmlns:a16="http://schemas.microsoft.com/office/drawing/2014/main" id="{57690B86-D614-403B-AF36-CCEE3CD03295}"/>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37" name="Connecteur droit 36">
              <a:extLst>
                <a:ext uri="{FF2B5EF4-FFF2-40B4-BE49-F238E27FC236}">
                  <a16:creationId xmlns:a16="http://schemas.microsoft.com/office/drawing/2014/main" id="{FA69D8B9-6A9C-467E-92DA-8C8EA0ADD055}"/>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D45E221-B518-4F77-84F1-90907E9D33DF}"/>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2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2" y="1584001"/>
            <a:ext cx="5365749"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12" name="Content Placeholder 6"/>
          <p:cNvSpPr>
            <a:spLocks noGrp="1"/>
          </p:cNvSpPr>
          <p:nvPr>
            <p:ph sz="quarter" idx="14"/>
          </p:nvPr>
        </p:nvSpPr>
        <p:spPr>
          <a:xfrm>
            <a:off x="6203954" y="1584011"/>
            <a:ext cx="5365751" cy="156401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dirty="0"/>
          </a:p>
        </p:txBody>
      </p:sp>
      <p:sp>
        <p:nvSpPr>
          <p:cNvPr id="3" name="Title 2"/>
          <p:cNvSpPr>
            <a:spLocks noGrp="1"/>
          </p:cNvSpPr>
          <p:nvPr>
            <p:ph type="title"/>
          </p:nvPr>
        </p:nvSpPr>
        <p:spPr/>
        <p:txBody>
          <a:bodyPr/>
          <a:lstStyle/>
          <a:p>
            <a:r>
              <a:rPr lang="fr-FR"/>
              <a:t>Modifiez le style du titre</a:t>
            </a:r>
            <a:endParaRPr lang="en-AU"/>
          </a:p>
        </p:txBody>
      </p:sp>
      <p:sp>
        <p:nvSpPr>
          <p:cNvPr id="4" name="Date Placeholder 3"/>
          <p:cNvSpPr>
            <a:spLocks noGrp="1"/>
          </p:cNvSpPr>
          <p:nvPr>
            <p:ph type="dt" sz="half" idx="15"/>
          </p:nvPr>
        </p:nvSpPr>
        <p:spPr/>
        <p:txBody>
          <a:bodyPr/>
          <a:lstStyle/>
          <a:p>
            <a:endParaRPr lang="en-AU" dirty="0"/>
          </a:p>
        </p:txBody>
      </p:sp>
      <p:sp>
        <p:nvSpPr>
          <p:cNvPr id="5" name="Footer Placeholder 4"/>
          <p:cNvSpPr>
            <a:spLocks noGrp="1"/>
          </p:cNvSpPr>
          <p:nvPr>
            <p:ph type="ftr" sz="quarter" idx="16"/>
          </p:nvPr>
        </p:nvSpPr>
        <p:spPr/>
        <p:txBody>
          <a:bodyPr/>
          <a:lstStyle/>
          <a:p>
            <a:r>
              <a:rPr lang="en-US"/>
              <a:t>Unit Controller Call Series © Sodexo November 2023. All rights Reserved</a:t>
            </a:r>
            <a:endParaRPr lang="en-AU" dirty="0"/>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778513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1" name="Espace réservé pour une image  30">
            <a:extLst>
              <a:ext uri="{FF2B5EF4-FFF2-40B4-BE49-F238E27FC236}">
                <a16:creationId xmlns:a16="http://schemas.microsoft.com/office/drawing/2014/main" id="{2B5B89D0-2585-4A52-94B2-E1ABCDCB8AAD}"/>
              </a:ext>
            </a:extLst>
          </p:cNvPr>
          <p:cNvSpPr>
            <a:spLocks noGrp="1"/>
          </p:cNvSpPr>
          <p:nvPr>
            <p:ph type="pic" sz="quarter" idx="64" hasCustomPrompt="1"/>
          </p:nvPr>
        </p:nvSpPr>
        <p:spPr>
          <a:xfrm>
            <a:off x="0" y="0"/>
            <a:ext cx="12192000" cy="6858000"/>
          </a:xfrm>
          <a:custGeom>
            <a:avLst/>
            <a:gdLst>
              <a:gd name="connsiteX0" fmla="*/ 0 w 12192000"/>
              <a:gd name="connsiteY0" fmla="*/ 0 h 6858000"/>
              <a:gd name="connsiteX1" fmla="*/ 442911 w 12192000"/>
              <a:gd name="connsiteY1" fmla="*/ 0 h 6858000"/>
              <a:gd name="connsiteX2" fmla="*/ 442911 w 12192000"/>
              <a:gd name="connsiteY2" fmla="*/ 3259669 h 6858000"/>
              <a:gd name="connsiteX3" fmla="*/ 828141 w 12192000"/>
              <a:gd name="connsiteY3" fmla="*/ 3644899 h 6858000"/>
              <a:gd name="connsiteX4" fmla="*/ 4313767 w 12192000"/>
              <a:gd name="connsiteY4" fmla="*/ 3644899 h 6858000"/>
              <a:gd name="connsiteX5" fmla="*/ 4698996 w 12192000"/>
              <a:gd name="connsiteY5" fmla="*/ 3259669 h 6858000"/>
              <a:gd name="connsiteX6" fmla="*/ 4698996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442911" y="0"/>
                </a:lnTo>
                <a:lnTo>
                  <a:pt x="442911" y="3259669"/>
                </a:lnTo>
                <a:cubicBezTo>
                  <a:pt x="442911" y="3472426"/>
                  <a:pt x="615384" y="3644899"/>
                  <a:pt x="828141" y="3644899"/>
                </a:cubicBezTo>
                <a:lnTo>
                  <a:pt x="4313767" y="3644899"/>
                </a:lnTo>
                <a:cubicBezTo>
                  <a:pt x="4526524" y="3644899"/>
                  <a:pt x="4698996" y="3472426"/>
                  <a:pt x="4698996" y="3259669"/>
                </a:cubicBezTo>
                <a:lnTo>
                  <a:pt x="4698996" y="0"/>
                </a:lnTo>
                <a:lnTo>
                  <a:pt x="12192000" y="0"/>
                </a:lnTo>
                <a:lnTo>
                  <a:pt x="12192000" y="6858000"/>
                </a:lnTo>
                <a:lnTo>
                  <a:pt x="0" y="6858000"/>
                </a:lnTo>
                <a:close/>
              </a:path>
            </a:pathLst>
          </a:custGeom>
        </p:spPr>
        <p:txBody>
          <a:bodyPr wrap="square">
            <a:noAutofit/>
          </a:bodyPr>
          <a:lstStyle>
            <a:lvl1pPr>
              <a:defRPr>
                <a:noFill/>
              </a:defRPr>
            </a:lvl1pPr>
          </a:lstStyle>
          <a:p>
            <a:r>
              <a:rPr lang="en-US" noProof="0" dirty="0"/>
              <a:t>04</a:t>
            </a:r>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3" y="438150"/>
            <a:ext cx="4256087"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E7C79767-09B8-4518-A4A7-D96E98EE68BD}"/>
              </a:ext>
            </a:extLst>
          </p:cNvPr>
          <p:cNvPicPr>
            <a:picLocks noChangeAspect="1"/>
          </p:cNvPicPr>
          <p:nvPr/>
        </p:nvPicPr>
        <p:blipFill>
          <a:blip r:embed="rId3"/>
          <a:stretch>
            <a:fillRect/>
          </a:stretch>
        </p:blipFill>
        <p:spPr>
          <a:xfrm>
            <a:off x="4303251" y="-494216"/>
            <a:ext cx="3585500" cy="380584"/>
          </a:xfrm>
          <a:prstGeom prst="rect">
            <a:avLst/>
          </a:prstGeom>
        </p:spPr>
      </p:pic>
      <p:sp>
        <p:nvSpPr>
          <p:cNvPr id="5" name="Date Placeholder 4">
            <a:extLst>
              <a:ext uri="{FF2B5EF4-FFF2-40B4-BE49-F238E27FC236}">
                <a16:creationId xmlns:a16="http://schemas.microsoft.com/office/drawing/2014/main" id="{C50FC742-30BA-4EBF-B918-64E70CE31386}"/>
              </a:ext>
            </a:extLst>
          </p:cNvPr>
          <p:cNvSpPr>
            <a:spLocks noGrp="1"/>
          </p:cNvSpPr>
          <p:nvPr>
            <p:ph type="dt" sz="half" idx="65"/>
          </p:nvPr>
        </p:nvSpPr>
        <p:spPr>
          <a:xfrm>
            <a:off x="953783" y="2275310"/>
            <a:ext cx="3349468" cy="365125"/>
          </a:xfrm>
        </p:spPr>
        <p:txBody>
          <a:bodyPr/>
          <a:lstStyle/>
          <a:p>
            <a:endParaRPr lang="en-US" dirty="0"/>
          </a:p>
        </p:txBody>
      </p:sp>
      <p:sp>
        <p:nvSpPr>
          <p:cNvPr id="6" name="Footer Placeholder 5">
            <a:extLst>
              <a:ext uri="{FF2B5EF4-FFF2-40B4-BE49-F238E27FC236}">
                <a16:creationId xmlns:a16="http://schemas.microsoft.com/office/drawing/2014/main" id="{8975AFA0-73A1-4A22-8744-31EC74F4D0D9}"/>
              </a:ext>
            </a:extLst>
          </p:cNvPr>
          <p:cNvSpPr>
            <a:spLocks noGrp="1"/>
          </p:cNvSpPr>
          <p:nvPr>
            <p:ph type="ftr" sz="quarter" idx="66"/>
          </p:nvPr>
        </p:nvSpPr>
        <p:spPr/>
        <p:txBody>
          <a:bodyPr/>
          <a:lstStyle/>
          <a:p>
            <a:r>
              <a:rPr lang="en-US" noProof="0"/>
              <a:t>Unit Controller Call Series © Sodexo November 2023. All rights Reserved</a:t>
            </a:r>
            <a:endParaRPr lang="en-US" noProof="0" dirty="0"/>
          </a:p>
        </p:txBody>
      </p:sp>
    </p:spTree>
    <p:extLst>
      <p:ext uri="{BB962C8B-B14F-4D97-AF65-F5344CB8AC3E}">
        <p14:creationId xmlns:p14="http://schemas.microsoft.com/office/powerpoint/2010/main" val="391410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over Bleu">
    <p:bg>
      <p:bgPr>
        <a:solidFill>
          <a:schemeClr val="accent1"/>
        </a:solidFill>
        <a:effectLst/>
      </p:bgPr>
    </p:bg>
    <p:spTree>
      <p:nvGrpSpPr>
        <p:cNvPr id="1" name=""/>
        <p:cNvGrpSpPr/>
        <p:nvPr/>
      </p:nvGrpSpPr>
      <p:grpSpPr>
        <a:xfrm>
          <a:off x="0" y="0"/>
          <a:ext cx="0" cy="0"/>
          <a:chOff x="0" y="0"/>
          <a:chExt cx="0" cy="0"/>
        </a:xfrm>
      </p:grpSpPr>
      <p:sp>
        <p:nvSpPr>
          <p:cNvPr id="2" name="Rectangle : avec coins arrondis en haut 1">
            <a:extLst>
              <a:ext uri="{FF2B5EF4-FFF2-40B4-BE49-F238E27FC236}">
                <a16:creationId xmlns:a16="http://schemas.microsoft.com/office/drawing/2014/main" id="{2FF801F8-6B26-4D82-B034-6BBA69DAB0C8}"/>
              </a:ext>
            </a:extLst>
          </p:cNvPr>
          <p:cNvSpPr/>
          <p:nvPr/>
        </p:nvSpPr>
        <p:spPr>
          <a:xfrm rot="10800000">
            <a:off x="442913" y="-2"/>
            <a:ext cx="4256087" cy="3636963"/>
          </a:xfrm>
          <a:prstGeom prst="round2SameRect">
            <a:avLst>
              <a:gd name="adj1" fmla="val 10905"/>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0" name="Espace réservé du texte 19">
            <a:extLst>
              <a:ext uri="{FF2B5EF4-FFF2-40B4-BE49-F238E27FC236}">
                <a16:creationId xmlns:a16="http://schemas.microsoft.com/office/drawing/2014/main" id="{DB4E34FA-C623-4839-9B92-4D9DF6EC507F}"/>
              </a:ext>
            </a:extLst>
          </p:cNvPr>
          <p:cNvSpPr>
            <a:spLocks noGrp="1"/>
          </p:cNvSpPr>
          <p:nvPr>
            <p:ph type="body" sz="quarter" idx="61" hasCustomPrompt="1"/>
          </p:nvPr>
        </p:nvSpPr>
        <p:spPr>
          <a:xfrm>
            <a:off x="442914" y="438150"/>
            <a:ext cx="4256085" cy="3206751"/>
          </a:xfrm>
          <a:prstGeom prst="round2SameRect">
            <a:avLst>
              <a:gd name="adj1" fmla="val 0"/>
              <a:gd name="adj2" fmla="val 12536"/>
            </a:avLst>
          </a:prstGeom>
          <a:blipFill>
            <a:blip r:embed="rId2"/>
            <a:tile tx="0" ty="0" sx="50000" sy="50000" flip="none" algn="br"/>
          </a:blipFill>
        </p:spPr>
        <p:txBody>
          <a:bodyPr lIns="396000" tIns="432000" rIns="72000">
            <a:noAutofit/>
          </a:bodyPr>
          <a:lstStyle>
            <a:lvl1pPr>
              <a:lnSpc>
                <a:spcPct val="90000"/>
              </a:lnSpc>
              <a:defRPr sz="3700" b="1">
                <a:solidFill>
                  <a:schemeClr val="accent1"/>
                </a:solidFill>
              </a:defRPr>
            </a:lvl1pPr>
            <a:lvl2pPr marL="0" indent="0">
              <a:lnSpc>
                <a:spcPct val="75000"/>
              </a:lnSpc>
              <a:spcAft>
                <a:spcPts val="0"/>
              </a:spcAft>
              <a:buNone/>
              <a:defRPr sz="1500" b="0">
                <a:solidFill>
                  <a:schemeClr val="accent1"/>
                </a:solidFill>
              </a:defRPr>
            </a:lvl2pPr>
          </a:lstStyle>
          <a:p>
            <a:pPr lvl="0"/>
            <a:r>
              <a:rPr lang="en-US" noProof="0"/>
              <a:t>Sodexo’s PPT template</a:t>
            </a:r>
          </a:p>
        </p:txBody>
      </p:sp>
      <p:sp>
        <p:nvSpPr>
          <p:cNvPr id="32" name="Rectangle 31">
            <a:extLst>
              <a:ext uri="{FF2B5EF4-FFF2-40B4-BE49-F238E27FC236}">
                <a16:creationId xmlns:a16="http://schemas.microsoft.com/office/drawing/2014/main" id="{29EC1FAC-8BC5-4E24-8B0D-6C5123FA6002}"/>
              </a:ext>
            </a:extLst>
          </p:cNvPr>
          <p:cNvSpPr/>
          <p:nvPr/>
        </p:nvSpPr>
        <p:spPr>
          <a:xfrm rot="5400000">
            <a:off x="2349501" y="-1906585"/>
            <a:ext cx="442913" cy="4256087"/>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8" name="Picture 27">
            <a:extLst>
              <a:ext uri="{FF2B5EF4-FFF2-40B4-BE49-F238E27FC236}">
                <a16:creationId xmlns:a16="http://schemas.microsoft.com/office/drawing/2014/main" id="{F4592776-E126-42EF-B8B0-B329F93F7905}"/>
              </a:ext>
            </a:extLst>
          </p:cNvPr>
          <p:cNvPicPr>
            <a:picLocks noChangeAspect="1"/>
          </p:cNvPicPr>
          <p:nvPr/>
        </p:nvPicPr>
        <p:blipFill>
          <a:blip r:embed="rId3"/>
          <a:stretch>
            <a:fillRect/>
          </a:stretch>
        </p:blipFill>
        <p:spPr>
          <a:xfrm>
            <a:off x="4303251" y="-494216"/>
            <a:ext cx="3585500" cy="380584"/>
          </a:xfrm>
          <a:prstGeom prst="rect">
            <a:avLst/>
          </a:prstGeom>
        </p:spPr>
      </p:pic>
      <p:sp>
        <p:nvSpPr>
          <p:cNvPr id="6" name="Date Placeholder 5">
            <a:extLst>
              <a:ext uri="{FF2B5EF4-FFF2-40B4-BE49-F238E27FC236}">
                <a16:creationId xmlns:a16="http://schemas.microsoft.com/office/drawing/2014/main" id="{8666E135-0FEA-45F7-9219-0E1967A7CA81}"/>
              </a:ext>
            </a:extLst>
          </p:cNvPr>
          <p:cNvSpPr>
            <a:spLocks noGrp="1"/>
          </p:cNvSpPr>
          <p:nvPr>
            <p:ph type="dt" sz="half" idx="62"/>
          </p:nvPr>
        </p:nvSpPr>
        <p:spPr>
          <a:xfrm>
            <a:off x="957592" y="2273247"/>
            <a:ext cx="2743200" cy="365125"/>
          </a:xfrm>
        </p:spPr>
        <p:txBody>
          <a:bodyPr/>
          <a:lstStyle/>
          <a:p>
            <a:endParaRPr lang="en-US" dirty="0"/>
          </a:p>
        </p:txBody>
      </p:sp>
      <p:sp>
        <p:nvSpPr>
          <p:cNvPr id="7" name="Footer Placeholder 6">
            <a:extLst>
              <a:ext uri="{FF2B5EF4-FFF2-40B4-BE49-F238E27FC236}">
                <a16:creationId xmlns:a16="http://schemas.microsoft.com/office/drawing/2014/main" id="{610D8DC2-D828-41C1-812C-FD7981D4D77E}"/>
              </a:ext>
            </a:extLst>
          </p:cNvPr>
          <p:cNvSpPr>
            <a:spLocks noGrp="1"/>
          </p:cNvSpPr>
          <p:nvPr>
            <p:ph type="ftr" sz="quarter" idx="63"/>
          </p:nvPr>
        </p:nvSpPr>
        <p:spPr/>
        <p:txBody>
          <a:bodyPr/>
          <a:lstStyle>
            <a:lvl1pPr>
              <a:defRPr>
                <a:solidFill>
                  <a:schemeClr val="bg1"/>
                </a:solidFill>
              </a:defRPr>
            </a:lvl1pPr>
          </a:lstStyle>
          <a:p>
            <a:r>
              <a:rPr lang="en-US"/>
              <a:t>Unit Controller Call Series © Sodexo November 2023. All rights Reserved</a:t>
            </a:r>
            <a:endParaRPr lang="en-US" dirty="0"/>
          </a:p>
        </p:txBody>
      </p:sp>
    </p:spTree>
    <p:extLst>
      <p:ext uri="{BB962C8B-B14F-4D97-AF65-F5344CB8AC3E}">
        <p14:creationId xmlns:p14="http://schemas.microsoft.com/office/powerpoint/2010/main" val="403566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ummary 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endParaRPr lang="en-US" noProof="0" dirty="0"/>
          </a:p>
        </p:txBody>
      </p:sp>
      <p:sp>
        <p:nvSpPr>
          <p:cNvPr id="16" name="Espace réservé du texte 19">
            <a:extLst>
              <a:ext uri="{FF2B5EF4-FFF2-40B4-BE49-F238E27FC236}">
                <a16:creationId xmlns:a16="http://schemas.microsoft.com/office/drawing/2014/main" id="{D477FE8C-6A1A-4D84-9733-FEB24C12420F}"/>
              </a:ext>
            </a:extLst>
          </p:cNvPr>
          <p:cNvSpPr>
            <a:spLocks noGrp="1"/>
          </p:cNvSpPr>
          <p:nvPr>
            <p:ph type="body" sz="quarter" idx="67" hasCustomPrompt="1"/>
          </p:nvPr>
        </p:nvSpPr>
        <p:spPr>
          <a:xfrm>
            <a:off x="8490539" y="3940366"/>
            <a:ext cx="2383203" cy="934679"/>
          </a:xfrm>
          <a:prstGeom prst="rect">
            <a:avLst/>
          </a:prstGeom>
          <a:noFill/>
        </p:spPr>
        <p:txBody>
          <a:bodyPr lIns="0" tIns="0" rIns="0">
            <a:spAutoFit/>
          </a:bodyPr>
          <a:lstStyle>
            <a:lvl1pPr>
              <a:defRPr sz="1700" b="0">
                <a:solidFill>
                  <a:srgbClr val="2A295C"/>
                </a:solidFill>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5" name="Espace réservé du texte 19">
            <a:extLst>
              <a:ext uri="{FF2B5EF4-FFF2-40B4-BE49-F238E27FC236}">
                <a16:creationId xmlns:a16="http://schemas.microsoft.com/office/drawing/2014/main" id="{4F3BCA7B-0501-40F7-B99E-23F44866A3C3}"/>
              </a:ext>
            </a:extLst>
          </p:cNvPr>
          <p:cNvSpPr>
            <a:spLocks noGrp="1"/>
          </p:cNvSpPr>
          <p:nvPr>
            <p:ph type="body" sz="quarter" idx="66" hasCustomPrompt="1"/>
          </p:nvPr>
        </p:nvSpPr>
        <p:spPr>
          <a:xfrm>
            <a:off x="499591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4" name="Espace réservé du texte 19">
            <a:extLst>
              <a:ext uri="{FF2B5EF4-FFF2-40B4-BE49-F238E27FC236}">
                <a16:creationId xmlns:a16="http://schemas.microsoft.com/office/drawing/2014/main" id="{F97CD7AE-C149-499A-8E8B-78FBC9FF8C8C}"/>
              </a:ext>
            </a:extLst>
          </p:cNvPr>
          <p:cNvSpPr>
            <a:spLocks noGrp="1"/>
          </p:cNvSpPr>
          <p:nvPr>
            <p:ph type="body" sz="quarter" idx="65" hasCustomPrompt="1"/>
          </p:nvPr>
        </p:nvSpPr>
        <p:spPr>
          <a:xfrm>
            <a:off x="1483095" y="3940366"/>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3" name="Espace réservé du texte 19">
            <a:extLst>
              <a:ext uri="{FF2B5EF4-FFF2-40B4-BE49-F238E27FC236}">
                <a16:creationId xmlns:a16="http://schemas.microsoft.com/office/drawing/2014/main" id="{9669F93A-B977-4DFE-A6C8-3986F7EE0456}"/>
              </a:ext>
            </a:extLst>
          </p:cNvPr>
          <p:cNvSpPr>
            <a:spLocks noGrp="1"/>
          </p:cNvSpPr>
          <p:nvPr>
            <p:ph type="body" sz="quarter" idx="64" hasCustomPrompt="1"/>
          </p:nvPr>
        </p:nvSpPr>
        <p:spPr>
          <a:xfrm>
            <a:off x="8490539" y="2020998"/>
            <a:ext cx="2383203" cy="934679"/>
          </a:xfrm>
          <a:prstGeom prst="rect">
            <a:avLst/>
          </a:prstGeom>
          <a:noFill/>
        </p:spPr>
        <p:txBody>
          <a:bodyPr lIns="0" tIns="0" rIns="0">
            <a:spAutoFit/>
          </a:bodyPr>
          <a:lstStyle>
            <a:lvl1pPr>
              <a:defRPr lang="fr-FR" sz="1700" b="0" kern="1200" dirty="0" err="1">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 </a:t>
            </a:r>
            <a:br>
              <a:rPr lang="en-US" noProof="0"/>
            </a:br>
            <a:r>
              <a:rPr lang="en-US" noProof="0"/>
              <a:t>Sit amet, consecte</a:t>
            </a:r>
          </a:p>
          <a:p>
            <a:pPr lvl="1"/>
            <a:r>
              <a:rPr lang="en-US" noProof="0"/>
              <a:t>Chapter X</a:t>
            </a:r>
          </a:p>
        </p:txBody>
      </p:sp>
      <p:sp>
        <p:nvSpPr>
          <p:cNvPr id="12" name="Espace réservé du texte 19">
            <a:extLst>
              <a:ext uri="{FF2B5EF4-FFF2-40B4-BE49-F238E27FC236}">
                <a16:creationId xmlns:a16="http://schemas.microsoft.com/office/drawing/2014/main" id="{C5B3E9C5-B899-4D3C-A9B0-27E24942FE71}"/>
              </a:ext>
            </a:extLst>
          </p:cNvPr>
          <p:cNvSpPr>
            <a:spLocks noGrp="1"/>
          </p:cNvSpPr>
          <p:nvPr>
            <p:ph type="body" sz="quarter" idx="63" hasCustomPrompt="1"/>
          </p:nvPr>
        </p:nvSpPr>
        <p:spPr>
          <a:xfrm>
            <a:off x="4995915" y="2020998"/>
            <a:ext cx="2383203" cy="934679"/>
          </a:xfrm>
          <a:prstGeom prst="rect">
            <a:avLst/>
          </a:prstGeom>
          <a:noFill/>
        </p:spPr>
        <p:txBody>
          <a:bodyPr lIns="0" tIns="0" rIns="0">
            <a:spAutoFit/>
          </a:bodyPr>
          <a:lstStyle>
            <a:lvl1pPr>
              <a:defRPr lang="fr-FR" sz="1700" b="0" kern="1200" dirty="0">
                <a:solidFill>
                  <a:schemeClr val="accent1"/>
                </a:solidFill>
                <a:latin typeface="+mn-lt"/>
                <a:ea typeface="+mn-ea"/>
                <a:cs typeface="+mn-cs"/>
              </a:defRPr>
            </a:lvl1pPr>
            <a:lvl2pPr marL="0" indent="0">
              <a:buNone/>
              <a:defRPr lang="fr-FR" sz="2300" b="1" kern="1200" dirty="0" err="1">
                <a:solidFill>
                  <a:schemeClr val="tx2"/>
                </a:solidFill>
                <a:latin typeface="+mn-lt"/>
                <a:ea typeface="+mn-ea"/>
                <a:cs typeface="+mn-cs"/>
              </a:defRPr>
            </a:lvl2pPr>
          </a:lstStyle>
          <a:p>
            <a:pPr lvl="0"/>
            <a:r>
              <a:rPr lang="en-US" noProof="0"/>
              <a:t>Lorem ipsum dolor</a:t>
            </a:r>
          </a:p>
          <a:p>
            <a:pPr lvl="0"/>
            <a:r>
              <a:rPr lang="en-US" noProof="0"/>
              <a:t>Sit amet, consecte</a:t>
            </a:r>
          </a:p>
          <a:p>
            <a:pPr lvl="1"/>
            <a:r>
              <a:rPr lang="en-US" noProof="0"/>
              <a:t>Chapter X</a:t>
            </a:r>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483095" y="2020998"/>
            <a:ext cx="2383203" cy="934679"/>
          </a:xfrm>
          <a:prstGeom prst="rect">
            <a:avLst/>
          </a:prstGeom>
          <a:noFill/>
        </p:spPr>
        <p:txBody>
          <a:bodyPr lIns="0" tIns="0" rIns="0">
            <a:spAutoFit/>
          </a:bodyPr>
          <a:lstStyle>
            <a:lvl1pPr>
              <a:defRPr sz="1700" b="0">
                <a:solidFill>
                  <a:schemeClr val="accent1"/>
                </a:solidFill>
              </a:defRPr>
            </a:lvl1pPr>
            <a:lvl2pPr marL="0" indent="0">
              <a:buNone/>
              <a:defRPr sz="2300" b="1">
                <a:solidFill>
                  <a:schemeClr val="tx2"/>
                </a:solidFill>
              </a:defRPr>
            </a:lvl2pPr>
          </a:lstStyle>
          <a:p>
            <a:pPr lvl="0"/>
            <a:r>
              <a:rPr lang="en-US" noProof="0"/>
              <a:t>Lorem ipsum dolor</a:t>
            </a:r>
          </a:p>
          <a:p>
            <a:pPr lvl="0"/>
            <a:r>
              <a:rPr lang="en-US" noProof="0"/>
              <a:t>Sit amet, consecte</a:t>
            </a:r>
          </a:p>
          <a:p>
            <a:pPr lvl="1"/>
            <a:r>
              <a:rPr lang="en-US" noProof="0"/>
              <a:t>Chapter X</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solidFill>
                  <a:schemeClr val="accent1"/>
                </a:solidFill>
              </a:defRPr>
            </a:lvl1pPr>
          </a:lstStyle>
          <a:p>
            <a:r>
              <a:rPr lang="en-US" noProof="0"/>
              <a:t>Summary</a:t>
            </a:r>
          </a:p>
        </p:txBody>
      </p:sp>
    </p:spTree>
    <p:extLst>
      <p:ext uri="{BB962C8B-B14F-4D97-AF65-F5344CB8AC3E}">
        <p14:creationId xmlns:p14="http://schemas.microsoft.com/office/powerpoint/2010/main" val="206381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Summary B">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54B0F7-55DD-40D6-B7F4-70B586885C0B}" type="slidenum">
              <a:rPr lang="en-US" noProof="0" smtClean="0"/>
              <a:t>‹#›</a:t>
            </a:fld>
            <a:endParaRPr lang="en-US" noProof="0" dirty="0"/>
          </a:p>
        </p:txBody>
      </p:sp>
      <p:sp>
        <p:nvSpPr>
          <p:cNvPr id="5" name="Footer Placeholder 4"/>
          <p:cNvSpPr>
            <a:spLocks noGrp="1"/>
          </p:cNvSpPr>
          <p:nvPr>
            <p:ph type="ftr" sz="quarter" idx="11"/>
          </p:nvPr>
        </p:nvSpPr>
        <p:spPr/>
        <p:txBody>
          <a:bodyPr/>
          <a:lstStyle/>
          <a:p>
            <a:r>
              <a:rPr lang="en-US" noProof="0"/>
              <a:t>Unit Controller Call Series © Sodexo November 2023. All rights Reserved</a:t>
            </a:r>
            <a:endParaRPr lang="en-US" noProof="0" dirty="0"/>
          </a:p>
        </p:txBody>
      </p:sp>
      <p:sp>
        <p:nvSpPr>
          <p:cNvPr id="11" name="Espace réservé du texte 19">
            <a:extLst>
              <a:ext uri="{FF2B5EF4-FFF2-40B4-BE49-F238E27FC236}">
                <a16:creationId xmlns:a16="http://schemas.microsoft.com/office/drawing/2014/main" id="{F962AB37-50EC-4503-8AA2-809CFE862FEE}"/>
              </a:ext>
            </a:extLst>
          </p:cNvPr>
          <p:cNvSpPr>
            <a:spLocks noGrp="1"/>
          </p:cNvSpPr>
          <p:nvPr>
            <p:ph type="body" sz="quarter" idx="62" hasCustomPrompt="1"/>
          </p:nvPr>
        </p:nvSpPr>
        <p:spPr>
          <a:xfrm>
            <a:off x="1834788"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sz="1700" b="0">
                <a:solidFill>
                  <a:schemeClr val="accent1"/>
                </a:solidFill>
              </a:defRPr>
            </a:lvl2pPr>
          </a:lstStyle>
          <a:p>
            <a:pPr lvl="0"/>
            <a:r>
              <a:rPr lang="en-US" noProof="0"/>
              <a:t>Chapter X</a:t>
            </a:r>
          </a:p>
          <a:p>
            <a:pPr lvl="1"/>
            <a:r>
              <a:rPr lang="en-US" noProof="0"/>
              <a:t>Lorem ipsum dolor sit amet, consecte</a:t>
            </a:r>
          </a:p>
        </p:txBody>
      </p:sp>
      <p:sp>
        <p:nvSpPr>
          <p:cNvPr id="9" name="Titre 8">
            <a:extLst>
              <a:ext uri="{FF2B5EF4-FFF2-40B4-BE49-F238E27FC236}">
                <a16:creationId xmlns:a16="http://schemas.microsoft.com/office/drawing/2014/main" id="{A6EC4B31-2DFA-4559-AB10-E11976047660}"/>
              </a:ext>
            </a:extLst>
          </p:cNvPr>
          <p:cNvSpPr>
            <a:spLocks noGrp="1"/>
          </p:cNvSpPr>
          <p:nvPr>
            <p:ph type="title" hasCustomPrompt="1"/>
          </p:nvPr>
        </p:nvSpPr>
        <p:spPr/>
        <p:txBody>
          <a:bodyPr/>
          <a:lstStyle>
            <a:lvl1pPr>
              <a:defRPr/>
            </a:lvl1pPr>
          </a:lstStyle>
          <a:p>
            <a:r>
              <a:rPr lang="en-US" noProof="0"/>
              <a:t>Summary</a:t>
            </a:r>
          </a:p>
        </p:txBody>
      </p:sp>
      <p:sp>
        <p:nvSpPr>
          <p:cNvPr id="17" name="Espace réservé du texte 19">
            <a:extLst>
              <a:ext uri="{FF2B5EF4-FFF2-40B4-BE49-F238E27FC236}">
                <a16:creationId xmlns:a16="http://schemas.microsoft.com/office/drawing/2014/main" id="{C6198300-891C-4CDF-B7FC-448A45252848}"/>
              </a:ext>
            </a:extLst>
          </p:cNvPr>
          <p:cNvSpPr>
            <a:spLocks noGrp="1"/>
          </p:cNvSpPr>
          <p:nvPr>
            <p:ph type="body" sz="quarter" idx="63" hasCustomPrompt="1"/>
          </p:nvPr>
        </p:nvSpPr>
        <p:spPr>
          <a:xfrm>
            <a:off x="1834788"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8" name="Espace réservé du texte 19">
            <a:extLst>
              <a:ext uri="{FF2B5EF4-FFF2-40B4-BE49-F238E27FC236}">
                <a16:creationId xmlns:a16="http://schemas.microsoft.com/office/drawing/2014/main" id="{044CA1F3-5EDB-4E31-B491-6F2F9388C87B}"/>
              </a:ext>
            </a:extLst>
          </p:cNvPr>
          <p:cNvSpPr>
            <a:spLocks noGrp="1"/>
          </p:cNvSpPr>
          <p:nvPr>
            <p:ph type="body" sz="quarter" idx="64" hasCustomPrompt="1"/>
          </p:nvPr>
        </p:nvSpPr>
        <p:spPr>
          <a:xfrm>
            <a:off x="1834788"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19" name="Espace réservé du texte 19">
            <a:extLst>
              <a:ext uri="{FF2B5EF4-FFF2-40B4-BE49-F238E27FC236}">
                <a16:creationId xmlns:a16="http://schemas.microsoft.com/office/drawing/2014/main" id="{469D2F4C-18C8-4DB6-948C-09F2A239761D}"/>
              </a:ext>
            </a:extLst>
          </p:cNvPr>
          <p:cNvSpPr>
            <a:spLocks noGrp="1"/>
          </p:cNvSpPr>
          <p:nvPr>
            <p:ph type="body" sz="quarter" idx="65" hasCustomPrompt="1"/>
          </p:nvPr>
        </p:nvSpPr>
        <p:spPr>
          <a:xfrm>
            <a:off x="1834788"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0" name="Espace réservé du texte 19">
            <a:extLst>
              <a:ext uri="{FF2B5EF4-FFF2-40B4-BE49-F238E27FC236}">
                <a16:creationId xmlns:a16="http://schemas.microsoft.com/office/drawing/2014/main" id="{679BFE12-15D5-4E36-9C80-2F8D4D1262DF}"/>
              </a:ext>
            </a:extLst>
          </p:cNvPr>
          <p:cNvSpPr>
            <a:spLocks noGrp="1"/>
          </p:cNvSpPr>
          <p:nvPr>
            <p:ph type="body" sz="quarter" idx="66" hasCustomPrompt="1"/>
          </p:nvPr>
        </p:nvSpPr>
        <p:spPr>
          <a:xfrm>
            <a:off x="6764875" y="1220341"/>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1" name="Espace réservé du texte 19">
            <a:extLst>
              <a:ext uri="{FF2B5EF4-FFF2-40B4-BE49-F238E27FC236}">
                <a16:creationId xmlns:a16="http://schemas.microsoft.com/office/drawing/2014/main" id="{46C952A7-F50A-4EEE-A0D1-E4A89AA3FFBE}"/>
              </a:ext>
            </a:extLst>
          </p:cNvPr>
          <p:cNvSpPr>
            <a:spLocks noGrp="1"/>
          </p:cNvSpPr>
          <p:nvPr>
            <p:ph type="body" sz="quarter" idx="67" hasCustomPrompt="1"/>
          </p:nvPr>
        </p:nvSpPr>
        <p:spPr>
          <a:xfrm>
            <a:off x="6764875" y="2396913"/>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2" name="Espace réservé du texte 19">
            <a:extLst>
              <a:ext uri="{FF2B5EF4-FFF2-40B4-BE49-F238E27FC236}">
                <a16:creationId xmlns:a16="http://schemas.microsoft.com/office/drawing/2014/main" id="{593194FC-AC00-46FC-BBB7-384D720B9AAB}"/>
              </a:ext>
            </a:extLst>
          </p:cNvPr>
          <p:cNvSpPr>
            <a:spLocks noGrp="1"/>
          </p:cNvSpPr>
          <p:nvPr>
            <p:ph type="body" sz="quarter" idx="68" hasCustomPrompt="1"/>
          </p:nvPr>
        </p:nvSpPr>
        <p:spPr>
          <a:xfrm>
            <a:off x="6764875" y="3886809"/>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
        <p:nvSpPr>
          <p:cNvPr id="23" name="Espace réservé du texte 19">
            <a:extLst>
              <a:ext uri="{FF2B5EF4-FFF2-40B4-BE49-F238E27FC236}">
                <a16:creationId xmlns:a16="http://schemas.microsoft.com/office/drawing/2014/main" id="{59B35118-AE21-4B33-8819-E1D2AC34F08A}"/>
              </a:ext>
            </a:extLst>
          </p:cNvPr>
          <p:cNvSpPr>
            <a:spLocks noGrp="1"/>
          </p:cNvSpPr>
          <p:nvPr>
            <p:ph type="body" sz="quarter" idx="69" hasCustomPrompt="1"/>
          </p:nvPr>
        </p:nvSpPr>
        <p:spPr>
          <a:xfrm>
            <a:off x="6764875" y="5069775"/>
            <a:ext cx="4114800" cy="718915"/>
          </a:xfrm>
          <a:prstGeom prst="rect">
            <a:avLst/>
          </a:prstGeom>
          <a:noFill/>
        </p:spPr>
        <p:txBody>
          <a:bodyPr wrap="square" lIns="0" tIns="0" rIns="0">
            <a:spAutoFit/>
          </a:bodyPr>
          <a:lstStyle>
            <a:lvl1pPr>
              <a:spcAft>
                <a:spcPts val="500"/>
              </a:spcAft>
              <a:defRPr sz="2300" b="1">
                <a:solidFill>
                  <a:schemeClr val="tx2"/>
                </a:solidFill>
              </a:defRPr>
            </a:lvl1pPr>
            <a:lvl2pPr marL="0" indent="0">
              <a:spcBef>
                <a:spcPts val="0"/>
              </a:spcBef>
              <a:spcAft>
                <a:spcPts val="0"/>
              </a:spcAft>
              <a:buNone/>
              <a:defRPr lang="fr-FR" sz="1700" b="0" kern="1200" dirty="0">
                <a:solidFill>
                  <a:schemeClr val="accent1"/>
                </a:solidFill>
                <a:latin typeface="+mn-lt"/>
                <a:ea typeface="+mn-ea"/>
                <a:cs typeface="+mn-cs"/>
              </a:defRPr>
            </a:lvl2pPr>
          </a:lstStyle>
          <a:p>
            <a:pPr lvl="0"/>
            <a:r>
              <a:rPr lang="en-US" noProof="0"/>
              <a:t>Chapter X</a:t>
            </a:r>
          </a:p>
          <a:p>
            <a:pPr lvl="1"/>
            <a:r>
              <a:rPr lang="en-US" noProof="0"/>
              <a:t>Lorem ipsum dolor sit amet, consecte</a:t>
            </a:r>
          </a:p>
        </p:txBody>
      </p:sp>
    </p:spTree>
    <p:extLst>
      <p:ext uri="{BB962C8B-B14F-4D97-AF65-F5344CB8AC3E}">
        <p14:creationId xmlns:p14="http://schemas.microsoft.com/office/powerpoint/2010/main" val="17536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Chapters A">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6A8EF8A1-6547-42D9-BE42-B04B0335D474}"/>
              </a:ext>
            </a:extLst>
          </p:cNvPr>
          <p:cNvSpPr>
            <a:spLocks noGrp="1"/>
          </p:cNvSpPr>
          <p:nvPr>
            <p:ph type="pic" sz="quarter" idx="64" hasCustomPrompt="1"/>
          </p:nvPr>
        </p:nvSpPr>
        <p:spPr>
          <a:xfrm>
            <a:off x="1" y="0"/>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5315209 h 6858000"/>
              <a:gd name="connsiteX5" fmla="*/ 8159457 w 12192001"/>
              <a:gd name="connsiteY5" fmla="*/ 5315209 h 6858000"/>
              <a:gd name="connsiteX6" fmla="*/ 8543925 w 12192001"/>
              <a:gd name="connsiteY6" fmla="*/ 4930739 h 6858000"/>
              <a:gd name="connsiteX7" fmla="*/ 8543925 w 12192001"/>
              <a:gd name="connsiteY7" fmla="*/ 906985 h 6858000"/>
              <a:gd name="connsiteX8" fmla="*/ 8159457 w 12192001"/>
              <a:gd name="connsiteY8" fmla="*/ 522515 h 6858000"/>
              <a:gd name="connsiteX9" fmla="*/ 0 w 12192001"/>
              <a:gd name="connsiteY9" fmla="*/ 5225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5315209"/>
                </a:lnTo>
                <a:lnTo>
                  <a:pt x="8159457" y="5315209"/>
                </a:lnTo>
                <a:cubicBezTo>
                  <a:pt x="8371793" y="5315209"/>
                  <a:pt x="8543925" y="5143076"/>
                  <a:pt x="8543925" y="4930739"/>
                </a:cubicBezTo>
                <a:lnTo>
                  <a:pt x="8543925" y="906985"/>
                </a:lnTo>
                <a:cubicBezTo>
                  <a:pt x="8543925" y="694648"/>
                  <a:pt x="8371793" y="522515"/>
                  <a:pt x="8159457" y="522515"/>
                </a:cubicBezTo>
                <a:lnTo>
                  <a:pt x="0" y="522515"/>
                </a:lnTo>
                <a:close/>
              </a:path>
            </a:pathLst>
          </a:custGeom>
          <a:solidFill>
            <a:schemeClr val="accent1"/>
          </a:solidFill>
        </p:spPr>
        <p:txBody>
          <a:bodyPr wrap="square">
            <a:noAutofit/>
          </a:bodyPr>
          <a:lstStyle>
            <a:lvl1pPr>
              <a:defRPr>
                <a:noFill/>
              </a:defRPr>
            </a:lvl1pPr>
          </a:lstStyle>
          <a:p>
            <a:r>
              <a:rPr lang="en-US" noProof="0" dirty="0"/>
              <a:t>6</a:t>
            </a:r>
          </a:p>
        </p:txBody>
      </p:sp>
      <p:pic>
        <p:nvPicPr>
          <p:cNvPr id="32" name="Image 31">
            <a:extLst>
              <a:ext uri="{FF2B5EF4-FFF2-40B4-BE49-F238E27FC236}">
                <a16:creationId xmlns:a16="http://schemas.microsoft.com/office/drawing/2014/main" id="{F7CDEFF4-52A5-404E-BBFA-421473E7622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54914" y="4453888"/>
            <a:ext cx="1395972" cy="502289"/>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6B54B0F7-55DD-40D6-B7F4-70B586885C0B}" type="slidenum">
              <a:rPr lang="en-US" noProof="0" smtClean="0"/>
              <a:t>‹#›</a:t>
            </a:fld>
            <a:endParaRPr lang="en-US" noProof="0" dirty="0"/>
          </a:p>
        </p:txBody>
      </p:sp>
      <p:sp>
        <p:nvSpPr>
          <p:cNvPr id="25" name="Espace réservé du texte 24">
            <a:extLst>
              <a:ext uri="{FF2B5EF4-FFF2-40B4-BE49-F238E27FC236}">
                <a16:creationId xmlns:a16="http://schemas.microsoft.com/office/drawing/2014/main" id="{D61D2F69-37BB-47BA-8265-CA2F040D7CF4}"/>
              </a:ext>
            </a:extLst>
          </p:cNvPr>
          <p:cNvSpPr>
            <a:spLocks noGrp="1"/>
          </p:cNvSpPr>
          <p:nvPr>
            <p:ph type="body" sz="quarter" idx="65" hasCustomPrompt="1"/>
          </p:nvPr>
        </p:nvSpPr>
        <p:spPr>
          <a:xfrm>
            <a:off x="442914" y="522514"/>
            <a:ext cx="8101012" cy="4792695"/>
          </a:xfrm>
          <a:custGeom>
            <a:avLst/>
            <a:gdLst>
              <a:gd name="connsiteX0" fmla="*/ 0 w 8101012"/>
              <a:gd name="connsiteY0" fmla="*/ 0 h 4792694"/>
              <a:gd name="connsiteX1" fmla="*/ 7673695 w 8101012"/>
              <a:gd name="connsiteY1" fmla="*/ 0 h 4792694"/>
              <a:gd name="connsiteX2" fmla="*/ 8101012 w 8101012"/>
              <a:gd name="connsiteY2" fmla="*/ 427317 h 4792694"/>
              <a:gd name="connsiteX3" fmla="*/ 8101012 w 8101012"/>
              <a:gd name="connsiteY3" fmla="*/ 4365377 h 4792694"/>
              <a:gd name="connsiteX4" fmla="*/ 7673695 w 8101012"/>
              <a:gd name="connsiteY4" fmla="*/ 4792694 h 4792694"/>
              <a:gd name="connsiteX5" fmla="*/ 0 w 8101012"/>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1012" h="4792694">
                <a:moveTo>
                  <a:pt x="0" y="0"/>
                </a:moveTo>
                <a:lnTo>
                  <a:pt x="7673695" y="0"/>
                </a:lnTo>
                <a:cubicBezTo>
                  <a:pt x="7909696" y="0"/>
                  <a:pt x="8101012" y="191316"/>
                  <a:pt x="8101012" y="427317"/>
                </a:cubicBezTo>
                <a:lnTo>
                  <a:pt x="8101012" y="4365377"/>
                </a:lnTo>
                <a:cubicBezTo>
                  <a:pt x="8101012" y="4601378"/>
                  <a:pt x="7909696" y="4792694"/>
                  <a:pt x="7673695" y="4792694"/>
                </a:cubicBezTo>
                <a:lnTo>
                  <a:pt x="0" y="4792694"/>
                </a:lnTo>
                <a:close/>
              </a:path>
            </a:pathLst>
          </a:custGeom>
          <a:noFill/>
        </p:spPr>
        <p:txBody>
          <a:bodyPr wrap="square" lIns="468000" tIns="1152000">
            <a:noAutofit/>
          </a:bodyPr>
          <a:lstStyle>
            <a:lvl1pPr>
              <a:lnSpc>
                <a:spcPct val="45000"/>
              </a:lnSpc>
              <a:defRPr sz="12200" b="1">
                <a:solidFill>
                  <a:schemeClr val="accent1"/>
                </a:solidFill>
              </a:defRPr>
            </a:lvl1pPr>
            <a:lvl2pPr marL="0" indent="0">
              <a:buNone/>
              <a:defRPr sz="3000">
                <a:solidFill>
                  <a:schemeClr val="accent1"/>
                </a:solidFill>
              </a:defRPr>
            </a:lvl2pPr>
            <a:lvl3pPr marL="251994" indent="-251994">
              <a:buSzPct val="100000"/>
              <a:buFont typeface="+mj-lt"/>
              <a:buAutoNum type="alphaUcPeriod"/>
              <a:defRPr sz="1700">
                <a:solidFill>
                  <a:schemeClr val="tx2"/>
                </a:solidFill>
              </a:defRPr>
            </a:lvl3pPr>
          </a:lstStyle>
          <a:p>
            <a:pPr lvl="0"/>
            <a:r>
              <a:rPr lang="en-US" noProof="0"/>
              <a:t>00</a:t>
            </a:r>
          </a:p>
          <a:p>
            <a:pPr marL="0" marR="0" lvl="1" indent="0" algn="l" defTabSz="914354" rtl="0" eaLnBrk="1" fontAlgn="auto" latinLnBrk="0" hangingPunct="1">
              <a:lnSpc>
                <a:spcPct val="100000"/>
              </a:lnSpc>
              <a:spcBef>
                <a:spcPts val="0"/>
              </a:spcBef>
              <a:spcAft>
                <a:spcPts val="600"/>
              </a:spcAft>
              <a:buClr>
                <a:srgbClr val="EE0000"/>
              </a:buClr>
              <a:buSzTx/>
              <a:buFont typeface="Arial" panose="020B0604020202020204" pitchFamily="34" charset="0"/>
              <a:buNone/>
              <a:tabLst/>
              <a:defRPr/>
            </a:pPr>
            <a:r>
              <a:rPr lang="en-US" noProof="0"/>
              <a:t>Lorem ipsum dolor</a:t>
            </a:r>
            <a:br>
              <a:rPr lang="en-US" noProof="0"/>
            </a:br>
            <a:r>
              <a:rPr lang="en-US" noProof="0"/>
              <a:t>sit amet</a:t>
            </a:r>
          </a:p>
          <a:p>
            <a:pPr lvl="1"/>
            <a:endParaRPr lang="en-US" noProof="0"/>
          </a:p>
          <a:p>
            <a:pPr lvl="2"/>
            <a:r>
              <a:rPr lang="en-US" noProof="0"/>
              <a:t>Text A</a:t>
            </a:r>
          </a:p>
          <a:p>
            <a:pPr lvl="2"/>
            <a:endParaRPr lang="en-US" noProof="0"/>
          </a:p>
        </p:txBody>
      </p:sp>
      <p:sp>
        <p:nvSpPr>
          <p:cNvPr id="2" name="Espace réservé du pied de page 1">
            <a:extLst>
              <a:ext uri="{FF2B5EF4-FFF2-40B4-BE49-F238E27FC236}">
                <a16:creationId xmlns:a16="http://schemas.microsoft.com/office/drawing/2014/main" id="{78F6AAB6-F2E4-4C18-A86D-448422BA4865}"/>
              </a:ext>
            </a:extLst>
          </p:cNvPr>
          <p:cNvSpPr>
            <a:spLocks noGrp="1"/>
          </p:cNvSpPr>
          <p:nvPr>
            <p:ph type="ftr" sz="quarter" idx="66"/>
          </p:nvPr>
        </p:nvSpPr>
        <p:spPr/>
        <p:txBody>
          <a:bodyPr/>
          <a:lstStyle>
            <a:lvl1pPr>
              <a:defRPr>
                <a:solidFill>
                  <a:schemeClr val="bg1"/>
                </a:solidFill>
              </a:defRPr>
            </a:lvl1pPr>
          </a:lstStyle>
          <a:p>
            <a:r>
              <a:rPr lang="en-US" noProof="0"/>
              <a:t>Unit Controller Call Series © Sodexo November 2023. All rights Reserved</a:t>
            </a:r>
            <a:endParaRPr lang="en-US" noProof="0" dirty="0"/>
          </a:p>
        </p:txBody>
      </p:sp>
      <p:sp>
        <p:nvSpPr>
          <p:cNvPr id="7" name="Rectangle 6">
            <a:extLst>
              <a:ext uri="{FF2B5EF4-FFF2-40B4-BE49-F238E27FC236}">
                <a16:creationId xmlns:a16="http://schemas.microsoft.com/office/drawing/2014/main" id="{02BE7955-2643-4C66-867A-946B6B1C16CF}"/>
              </a:ext>
            </a:extLst>
          </p:cNvPr>
          <p:cNvSpPr/>
          <p:nvPr/>
        </p:nvSpPr>
        <p:spPr>
          <a:xfrm>
            <a:off x="-1" y="522514"/>
            <a:ext cx="442913" cy="4792695"/>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noProof="0" dirty="0"/>
          </a:p>
        </p:txBody>
      </p:sp>
      <p:pic>
        <p:nvPicPr>
          <p:cNvPr id="26" name="Picture 25">
            <a:extLst>
              <a:ext uri="{FF2B5EF4-FFF2-40B4-BE49-F238E27FC236}">
                <a16:creationId xmlns:a16="http://schemas.microsoft.com/office/drawing/2014/main" id="{79B21A86-3F19-4E17-A5CC-1EF9C48A80FE}"/>
              </a:ext>
            </a:extLst>
          </p:cNvPr>
          <p:cNvPicPr>
            <a:picLocks noChangeAspect="1"/>
          </p:cNvPicPr>
          <p:nvPr/>
        </p:nvPicPr>
        <p:blipFill>
          <a:blip r:embed="rId3"/>
          <a:stretch>
            <a:fillRect/>
          </a:stretch>
        </p:blipFill>
        <p:spPr>
          <a:xfrm>
            <a:off x="4303251" y="-494216"/>
            <a:ext cx="3585500" cy="380584"/>
          </a:xfrm>
          <a:prstGeom prst="rect">
            <a:avLst/>
          </a:prstGeom>
        </p:spPr>
      </p:pic>
    </p:spTree>
    <p:extLst>
      <p:ext uri="{BB962C8B-B14F-4D97-AF65-F5344CB8AC3E}">
        <p14:creationId xmlns:p14="http://schemas.microsoft.com/office/powerpoint/2010/main" val="236160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26" Type="http://schemas.openxmlformats.org/officeDocument/2006/relationships/slideLayout" Target="../slideLayouts/slideLayout303.xml"/><Relationship Id="rId21" Type="http://schemas.openxmlformats.org/officeDocument/2006/relationships/slideLayout" Target="../slideLayouts/slideLayout298.xml"/><Relationship Id="rId34" Type="http://schemas.openxmlformats.org/officeDocument/2006/relationships/slideLayout" Target="../slideLayouts/slideLayout311.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5" Type="http://schemas.openxmlformats.org/officeDocument/2006/relationships/slideLayout" Target="../slideLayouts/slideLayout302.xml"/><Relationship Id="rId33" Type="http://schemas.openxmlformats.org/officeDocument/2006/relationships/slideLayout" Target="../slideLayouts/slideLayout310.xml"/><Relationship Id="rId38" Type="http://schemas.openxmlformats.org/officeDocument/2006/relationships/image" Target="../media/image7.png"/><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0" Type="http://schemas.openxmlformats.org/officeDocument/2006/relationships/slideLayout" Target="../slideLayouts/slideLayout297.xml"/><Relationship Id="rId29" Type="http://schemas.openxmlformats.org/officeDocument/2006/relationships/slideLayout" Target="../slideLayouts/slideLayout306.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24" Type="http://schemas.openxmlformats.org/officeDocument/2006/relationships/slideLayout" Target="../slideLayouts/slideLayout301.xml"/><Relationship Id="rId32" Type="http://schemas.openxmlformats.org/officeDocument/2006/relationships/slideLayout" Target="../slideLayouts/slideLayout309.xml"/><Relationship Id="rId37" Type="http://schemas.openxmlformats.org/officeDocument/2006/relationships/image" Target="../media/image1.png"/><Relationship Id="rId5" Type="http://schemas.openxmlformats.org/officeDocument/2006/relationships/slideLayout" Target="../slideLayouts/slideLayout282.xml"/><Relationship Id="rId15" Type="http://schemas.openxmlformats.org/officeDocument/2006/relationships/slideLayout" Target="../slideLayouts/slideLayout292.xml"/><Relationship Id="rId23" Type="http://schemas.openxmlformats.org/officeDocument/2006/relationships/slideLayout" Target="../slideLayouts/slideLayout300.xml"/><Relationship Id="rId28" Type="http://schemas.openxmlformats.org/officeDocument/2006/relationships/slideLayout" Target="../slideLayouts/slideLayout305.xml"/><Relationship Id="rId36" Type="http://schemas.openxmlformats.org/officeDocument/2006/relationships/theme" Target="../theme/theme10.xml"/><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31" Type="http://schemas.openxmlformats.org/officeDocument/2006/relationships/slideLayout" Target="../slideLayouts/slideLayout308.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 Id="rId22" Type="http://schemas.openxmlformats.org/officeDocument/2006/relationships/slideLayout" Target="../slideLayouts/slideLayout299.xml"/><Relationship Id="rId27" Type="http://schemas.openxmlformats.org/officeDocument/2006/relationships/slideLayout" Target="../slideLayouts/slideLayout304.xml"/><Relationship Id="rId30" Type="http://schemas.openxmlformats.org/officeDocument/2006/relationships/slideLayout" Target="../slideLayouts/slideLayout307.xml"/><Relationship Id="rId35" Type="http://schemas.openxmlformats.org/officeDocument/2006/relationships/slideLayout" Target="../slideLayouts/slideLayout312.xml"/><Relationship Id="rId8" Type="http://schemas.openxmlformats.org/officeDocument/2006/relationships/slideLayout" Target="../slideLayouts/slideLayout285.xml"/><Relationship Id="rId3" Type="http://schemas.openxmlformats.org/officeDocument/2006/relationships/slideLayout" Target="../slideLayouts/slideLayout28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6" Type="http://schemas.openxmlformats.org/officeDocument/2006/relationships/image" Target="../media/image9.png"/><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5" Type="http://schemas.openxmlformats.org/officeDocument/2006/relationships/image" Target="../media/image8.wmf"/><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12.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openxmlformats.org/officeDocument/2006/relationships/image" Target="../media/image9.png"/><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8.wmf"/></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slideLayout" Target="../slideLayouts/slideLayout363.xml"/><Relationship Id="rId21" Type="http://schemas.openxmlformats.org/officeDocument/2006/relationships/slideLayout" Target="../slideLayouts/slideLayout358.xml"/><Relationship Id="rId34" Type="http://schemas.openxmlformats.org/officeDocument/2006/relationships/slideLayout" Target="../slideLayouts/slideLayout371.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slideLayout" Target="../slideLayouts/slideLayout362.xml"/><Relationship Id="rId33" Type="http://schemas.openxmlformats.org/officeDocument/2006/relationships/slideLayout" Target="../slideLayouts/slideLayout370.xml"/><Relationship Id="rId38" Type="http://schemas.openxmlformats.org/officeDocument/2006/relationships/image" Target="../media/image7.png"/><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slideLayout" Target="../slideLayouts/slideLayout366.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32" Type="http://schemas.openxmlformats.org/officeDocument/2006/relationships/slideLayout" Target="../slideLayouts/slideLayout369.xml"/><Relationship Id="rId37" Type="http://schemas.openxmlformats.org/officeDocument/2006/relationships/image" Target="../media/image1.png"/><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slideLayout" Target="../slideLayouts/slideLayout365.xml"/><Relationship Id="rId36" Type="http://schemas.openxmlformats.org/officeDocument/2006/relationships/theme" Target="../theme/theme13.xml"/><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31" Type="http://schemas.openxmlformats.org/officeDocument/2006/relationships/slideLayout" Target="../slideLayouts/slideLayout368.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slideLayout" Target="../slideLayouts/slideLayout364.xml"/><Relationship Id="rId30" Type="http://schemas.openxmlformats.org/officeDocument/2006/relationships/slideLayout" Target="../slideLayouts/slideLayout367.xml"/><Relationship Id="rId35" Type="http://schemas.openxmlformats.org/officeDocument/2006/relationships/slideLayout" Target="../slideLayouts/slideLayout372.xml"/><Relationship Id="rId8" Type="http://schemas.openxmlformats.org/officeDocument/2006/relationships/slideLayout" Target="../slideLayouts/slideLayout345.xml"/><Relationship Id="rId3" Type="http://schemas.openxmlformats.org/officeDocument/2006/relationships/slideLayout" Target="../slideLayouts/slideLayout340.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385.xml"/><Relationship Id="rId18" Type="http://schemas.openxmlformats.org/officeDocument/2006/relationships/slideLayout" Target="../slideLayouts/slideLayout390.xml"/><Relationship Id="rId26" Type="http://schemas.openxmlformats.org/officeDocument/2006/relationships/slideLayout" Target="../slideLayouts/slideLayout398.xml"/><Relationship Id="rId3" Type="http://schemas.openxmlformats.org/officeDocument/2006/relationships/slideLayout" Target="../slideLayouts/slideLayout375.xml"/><Relationship Id="rId21" Type="http://schemas.openxmlformats.org/officeDocument/2006/relationships/slideLayout" Target="../slideLayouts/slideLayout393.xml"/><Relationship Id="rId34" Type="http://schemas.openxmlformats.org/officeDocument/2006/relationships/image" Target="../media/image1.png"/><Relationship Id="rId7" Type="http://schemas.openxmlformats.org/officeDocument/2006/relationships/slideLayout" Target="../slideLayouts/slideLayout379.xml"/><Relationship Id="rId12" Type="http://schemas.openxmlformats.org/officeDocument/2006/relationships/slideLayout" Target="../slideLayouts/slideLayout384.xml"/><Relationship Id="rId17" Type="http://schemas.openxmlformats.org/officeDocument/2006/relationships/slideLayout" Target="../slideLayouts/slideLayout389.xml"/><Relationship Id="rId25" Type="http://schemas.openxmlformats.org/officeDocument/2006/relationships/slideLayout" Target="../slideLayouts/slideLayout397.xml"/><Relationship Id="rId33" Type="http://schemas.openxmlformats.org/officeDocument/2006/relationships/theme" Target="../theme/theme14.xml"/><Relationship Id="rId2" Type="http://schemas.openxmlformats.org/officeDocument/2006/relationships/slideLayout" Target="../slideLayouts/slideLayout374.xml"/><Relationship Id="rId16" Type="http://schemas.openxmlformats.org/officeDocument/2006/relationships/slideLayout" Target="../slideLayouts/slideLayout388.xml"/><Relationship Id="rId20" Type="http://schemas.openxmlformats.org/officeDocument/2006/relationships/slideLayout" Target="../slideLayouts/slideLayout392.xml"/><Relationship Id="rId29" Type="http://schemas.openxmlformats.org/officeDocument/2006/relationships/slideLayout" Target="../slideLayouts/slideLayout401.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24" Type="http://schemas.openxmlformats.org/officeDocument/2006/relationships/slideLayout" Target="../slideLayouts/slideLayout396.xml"/><Relationship Id="rId32" Type="http://schemas.openxmlformats.org/officeDocument/2006/relationships/slideLayout" Target="../slideLayouts/slideLayout404.xml"/><Relationship Id="rId5" Type="http://schemas.openxmlformats.org/officeDocument/2006/relationships/slideLayout" Target="../slideLayouts/slideLayout377.xml"/><Relationship Id="rId15" Type="http://schemas.openxmlformats.org/officeDocument/2006/relationships/slideLayout" Target="../slideLayouts/slideLayout387.xml"/><Relationship Id="rId23" Type="http://schemas.openxmlformats.org/officeDocument/2006/relationships/slideLayout" Target="../slideLayouts/slideLayout395.xml"/><Relationship Id="rId28" Type="http://schemas.openxmlformats.org/officeDocument/2006/relationships/slideLayout" Target="../slideLayouts/slideLayout400.xml"/><Relationship Id="rId10" Type="http://schemas.openxmlformats.org/officeDocument/2006/relationships/slideLayout" Target="../slideLayouts/slideLayout382.xml"/><Relationship Id="rId19" Type="http://schemas.openxmlformats.org/officeDocument/2006/relationships/slideLayout" Target="../slideLayouts/slideLayout391.xml"/><Relationship Id="rId31" Type="http://schemas.openxmlformats.org/officeDocument/2006/relationships/slideLayout" Target="../slideLayouts/slideLayout403.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slideLayout" Target="../slideLayouts/slideLayout386.xml"/><Relationship Id="rId22" Type="http://schemas.openxmlformats.org/officeDocument/2006/relationships/slideLayout" Target="../slideLayouts/slideLayout394.xml"/><Relationship Id="rId27" Type="http://schemas.openxmlformats.org/officeDocument/2006/relationships/slideLayout" Target="../slideLayouts/slideLayout399.xml"/><Relationship Id="rId30" Type="http://schemas.openxmlformats.org/officeDocument/2006/relationships/slideLayout" Target="../slideLayouts/slideLayout402.xml"/><Relationship Id="rId8" Type="http://schemas.openxmlformats.org/officeDocument/2006/relationships/slideLayout" Target="../slideLayouts/slideLayout380.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417.xml"/><Relationship Id="rId18" Type="http://schemas.openxmlformats.org/officeDocument/2006/relationships/slideLayout" Target="../slideLayouts/slideLayout422.xml"/><Relationship Id="rId26" Type="http://schemas.openxmlformats.org/officeDocument/2006/relationships/slideLayout" Target="../slideLayouts/slideLayout430.xml"/><Relationship Id="rId39" Type="http://schemas.openxmlformats.org/officeDocument/2006/relationships/theme" Target="../theme/theme15.xml"/><Relationship Id="rId21" Type="http://schemas.openxmlformats.org/officeDocument/2006/relationships/slideLayout" Target="../slideLayouts/slideLayout425.xml"/><Relationship Id="rId34" Type="http://schemas.openxmlformats.org/officeDocument/2006/relationships/slideLayout" Target="../slideLayouts/slideLayout438.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17" Type="http://schemas.openxmlformats.org/officeDocument/2006/relationships/slideLayout" Target="../slideLayouts/slideLayout421.xml"/><Relationship Id="rId25" Type="http://schemas.openxmlformats.org/officeDocument/2006/relationships/slideLayout" Target="../slideLayouts/slideLayout429.xml"/><Relationship Id="rId33" Type="http://schemas.openxmlformats.org/officeDocument/2006/relationships/slideLayout" Target="../slideLayouts/slideLayout437.xml"/><Relationship Id="rId38" Type="http://schemas.openxmlformats.org/officeDocument/2006/relationships/slideLayout" Target="../slideLayouts/slideLayout442.xml"/><Relationship Id="rId2" Type="http://schemas.openxmlformats.org/officeDocument/2006/relationships/slideLayout" Target="../slideLayouts/slideLayout406.xml"/><Relationship Id="rId16" Type="http://schemas.openxmlformats.org/officeDocument/2006/relationships/slideLayout" Target="../slideLayouts/slideLayout420.xml"/><Relationship Id="rId20" Type="http://schemas.openxmlformats.org/officeDocument/2006/relationships/slideLayout" Target="../slideLayouts/slideLayout424.xml"/><Relationship Id="rId29" Type="http://schemas.openxmlformats.org/officeDocument/2006/relationships/slideLayout" Target="../slideLayouts/slideLayout433.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24" Type="http://schemas.openxmlformats.org/officeDocument/2006/relationships/slideLayout" Target="../slideLayouts/slideLayout428.xml"/><Relationship Id="rId32" Type="http://schemas.openxmlformats.org/officeDocument/2006/relationships/slideLayout" Target="../slideLayouts/slideLayout436.xml"/><Relationship Id="rId37" Type="http://schemas.openxmlformats.org/officeDocument/2006/relationships/slideLayout" Target="../slideLayouts/slideLayout441.xml"/><Relationship Id="rId5" Type="http://schemas.openxmlformats.org/officeDocument/2006/relationships/slideLayout" Target="../slideLayouts/slideLayout409.xml"/><Relationship Id="rId15" Type="http://schemas.openxmlformats.org/officeDocument/2006/relationships/slideLayout" Target="../slideLayouts/slideLayout419.xml"/><Relationship Id="rId23" Type="http://schemas.openxmlformats.org/officeDocument/2006/relationships/slideLayout" Target="../slideLayouts/slideLayout427.xml"/><Relationship Id="rId28" Type="http://schemas.openxmlformats.org/officeDocument/2006/relationships/slideLayout" Target="../slideLayouts/slideLayout432.xml"/><Relationship Id="rId36" Type="http://schemas.openxmlformats.org/officeDocument/2006/relationships/slideLayout" Target="../slideLayouts/slideLayout440.xml"/><Relationship Id="rId10" Type="http://schemas.openxmlformats.org/officeDocument/2006/relationships/slideLayout" Target="../slideLayouts/slideLayout414.xml"/><Relationship Id="rId19" Type="http://schemas.openxmlformats.org/officeDocument/2006/relationships/slideLayout" Target="../slideLayouts/slideLayout423.xml"/><Relationship Id="rId31" Type="http://schemas.openxmlformats.org/officeDocument/2006/relationships/slideLayout" Target="../slideLayouts/slideLayout435.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 Id="rId22" Type="http://schemas.openxmlformats.org/officeDocument/2006/relationships/slideLayout" Target="../slideLayouts/slideLayout426.xml"/><Relationship Id="rId27" Type="http://schemas.openxmlformats.org/officeDocument/2006/relationships/slideLayout" Target="../slideLayouts/slideLayout431.xml"/><Relationship Id="rId30" Type="http://schemas.openxmlformats.org/officeDocument/2006/relationships/slideLayout" Target="../slideLayouts/slideLayout434.xml"/><Relationship Id="rId35" Type="http://schemas.openxmlformats.org/officeDocument/2006/relationships/slideLayout" Target="../slideLayouts/slideLayout439.xml"/><Relationship Id="rId8" Type="http://schemas.openxmlformats.org/officeDocument/2006/relationships/slideLayout" Target="../slideLayouts/slideLayout412.xml"/><Relationship Id="rId3" Type="http://schemas.openxmlformats.org/officeDocument/2006/relationships/slideLayout" Target="../slideLayouts/slideLayout407.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455.xml"/><Relationship Id="rId18" Type="http://schemas.openxmlformats.org/officeDocument/2006/relationships/slideLayout" Target="../slideLayouts/slideLayout460.xml"/><Relationship Id="rId26" Type="http://schemas.openxmlformats.org/officeDocument/2006/relationships/slideLayout" Target="../slideLayouts/slideLayout468.xml"/><Relationship Id="rId21" Type="http://schemas.openxmlformats.org/officeDocument/2006/relationships/slideLayout" Target="../slideLayouts/slideLayout463.xml"/><Relationship Id="rId34" Type="http://schemas.openxmlformats.org/officeDocument/2006/relationships/slideLayout" Target="../slideLayouts/slideLayout476.xml"/><Relationship Id="rId7" Type="http://schemas.openxmlformats.org/officeDocument/2006/relationships/slideLayout" Target="../slideLayouts/slideLayout449.xml"/><Relationship Id="rId12" Type="http://schemas.openxmlformats.org/officeDocument/2006/relationships/slideLayout" Target="../slideLayouts/slideLayout454.xml"/><Relationship Id="rId17" Type="http://schemas.openxmlformats.org/officeDocument/2006/relationships/slideLayout" Target="../slideLayouts/slideLayout459.xml"/><Relationship Id="rId25" Type="http://schemas.openxmlformats.org/officeDocument/2006/relationships/slideLayout" Target="../slideLayouts/slideLayout467.xml"/><Relationship Id="rId33" Type="http://schemas.openxmlformats.org/officeDocument/2006/relationships/slideLayout" Target="../slideLayouts/slideLayout475.xml"/><Relationship Id="rId38" Type="http://schemas.openxmlformats.org/officeDocument/2006/relationships/image" Target="../media/image7.png"/><Relationship Id="rId2" Type="http://schemas.openxmlformats.org/officeDocument/2006/relationships/slideLayout" Target="../slideLayouts/slideLayout444.xml"/><Relationship Id="rId16" Type="http://schemas.openxmlformats.org/officeDocument/2006/relationships/slideLayout" Target="../slideLayouts/slideLayout458.xml"/><Relationship Id="rId20" Type="http://schemas.openxmlformats.org/officeDocument/2006/relationships/slideLayout" Target="../slideLayouts/slideLayout462.xml"/><Relationship Id="rId29" Type="http://schemas.openxmlformats.org/officeDocument/2006/relationships/slideLayout" Target="../slideLayouts/slideLayout471.xml"/><Relationship Id="rId1" Type="http://schemas.openxmlformats.org/officeDocument/2006/relationships/slideLayout" Target="../slideLayouts/slideLayout443.xml"/><Relationship Id="rId6" Type="http://schemas.openxmlformats.org/officeDocument/2006/relationships/slideLayout" Target="../slideLayouts/slideLayout448.xml"/><Relationship Id="rId11" Type="http://schemas.openxmlformats.org/officeDocument/2006/relationships/slideLayout" Target="../slideLayouts/slideLayout453.xml"/><Relationship Id="rId24" Type="http://schemas.openxmlformats.org/officeDocument/2006/relationships/slideLayout" Target="../slideLayouts/slideLayout466.xml"/><Relationship Id="rId32" Type="http://schemas.openxmlformats.org/officeDocument/2006/relationships/slideLayout" Target="../slideLayouts/slideLayout474.xml"/><Relationship Id="rId37" Type="http://schemas.openxmlformats.org/officeDocument/2006/relationships/image" Target="../media/image1.png"/><Relationship Id="rId5" Type="http://schemas.openxmlformats.org/officeDocument/2006/relationships/slideLayout" Target="../slideLayouts/slideLayout447.xml"/><Relationship Id="rId15" Type="http://schemas.openxmlformats.org/officeDocument/2006/relationships/slideLayout" Target="../slideLayouts/slideLayout457.xml"/><Relationship Id="rId23" Type="http://schemas.openxmlformats.org/officeDocument/2006/relationships/slideLayout" Target="../slideLayouts/slideLayout465.xml"/><Relationship Id="rId28" Type="http://schemas.openxmlformats.org/officeDocument/2006/relationships/slideLayout" Target="../slideLayouts/slideLayout470.xml"/><Relationship Id="rId36" Type="http://schemas.openxmlformats.org/officeDocument/2006/relationships/theme" Target="../theme/theme16.xml"/><Relationship Id="rId10" Type="http://schemas.openxmlformats.org/officeDocument/2006/relationships/slideLayout" Target="../slideLayouts/slideLayout452.xml"/><Relationship Id="rId19" Type="http://schemas.openxmlformats.org/officeDocument/2006/relationships/slideLayout" Target="../slideLayouts/slideLayout461.xml"/><Relationship Id="rId31" Type="http://schemas.openxmlformats.org/officeDocument/2006/relationships/slideLayout" Target="../slideLayouts/slideLayout473.xml"/><Relationship Id="rId4" Type="http://schemas.openxmlformats.org/officeDocument/2006/relationships/slideLayout" Target="../slideLayouts/slideLayout446.xml"/><Relationship Id="rId9" Type="http://schemas.openxmlformats.org/officeDocument/2006/relationships/slideLayout" Target="../slideLayouts/slideLayout451.xml"/><Relationship Id="rId14" Type="http://schemas.openxmlformats.org/officeDocument/2006/relationships/slideLayout" Target="../slideLayouts/slideLayout456.xml"/><Relationship Id="rId22" Type="http://schemas.openxmlformats.org/officeDocument/2006/relationships/slideLayout" Target="../slideLayouts/slideLayout464.xml"/><Relationship Id="rId27" Type="http://schemas.openxmlformats.org/officeDocument/2006/relationships/slideLayout" Target="../slideLayouts/slideLayout469.xml"/><Relationship Id="rId30" Type="http://schemas.openxmlformats.org/officeDocument/2006/relationships/slideLayout" Target="../slideLayouts/slideLayout472.xml"/><Relationship Id="rId35" Type="http://schemas.openxmlformats.org/officeDocument/2006/relationships/slideLayout" Target="../slideLayouts/slideLayout477.xml"/><Relationship Id="rId8" Type="http://schemas.openxmlformats.org/officeDocument/2006/relationships/slideLayout" Target="../slideLayouts/slideLayout450.xml"/><Relationship Id="rId3" Type="http://schemas.openxmlformats.org/officeDocument/2006/relationships/slideLayout" Target="../slideLayouts/slideLayout44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85.xml"/><Relationship Id="rId13" Type="http://schemas.openxmlformats.org/officeDocument/2006/relationships/slideLayout" Target="../slideLayouts/slideLayout490.xml"/><Relationship Id="rId3" Type="http://schemas.openxmlformats.org/officeDocument/2006/relationships/slideLayout" Target="../slideLayouts/slideLayout480.xml"/><Relationship Id="rId7" Type="http://schemas.openxmlformats.org/officeDocument/2006/relationships/slideLayout" Target="../slideLayouts/slideLayout484.xml"/><Relationship Id="rId12" Type="http://schemas.openxmlformats.org/officeDocument/2006/relationships/slideLayout" Target="../slideLayouts/slideLayout489.xml"/><Relationship Id="rId17" Type="http://schemas.openxmlformats.org/officeDocument/2006/relationships/image" Target="../media/image9.png"/><Relationship Id="rId2" Type="http://schemas.openxmlformats.org/officeDocument/2006/relationships/slideLayout" Target="../slideLayouts/slideLayout479.xml"/><Relationship Id="rId16" Type="http://schemas.openxmlformats.org/officeDocument/2006/relationships/image" Target="../media/image8.wmf"/><Relationship Id="rId1" Type="http://schemas.openxmlformats.org/officeDocument/2006/relationships/slideLayout" Target="../slideLayouts/slideLayout478.xml"/><Relationship Id="rId6" Type="http://schemas.openxmlformats.org/officeDocument/2006/relationships/slideLayout" Target="../slideLayouts/slideLayout483.xml"/><Relationship Id="rId11" Type="http://schemas.openxmlformats.org/officeDocument/2006/relationships/slideLayout" Target="../slideLayouts/slideLayout488.xml"/><Relationship Id="rId5" Type="http://schemas.openxmlformats.org/officeDocument/2006/relationships/slideLayout" Target="../slideLayouts/slideLayout482.xml"/><Relationship Id="rId15" Type="http://schemas.openxmlformats.org/officeDocument/2006/relationships/theme" Target="../theme/theme17.xml"/><Relationship Id="rId10" Type="http://schemas.openxmlformats.org/officeDocument/2006/relationships/slideLayout" Target="../slideLayouts/slideLayout487.xml"/><Relationship Id="rId4" Type="http://schemas.openxmlformats.org/officeDocument/2006/relationships/slideLayout" Target="../slideLayouts/slideLayout481.xml"/><Relationship Id="rId9" Type="http://schemas.openxmlformats.org/officeDocument/2006/relationships/slideLayout" Target="../slideLayouts/slideLayout486.xml"/><Relationship Id="rId14" Type="http://schemas.openxmlformats.org/officeDocument/2006/relationships/slideLayout" Target="../slideLayouts/slideLayout491.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504.xml"/><Relationship Id="rId18" Type="http://schemas.openxmlformats.org/officeDocument/2006/relationships/slideLayout" Target="../slideLayouts/slideLayout509.xml"/><Relationship Id="rId26" Type="http://schemas.openxmlformats.org/officeDocument/2006/relationships/slideLayout" Target="../slideLayouts/slideLayout517.xml"/><Relationship Id="rId39" Type="http://schemas.openxmlformats.org/officeDocument/2006/relationships/slideLayout" Target="../slideLayouts/slideLayout530.xml"/><Relationship Id="rId21" Type="http://schemas.openxmlformats.org/officeDocument/2006/relationships/slideLayout" Target="../slideLayouts/slideLayout512.xml"/><Relationship Id="rId34" Type="http://schemas.openxmlformats.org/officeDocument/2006/relationships/slideLayout" Target="../slideLayouts/slideLayout525.xml"/><Relationship Id="rId42" Type="http://schemas.openxmlformats.org/officeDocument/2006/relationships/image" Target="../media/image7.png"/><Relationship Id="rId7" Type="http://schemas.openxmlformats.org/officeDocument/2006/relationships/slideLayout" Target="../slideLayouts/slideLayout498.xml"/><Relationship Id="rId2" Type="http://schemas.openxmlformats.org/officeDocument/2006/relationships/slideLayout" Target="../slideLayouts/slideLayout493.xml"/><Relationship Id="rId16" Type="http://schemas.openxmlformats.org/officeDocument/2006/relationships/slideLayout" Target="../slideLayouts/slideLayout507.xml"/><Relationship Id="rId20" Type="http://schemas.openxmlformats.org/officeDocument/2006/relationships/slideLayout" Target="../slideLayouts/slideLayout511.xml"/><Relationship Id="rId29" Type="http://schemas.openxmlformats.org/officeDocument/2006/relationships/slideLayout" Target="../slideLayouts/slideLayout520.xml"/><Relationship Id="rId41" Type="http://schemas.openxmlformats.org/officeDocument/2006/relationships/image" Target="../media/image1.png"/><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24" Type="http://schemas.openxmlformats.org/officeDocument/2006/relationships/slideLayout" Target="../slideLayouts/slideLayout515.xml"/><Relationship Id="rId32" Type="http://schemas.openxmlformats.org/officeDocument/2006/relationships/slideLayout" Target="../slideLayouts/slideLayout523.xml"/><Relationship Id="rId37" Type="http://schemas.openxmlformats.org/officeDocument/2006/relationships/slideLayout" Target="../slideLayouts/slideLayout528.xml"/><Relationship Id="rId40" Type="http://schemas.openxmlformats.org/officeDocument/2006/relationships/theme" Target="../theme/theme18.xml"/><Relationship Id="rId5" Type="http://schemas.openxmlformats.org/officeDocument/2006/relationships/slideLayout" Target="../slideLayouts/slideLayout496.xml"/><Relationship Id="rId15" Type="http://schemas.openxmlformats.org/officeDocument/2006/relationships/slideLayout" Target="../slideLayouts/slideLayout506.xml"/><Relationship Id="rId23" Type="http://schemas.openxmlformats.org/officeDocument/2006/relationships/slideLayout" Target="../slideLayouts/slideLayout514.xml"/><Relationship Id="rId28" Type="http://schemas.openxmlformats.org/officeDocument/2006/relationships/slideLayout" Target="../slideLayouts/slideLayout519.xml"/><Relationship Id="rId36" Type="http://schemas.openxmlformats.org/officeDocument/2006/relationships/slideLayout" Target="../slideLayouts/slideLayout527.xml"/><Relationship Id="rId10" Type="http://schemas.openxmlformats.org/officeDocument/2006/relationships/slideLayout" Target="../slideLayouts/slideLayout501.xml"/><Relationship Id="rId19" Type="http://schemas.openxmlformats.org/officeDocument/2006/relationships/slideLayout" Target="../slideLayouts/slideLayout510.xml"/><Relationship Id="rId31" Type="http://schemas.openxmlformats.org/officeDocument/2006/relationships/slideLayout" Target="../slideLayouts/slideLayout522.xml"/><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slideLayout" Target="../slideLayouts/slideLayout505.xml"/><Relationship Id="rId22" Type="http://schemas.openxmlformats.org/officeDocument/2006/relationships/slideLayout" Target="../slideLayouts/slideLayout513.xml"/><Relationship Id="rId27" Type="http://schemas.openxmlformats.org/officeDocument/2006/relationships/slideLayout" Target="../slideLayouts/slideLayout518.xml"/><Relationship Id="rId30" Type="http://schemas.openxmlformats.org/officeDocument/2006/relationships/slideLayout" Target="../slideLayouts/slideLayout521.xml"/><Relationship Id="rId35" Type="http://schemas.openxmlformats.org/officeDocument/2006/relationships/slideLayout" Target="../slideLayouts/slideLayout526.xml"/><Relationship Id="rId8" Type="http://schemas.openxmlformats.org/officeDocument/2006/relationships/slideLayout" Target="../slideLayouts/slideLayout499.xml"/><Relationship Id="rId3" Type="http://schemas.openxmlformats.org/officeDocument/2006/relationships/slideLayout" Target="../slideLayouts/slideLayout494.xml"/><Relationship Id="rId12" Type="http://schemas.openxmlformats.org/officeDocument/2006/relationships/slideLayout" Target="../slideLayouts/slideLayout503.xml"/><Relationship Id="rId17" Type="http://schemas.openxmlformats.org/officeDocument/2006/relationships/slideLayout" Target="../slideLayouts/slideLayout508.xml"/><Relationship Id="rId25" Type="http://schemas.openxmlformats.org/officeDocument/2006/relationships/slideLayout" Target="../slideLayouts/slideLayout516.xml"/><Relationship Id="rId33" Type="http://schemas.openxmlformats.org/officeDocument/2006/relationships/slideLayout" Target="../slideLayouts/slideLayout524.xml"/><Relationship Id="rId38" Type="http://schemas.openxmlformats.org/officeDocument/2006/relationships/slideLayout" Target="../slideLayouts/slideLayout529.xml"/></Relationships>
</file>

<file path=ppt/slideMasters/_rels/slideMaster19.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theme" Target="../theme/theme19.xm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8" Type="http://schemas.openxmlformats.org/officeDocument/2006/relationships/slideLayout" Target="../slideLayouts/slideLayout538.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578.xml"/><Relationship Id="rId13" Type="http://schemas.openxmlformats.org/officeDocument/2006/relationships/slideLayout" Target="../slideLayouts/slideLayout583.xml"/><Relationship Id="rId18" Type="http://schemas.openxmlformats.org/officeDocument/2006/relationships/image" Target="../media/image9.png"/><Relationship Id="rId3" Type="http://schemas.openxmlformats.org/officeDocument/2006/relationships/slideLayout" Target="../slideLayouts/slideLayout573.xml"/><Relationship Id="rId7" Type="http://schemas.openxmlformats.org/officeDocument/2006/relationships/slideLayout" Target="../slideLayouts/slideLayout577.xml"/><Relationship Id="rId12" Type="http://schemas.openxmlformats.org/officeDocument/2006/relationships/slideLayout" Target="../slideLayouts/slideLayout582.xml"/><Relationship Id="rId17" Type="http://schemas.openxmlformats.org/officeDocument/2006/relationships/image" Target="../media/image8.wmf"/><Relationship Id="rId2" Type="http://schemas.openxmlformats.org/officeDocument/2006/relationships/slideLayout" Target="../slideLayouts/slideLayout572.xml"/><Relationship Id="rId16" Type="http://schemas.openxmlformats.org/officeDocument/2006/relationships/theme" Target="../theme/theme20.xml"/><Relationship Id="rId1" Type="http://schemas.openxmlformats.org/officeDocument/2006/relationships/slideLayout" Target="../slideLayouts/slideLayout571.xml"/><Relationship Id="rId6" Type="http://schemas.openxmlformats.org/officeDocument/2006/relationships/slideLayout" Target="../slideLayouts/slideLayout576.xml"/><Relationship Id="rId11" Type="http://schemas.openxmlformats.org/officeDocument/2006/relationships/slideLayout" Target="../slideLayouts/slideLayout581.xml"/><Relationship Id="rId5" Type="http://schemas.openxmlformats.org/officeDocument/2006/relationships/slideLayout" Target="../slideLayouts/slideLayout575.xml"/><Relationship Id="rId15" Type="http://schemas.openxmlformats.org/officeDocument/2006/relationships/slideLayout" Target="../slideLayouts/slideLayout585.xml"/><Relationship Id="rId10" Type="http://schemas.openxmlformats.org/officeDocument/2006/relationships/slideLayout" Target="../slideLayouts/slideLayout580.xml"/><Relationship Id="rId4" Type="http://schemas.openxmlformats.org/officeDocument/2006/relationships/slideLayout" Target="../slideLayouts/slideLayout574.xml"/><Relationship Id="rId9" Type="http://schemas.openxmlformats.org/officeDocument/2006/relationships/slideLayout" Target="../slideLayouts/slideLayout579.xml"/><Relationship Id="rId14" Type="http://schemas.openxmlformats.org/officeDocument/2006/relationships/slideLayout" Target="../slideLayouts/slideLayout584.xml"/></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598.xml"/><Relationship Id="rId18" Type="http://schemas.openxmlformats.org/officeDocument/2006/relationships/slideLayout" Target="../slideLayouts/slideLayout603.xml"/><Relationship Id="rId26" Type="http://schemas.openxmlformats.org/officeDocument/2006/relationships/slideLayout" Target="../slideLayouts/slideLayout611.xml"/><Relationship Id="rId21" Type="http://schemas.openxmlformats.org/officeDocument/2006/relationships/slideLayout" Target="../slideLayouts/slideLayout606.xml"/><Relationship Id="rId34" Type="http://schemas.openxmlformats.org/officeDocument/2006/relationships/slideLayout" Target="../slideLayouts/slideLayout619.xml"/><Relationship Id="rId7" Type="http://schemas.openxmlformats.org/officeDocument/2006/relationships/slideLayout" Target="../slideLayouts/slideLayout592.xml"/><Relationship Id="rId12" Type="http://schemas.openxmlformats.org/officeDocument/2006/relationships/slideLayout" Target="../slideLayouts/slideLayout597.xml"/><Relationship Id="rId17" Type="http://schemas.openxmlformats.org/officeDocument/2006/relationships/slideLayout" Target="../slideLayouts/slideLayout602.xml"/><Relationship Id="rId25" Type="http://schemas.openxmlformats.org/officeDocument/2006/relationships/slideLayout" Target="../slideLayouts/slideLayout610.xml"/><Relationship Id="rId33" Type="http://schemas.openxmlformats.org/officeDocument/2006/relationships/slideLayout" Target="../slideLayouts/slideLayout618.xml"/><Relationship Id="rId38" Type="http://schemas.openxmlformats.org/officeDocument/2006/relationships/image" Target="../media/image7.png"/><Relationship Id="rId2" Type="http://schemas.openxmlformats.org/officeDocument/2006/relationships/slideLayout" Target="../slideLayouts/slideLayout587.xml"/><Relationship Id="rId16" Type="http://schemas.openxmlformats.org/officeDocument/2006/relationships/slideLayout" Target="../slideLayouts/slideLayout601.xml"/><Relationship Id="rId20" Type="http://schemas.openxmlformats.org/officeDocument/2006/relationships/slideLayout" Target="../slideLayouts/slideLayout605.xml"/><Relationship Id="rId29" Type="http://schemas.openxmlformats.org/officeDocument/2006/relationships/slideLayout" Target="../slideLayouts/slideLayout614.xml"/><Relationship Id="rId1" Type="http://schemas.openxmlformats.org/officeDocument/2006/relationships/slideLayout" Target="../slideLayouts/slideLayout586.xml"/><Relationship Id="rId6" Type="http://schemas.openxmlformats.org/officeDocument/2006/relationships/slideLayout" Target="../slideLayouts/slideLayout591.xml"/><Relationship Id="rId11" Type="http://schemas.openxmlformats.org/officeDocument/2006/relationships/slideLayout" Target="../slideLayouts/slideLayout596.xml"/><Relationship Id="rId24" Type="http://schemas.openxmlformats.org/officeDocument/2006/relationships/slideLayout" Target="../slideLayouts/slideLayout609.xml"/><Relationship Id="rId32" Type="http://schemas.openxmlformats.org/officeDocument/2006/relationships/slideLayout" Target="../slideLayouts/slideLayout617.xml"/><Relationship Id="rId37" Type="http://schemas.openxmlformats.org/officeDocument/2006/relationships/image" Target="../media/image1.png"/><Relationship Id="rId5" Type="http://schemas.openxmlformats.org/officeDocument/2006/relationships/slideLayout" Target="../slideLayouts/slideLayout590.xml"/><Relationship Id="rId15" Type="http://schemas.openxmlformats.org/officeDocument/2006/relationships/slideLayout" Target="../slideLayouts/slideLayout600.xml"/><Relationship Id="rId23" Type="http://schemas.openxmlformats.org/officeDocument/2006/relationships/slideLayout" Target="../slideLayouts/slideLayout608.xml"/><Relationship Id="rId28" Type="http://schemas.openxmlformats.org/officeDocument/2006/relationships/slideLayout" Target="../slideLayouts/slideLayout613.xml"/><Relationship Id="rId36" Type="http://schemas.openxmlformats.org/officeDocument/2006/relationships/theme" Target="../theme/theme21.xml"/><Relationship Id="rId10" Type="http://schemas.openxmlformats.org/officeDocument/2006/relationships/slideLayout" Target="../slideLayouts/slideLayout595.xml"/><Relationship Id="rId19" Type="http://schemas.openxmlformats.org/officeDocument/2006/relationships/slideLayout" Target="../slideLayouts/slideLayout604.xml"/><Relationship Id="rId31" Type="http://schemas.openxmlformats.org/officeDocument/2006/relationships/slideLayout" Target="../slideLayouts/slideLayout616.xml"/><Relationship Id="rId4" Type="http://schemas.openxmlformats.org/officeDocument/2006/relationships/slideLayout" Target="../slideLayouts/slideLayout589.xml"/><Relationship Id="rId9" Type="http://schemas.openxmlformats.org/officeDocument/2006/relationships/slideLayout" Target="../slideLayouts/slideLayout594.xml"/><Relationship Id="rId14" Type="http://schemas.openxmlformats.org/officeDocument/2006/relationships/slideLayout" Target="../slideLayouts/slideLayout599.xml"/><Relationship Id="rId22" Type="http://schemas.openxmlformats.org/officeDocument/2006/relationships/slideLayout" Target="../slideLayouts/slideLayout607.xml"/><Relationship Id="rId27" Type="http://schemas.openxmlformats.org/officeDocument/2006/relationships/slideLayout" Target="../slideLayouts/slideLayout612.xml"/><Relationship Id="rId30" Type="http://schemas.openxmlformats.org/officeDocument/2006/relationships/slideLayout" Target="../slideLayouts/slideLayout615.xml"/><Relationship Id="rId35" Type="http://schemas.openxmlformats.org/officeDocument/2006/relationships/slideLayout" Target="../slideLayouts/slideLayout620.xml"/><Relationship Id="rId8" Type="http://schemas.openxmlformats.org/officeDocument/2006/relationships/slideLayout" Target="../slideLayouts/slideLayout593.xml"/><Relationship Id="rId3" Type="http://schemas.openxmlformats.org/officeDocument/2006/relationships/slideLayout" Target="../slideLayouts/slideLayout58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image" Target="../media/image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theme" Target="../theme/theme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8"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21" Type="http://schemas.openxmlformats.org/officeDocument/2006/relationships/slideLayout" Target="../slideLayouts/slideLayout115.xml"/><Relationship Id="rId34" Type="http://schemas.openxmlformats.org/officeDocument/2006/relationships/slideLayout" Target="../slideLayouts/slideLayout128.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33" Type="http://schemas.openxmlformats.org/officeDocument/2006/relationships/slideLayout" Target="../slideLayouts/slideLayout127.xml"/><Relationship Id="rId38" Type="http://schemas.openxmlformats.org/officeDocument/2006/relationships/image" Target="../media/image7.png"/><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slideLayout" Target="../slideLayouts/slideLayout126.xml"/><Relationship Id="rId37" Type="http://schemas.openxmlformats.org/officeDocument/2006/relationships/image" Target="../media/image1.pn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36" Type="http://schemas.openxmlformats.org/officeDocument/2006/relationships/theme" Target="../theme/theme4.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 Id="rId35" Type="http://schemas.openxmlformats.org/officeDocument/2006/relationships/slideLayout" Target="../slideLayouts/slideLayout129.xml"/><Relationship Id="rId8" Type="http://schemas.openxmlformats.org/officeDocument/2006/relationships/slideLayout" Target="../slideLayouts/slideLayout102.xml"/><Relationship Id="rId3"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34" Type="http://schemas.openxmlformats.org/officeDocument/2006/relationships/image" Target="../media/image1.png"/><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theme" Target="../theme/theme5.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8" Type="http://schemas.openxmlformats.org/officeDocument/2006/relationships/slideLayout" Target="../slideLayouts/slideLayout1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theme" Target="../theme/theme6.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image" Target="../media/image9.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10" Type="http://schemas.openxmlformats.org/officeDocument/2006/relationships/slideLayout" Target="../slideLayouts/slideLayout171.xml"/><Relationship Id="rId19" Type="http://schemas.openxmlformats.org/officeDocument/2006/relationships/image" Target="../media/image8.wmf"/><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21" Type="http://schemas.openxmlformats.org/officeDocument/2006/relationships/slideLayout" Target="../slideLayouts/slideLayout199.xml"/><Relationship Id="rId34" Type="http://schemas.openxmlformats.org/officeDocument/2006/relationships/slideLayout" Target="../slideLayouts/slideLayout212.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33" Type="http://schemas.openxmlformats.org/officeDocument/2006/relationships/slideLayout" Target="../slideLayouts/slideLayout211.xml"/><Relationship Id="rId38" Type="http://schemas.openxmlformats.org/officeDocument/2006/relationships/image" Target="../media/image7.png"/><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29" Type="http://schemas.openxmlformats.org/officeDocument/2006/relationships/slideLayout" Target="../slideLayouts/slideLayout207.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32" Type="http://schemas.openxmlformats.org/officeDocument/2006/relationships/slideLayout" Target="../slideLayouts/slideLayout210.xml"/><Relationship Id="rId37" Type="http://schemas.openxmlformats.org/officeDocument/2006/relationships/image" Target="../media/image13.png"/><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slideLayout" Target="../slideLayouts/slideLayout206.xml"/><Relationship Id="rId36" Type="http://schemas.openxmlformats.org/officeDocument/2006/relationships/theme" Target="../theme/theme7.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31" Type="http://schemas.openxmlformats.org/officeDocument/2006/relationships/slideLayout" Target="../slideLayouts/slideLayout209.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 Id="rId30" Type="http://schemas.openxmlformats.org/officeDocument/2006/relationships/slideLayout" Target="../slideLayouts/slideLayout208.xml"/><Relationship Id="rId35" Type="http://schemas.openxmlformats.org/officeDocument/2006/relationships/slideLayout" Target="../slideLayouts/slideLayout213.xml"/><Relationship Id="rId8" Type="http://schemas.openxmlformats.org/officeDocument/2006/relationships/slideLayout" Target="../slideLayouts/slideLayout186.xml"/><Relationship Id="rId3" Type="http://schemas.openxmlformats.org/officeDocument/2006/relationships/slideLayout" Target="../slideLayouts/slideLayout18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26.xml"/><Relationship Id="rId18" Type="http://schemas.openxmlformats.org/officeDocument/2006/relationships/slideLayout" Target="../slideLayouts/slideLayout231.xml"/><Relationship Id="rId26" Type="http://schemas.openxmlformats.org/officeDocument/2006/relationships/slideLayout" Target="../slideLayouts/slideLayout239.xml"/><Relationship Id="rId21" Type="http://schemas.openxmlformats.org/officeDocument/2006/relationships/slideLayout" Target="../slideLayouts/slideLayout234.xml"/><Relationship Id="rId34" Type="http://schemas.openxmlformats.org/officeDocument/2006/relationships/slideLayout" Target="../slideLayouts/slideLayout247.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slideLayout" Target="../slideLayouts/slideLayout230.xml"/><Relationship Id="rId25" Type="http://schemas.openxmlformats.org/officeDocument/2006/relationships/slideLayout" Target="../slideLayouts/slideLayout238.xml"/><Relationship Id="rId33" Type="http://schemas.openxmlformats.org/officeDocument/2006/relationships/slideLayout" Target="../slideLayouts/slideLayout246.xml"/><Relationship Id="rId38" Type="http://schemas.openxmlformats.org/officeDocument/2006/relationships/image" Target="../media/image7.png"/><Relationship Id="rId2" Type="http://schemas.openxmlformats.org/officeDocument/2006/relationships/slideLayout" Target="../slideLayouts/slideLayout215.xml"/><Relationship Id="rId16" Type="http://schemas.openxmlformats.org/officeDocument/2006/relationships/slideLayout" Target="../slideLayouts/slideLayout229.xml"/><Relationship Id="rId20" Type="http://schemas.openxmlformats.org/officeDocument/2006/relationships/slideLayout" Target="../slideLayouts/slideLayout233.xml"/><Relationship Id="rId29" Type="http://schemas.openxmlformats.org/officeDocument/2006/relationships/slideLayout" Target="../slideLayouts/slideLayout242.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24" Type="http://schemas.openxmlformats.org/officeDocument/2006/relationships/slideLayout" Target="../slideLayouts/slideLayout237.xml"/><Relationship Id="rId32" Type="http://schemas.openxmlformats.org/officeDocument/2006/relationships/slideLayout" Target="../slideLayouts/slideLayout245.xml"/><Relationship Id="rId37" Type="http://schemas.openxmlformats.org/officeDocument/2006/relationships/image" Target="../media/image1.png"/><Relationship Id="rId5" Type="http://schemas.openxmlformats.org/officeDocument/2006/relationships/slideLayout" Target="../slideLayouts/slideLayout218.xml"/><Relationship Id="rId15" Type="http://schemas.openxmlformats.org/officeDocument/2006/relationships/slideLayout" Target="../slideLayouts/slideLayout228.xml"/><Relationship Id="rId23" Type="http://schemas.openxmlformats.org/officeDocument/2006/relationships/slideLayout" Target="../slideLayouts/slideLayout236.xml"/><Relationship Id="rId28" Type="http://schemas.openxmlformats.org/officeDocument/2006/relationships/slideLayout" Target="../slideLayouts/slideLayout241.xml"/><Relationship Id="rId36" Type="http://schemas.openxmlformats.org/officeDocument/2006/relationships/theme" Target="../theme/theme8.xml"/><Relationship Id="rId10" Type="http://schemas.openxmlformats.org/officeDocument/2006/relationships/slideLayout" Target="../slideLayouts/slideLayout223.xml"/><Relationship Id="rId19" Type="http://schemas.openxmlformats.org/officeDocument/2006/relationships/slideLayout" Target="../slideLayouts/slideLayout232.xml"/><Relationship Id="rId31" Type="http://schemas.openxmlformats.org/officeDocument/2006/relationships/slideLayout" Target="../slideLayouts/slideLayout244.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slideLayout" Target="../slideLayouts/slideLayout227.xml"/><Relationship Id="rId22" Type="http://schemas.openxmlformats.org/officeDocument/2006/relationships/slideLayout" Target="../slideLayouts/slideLayout235.xml"/><Relationship Id="rId27" Type="http://schemas.openxmlformats.org/officeDocument/2006/relationships/slideLayout" Target="../slideLayouts/slideLayout240.xml"/><Relationship Id="rId30" Type="http://schemas.openxmlformats.org/officeDocument/2006/relationships/slideLayout" Target="../slideLayouts/slideLayout243.xml"/><Relationship Id="rId35" Type="http://schemas.openxmlformats.org/officeDocument/2006/relationships/slideLayout" Target="../slideLayouts/slideLayout248.xml"/><Relationship Id="rId8" Type="http://schemas.openxmlformats.org/officeDocument/2006/relationships/slideLayout" Target="../slideLayouts/slideLayout221.xml"/><Relationship Id="rId3" Type="http://schemas.openxmlformats.org/officeDocument/2006/relationships/slideLayout" Target="../slideLayouts/slideLayout21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26" Type="http://schemas.openxmlformats.org/officeDocument/2006/relationships/slideLayout" Target="../slideLayouts/slideLayout274.xml"/><Relationship Id="rId3" Type="http://schemas.openxmlformats.org/officeDocument/2006/relationships/slideLayout" Target="../slideLayouts/slideLayout251.xml"/><Relationship Id="rId21" Type="http://schemas.openxmlformats.org/officeDocument/2006/relationships/slideLayout" Target="../slideLayouts/slideLayout269.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5" Type="http://schemas.openxmlformats.org/officeDocument/2006/relationships/slideLayout" Target="../slideLayouts/slideLayout273.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29" Type="http://schemas.openxmlformats.org/officeDocument/2006/relationships/slideLayout" Target="../slideLayouts/slideLayout277.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24" Type="http://schemas.openxmlformats.org/officeDocument/2006/relationships/slideLayout" Target="../slideLayouts/slideLayout272.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slideLayout" Target="../slideLayouts/slideLayout271.xml"/><Relationship Id="rId28" Type="http://schemas.openxmlformats.org/officeDocument/2006/relationships/slideLayout" Target="../slideLayouts/slideLayout276.xml"/><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31" Type="http://schemas.openxmlformats.org/officeDocument/2006/relationships/image" Target="../media/image1.png"/><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slideLayout" Target="../slideLayouts/slideLayout270.xml"/><Relationship Id="rId27" Type="http://schemas.openxmlformats.org/officeDocument/2006/relationships/slideLayout" Target="../slideLayouts/slideLayout275.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November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323670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8" r:id="rId3"/>
    <p:sldLayoutId id="2147483667" r:id="rId4"/>
    <p:sldLayoutId id="2147483672" r:id="rId5"/>
    <p:sldLayoutId id="2147483677" r:id="rId6"/>
    <p:sldLayoutId id="2147483673" r:id="rId7"/>
    <p:sldLayoutId id="2147483687" r:id="rId8"/>
    <p:sldLayoutId id="2147483688" r:id="rId9"/>
    <p:sldLayoutId id="2147483689" r:id="rId10"/>
    <p:sldLayoutId id="2147483690" r:id="rId11"/>
    <p:sldLayoutId id="2147483691" r:id="rId12"/>
    <p:sldLayoutId id="2147483674" r:id="rId13"/>
    <p:sldLayoutId id="2147483675" r:id="rId14"/>
    <p:sldLayoutId id="2147483679" r:id="rId15"/>
    <p:sldLayoutId id="2147483676" r:id="rId16"/>
    <p:sldLayoutId id="2147483678" r:id="rId17"/>
    <p:sldLayoutId id="2147483680" r:id="rId18"/>
    <p:sldLayoutId id="2147483681" r:id="rId19"/>
    <p:sldLayoutId id="2147483682" r:id="rId20"/>
    <p:sldLayoutId id="2147483683" r:id="rId21"/>
    <p:sldLayoutId id="2147483684" r:id="rId22"/>
    <p:sldLayoutId id="2147483692" r:id="rId23"/>
    <p:sldLayoutId id="2147483695" r:id="rId24"/>
    <p:sldLayoutId id="2147483697" r:id="rId25"/>
    <p:sldLayoutId id="2147483685" r:id="rId26"/>
    <p:sldLayoutId id="2147483686" r:id="rId27"/>
    <p:sldLayoutId id="2147483693" r:id="rId28"/>
    <p:sldLayoutId id="2147483694" r:id="rId29"/>
    <p:sldLayoutId id="2147483671" r:id="rId30"/>
    <p:sldLayoutId id="2147483699"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userDrawn="1">
          <p15:clr>
            <a:srgbClr val="F26B43"/>
          </p15:clr>
        </p15:guide>
        <p15:guide id="3" orient="horz" pos="1434">
          <p15:clr>
            <a:srgbClr val="F26B43"/>
          </p15:clr>
        </p15:guide>
        <p15:guide id="4" orient="horz" pos="2863">
          <p15:clr>
            <a:srgbClr val="F26B43"/>
          </p15:clr>
        </p15:guide>
        <p15:guide id="5" pos="2570" userDrawn="1">
          <p15:clr>
            <a:srgbClr val="F26B43"/>
          </p15:clr>
        </p15:guide>
        <p15:guide id="6" pos="737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November 2023.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877861145"/>
      </p:ext>
    </p:extLst>
  </p:cSld>
  <p:clrMap bg1="lt1" tx1="dk1" bg2="lt2" tx2="dk2" accent1="accent1" accent2="accent2" accent3="accent3" accent4="accent4" accent5="accent5" accent6="accent6" hlink="hlink" folHlink="folHlink"/>
  <p:sldLayoutIdLst>
    <p:sldLayoutId id="2147485960" r:id="rId1"/>
    <p:sldLayoutId id="2147485961" r:id="rId2"/>
    <p:sldLayoutId id="2147485962" r:id="rId3"/>
    <p:sldLayoutId id="2147485963" r:id="rId4"/>
    <p:sldLayoutId id="2147485964" r:id="rId5"/>
    <p:sldLayoutId id="2147485965" r:id="rId6"/>
    <p:sldLayoutId id="2147485966" r:id="rId7"/>
    <p:sldLayoutId id="2147485967" r:id="rId8"/>
    <p:sldLayoutId id="2147485968" r:id="rId9"/>
    <p:sldLayoutId id="2147485969" r:id="rId10"/>
    <p:sldLayoutId id="2147485970" r:id="rId11"/>
    <p:sldLayoutId id="2147485971" r:id="rId12"/>
    <p:sldLayoutId id="2147485972" r:id="rId13"/>
    <p:sldLayoutId id="2147485973" r:id="rId14"/>
    <p:sldLayoutId id="2147485974" r:id="rId15"/>
    <p:sldLayoutId id="2147485975" r:id="rId16"/>
    <p:sldLayoutId id="2147485976" r:id="rId17"/>
    <p:sldLayoutId id="2147485977" r:id="rId18"/>
    <p:sldLayoutId id="2147485978" r:id="rId19"/>
    <p:sldLayoutId id="2147485979" r:id="rId20"/>
    <p:sldLayoutId id="2147485980" r:id="rId21"/>
    <p:sldLayoutId id="2147485981" r:id="rId22"/>
    <p:sldLayoutId id="2147485982" r:id="rId23"/>
    <p:sldLayoutId id="2147485983" r:id="rId24"/>
    <p:sldLayoutId id="2147485984" r:id="rId25"/>
    <p:sldLayoutId id="2147485985" r:id="rId26"/>
    <p:sldLayoutId id="2147485986" r:id="rId27"/>
    <p:sldLayoutId id="2147485987" r:id="rId28"/>
    <p:sldLayoutId id="2147485988" r:id="rId29"/>
    <p:sldLayoutId id="2147485989" r:id="rId30"/>
    <p:sldLayoutId id="2147485990" r:id="rId31"/>
    <p:sldLayoutId id="2147485991" r:id="rId32"/>
    <p:sldLayoutId id="2147485992" r:id="rId33"/>
    <p:sldLayoutId id="2147485993" r:id="rId34"/>
    <p:sldLayoutId id="2147485994"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1289150930"/>
      </p:ext>
    </p:extLst>
  </p:cSld>
  <p:clrMap bg1="lt1" tx1="dk1" bg2="lt2" tx2="dk2" accent1="accent1" accent2="accent2" accent3="accent3" accent4="accent4" accent5="accent5" accent6="accent6" hlink="hlink" folHlink="folHlink"/>
  <p:sldLayoutIdLst>
    <p:sldLayoutId id="2147485996" r:id="rId1"/>
    <p:sldLayoutId id="2147485997" r:id="rId2"/>
    <p:sldLayoutId id="2147485998" r:id="rId3"/>
    <p:sldLayoutId id="2147485999" r:id="rId4"/>
    <p:sldLayoutId id="2147486000" r:id="rId5"/>
    <p:sldLayoutId id="2147486002" r:id="rId6"/>
    <p:sldLayoutId id="2147486003" r:id="rId7"/>
    <p:sldLayoutId id="2147486004" r:id="rId8"/>
    <p:sldLayoutId id="2147486005" r:id="rId9"/>
    <p:sldLayoutId id="2147486006" r:id="rId10"/>
    <p:sldLayoutId id="2147486007" r:id="rId11"/>
    <p:sldLayoutId id="2147486008" r:id="rId12"/>
    <p:sldLayoutId id="214748600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dirty="0">
                <a:solidFill>
                  <a:srgbClr val="000000"/>
                </a:solidFill>
              </a:rPr>
              <a:t> – </a:t>
            </a:r>
          </a:p>
        </p:txBody>
      </p:sp>
      <p:pic>
        <p:nvPicPr>
          <p:cNvPr id="9" name="Imag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November 2023. All rights Reserved</a:t>
            </a:r>
            <a:endParaRPr lang="en-US" dirty="0">
              <a:solidFill>
                <a:srgbClr val="000000"/>
              </a:solidFill>
            </a:endParaRPr>
          </a:p>
        </p:txBody>
      </p:sp>
    </p:spTree>
    <p:extLst>
      <p:ext uri="{BB962C8B-B14F-4D97-AF65-F5344CB8AC3E}">
        <p14:creationId xmlns:p14="http://schemas.microsoft.com/office/powerpoint/2010/main" val="626812148"/>
      </p:ext>
    </p:extLst>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6" r:id="rId5"/>
    <p:sldLayoutId id="2147486017" r:id="rId6"/>
    <p:sldLayoutId id="2147486018" r:id="rId7"/>
    <p:sldLayoutId id="2147486019" r:id="rId8"/>
    <p:sldLayoutId id="2147486020" r:id="rId9"/>
    <p:sldLayoutId id="2147486021" r:id="rId10"/>
    <p:sldLayoutId id="2147486022" r:id="rId11"/>
    <p:sldLayoutId id="214748602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5"/>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5"/>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November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3872940850"/>
      </p:ext>
    </p:extLst>
  </p:cSld>
  <p:clrMap bg1="lt1" tx1="dk1" bg2="lt2" tx2="dk2" accent1="accent1" accent2="accent2" accent3="accent3" accent4="accent4" accent5="accent5" accent6="accent6" hlink="hlink" folHlink="folHlink"/>
  <p:sldLayoutIdLst>
    <p:sldLayoutId id="2147486025" r:id="rId1"/>
    <p:sldLayoutId id="2147486026" r:id="rId2"/>
    <p:sldLayoutId id="2147486027" r:id="rId3"/>
    <p:sldLayoutId id="2147486028" r:id="rId4"/>
    <p:sldLayoutId id="2147486029" r:id="rId5"/>
    <p:sldLayoutId id="2147486030" r:id="rId6"/>
    <p:sldLayoutId id="2147486031" r:id="rId7"/>
    <p:sldLayoutId id="2147486032" r:id="rId8"/>
    <p:sldLayoutId id="2147486033" r:id="rId9"/>
    <p:sldLayoutId id="2147486034" r:id="rId10"/>
    <p:sldLayoutId id="2147486035" r:id="rId11"/>
    <p:sldLayoutId id="2147486036" r:id="rId12"/>
    <p:sldLayoutId id="2147486037" r:id="rId13"/>
    <p:sldLayoutId id="2147486038" r:id="rId14"/>
    <p:sldLayoutId id="2147486039" r:id="rId15"/>
    <p:sldLayoutId id="2147486040" r:id="rId16"/>
    <p:sldLayoutId id="2147486041" r:id="rId17"/>
    <p:sldLayoutId id="2147486042" r:id="rId18"/>
    <p:sldLayoutId id="2147486043" r:id="rId19"/>
    <p:sldLayoutId id="2147486044" r:id="rId20"/>
    <p:sldLayoutId id="2147486045" r:id="rId21"/>
    <p:sldLayoutId id="2147486046" r:id="rId22"/>
    <p:sldLayoutId id="2147486047" r:id="rId23"/>
    <p:sldLayoutId id="2147486048" r:id="rId24"/>
    <p:sldLayoutId id="2147486049" r:id="rId25"/>
    <p:sldLayoutId id="2147486050" r:id="rId26"/>
    <p:sldLayoutId id="2147486051" r:id="rId27"/>
    <p:sldLayoutId id="2147486052" r:id="rId28"/>
    <p:sldLayoutId id="2147486053" r:id="rId29"/>
    <p:sldLayoutId id="2147486054" r:id="rId30"/>
    <p:sldLayoutId id="2147486055" r:id="rId31"/>
    <p:sldLayoutId id="2147486056" r:id="rId32"/>
    <p:sldLayoutId id="2147486057" r:id="rId33"/>
    <p:sldLayoutId id="2147486058" r:id="rId34"/>
    <p:sldLayoutId id="214748605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November 2023. All rights Reserved</a:t>
            </a:r>
            <a:endParaRPr lang="fr-FR"/>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5566296"/>
      </p:ext>
    </p:extLst>
  </p:cSld>
  <p:clrMap bg1="lt1" tx1="dk1" bg2="lt2" tx2="dk2" accent1="accent1" accent2="accent2" accent3="accent3" accent4="accent4" accent5="accent5" accent6="accent6" hlink="hlink" folHlink="folHlink"/>
  <p:sldLayoutIdLst>
    <p:sldLayoutId id="2147486061" r:id="rId1"/>
    <p:sldLayoutId id="2147486062" r:id="rId2"/>
    <p:sldLayoutId id="2147486063" r:id="rId3"/>
    <p:sldLayoutId id="2147486064" r:id="rId4"/>
    <p:sldLayoutId id="2147486065" r:id="rId5"/>
    <p:sldLayoutId id="2147486066" r:id="rId6"/>
    <p:sldLayoutId id="2147486067" r:id="rId7"/>
    <p:sldLayoutId id="2147486068" r:id="rId8"/>
    <p:sldLayoutId id="2147486069" r:id="rId9"/>
    <p:sldLayoutId id="2147486070" r:id="rId10"/>
    <p:sldLayoutId id="2147486071" r:id="rId11"/>
    <p:sldLayoutId id="2147486072" r:id="rId12"/>
    <p:sldLayoutId id="2147486073" r:id="rId13"/>
    <p:sldLayoutId id="2147486074" r:id="rId14"/>
    <p:sldLayoutId id="2147486075" r:id="rId15"/>
    <p:sldLayoutId id="2147486076" r:id="rId16"/>
    <p:sldLayoutId id="2147486077" r:id="rId17"/>
    <p:sldLayoutId id="2147486078" r:id="rId18"/>
    <p:sldLayoutId id="2147486079" r:id="rId19"/>
    <p:sldLayoutId id="2147486080" r:id="rId20"/>
    <p:sldLayoutId id="2147486081" r:id="rId21"/>
    <p:sldLayoutId id="2147486082" r:id="rId22"/>
    <p:sldLayoutId id="2147486083" r:id="rId23"/>
    <p:sldLayoutId id="2147486084" r:id="rId24"/>
    <p:sldLayoutId id="2147486085" r:id="rId25"/>
    <p:sldLayoutId id="2147486086" r:id="rId26"/>
    <p:sldLayoutId id="2147486087" r:id="rId27"/>
    <p:sldLayoutId id="2147486088" r:id="rId28"/>
    <p:sldLayoutId id="2147486089" r:id="rId29"/>
    <p:sldLayoutId id="2147486090" r:id="rId30"/>
    <p:sldLayoutId id="2147486091" r:id="rId31"/>
    <p:sldLayoutId id="2147486092"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1"/>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6"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November 2023.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2"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981407456"/>
      </p:ext>
    </p:extLst>
  </p:cSld>
  <p:clrMap bg1="lt1" tx1="dk1" bg2="lt2" tx2="dk2" accent1="accent1" accent2="accent2" accent3="accent3" accent4="accent4" accent5="accent5" accent6="accent6" hlink="hlink" folHlink="folHlink"/>
  <p:sldLayoutIdLst>
    <p:sldLayoutId id="2147486094" r:id="rId1"/>
    <p:sldLayoutId id="2147486095" r:id="rId2"/>
    <p:sldLayoutId id="2147486096" r:id="rId3"/>
    <p:sldLayoutId id="2147486097" r:id="rId4"/>
    <p:sldLayoutId id="2147486098" r:id="rId5"/>
    <p:sldLayoutId id="2147486099" r:id="rId6"/>
    <p:sldLayoutId id="2147486100" r:id="rId7"/>
    <p:sldLayoutId id="2147486101" r:id="rId8"/>
    <p:sldLayoutId id="2147486102" r:id="rId9"/>
    <p:sldLayoutId id="2147486103" r:id="rId10"/>
    <p:sldLayoutId id="2147486104" r:id="rId11"/>
    <p:sldLayoutId id="2147486105" r:id="rId12"/>
    <p:sldLayoutId id="2147486106" r:id="rId13"/>
    <p:sldLayoutId id="2147486107" r:id="rId14"/>
    <p:sldLayoutId id="2147486108" r:id="rId15"/>
    <p:sldLayoutId id="2147486109" r:id="rId16"/>
    <p:sldLayoutId id="2147486110" r:id="rId17"/>
    <p:sldLayoutId id="2147486111" r:id="rId18"/>
    <p:sldLayoutId id="2147486112" r:id="rId19"/>
    <p:sldLayoutId id="2147486113" r:id="rId20"/>
    <p:sldLayoutId id="2147486114" r:id="rId21"/>
    <p:sldLayoutId id="2147486115" r:id="rId22"/>
    <p:sldLayoutId id="2147486116" r:id="rId23"/>
    <p:sldLayoutId id="2147486117" r:id="rId24"/>
    <p:sldLayoutId id="2147486118" r:id="rId25"/>
    <p:sldLayoutId id="2147486119" r:id="rId26"/>
    <p:sldLayoutId id="2147486120" r:id="rId27"/>
    <p:sldLayoutId id="2147486121" r:id="rId28"/>
    <p:sldLayoutId id="2147486122" r:id="rId29"/>
    <p:sldLayoutId id="2147486123" r:id="rId30"/>
    <p:sldLayoutId id="2147486124" r:id="rId31"/>
    <p:sldLayoutId id="2147486125" r:id="rId32"/>
    <p:sldLayoutId id="2147486126" r:id="rId33"/>
    <p:sldLayoutId id="2147486127" r:id="rId34"/>
    <p:sldLayoutId id="2147486128" r:id="rId35"/>
    <p:sldLayoutId id="2147486129" r:id="rId36"/>
    <p:sldLayoutId id="2147486130" r:id="rId37"/>
    <p:sldLayoutId id="2147486131" r:id="rId38"/>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sldNum="0" hdr="0" dt="0"/>
  <p:txStyles>
    <p:titleStyle>
      <a:lvl1pPr algn="l" defTabSz="1088443" rtl="0" eaLnBrk="1" latinLnBrk="0" hangingPunct="1">
        <a:spcBef>
          <a:spcPct val="0"/>
        </a:spcBef>
        <a:buNone/>
        <a:defRPr sz="3467" b="1" kern="1200">
          <a:solidFill>
            <a:schemeClr val="accent1"/>
          </a:solidFill>
          <a:latin typeface="+mj-lt"/>
          <a:ea typeface="+mj-ea"/>
          <a:cs typeface="+mj-cs"/>
        </a:defRPr>
      </a:lvl1pPr>
    </p:titleStyle>
    <p:bodyStyle>
      <a:lvl1pPr marL="234939" indent="-234939" algn="l" defTabSz="1088443"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693" indent="-249754" algn="l" defTabSz="1088443"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31" indent="-234939" algn="l" defTabSz="1088443"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43"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43"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19"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440"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661"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883" indent="-272111" algn="l" defTabSz="108844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43" rtl="0" eaLnBrk="1" latinLnBrk="0" hangingPunct="1">
        <a:defRPr sz="2133" kern="1200">
          <a:solidFill>
            <a:schemeClr val="tx1"/>
          </a:solidFill>
          <a:latin typeface="+mn-lt"/>
          <a:ea typeface="+mn-ea"/>
          <a:cs typeface="+mn-cs"/>
        </a:defRPr>
      </a:lvl1pPr>
      <a:lvl2pPr marL="544222" algn="l" defTabSz="1088443" rtl="0" eaLnBrk="1" latinLnBrk="0" hangingPunct="1">
        <a:defRPr sz="2133" kern="1200">
          <a:solidFill>
            <a:schemeClr val="tx1"/>
          </a:solidFill>
          <a:latin typeface="+mn-lt"/>
          <a:ea typeface="+mn-ea"/>
          <a:cs typeface="+mn-cs"/>
        </a:defRPr>
      </a:lvl2pPr>
      <a:lvl3pPr marL="1088443" algn="l" defTabSz="1088443" rtl="0" eaLnBrk="1" latinLnBrk="0" hangingPunct="1">
        <a:defRPr sz="2133" kern="1200">
          <a:solidFill>
            <a:schemeClr val="tx1"/>
          </a:solidFill>
          <a:latin typeface="+mn-lt"/>
          <a:ea typeface="+mn-ea"/>
          <a:cs typeface="+mn-cs"/>
        </a:defRPr>
      </a:lvl3pPr>
      <a:lvl4pPr marL="1632666" algn="l" defTabSz="1088443" rtl="0" eaLnBrk="1" latinLnBrk="0" hangingPunct="1">
        <a:defRPr sz="2133" kern="1200">
          <a:solidFill>
            <a:schemeClr val="tx1"/>
          </a:solidFill>
          <a:latin typeface="+mn-lt"/>
          <a:ea typeface="+mn-ea"/>
          <a:cs typeface="+mn-cs"/>
        </a:defRPr>
      </a:lvl4pPr>
      <a:lvl5pPr marL="2176886" algn="l" defTabSz="1088443" rtl="0" eaLnBrk="1" latinLnBrk="0" hangingPunct="1">
        <a:defRPr sz="2133" kern="1200">
          <a:solidFill>
            <a:schemeClr val="tx1"/>
          </a:solidFill>
          <a:latin typeface="+mn-lt"/>
          <a:ea typeface="+mn-ea"/>
          <a:cs typeface="+mn-cs"/>
        </a:defRPr>
      </a:lvl5pPr>
      <a:lvl6pPr marL="2721107" algn="l" defTabSz="1088443" rtl="0" eaLnBrk="1" latinLnBrk="0" hangingPunct="1">
        <a:defRPr sz="2133" kern="1200">
          <a:solidFill>
            <a:schemeClr val="tx1"/>
          </a:solidFill>
          <a:latin typeface="+mn-lt"/>
          <a:ea typeface="+mn-ea"/>
          <a:cs typeface="+mn-cs"/>
        </a:defRPr>
      </a:lvl6pPr>
      <a:lvl7pPr marL="3265329" algn="l" defTabSz="1088443" rtl="0" eaLnBrk="1" latinLnBrk="0" hangingPunct="1">
        <a:defRPr sz="2133" kern="1200">
          <a:solidFill>
            <a:schemeClr val="tx1"/>
          </a:solidFill>
          <a:latin typeface="+mn-lt"/>
          <a:ea typeface="+mn-ea"/>
          <a:cs typeface="+mn-cs"/>
        </a:defRPr>
      </a:lvl7pPr>
      <a:lvl8pPr marL="3809550" algn="l" defTabSz="1088443" rtl="0" eaLnBrk="1" latinLnBrk="0" hangingPunct="1">
        <a:defRPr sz="2133" kern="1200">
          <a:solidFill>
            <a:schemeClr val="tx1"/>
          </a:solidFill>
          <a:latin typeface="+mn-lt"/>
          <a:ea typeface="+mn-ea"/>
          <a:cs typeface="+mn-cs"/>
        </a:defRPr>
      </a:lvl8pPr>
      <a:lvl9pPr marL="4353771" algn="l" defTabSz="1088443"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November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474366011"/>
      </p:ext>
    </p:extLst>
  </p:cSld>
  <p:clrMap bg1="lt1" tx1="dk1" bg2="lt2" tx2="dk2" accent1="accent1" accent2="accent2" accent3="accent3" accent4="accent4" accent5="accent5" accent6="accent6" hlink="hlink" folHlink="folHlink"/>
  <p:sldLayoutIdLst>
    <p:sldLayoutId id="2147486133" r:id="rId1"/>
    <p:sldLayoutId id="2147486134" r:id="rId2"/>
    <p:sldLayoutId id="2147486135" r:id="rId3"/>
    <p:sldLayoutId id="2147486136" r:id="rId4"/>
    <p:sldLayoutId id="2147486137" r:id="rId5"/>
    <p:sldLayoutId id="2147486138" r:id="rId6"/>
    <p:sldLayoutId id="2147486139" r:id="rId7"/>
    <p:sldLayoutId id="2147486140" r:id="rId8"/>
    <p:sldLayoutId id="2147486141" r:id="rId9"/>
    <p:sldLayoutId id="2147486142" r:id="rId10"/>
    <p:sldLayoutId id="2147486143" r:id="rId11"/>
    <p:sldLayoutId id="2147486144" r:id="rId12"/>
    <p:sldLayoutId id="2147486145" r:id="rId13"/>
    <p:sldLayoutId id="2147486146" r:id="rId14"/>
    <p:sldLayoutId id="2147486147" r:id="rId15"/>
    <p:sldLayoutId id="2147486148" r:id="rId16"/>
    <p:sldLayoutId id="2147486149" r:id="rId17"/>
    <p:sldLayoutId id="2147486150" r:id="rId18"/>
    <p:sldLayoutId id="2147486151" r:id="rId19"/>
    <p:sldLayoutId id="2147486152" r:id="rId20"/>
    <p:sldLayoutId id="2147486153" r:id="rId21"/>
    <p:sldLayoutId id="2147486154" r:id="rId22"/>
    <p:sldLayoutId id="2147486155" r:id="rId23"/>
    <p:sldLayoutId id="2147486156" r:id="rId24"/>
    <p:sldLayoutId id="2147486157" r:id="rId25"/>
    <p:sldLayoutId id="2147486158" r:id="rId26"/>
    <p:sldLayoutId id="2147486159" r:id="rId27"/>
    <p:sldLayoutId id="2147486160" r:id="rId28"/>
    <p:sldLayoutId id="2147486161" r:id="rId29"/>
    <p:sldLayoutId id="2147486162" r:id="rId30"/>
    <p:sldLayoutId id="2147486163" r:id="rId31"/>
    <p:sldLayoutId id="2147486164" r:id="rId32"/>
    <p:sldLayoutId id="2147486165" r:id="rId33"/>
    <p:sldLayoutId id="2147486166" r:id="rId34"/>
    <p:sldLayoutId id="214748616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November 2023. All rights Reserved</a:t>
            </a:r>
          </a:p>
        </p:txBody>
      </p:sp>
    </p:spTree>
    <p:extLst>
      <p:ext uri="{BB962C8B-B14F-4D97-AF65-F5344CB8AC3E}">
        <p14:creationId xmlns:p14="http://schemas.microsoft.com/office/powerpoint/2010/main" val="3627694119"/>
      </p:ext>
    </p:extLst>
  </p:cSld>
  <p:clrMap bg1="lt1" tx1="dk1" bg2="lt2" tx2="dk2" accent1="accent1" accent2="accent2" accent3="accent3" accent4="accent4" accent5="accent5" accent6="accent6" hlink="hlink" folHlink="folHlink"/>
  <p:sldLayoutIdLst>
    <p:sldLayoutId id="2147486169" r:id="rId1"/>
    <p:sldLayoutId id="2147486170" r:id="rId2"/>
    <p:sldLayoutId id="2147486171" r:id="rId3"/>
    <p:sldLayoutId id="2147486172" r:id="rId4"/>
    <p:sldLayoutId id="2147486173" r:id="rId5"/>
    <p:sldLayoutId id="2147486174" r:id="rId6"/>
    <p:sldLayoutId id="2147486175" r:id="rId7"/>
    <p:sldLayoutId id="2147486176" r:id="rId8"/>
    <p:sldLayoutId id="2147486177" r:id="rId9"/>
    <p:sldLayoutId id="2147486178" r:id="rId10"/>
    <p:sldLayoutId id="2147486179" r:id="rId11"/>
    <p:sldLayoutId id="2147486180" r:id="rId12"/>
    <p:sldLayoutId id="2147486181" r:id="rId13"/>
    <p:sldLayoutId id="214748618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7"/>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7"/>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41">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November 2023. All rights Reserved</a:t>
            </a:r>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42"/>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2434492244"/>
      </p:ext>
    </p:extLst>
  </p:cSld>
  <p:clrMap bg1="lt1" tx1="dk1" bg2="lt2" tx2="dk2" accent1="accent1" accent2="accent2" accent3="accent3" accent4="accent4" accent5="accent5" accent6="accent6" hlink="hlink" folHlink="folHlink"/>
  <p:sldLayoutIdLst>
    <p:sldLayoutId id="2147486184" r:id="rId1"/>
    <p:sldLayoutId id="2147486185" r:id="rId2"/>
    <p:sldLayoutId id="2147486186" r:id="rId3"/>
    <p:sldLayoutId id="2147486187" r:id="rId4"/>
    <p:sldLayoutId id="2147486188" r:id="rId5"/>
    <p:sldLayoutId id="2147486189" r:id="rId6"/>
    <p:sldLayoutId id="2147486190" r:id="rId7"/>
    <p:sldLayoutId id="2147486191" r:id="rId8"/>
    <p:sldLayoutId id="2147486192" r:id="rId9"/>
    <p:sldLayoutId id="2147486193" r:id="rId10"/>
    <p:sldLayoutId id="2147486194" r:id="rId11"/>
    <p:sldLayoutId id="2147486195" r:id="rId12"/>
    <p:sldLayoutId id="2147486196" r:id="rId13"/>
    <p:sldLayoutId id="2147486197" r:id="rId14"/>
    <p:sldLayoutId id="2147486198" r:id="rId15"/>
    <p:sldLayoutId id="2147486199" r:id="rId16"/>
    <p:sldLayoutId id="2147486200" r:id="rId17"/>
    <p:sldLayoutId id="2147486201" r:id="rId18"/>
    <p:sldLayoutId id="2147486202" r:id="rId19"/>
    <p:sldLayoutId id="2147486203" r:id="rId20"/>
    <p:sldLayoutId id="2147486204" r:id="rId21"/>
    <p:sldLayoutId id="2147486205" r:id="rId22"/>
    <p:sldLayoutId id="2147486206" r:id="rId23"/>
    <p:sldLayoutId id="2147486207" r:id="rId24"/>
    <p:sldLayoutId id="2147486208" r:id="rId25"/>
    <p:sldLayoutId id="2147486209" r:id="rId26"/>
    <p:sldLayoutId id="2147486210" r:id="rId27"/>
    <p:sldLayoutId id="2147486211" r:id="rId28"/>
    <p:sldLayoutId id="2147486212" r:id="rId29"/>
    <p:sldLayoutId id="2147486213" r:id="rId30"/>
    <p:sldLayoutId id="2147486214" r:id="rId31"/>
    <p:sldLayoutId id="2147486215" r:id="rId32"/>
    <p:sldLayoutId id="2147486216" r:id="rId33"/>
    <p:sldLayoutId id="2147486217" r:id="rId34"/>
    <p:sldLayoutId id="2147486218" r:id="rId35"/>
    <p:sldLayoutId id="2147486360" r:id="rId36"/>
    <p:sldLayoutId id="2147486361" r:id="rId37"/>
    <p:sldLayoutId id="2147486362" r:id="rId38"/>
    <p:sldLayoutId id="2147486363"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AU" dirty="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4"/>
          <p:cNvSpPr>
            <a:spLocks noGrp="1"/>
          </p:cNvSpPr>
          <p:nvPr>
            <p:ph type="ftr" sz="quarter" idx="3"/>
          </p:nvPr>
        </p:nvSpPr>
        <p:spPr>
          <a:xfrm>
            <a:off x="2696635" y="6453336"/>
            <a:ext cx="8873067"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Unit Controller Call Series © Sodexo November 2023. All rights Reserved</a:t>
            </a:r>
            <a:endParaRPr lang="en-AU" dirty="0"/>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dirty="0"/>
          </a:p>
        </p:txBody>
      </p:sp>
      <p:sp>
        <p:nvSpPr>
          <p:cNvPr id="10" name="Date Placeholder 9"/>
          <p:cNvSpPr>
            <a:spLocks noGrp="1"/>
          </p:cNvSpPr>
          <p:nvPr>
            <p:ph type="dt" sz="half" idx="2"/>
          </p:nvPr>
        </p:nvSpPr>
        <p:spPr>
          <a:xfrm>
            <a:off x="635001" y="6453336"/>
            <a:ext cx="1826684" cy="152381"/>
          </a:xfrm>
          <a:prstGeom prst="rect">
            <a:avLst/>
          </a:prstGeom>
        </p:spPr>
        <p:txBody>
          <a:bodyPr vert="horz" lIns="0" tIns="0" rIns="0" bIns="0" rtlCol="0" anchor="b" anchorCtr="0"/>
          <a:lstStyle>
            <a:lvl1pPr algn="l">
              <a:defRPr sz="800" b="0">
                <a:solidFill>
                  <a:schemeClr val="accent1"/>
                </a:solidFill>
              </a:defRPr>
            </a:lvl1pPr>
          </a:lstStyle>
          <a:p>
            <a:endParaRPr lang="en-AU" dirty="0"/>
          </a:p>
        </p:txBody>
      </p:sp>
    </p:spTree>
    <p:extLst>
      <p:ext uri="{BB962C8B-B14F-4D97-AF65-F5344CB8AC3E}">
        <p14:creationId xmlns:p14="http://schemas.microsoft.com/office/powerpoint/2010/main" val="4196311458"/>
      </p:ext>
    </p:extLst>
  </p:cSld>
  <p:clrMap bg1="lt1" tx1="dk1" bg2="lt2" tx2="dk2" accent1="accent1" accent2="accent2" accent3="accent3" accent4="accent4" accent5="accent5" accent6="accent6" hlink="hlink" folHlink="folHlink"/>
  <p:sldLayoutIdLst>
    <p:sldLayoutId id="2147486220" r:id="rId1"/>
    <p:sldLayoutId id="2147486221" r:id="rId2"/>
    <p:sldLayoutId id="2147486222" r:id="rId3"/>
    <p:sldLayoutId id="2147486223" r:id="rId4"/>
    <p:sldLayoutId id="2147486224" r:id="rId5"/>
    <p:sldLayoutId id="2147486225" r:id="rId6"/>
    <p:sldLayoutId id="2147486226" r:id="rId7"/>
    <p:sldLayoutId id="2147486227" r:id="rId8"/>
    <p:sldLayoutId id="2147486228" r:id="rId9"/>
    <p:sldLayoutId id="2147486229" r:id="rId10"/>
    <p:sldLayoutId id="2147486230" r:id="rId11"/>
    <p:sldLayoutId id="2147486231" r:id="rId12"/>
    <p:sldLayoutId id="2147486232" r:id="rId13"/>
    <p:sldLayoutId id="2147486233" r:id="rId14"/>
    <p:sldLayoutId id="2147486234" r:id="rId15"/>
    <p:sldLayoutId id="2147486235" r:id="rId16"/>
    <p:sldLayoutId id="2147486236" r:id="rId17"/>
    <p:sldLayoutId id="2147486237" r:id="rId18"/>
    <p:sldLayoutId id="2147486238" r:id="rId19"/>
    <p:sldLayoutId id="2147486239" r:id="rId20"/>
    <p:sldLayoutId id="2147486240" r:id="rId21"/>
    <p:sldLayoutId id="2147486241" r:id="rId22"/>
    <p:sldLayoutId id="2147486242" r:id="rId23"/>
    <p:sldLayoutId id="2147486243" r:id="rId24"/>
    <p:sldLayoutId id="2147486244" r:id="rId25"/>
    <p:sldLayoutId id="2147486245" r:id="rId26"/>
    <p:sldLayoutId id="2147486246" r:id="rId27"/>
    <p:sldLayoutId id="2147486247" r:id="rId28"/>
    <p:sldLayoutId id="2147486248" r:id="rId29"/>
    <p:sldLayoutId id="2147486249" r:id="rId30"/>
    <p:sldLayoutId id="2147486250" r:id="rId31"/>
    <p:sldLayoutId id="2147486251" r:id="rId32"/>
    <p:sldLayoutId id="2147486252" r:id="rId33"/>
    <p:sldLayoutId id="2147486253" r:id="rId34"/>
    <p:sldLayoutId id="2147486254" r:id="rId35"/>
    <p:sldLayoutId id="2147486255" r:id="rId36"/>
    <p:sldLayoutId id="2147486256" r:id="rId37"/>
    <p:sldLayoutId id="2147486257" r:id="rId38"/>
    <p:sldLayoutId id="2147486258" r:id="rId39"/>
    <p:sldLayoutId id="2147486259" r:id="rId4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sldNum="0" hdr="0" dt="0"/>
  <p:txStyles>
    <p:titleStyle>
      <a:lvl1pPr algn="l" defTabSz="1088470" rtl="0" eaLnBrk="1" latinLnBrk="0" hangingPunct="1">
        <a:spcBef>
          <a:spcPct val="0"/>
        </a:spcBef>
        <a:buNone/>
        <a:defRPr sz="3467" b="1" kern="1200">
          <a:solidFill>
            <a:schemeClr val="accent1"/>
          </a:solidFill>
          <a:latin typeface="+mj-lt"/>
          <a:ea typeface="+mj-ea"/>
          <a:cs typeface="+mj-cs"/>
        </a:defRPr>
      </a:lvl1pPr>
    </p:titleStyle>
    <p:bodyStyle>
      <a:lvl1pPr marL="234945" indent="-234945" algn="l" defTabSz="1088470" rtl="0" eaLnBrk="1" latinLnBrk="0" hangingPunct="1">
        <a:spcBef>
          <a:spcPts val="508"/>
        </a:spcBef>
        <a:spcAft>
          <a:spcPts val="508"/>
        </a:spcAft>
        <a:buClr>
          <a:schemeClr val="accent2"/>
        </a:buClr>
        <a:buFont typeface="Wingdings" panose="05000000000000000000" pitchFamily="2" charset="2"/>
        <a:buChar char="§"/>
        <a:defRPr sz="2000" b="0" kern="1200">
          <a:solidFill>
            <a:schemeClr val="accent1"/>
          </a:solidFill>
          <a:latin typeface="+mn-lt"/>
          <a:ea typeface="+mn-ea"/>
          <a:cs typeface="+mn-cs"/>
        </a:defRPr>
      </a:lvl1pPr>
      <a:lvl2pPr marL="484705" indent="-249760" algn="l" defTabSz="1088470" rtl="0" eaLnBrk="1" latinLnBrk="0" hangingPunct="1">
        <a:spcBef>
          <a:spcPts val="253"/>
        </a:spcBef>
        <a:spcAft>
          <a:spcPts val="253"/>
        </a:spcAft>
        <a:buClr>
          <a:schemeClr val="accent2"/>
        </a:buClr>
        <a:buSzPct val="120000"/>
        <a:buFont typeface="Arial" panose="020B0604020202020204" pitchFamily="34" charset="0"/>
        <a:buChar char="›"/>
        <a:defRPr sz="2000" kern="1200">
          <a:solidFill>
            <a:schemeClr val="accent1"/>
          </a:solidFill>
          <a:latin typeface="+mn-lt"/>
          <a:ea typeface="+mn-ea"/>
          <a:cs typeface="+mn-cs"/>
        </a:defRPr>
      </a:lvl2pPr>
      <a:lvl3pPr marL="719649" indent="-234945" algn="l" defTabSz="1088470" rtl="0" eaLnBrk="1" latinLnBrk="0" hangingPunct="1">
        <a:spcBef>
          <a:spcPts val="253"/>
        </a:spcBef>
        <a:spcAft>
          <a:spcPts val="253"/>
        </a:spcAft>
        <a:buClr>
          <a:schemeClr val="accent2"/>
        </a:buClr>
        <a:buFont typeface="Arial" panose="020B0604020202020204" pitchFamily="34" charset="0"/>
        <a:buChar char="•"/>
        <a:defRPr sz="2000" kern="1200">
          <a:solidFill>
            <a:schemeClr val="accent1"/>
          </a:solidFill>
          <a:latin typeface="+mn-lt"/>
          <a:ea typeface="+mn-ea"/>
          <a:cs typeface="+mn-cs"/>
        </a:defRPr>
      </a:lvl3pPr>
      <a:lvl4pPr marL="1344" indent="0" algn="l" defTabSz="1088470" rtl="0" eaLnBrk="1" latinLnBrk="0" hangingPunct="1">
        <a:spcBef>
          <a:spcPts val="508"/>
        </a:spcBef>
        <a:spcAft>
          <a:spcPts val="508"/>
        </a:spcAft>
        <a:buClr>
          <a:schemeClr val="accent1"/>
        </a:buClr>
        <a:buFont typeface="Arial" panose="020B0604020202020204" pitchFamily="34" charset="0"/>
        <a:buNone/>
        <a:defRPr sz="2267" b="1" kern="1200" baseline="0">
          <a:solidFill>
            <a:srgbClr val="7F7F7F"/>
          </a:solidFill>
          <a:latin typeface="+mn-lt"/>
          <a:ea typeface="+mn-ea"/>
          <a:cs typeface="+mn-cs"/>
        </a:defRPr>
      </a:lvl4pPr>
      <a:lvl5pPr marL="0" indent="0" algn="l" defTabSz="1088470" rtl="0" eaLnBrk="1" latinLnBrk="0" hangingPunct="1">
        <a:spcBef>
          <a:spcPts val="253"/>
        </a:spcBef>
        <a:spcAft>
          <a:spcPts val="253"/>
        </a:spcAft>
        <a:buClr>
          <a:schemeClr val="accent1"/>
        </a:buClr>
        <a:buFont typeface="Arial" pitchFamily="34" charset="0"/>
        <a:buNone/>
        <a:defRPr sz="2000" b="1" kern="1200" baseline="0">
          <a:solidFill>
            <a:schemeClr val="accent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 pos="200">
          <p15:clr>
            <a:srgbClr val="F26B43"/>
          </p15:clr>
        </p15:guide>
        <p15:guide id="4" pos="395">
          <p15:clr>
            <a:srgbClr val="F26B43"/>
          </p15:clr>
        </p15:guide>
        <p15:guide id="5" pos="491">
          <p15:clr>
            <a:srgbClr val="F26B43"/>
          </p15:clr>
        </p15:guide>
        <p15:guide id="6" pos="590">
          <p15:clr>
            <a:srgbClr val="F26B43"/>
          </p15:clr>
        </p15:guide>
        <p15:guide id="7" pos="686">
          <p15:clr>
            <a:srgbClr val="F26B43"/>
          </p15:clr>
        </p15:guide>
        <p15:guide id="9" pos="785">
          <p15:clr>
            <a:srgbClr val="F26B43"/>
          </p15:clr>
        </p15:guide>
        <p15:guide id="10" pos="882">
          <p15:clr>
            <a:srgbClr val="F26B43"/>
          </p15:clr>
        </p15:guide>
        <p15:guide id="11" pos="980">
          <p15:clr>
            <a:srgbClr val="F26B43"/>
          </p15:clr>
        </p15:guide>
        <p15:guide id="12" pos="1077">
          <p15:clr>
            <a:srgbClr val="F26B43"/>
          </p15:clr>
        </p15:guide>
        <p15:guide id="13" pos="1175">
          <p15:clr>
            <a:srgbClr val="F26B43"/>
          </p15:clr>
        </p15:guide>
        <p15:guide id="14" pos="1272">
          <p15:clr>
            <a:srgbClr val="F26B43"/>
          </p15:clr>
        </p15:guide>
        <p15:guide id="15" pos="1370">
          <p15:clr>
            <a:srgbClr val="F26B43"/>
          </p15:clr>
        </p15:guide>
        <p15:guide id="16" pos="1467">
          <p15:clr>
            <a:srgbClr val="F26B43"/>
          </p15:clr>
        </p15:guide>
        <p15:guide id="17" pos="1565">
          <p15:clr>
            <a:srgbClr val="F26B43"/>
          </p15:clr>
        </p15:guide>
        <p15:guide id="18" pos="1662">
          <p15:clr>
            <a:srgbClr val="F26B43"/>
          </p15:clr>
        </p15:guide>
        <p15:guide id="19" pos="1760">
          <p15:clr>
            <a:srgbClr val="F26B43"/>
          </p15:clr>
        </p15:guide>
        <p15:guide id="20" pos="1856">
          <p15:clr>
            <a:srgbClr val="F26B43"/>
          </p15:clr>
        </p15:guide>
        <p15:guide id="21" pos="1955">
          <p15:clr>
            <a:srgbClr val="F26B43"/>
          </p15:clr>
        </p15:guide>
        <p15:guide id="22" pos="2052">
          <p15:clr>
            <a:srgbClr val="F26B43"/>
          </p15:clr>
        </p15:guide>
        <p15:guide id="23" pos="2150">
          <p15:clr>
            <a:srgbClr val="F26B43"/>
          </p15:clr>
        </p15:guide>
        <p15:guide id="24" pos="2247">
          <p15:clr>
            <a:srgbClr val="F26B43"/>
          </p15:clr>
        </p15:guide>
        <p15:guide id="25" pos="2345">
          <p15:clr>
            <a:srgbClr val="F26B43"/>
          </p15:clr>
        </p15:guide>
        <p15:guide id="26" pos="2442">
          <p15:clr>
            <a:srgbClr val="F26B43"/>
          </p15:clr>
        </p15:guide>
        <p15:guide id="27" pos="2540">
          <p15:clr>
            <a:srgbClr val="F26B43"/>
          </p15:clr>
        </p15:guide>
        <p15:guide id="28" pos="2637">
          <p15:clr>
            <a:srgbClr val="F26B43"/>
          </p15:clr>
        </p15:guide>
        <p15:guide id="29" pos="2735">
          <p15:clr>
            <a:srgbClr val="F26B43"/>
          </p15:clr>
        </p15:guide>
        <p15:guide id="30" pos="2832">
          <p15:clr>
            <a:srgbClr val="F26B43"/>
          </p15:clr>
        </p15:guide>
        <p15:guide id="31" pos="2931">
          <p15:clr>
            <a:srgbClr val="F26B43"/>
          </p15:clr>
        </p15:guide>
        <p15:guide id="32" pos="3027">
          <p15:clr>
            <a:srgbClr val="F26B43"/>
          </p15:clr>
        </p15:guide>
        <p15:guide id="33" pos="3125">
          <p15:clr>
            <a:srgbClr val="F26B43"/>
          </p15:clr>
        </p15:guide>
        <p15:guide id="34" pos="3222">
          <p15:clr>
            <a:srgbClr val="F26B43"/>
          </p15:clr>
        </p15:guide>
        <p15:guide id="35" pos="3321">
          <p15:clr>
            <a:srgbClr val="F26B43"/>
          </p15:clr>
        </p15:guide>
        <p15:guide id="36" pos="3417">
          <p15:clr>
            <a:srgbClr val="F26B43"/>
          </p15:clr>
        </p15:guide>
        <p15:guide id="37" pos="3516">
          <p15:clr>
            <a:srgbClr val="F26B43"/>
          </p15:clr>
        </p15:guide>
        <p15:guide id="38" pos="3612">
          <p15:clr>
            <a:srgbClr val="F26B43"/>
          </p15:clr>
        </p15:guide>
        <p15:guide id="39" pos="3710">
          <p15:clr>
            <a:srgbClr val="F26B43"/>
          </p15:clr>
        </p15:guide>
        <p15:guide id="40" pos="3807">
          <p15:clr>
            <a:srgbClr val="F26B43"/>
          </p15:clr>
        </p15:guide>
        <p15:guide id="41" pos="4002">
          <p15:clr>
            <a:srgbClr val="F26B43"/>
          </p15:clr>
        </p15:guide>
        <p15:guide id="42" pos="4100">
          <p15:clr>
            <a:srgbClr val="F26B43"/>
          </p15:clr>
        </p15:guide>
        <p15:guide id="43" pos="4197">
          <p15:clr>
            <a:srgbClr val="F26B43"/>
          </p15:clr>
        </p15:guide>
        <p15:guide id="44" pos="4296">
          <p15:clr>
            <a:srgbClr val="F26B43"/>
          </p15:clr>
        </p15:guide>
        <p15:guide id="45" pos="4392">
          <p15:clr>
            <a:srgbClr val="F26B43"/>
          </p15:clr>
        </p15:guide>
        <p15:guide id="46" pos="4491">
          <p15:clr>
            <a:srgbClr val="F26B43"/>
          </p15:clr>
        </p15:guide>
        <p15:guide id="47" pos="4587">
          <p15:clr>
            <a:srgbClr val="F26B43"/>
          </p15:clr>
        </p15:guide>
        <p15:guide id="48" pos="4686">
          <p15:clr>
            <a:srgbClr val="F26B43"/>
          </p15:clr>
        </p15:guide>
        <p15:guide id="49" pos="4782">
          <p15:clr>
            <a:srgbClr val="F26B43"/>
          </p15:clr>
        </p15:guide>
        <p15:guide id="50" pos="4880">
          <p15:clr>
            <a:srgbClr val="F26B43"/>
          </p15:clr>
        </p15:guide>
        <p15:guide id="51" pos="4977">
          <p15:clr>
            <a:srgbClr val="F26B43"/>
          </p15:clr>
        </p15:guide>
        <p15:guide id="52" pos="5076">
          <p15:clr>
            <a:srgbClr val="F26B43"/>
          </p15:clr>
        </p15:guide>
        <p15:guide id="53" pos="5174">
          <p15:clr>
            <a:srgbClr val="F26B43"/>
          </p15:clr>
        </p15:guide>
        <p15:guide id="54" pos="5271">
          <p15:clr>
            <a:srgbClr val="F26B43"/>
          </p15:clr>
        </p15:guide>
        <p15:guide id="55" pos="5369">
          <p15:clr>
            <a:srgbClr val="F26B43"/>
          </p15:clr>
        </p15:guide>
        <p15:guide id="56" pos="5466">
          <p15:clr>
            <a:srgbClr val="F26B43"/>
          </p15:clr>
        </p15:guide>
        <p15:guide id="57" pos="5564">
          <p15:clr>
            <a:srgbClr val="F26B43"/>
          </p15:clr>
        </p15:guide>
        <p15:guide id="58" pos="5660">
          <p15:clr>
            <a:srgbClr val="F26B43"/>
          </p15:clr>
        </p15:guide>
        <p15:guide id="59" orient="horz" pos="234">
          <p15:clr>
            <a:srgbClr val="F26B43"/>
          </p15:clr>
        </p15:guide>
        <p15:guide id="60" orient="horz" pos="342">
          <p15:clr>
            <a:srgbClr val="F26B43"/>
          </p15:clr>
        </p15:guide>
        <p15:guide id="61" orient="horz" pos="447">
          <p15:clr>
            <a:srgbClr val="F26B43"/>
          </p15:clr>
        </p15:guide>
        <p15:guide id="70" orient="horz" pos="1300">
          <p15:clr>
            <a:srgbClr val="F26B43"/>
          </p15:clr>
        </p15:guide>
        <p15:guide id="71" orient="horz" pos="1514">
          <p15:clr>
            <a:srgbClr val="F26B43"/>
          </p15:clr>
        </p15:guide>
        <p15:guide id="73" orient="horz" pos="1620">
          <p15:clr>
            <a:srgbClr val="F26B43"/>
          </p15:clr>
        </p15:guide>
        <p15:guide id="74" orient="horz" pos="1726">
          <p15:clr>
            <a:srgbClr val="F26B43"/>
          </p15:clr>
        </p15:guide>
        <p15:guide id="75" orient="horz" pos="1834">
          <p15:clr>
            <a:srgbClr val="F26B43"/>
          </p15:clr>
        </p15:guide>
        <p15:guide id="76" orient="horz" pos="1940">
          <p15:clr>
            <a:srgbClr val="F26B43"/>
          </p15:clr>
        </p15:guide>
        <p15:guide id="77" orient="horz" pos="2046">
          <p15:clr>
            <a:srgbClr val="F26B43"/>
          </p15:clr>
        </p15:guide>
        <p15:guide id="78" orient="horz" pos="2152">
          <p15:clr>
            <a:srgbClr val="F26B43"/>
          </p15:clr>
        </p15:guide>
        <p15:guide id="79" orient="horz" pos="2260">
          <p15:clr>
            <a:srgbClr val="F26B43"/>
          </p15:clr>
        </p15:guide>
        <p15:guide id="80" orient="horz" pos="2366">
          <p15:clr>
            <a:srgbClr val="F26B43"/>
          </p15:clr>
        </p15:guide>
        <p15:guide id="81" orient="horz" pos="2470">
          <p15:clr>
            <a:srgbClr val="F26B43"/>
          </p15:clr>
        </p15:guide>
        <p15:guide id="82" orient="horz" pos="2576">
          <p15:clr>
            <a:srgbClr val="F26B43"/>
          </p15:clr>
        </p15:guide>
        <p15:guide id="83" orient="horz" pos="2684">
          <p15:clr>
            <a:srgbClr val="F26B43"/>
          </p15:clr>
        </p15:guide>
        <p15:guide id="84" orient="horz" pos="279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55">
          <p15:clr>
            <a:srgbClr val="F26B43"/>
          </p15:clr>
        </p15:guide>
        <p15:guide id="90" orient="horz" pos="660">
          <p15:clr>
            <a:srgbClr val="F26B43"/>
          </p15:clr>
        </p15:guide>
        <p15:guide id="91" orient="horz" pos="768">
          <p15:clr>
            <a:srgbClr val="F26B43"/>
          </p15:clr>
        </p15:guide>
        <p15:guide id="92" orient="horz" pos="873">
          <p15:clr>
            <a:srgbClr val="F26B43"/>
          </p15:clr>
        </p15:guide>
        <p15:guide id="93" orient="horz" pos="981">
          <p15:clr>
            <a:srgbClr val="F26B43"/>
          </p15:clr>
        </p15:guide>
        <p15:guide id="94" orient="horz" pos="1086">
          <p15:clr>
            <a:srgbClr val="F26B43"/>
          </p15:clr>
        </p15:guide>
        <p15:guide id="95" orient="horz" pos="1194">
          <p15:clr>
            <a:srgbClr val="F26B43"/>
          </p15:clr>
        </p15:guide>
        <p15:guide id="96" orient="horz" pos="1406">
          <p15:clr>
            <a:srgbClr val="F26B43"/>
          </p15:clr>
        </p15:guide>
        <p15:guide id="97" pos="3905">
          <p15:clr>
            <a:srgbClr val="F26B43"/>
          </p15:clr>
        </p15:guide>
        <p15:guide id="99" pos="297">
          <p15:clr>
            <a:srgbClr val="F26B43"/>
          </p15:clr>
        </p15:guide>
        <p15:guide id="100" pos="10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3">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November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21439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Unit Controller Call Series © Sodexo November 2023. All rights Reserved</a:t>
            </a:r>
          </a:p>
        </p:txBody>
      </p:sp>
    </p:spTree>
    <p:extLst>
      <p:ext uri="{BB962C8B-B14F-4D97-AF65-F5344CB8AC3E}">
        <p14:creationId xmlns:p14="http://schemas.microsoft.com/office/powerpoint/2010/main" val="1203692362"/>
      </p:ext>
    </p:extLst>
  </p:cSld>
  <p:clrMap bg1="lt1" tx1="dk1" bg2="lt2" tx2="dk2" accent1="accent1" accent2="accent2" accent3="accent3" accent4="accent4" accent5="accent5" accent6="accent6" hlink="hlink" folHlink="folHlink"/>
  <p:sldLayoutIdLst>
    <p:sldLayoutId id="2147486262" r:id="rId1"/>
    <p:sldLayoutId id="2147486263" r:id="rId2"/>
    <p:sldLayoutId id="2147486264" r:id="rId3"/>
    <p:sldLayoutId id="2147486265" r:id="rId4"/>
    <p:sldLayoutId id="2147486266" r:id="rId5"/>
    <p:sldLayoutId id="2147486267" r:id="rId6"/>
    <p:sldLayoutId id="2147486268" r:id="rId7"/>
    <p:sldLayoutId id="2147486269" r:id="rId8"/>
    <p:sldLayoutId id="2147486270" r:id="rId9"/>
    <p:sldLayoutId id="2147486271" r:id="rId10"/>
    <p:sldLayoutId id="2147486272" r:id="rId11"/>
    <p:sldLayoutId id="2147486273" r:id="rId12"/>
    <p:sldLayoutId id="2147486274" r:id="rId13"/>
    <p:sldLayoutId id="2147486364" r:id="rId14"/>
    <p:sldLayoutId id="214748636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8"/>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8"/>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November 2023. All rights Reserved</a:t>
            </a:r>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a:p>
        </p:txBody>
      </p:sp>
    </p:spTree>
    <p:extLst>
      <p:ext uri="{BB962C8B-B14F-4D97-AF65-F5344CB8AC3E}">
        <p14:creationId xmlns:p14="http://schemas.microsoft.com/office/powerpoint/2010/main" val="765285097"/>
      </p:ext>
    </p:extLst>
  </p:cSld>
  <p:clrMap bg1="lt1" tx1="dk1" bg2="lt2" tx2="dk2" accent1="accent1" accent2="accent2" accent3="accent3" accent4="accent4" accent5="accent5" accent6="accent6" hlink="hlink" folHlink="folHlink"/>
  <p:sldLayoutIdLst>
    <p:sldLayoutId id="2147486325" r:id="rId1"/>
    <p:sldLayoutId id="2147486326" r:id="rId2"/>
    <p:sldLayoutId id="2147486327" r:id="rId3"/>
    <p:sldLayoutId id="2147486328" r:id="rId4"/>
    <p:sldLayoutId id="2147486329" r:id="rId5"/>
    <p:sldLayoutId id="2147486330" r:id="rId6"/>
    <p:sldLayoutId id="2147486331" r:id="rId7"/>
    <p:sldLayoutId id="2147486332" r:id="rId8"/>
    <p:sldLayoutId id="2147486333" r:id="rId9"/>
    <p:sldLayoutId id="2147486334" r:id="rId10"/>
    <p:sldLayoutId id="2147486335" r:id="rId11"/>
    <p:sldLayoutId id="2147486336" r:id="rId12"/>
    <p:sldLayoutId id="2147486337" r:id="rId13"/>
    <p:sldLayoutId id="2147486338" r:id="rId14"/>
    <p:sldLayoutId id="2147486339" r:id="rId15"/>
    <p:sldLayoutId id="2147486340" r:id="rId16"/>
    <p:sldLayoutId id="2147486341" r:id="rId17"/>
    <p:sldLayoutId id="2147486342" r:id="rId18"/>
    <p:sldLayoutId id="2147486343" r:id="rId19"/>
    <p:sldLayoutId id="2147486344" r:id="rId20"/>
    <p:sldLayoutId id="2147486345" r:id="rId21"/>
    <p:sldLayoutId id="2147486346" r:id="rId22"/>
    <p:sldLayoutId id="2147486347" r:id="rId23"/>
    <p:sldLayoutId id="2147486348" r:id="rId24"/>
    <p:sldLayoutId id="2147486349" r:id="rId25"/>
    <p:sldLayoutId id="2147486350" r:id="rId26"/>
    <p:sldLayoutId id="2147486351" r:id="rId27"/>
    <p:sldLayoutId id="2147486352" r:id="rId28"/>
    <p:sldLayoutId id="2147486353" r:id="rId29"/>
    <p:sldLayoutId id="2147486354" r:id="rId30"/>
    <p:sldLayoutId id="2147486355" r:id="rId31"/>
    <p:sldLayoutId id="2147486356" r:id="rId32"/>
    <p:sldLayoutId id="2147486357" r:id="rId33"/>
    <p:sldLayoutId id="2147486358" r:id="rId34"/>
    <p:sldLayoutId id="214748635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November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49421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8" y="6553167"/>
            <a:ext cx="542727" cy="107723"/>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1" b="1">
                <a:solidFill>
                  <a:srgbClr val="2A295C"/>
                </a:solidFill>
              </a:defRPr>
            </a:lvl1pPr>
          </a:lstStyle>
          <a:p>
            <a:r>
              <a:rPr lang="en-US" noProof="0"/>
              <a:t>Unit Controller Call Series © Sodexo November 2023. All rights Reserved</a:t>
            </a:r>
            <a:endParaRPr lang="en-US" noProof="0" dirty="0"/>
          </a:p>
        </p:txBody>
      </p:sp>
      <p:sp>
        <p:nvSpPr>
          <p:cNvPr id="3" name="Text Placeholder 2"/>
          <p:cNvSpPr>
            <a:spLocks noGrp="1"/>
          </p:cNvSpPr>
          <p:nvPr>
            <p:ph type="body" idx="1"/>
          </p:nvPr>
        </p:nvSpPr>
        <p:spPr>
          <a:xfrm>
            <a:off x="443281" y="1622321"/>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41"/>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1"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10"/>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2628657826"/>
      </p:ext>
    </p:extLst>
  </p:cSld>
  <p:clrMap bg1="lt1" tx1="dk1" bg2="lt2" tx2="dk2" accent1="accent1" accent2="accent2" accent3="accent3" accent4="accent4" accent5="accent5" accent6="accent6" hlink="hlink" folHlink="folHlink"/>
  <p:sldLayoutIdLst>
    <p:sldLayoutId id="2147485562" r:id="rId1"/>
    <p:sldLayoutId id="2147485563" r:id="rId2"/>
    <p:sldLayoutId id="2147485564" r:id="rId3"/>
    <p:sldLayoutId id="2147485565" r:id="rId4"/>
    <p:sldLayoutId id="2147485566" r:id="rId5"/>
    <p:sldLayoutId id="2147485567" r:id="rId6"/>
    <p:sldLayoutId id="2147485568" r:id="rId7"/>
    <p:sldLayoutId id="2147485569" r:id="rId8"/>
    <p:sldLayoutId id="2147485570" r:id="rId9"/>
    <p:sldLayoutId id="2147485571" r:id="rId10"/>
    <p:sldLayoutId id="2147485572" r:id="rId11"/>
    <p:sldLayoutId id="2147485573" r:id="rId12"/>
    <p:sldLayoutId id="2147485574" r:id="rId13"/>
    <p:sldLayoutId id="2147485575" r:id="rId14"/>
    <p:sldLayoutId id="2147485576" r:id="rId15"/>
    <p:sldLayoutId id="2147485577" r:id="rId16"/>
    <p:sldLayoutId id="2147485578" r:id="rId17"/>
    <p:sldLayoutId id="2147485579" r:id="rId18"/>
    <p:sldLayoutId id="2147485580" r:id="rId19"/>
    <p:sldLayoutId id="2147485581" r:id="rId20"/>
    <p:sldLayoutId id="2147485582" r:id="rId21"/>
    <p:sldLayoutId id="2147485583" r:id="rId22"/>
    <p:sldLayoutId id="2147485584" r:id="rId23"/>
    <p:sldLayoutId id="2147485585" r:id="rId24"/>
    <p:sldLayoutId id="2147485586" r:id="rId25"/>
    <p:sldLayoutId id="2147485587" r:id="rId26"/>
    <p:sldLayoutId id="2147485588" r:id="rId27"/>
    <p:sldLayoutId id="2147485589" r:id="rId28"/>
    <p:sldLayoutId id="2147485590" r:id="rId29"/>
    <p:sldLayoutId id="2147485591" r:id="rId30"/>
    <p:sldLayoutId id="2147485592" r:id="rId31"/>
    <p:sldLayoutId id="2147485593" r:id="rId32"/>
    <p:sldLayoutId id="2147485594" r:id="rId33"/>
    <p:sldLayoutId id="2147485595" r:id="rId34"/>
    <p:sldLayoutId id="214748559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54"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54"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69993" indent="-269993" algn="l" defTabSz="914354"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5990" indent="-143996" algn="l" defTabSz="914354"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586" indent="-143996" algn="l" defTabSz="914354"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54"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4">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November 2023. All rights Reserved</a:t>
            </a:r>
            <a:endParaRPr lang="fr-FR" dirty="0"/>
          </a:p>
        </p:txBody>
      </p:sp>
      <p:sp>
        <p:nvSpPr>
          <p:cNvPr id="3" name="Text Placeholder 2"/>
          <p:cNvSpPr>
            <a:spLocks noGrp="1"/>
          </p:cNvSpPr>
          <p:nvPr>
            <p:ph type="body" idx="1"/>
          </p:nvPr>
        </p:nvSpPr>
        <p:spPr>
          <a:xfrm>
            <a:off x="443279" y="1622320"/>
            <a:ext cx="11269295" cy="1564018"/>
          </a:xfrm>
          <a:prstGeom prst="rect">
            <a:avLst/>
          </a:prstGeom>
        </p:spPr>
        <p:txBody>
          <a:bodyPr vert="horz" wrap="square" lIns="0" tIns="0" rIns="0" bIns="0" rtlCol="0">
            <a:spAutoFit/>
          </a:bodyPr>
          <a:lstStyle/>
          <a:p>
            <a:pPr lvl="0"/>
            <a:r>
              <a:rPr lang="fr-FR" dirty="0"/>
              <a:t>Lorem ipsum </a:t>
            </a:r>
            <a:r>
              <a:rPr lang="fr-FR" dirty="0" err="1"/>
              <a:t>dolor</a:t>
            </a:r>
            <a:endParaRPr lang="fr-FR" dirty="0"/>
          </a:p>
          <a:p>
            <a:pPr lvl="1"/>
            <a:r>
              <a:rPr lang="fr-FR" dirty="0"/>
              <a:t>Deuxième niveau</a:t>
            </a:r>
          </a:p>
          <a:p>
            <a:pPr lvl="2"/>
            <a:r>
              <a:rPr lang="fr-FR" dirty="0"/>
              <a:t>Duis niveau</a:t>
            </a:r>
          </a:p>
          <a:p>
            <a:pPr lvl="3"/>
            <a:r>
              <a:rPr lang="fr-FR" dirty="0"/>
              <a:t>Lorem niveau</a:t>
            </a:r>
          </a:p>
          <a:p>
            <a:pPr lvl="4"/>
            <a:r>
              <a:rPr lang="fr-FR" dirty="0"/>
              <a:t>Cinquième niveau</a:t>
            </a:r>
            <a:endParaRPr lang="en-US" dirty="0"/>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dirty="0" err="1"/>
              <a:t>Title</a:t>
            </a:r>
            <a:r>
              <a:rPr lang="fr-FR" dirty="0"/>
              <a:t>,</a:t>
            </a:r>
            <a:endParaRPr lang="en-US" dirty="0"/>
          </a:p>
        </p:txBody>
      </p:sp>
      <p:grpSp>
        <p:nvGrpSpPr>
          <p:cNvPr id="24" name="Groupe 23">
            <a:extLst>
              <a:ext uri="{FF2B5EF4-FFF2-40B4-BE49-F238E27FC236}">
                <a16:creationId xmlns:a16="http://schemas.microsoft.com/office/drawing/2014/main" id="{F7E5A670-2A9B-4974-910E-1BD281180AFE}"/>
              </a:ext>
            </a:extLst>
          </p:cNvPr>
          <p:cNvGrpSpPr/>
          <p:nvPr userDrawn="1"/>
        </p:nvGrpSpPr>
        <p:grpSpPr>
          <a:xfrm>
            <a:off x="4389834" y="-497781"/>
            <a:ext cx="3412332" cy="369193"/>
            <a:chOff x="3945731" y="-497781"/>
            <a:chExt cx="3412332" cy="369193"/>
          </a:xfrm>
        </p:grpSpPr>
        <p:sp>
          <p:nvSpPr>
            <p:cNvPr id="26" name="Rectangle 25">
              <a:extLst>
                <a:ext uri="{FF2B5EF4-FFF2-40B4-BE49-F238E27FC236}">
                  <a16:creationId xmlns:a16="http://schemas.microsoft.com/office/drawing/2014/main" id="{141EC69E-F71F-4AFD-ABF5-9203403B6B70}"/>
                </a:ext>
              </a:extLst>
            </p:cNvPr>
            <p:cNvSpPr/>
            <p:nvPr userDrawn="1"/>
          </p:nvSpPr>
          <p:spPr>
            <a:xfrm>
              <a:off x="3945731" y="-497681"/>
              <a:ext cx="3412332" cy="369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F07E7CE-109A-417D-89AB-76FCDBD98ED1}"/>
                </a:ext>
                <a:ext uri="{C183D7F6-B498-43B3-948B-1728B52AA6E4}">
                  <adec:decorative xmlns:adec="http://schemas.microsoft.com/office/drawing/2017/decorative" val="1"/>
                </a:ext>
              </a:extLst>
            </p:cNvPr>
            <p:cNvSpPr/>
            <p:nvPr userDrawn="1"/>
          </p:nvSpPr>
          <p:spPr>
            <a:xfrm>
              <a:off x="4542609"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C0250768-4DD2-42A0-B101-75F76754EB3C}"/>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id="{391A6AE1-CADB-4DEA-8B09-51425F9F793B}"/>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AC83B19A-1C5A-4202-9886-7F1B4B495555}"/>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B6356FFF-3A0E-4EBF-9026-9FCC7DFCBD23}"/>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39FC590E-315E-4F79-A41A-650CA6CEC1E1}"/>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a:extLst>
                <a:ext uri="{FF2B5EF4-FFF2-40B4-BE49-F238E27FC236}">
                  <a16:creationId xmlns:a16="http://schemas.microsoft.com/office/drawing/2014/main" id="{2E5ABCD7-2C0B-41CD-9796-D80DB51C0131}"/>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a:extLst>
                <a:ext uri="{FF2B5EF4-FFF2-40B4-BE49-F238E27FC236}">
                  <a16:creationId xmlns:a16="http://schemas.microsoft.com/office/drawing/2014/main" id="{03B508FB-904A-403D-98DB-748DE7B3B329}"/>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a:extLst>
                <a:ext uri="{FF2B5EF4-FFF2-40B4-BE49-F238E27FC236}">
                  <a16:creationId xmlns:a16="http://schemas.microsoft.com/office/drawing/2014/main" id="{79BECB64-211E-4A4E-B256-F0CADF7006BE}"/>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Rectangle 52">
              <a:extLst>
                <a:ext uri="{FF2B5EF4-FFF2-40B4-BE49-F238E27FC236}">
                  <a16:creationId xmlns:a16="http://schemas.microsoft.com/office/drawing/2014/main" id="{FFDA68F5-6209-446B-8267-30D8DF04280D}"/>
                </a:ext>
                <a:ext uri="{C183D7F6-B498-43B3-948B-1728B52AA6E4}">
                  <adec:decorative xmlns:adec="http://schemas.microsoft.com/office/drawing/2017/decorative" val="1"/>
                </a:ext>
              </a:extLst>
            </p:cNvPr>
            <p:cNvSpPr/>
            <p:nvPr userDrawn="1"/>
          </p:nvSpPr>
          <p:spPr>
            <a:xfrm>
              <a:off x="3989777"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C629D8B-D09F-4ADE-BA92-52935E460E71}"/>
                </a:ext>
                <a:ext uri="{C183D7F6-B498-43B3-948B-1728B52AA6E4}">
                  <adec:decorative xmlns:adec="http://schemas.microsoft.com/office/drawing/2017/decorative" val="1"/>
                </a:ext>
              </a:extLst>
            </p:cNvPr>
            <p:cNvSpPr/>
            <p:nvPr userDrawn="1"/>
          </p:nvSpPr>
          <p:spPr>
            <a:xfrm>
              <a:off x="4266193"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ZoneTexte 54">
              <a:extLst>
                <a:ext uri="{FF2B5EF4-FFF2-40B4-BE49-F238E27FC236}">
                  <a16:creationId xmlns:a16="http://schemas.microsoft.com/office/drawing/2014/main" id="{2B2C797C-08EB-4A3B-A34B-5B2642F5871C}"/>
                </a:ext>
              </a:extLst>
            </p:cNvPr>
            <p:cNvSpPr txBox="1"/>
            <p:nvPr userDrawn="1"/>
          </p:nvSpPr>
          <p:spPr>
            <a:xfrm>
              <a:off x="3989777" y="-497781"/>
              <a:ext cx="768832"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PRIMARY COLORS</a:t>
              </a:r>
            </a:p>
          </p:txBody>
        </p:sp>
        <p:sp>
          <p:nvSpPr>
            <p:cNvPr id="56" name="ZoneTexte 55">
              <a:extLst>
                <a:ext uri="{FF2B5EF4-FFF2-40B4-BE49-F238E27FC236}">
                  <a16:creationId xmlns:a16="http://schemas.microsoft.com/office/drawing/2014/main" id="{F5EC737A-7A68-4224-A787-8C291B7D97EC}"/>
                </a:ext>
              </a:extLst>
            </p:cNvPr>
            <p:cNvSpPr txBox="1"/>
            <p:nvPr userDrawn="1"/>
          </p:nvSpPr>
          <p:spPr>
            <a:xfrm>
              <a:off x="5173232" y="-497781"/>
              <a:ext cx="2150907" cy="92333"/>
            </a:xfrm>
            <a:prstGeom prst="rect">
              <a:avLst/>
            </a:prstGeom>
            <a:noFill/>
          </p:spPr>
          <p:txBody>
            <a:bodyPr wrap="square" lIns="0" tIns="0" rIns="0" bIns="0" rtlCol="0">
              <a:spAutoFit/>
            </a:bodyPr>
            <a:lstStyle/>
            <a:p>
              <a:pPr algn="ctr"/>
              <a:r>
                <a:rPr lang="fr-FR" sz="600" dirty="0">
                  <a:solidFill>
                    <a:schemeClr val="tx1">
                      <a:lumMod val="50000"/>
                      <a:lumOff val="50000"/>
                    </a:schemeClr>
                  </a:solidFill>
                </a:rPr>
                <a:t>SECONDARY COLORS</a:t>
              </a:r>
            </a:p>
          </p:txBody>
        </p:sp>
        <p:cxnSp>
          <p:nvCxnSpPr>
            <p:cNvPr id="57" name="Connecteur droit 56">
              <a:extLst>
                <a:ext uri="{FF2B5EF4-FFF2-40B4-BE49-F238E27FC236}">
                  <a16:creationId xmlns:a16="http://schemas.microsoft.com/office/drawing/2014/main" id="{6CF841BF-8077-41A8-AF9E-FF6965654B59}"/>
                </a:ext>
              </a:extLst>
            </p:cNvPr>
            <p:cNvCxnSpPr/>
            <p:nvPr userDrawn="1"/>
          </p:nvCxnSpPr>
          <p:spPr>
            <a:xfrm>
              <a:off x="3989777" y="-400050"/>
              <a:ext cx="7688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1E4DCEA6-92B3-4A6D-A668-294E90661DC2}"/>
                </a:ext>
              </a:extLst>
            </p:cNvPr>
            <p:cNvCxnSpPr>
              <a:cxnSpLocks/>
            </p:cNvCxnSpPr>
            <p:nvPr userDrawn="1"/>
          </p:nvCxnSpPr>
          <p:spPr>
            <a:xfrm>
              <a:off x="5170877" y="-400050"/>
              <a:ext cx="215384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89730203"/>
      </p:ext>
    </p:extLst>
  </p:cSld>
  <p:clrMap bg1="lt1" tx1="dk1" bg2="lt2" tx2="dk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 id="2147485653" r:id="rId14"/>
    <p:sldLayoutId id="2147485654" r:id="rId15"/>
    <p:sldLayoutId id="2147485655" r:id="rId16"/>
    <p:sldLayoutId id="2147485656" r:id="rId17"/>
    <p:sldLayoutId id="2147485657" r:id="rId18"/>
    <p:sldLayoutId id="2147485658" r:id="rId19"/>
    <p:sldLayoutId id="2147485659" r:id="rId20"/>
    <p:sldLayoutId id="2147485660" r:id="rId21"/>
    <p:sldLayoutId id="2147485661" r:id="rId22"/>
    <p:sldLayoutId id="2147485662" r:id="rId23"/>
    <p:sldLayoutId id="2147485663" r:id="rId24"/>
    <p:sldLayoutId id="2147485664" r:id="rId25"/>
    <p:sldLayoutId id="2147485665" r:id="rId26"/>
    <p:sldLayoutId id="2147485666" r:id="rId27"/>
    <p:sldLayoutId id="2147485667" r:id="rId28"/>
    <p:sldLayoutId id="2147485668" r:id="rId29"/>
    <p:sldLayoutId id="2147485669" r:id="rId30"/>
    <p:sldLayoutId id="2147485670" r:id="rId31"/>
    <p:sldLayoutId id="2147485671"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30000"/>
        </a:lnSpc>
        <a:spcBef>
          <a:spcPts val="0"/>
        </a:spcBef>
        <a:buFont typeface="Arial" panose="020B0604020202020204" pitchFamily="34" charset="0"/>
        <a:buNone/>
        <a:defRPr sz="1500" kern="1200">
          <a:solidFill>
            <a:schemeClr val="tx2"/>
          </a:solidFill>
          <a:latin typeface="+mn-lt"/>
          <a:ea typeface="+mn-ea"/>
          <a:cs typeface="+mn-cs"/>
        </a:defRPr>
      </a:lvl1pPr>
      <a:lvl2pPr marL="180000" indent="-180000" algn="l" defTabSz="914377" rtl="0" eaLnBrk="1" latinLnBrk="0" hangingPunct="1">
        <a:lnSpc>
          <a:spcPct val="130000"/>
        </a:lnSpc>
        <a:spcBef>
          <a:spcPts val="0"/>
        </a:spcBef>
        <a:spcAft>
          <a:spcPts val="600"/>
        </a:spcAft>
        <a:buClr>
          <a:srgbClr val="EE0000"/>
        </a:buClr>
        <a:buFont typeface="Arial" panose="020B0604020202020204" pitchFamily="34" charset="0"/>
        <a:buChar char="‒"/>
        <a:defRPr sz="1500" b="1" kern="1200">
          <a:solidFill>
            <a:srgbClr val="2A295C"/>
          </a:solidFill>
          <a:latin typeface="+mn-lt"/>
          <a:ea typeface="+mn-ea"/>
          <a:cs typeface="+mn-cs"/>
        </a:defRPr>
      </a:lvl2pPr>
      <a:lvl3pPr marL="756000" indent="-144000" algn="l" defTabSz="914377" rtl="0" eaLnBrk="1" latinLnBrk="0" hangingPunct="1">
        <a:lnSpc>
          <a:spcPct val="130000"/>
        </a:lnSpc>
        <a:spcBef>
          <a:spcPts val="0"/>
        </a:spcBef>
        <a:buClr>
          <a:schemeClr val="tx2"/>
        </a:buClr>
        <a:buSzPct val="80000"/>
        <a:buFont typeface="Arial" panose="020B0604020202020204" pitchFamily="34" charset="0"/>
        <a:buChar char="•"/>
        <a:defRPr sz="1500" kern="1200">
          <a:solidFill>
            <a:schemeClr val="tx2"/>
          </a:solidFill>
          <a:latin typeface="+mn-lt"/>
          <a:ea typeface="+mn-ea"/>
          <a:cs typeface="+mn-cs"/>
        </a:defRPr>
      </a:lvl3pPr>
      <a:lvl4pPr marL="1080000" indent="-108000" algn="l" defTabSz="914377" rtl="0" eaLnBrk="1" latinLnBrk="0" hangingPunct="1">
        <a:lnSpc>
          <a:spcPct val="130000"/>
        </a:lnSpc>
        <a:spcBef>
          <a:spcPts val="0"/>
        </a:spcBef>
        <a:buClr>
          <a:schemeClr val="tx2"/>
        </a:buClr>
        <a:buFont typeface="Arial" panose="020B0604020202020204" pitchFamily="34" charset="0"/>
        <a:buChar char="-"/>
        <a:defRPr sz="1500" kern="1200">
          <a:solidFill>
            <a:schemeClr val="tx2"/>
          </a:solidFill>
          <a:latin typeface="+mn-lt"/>
          <a:ea typeface="+mn-ea"/>
          <a:cs typeface="+mn-cs"/>
        </a:defRPr>
      </a:lvl4pPr>
      <a:lvl5pPr marL="0" indent="0" algn="l" defTabSz="914377" rtl="0" eaLnBrk="1" latinLnBrk="0" hangingPunct="1">
        <a:lnSpc>
          <a:spcPct val="13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latin typeface="Arial"/>
              </a:rPr>
              <a:pPr eaLnBrk="0" hangingPunct="0">
                <a:lnSpc>
                  <a:spcPct val="90000"/>
                </a:lnSpc>
                <a:buClr>
                  <a:srgbClr val="FF3333"/>
                </a:buClr>
                <a:buSzPct val="120000"/>
                <a:tabLst>
                  <a:tab pos="1082675" algn="l"/>
                  <a:tab pos="1616075" algn="l"/>
                  <a:tab pos="2149475" algn="l"/>
                  <a:tab pos="8077200" algn="r"/>
                </a:tabLst>
              </a:pPr>
              <a:t>‹#›</a:t>
            </a:fld>
            <a:r>
              <a:rPr lang="en-US" dirty="0">
                <a:solidFill>
                  <a:srgbClr val="000000"/>
                </a:solidFill>
                <a:latin typeface="Arial"/>
              </a:rPr>
              <a:t> – </a:t>
            </a: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latin typeface="Arial"/>
              </a:rPr>
              <a:t>Unit Controller Call Series © Sodexo November 2023. All rights Reserved</a:t>
            </a:r>
            <a:endParaRPr lang="en-US" dirty="0">
              <a:solidFill>
                <a:srgbClr val="000000"/>
              </a:solidFill>
              <a:latin typeface="Arial"/>
            </a:endParaRPr>
          </a:p>
        </p:txBody>
      </p:sp>
    </p:spTree>
    <p:extLst>
      <p:ext uri="{BB962C8B-B14F-4D97-AF65-F5344CB8AC3E}">
        <p14:creationId xmlns:p14="http://schemas.microsoft.com/office/powerpoint/2010/main" val="934488953"/>
      </p:ext>
    </p:extLst>
  </p:cSld>
  <p:clrMap bg1="lt1" tx1="dk1" bg2="lt2" tx2="dk2" accent1="accent1" accent2="accent2" accent3="accent3" accent4="accent4" accent5="accent5" accent6="accent6" hlink="hlink" folHlink="folHlink"/>
  <p:sldLayoutIdLst>
    <p:sldLayoutId id="2147485717"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 id="2147485728" r:id="rId12"/>
    <p:sldLayoutId id="2147485729" r:id="rId13"/>
    <p:sldLayoutId id="2147485730" r:id="rId14"/>
    <p:sldLayoutId id="2147485731" r:id="rId15"/>
    <p:sldLayoutId id="2147485732" r:id="rId16"/>
    <p:sldLayoutId id="2147485733" r:id="rId17"/>
  </p:sldLayoutIdLst>
  <p:hf sldNum="0"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November 2023.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74185792"/>
      </p:ext>
    </p:extLst>
  </p:cSld>
  <p:clrMap bg1="lt1" tx1="dk1" bg2="lt2" tx2="dk2" accent1="accent1" accent2="accent2" accent3="accent3" accent4="accent4" accent5="accent5" accent6="accent6" hlink="hlink" folHlink="folHlink"/>
  <p:sldLayoutIdLst>
    <p:sldLayoutId id="2147485845" r:id="rId1"/>
    <p:sldLayoutId id="2147485846" r:id="rId2"/>
    <p:sldLayoutId id="2147485847" r:id="rId3"/>
    <p:sldLayoutId id="2147485848" r:id="rId4"/>
    <p:sldLayoutId id="2147485849" r:id="rId5"/>
    <p:sldLayoutId id="2147485850" r:id="rId6"/>
    <p:sldLayoutId id="2147485851" r:id="rId7"/>
    <p:sldLayoutId id="2147485852" r:id="rId8"/>
    <p:sldLayoutId id="2147485853" r:id="rId9"/>
    <p:sldLayoutId id="2147485854" r:id="rId10"/>
    <p:sldLayoutId id="2147485855" r:id="rId11"/>
    <p:sldLayoutId id="2147485856" r:id="rId12"/>
    <p:sldLayoutId id="2147485857" r:id="rId13"/>
    <p:sldLayoutId id="2147485858" r:id="rId14"/>
    <p:sldLayoutId id="2147485859" r:id="rId15"/>
    <p:sldLayoutId id="2147485860" r:id="rId16"/>
    <p:sldLayoutId id="2147485861" r:id="rId17"/>
    <p:sldLayoutId id="2147485862" r:id="rId18"/>
    <p:sldLayoutId id="2147485863" r:id="rId19"/>
    <p:sldLayoutId id="2147485864" r:id="rId20"/>
    <p:sldLayoutId id="2147485865" r:id="rId21"/>
    <p:sldLayoutId id="2147485866" r:id="rId22"/>
    <p:sldLayoutId id="2147485867" r:id="rId23"/>
    <p:sldLayoutId id="2147485868" r:id="rId24"/>
    <p:sldLayoutId id="2147485869" r:id="rId25"/>
    <p:sldLayoutId id="2147485870" r:id="rId26"/>
    <p:sldLayoutId id="2147485871" r:id="rId27"/>
    <p:sldLayoutId id="2147485872" r:id="rId28"/>
    <p:sldLayoutId id="2147485873" r:id="rId29"/>
    <p:sldLayoutId id="2147485874" r:id="rId30"/>
    <p:sldLayoutId id="2147485875" r:id="rId31"/>
    <p:sldLayoutId id="2147485876" r:id="rId32"/>
    <p:sldLayoutId id="2147485877" r:id="rId33"/>
    <p:sldLayoutId id="2147485878" r:id="rId34"/>
    <p:sldLayoutId id="2147485879"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en-US" noProof="0" smtClean="0"/>
              <a:t>‹#›</a:t>
            </a:fld>
            <a:endParaRPr lang="en-US" noProof="0"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noProof="0"/>
              <a:t>Unit Controller Call Series © Sodexo November 2023. All rights Reserved</a:t>
            </a:r>
            <a:endParaRPr lang="en-US" noProof="0" dirty="0"/>
          </a:p>
        </p:txBody>
      </p:sp>
      <p:sp>
        <p:nvSpPr>
          <p:cNvPr id="3" name="Text Placeholder 2"/>
          <p:cNvSpPr>
            <a:spLocks noGrp="1"/>
          </p:cNvSpPr>
          <p:nvPr>
            <p:ph type="body" idx="1"/>
          </p:nvPr>
        </p:nvSpPr>
        <p:spPr>
          <a:xfrm>
            <a:off x="443279" y="1622320"/>
            <a:ext cx="11269295" cy="1342419"/>
          </a:xfrm>
          <a:prstGeom prst="rect">
            <a:avLst/>
          </a:prstGeom>
        </p:spPr>
        <p:txBody>
          <a:bodyPr vert="horz" wrap="square" lIns="0" tIns="0" rIns="0" bIns="0" rtlCol="0">
            <a:spAutoFit/>
          </a:bodyPr>
          <a:lstStyle/>
          <a:p>
            <a:pPr lvl="0"/>
            <a:r>
              <a:rPr lang="en-US" noProof="0"/>
              <a:t>Lorem ipsum dolor</a:t>
            </a:r>
          </a:p>
          <a:p>
            <a:pPr lvl="1"/>
            <a:r>
              <a:rPr lang="en-US" noProof="0"/>
              <a:t>Second level</a:t>
            </a:r>
          </a:p>
          <a:p>
            <a:pPr lvl="2"/>
            <a:r>
              <a:rPr lang="en-US" noProof="0"/>
              <a:t>Third level</a:t>
            </a:r>
          </a:p>
          <a:p>
            <a:pPr lvl="3"/>
            <a:r>
              <a:rPr lang="en-US" noProof="0"/>
              <a:t>Fourth level</a:t>
            </a:r>
          </a:p>
          <a:p>
            <a:pPr lvl="4"/>
            <a:r>
              <a:rPr lang="en-US" noProof="0"/>
              <a:t>Fith level</a:t>
            </a:r>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en-US" noProof="0"/>
              <a:t>Title</a:t>
            </a:r>
          </a:p>
        </p:txBody>
      </p:sp>
      <p:pic>
        <p:nvPicPr>
          <p:cNvPr id="7" name="Picture 6">
            <a:extLst>
              <a:ext uri="{FF2B5EF4-FFF2-40B4-BE49-F238E27FC236}">
                <a16:creationId xmlns:a16="http://schemas.microsoft.com/office/drawing/2014/main" id="{CF758D7F-B026-40CB-A4D4-7FA88202DDBA}"/>
              </a:ext>
            </a:extLst>
          </p:cNvPr>
          <p:cNvPicPr>
            <a:picLocks noChangeAspect="1"/>
          </p:cNvPicPr>
          <p:nvPr/>
        </p:nvPicPr>
        <p:blipFill>
          <a:blip r:embed="rId38"/>
          <a:stretch>
            <a:fillRect/>
          </a:stretch>
        </p:blipFill>
        <p:spPr>
          <a:xfrm>
            <a:off x="4303250" y="-494216"/>
            <a:ext cx="3585500" cy="380584"/>
          </a:xfrm>
          <a:prstGeom prst="rect">
            <a:avLst/>
          </a:prstGeom>
        </p:spPr>
      </p:pic>
      <p:sp>
        <p:nvSpPr>
          <p:cNvPr id="4" name="Date Placeholder 3">
            <a:extLst>
              <a:ext uri="{FF2B5EF4-FFF2-40B4-BE49-F238E27FC236}">
                <a16:creationId xmlns:a16="http://schemas.microsoft.com/office/drawing/2014/main" id="{06F1691B-01C7-47BE-BB53-7986D3E1B9F1}"/>
              </a:ext>
            </a:extLst>
          </p:cNvPr>
          <p:cNvSpPr>
            <a:spLocks noGrp="1"/>
          </p:cNvSpPr>
          <p:nvPr>
            <p:ph type="dt" sz="half" idx="2"/>
          </p:nvPr>
        </p:nvSpPr>
        <p:spPr>
          <a:xfrm>
            <a:off x="1125232" y="4574009"/>
            <a:ext cx="2743200" cy="365125"/>
          </a:xfrm>
          <a:prstGeom prst="rect">
            <a:avLst/>
          </a:prstGeom>
        </p:spPr>
        <p:txBody>
          <a:bodyPr vert="horz" lIns="0" tIns="45720" rIns="91440" bIns="45720" rtlCol="0" anchor="ctr"/>
          <a:lstStyle>
            <a:lvl1pPr algn="l">
              <a:defRPr lang="en-US" sz="1500" b="0" kern="1200" smtClean="0">
                <a:solidFill>
                  <a:schemeClr val="accent1"/>
                </a:solidFill>
                <a:latin typeface="+mn-lt"/>
                <a:ea typeface="+mn-ea"/>
                <a:cs typeface="+mn-cs"/>
              </a:defRPr>
            </a:lvl1pPr>
          </a:lstStyle>
          <a:p>
            <a:endParaRPr lang="en-US" dirty="0"/>
          </a:p>
        </p:txBody>
      </p:sp>
    </p:spTree>
    <p:extLst>
      <p:ext uri="{BB962C8B-B14F-4D97-AF65-F5344CB8AC3E}">
        <p14:creationId xmlns:p14="http://schemas.microsoft.com/office/powerpoint/2010/main" val="4254763540"/>
      </p:ext>
    </p:extLst>
  </p:cSld>
  <p:clrMap bg1="lt1" tx1="dk1" bg2="lt2" tx2="dk2" accent1="accent1" accent2="accent2" accent3="accent3" accent4="accent4" accent5="accent5" accent6="accent6" hlink="hlink" folHlink="folHlink"/>
  <p:sldLayoutIdLst>
    <p:sldLayoutId id="2147485882" r:id="rId1"/>
    <p:sldLayoutId id="2147485883" r:id="rId2"/>
    <p:sldLayoutId id="2147485884" r:id="rId3"/>
    <p:sldLayoutId id="2147485885" r:id="rId4"/>
    <p:sldLayoutId id="2147485886" r:id="rId5"/>
    <p:sldLayoutId id="2147485887" r:id="rId6"/>
    <p:sldLayoutId id="2147485888" r:id="rId7"/>
    <p:sldLayoutId id="2147485889" r:id="rId8"/>
    <p:sldLayoutId id="2147485890" r:id="rId9"/>
    <p:sldLayoutId id="2147485891" r:id="rId10"/>
    <p:sldLayoutId id="2147485892" r:id="rId11"/>
    <p:sldLayoutId id="2147485893" r:id="rId12"/>
    <p:sldLayoutId id="2147485894" r:id="rId13"/>
    <p:sldLayoutId id="2147485895" r:id="rId14"/>
    <p:sldLayoutId id="2147485896" r:id="rId15"/>
    <p:sldLayoutId id="2147485897" r:id="rId16"/>
    <p:sldLayoutId id="2147485898" r:id="rId17"/>
    <p:sldLayoutId id="2147485899" r:id="rId18"/>
    <p:sldLayoutId id="2147485900" r:id="rId19"/>
    <p:sldLayoutId id="2147485901" r:id="rId20"/>
    <p:sldLayoutId id="2147485902" r:id="rId21"/>
    <p:sldLayoutId id="2147485903" r:id="rId22"/>
    <p:sldLayoutId id="2147485904" r:id="rId23"/>
    <p:sldLayoutId id="2147485905" r:id="rId24"/>
    <p:sldLayoutId id="2147485906" r:id="rId25"/>
    <p:sldLayoutId id="2147485907" r:id="rId26"/>
    <p:sldLayoutId id="2147485908" r:id="rId27"/>
    <p:sldLayoutId id="2147485909" r:id="rId28"/>
    <p:sldLayoutId id="2147485910" r:id="rId29"/>
    <p:sldLayoutId id="2147485911" r:id="rId30"/>
    <p:sldLayoutId id="2147485912" r:id="rId31"/>
    <p:sldLayoutId id="2147485913" r:id="rId32"/>
    <p:sldLayoutId id="2147485914" r:id="rId33"/>
    <p:sldLayoutId id="2147485915" r:id="rId34"/>
    <p:sldLayoutId id="2147485916"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082F1A-762F-44CE-8B97-0AED8BA799CE}"/>
              </a:ext>
              <a:ext uri="{C183D7F6-B498-43B3-948B-1728B52AA6E4}">
                <adec:decorative xmlns:adec="http://schemas.microsoft.com/office/drawing/2017/decorative" val="1"/>
              </a:ext>
            </a:extLst>
          </p:cNvPr>
          <p:cNvSpPr/>
          <p:nvPr userDrawn="1"/>
        </p:nvSpPr>
        <p:spPr>
          <a:xfrm>
            <a:off x="4896817" y="-365760"/>
            <a:ext cx="216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1161A556-6220-474E-B219-634D90CF897D}"/>
              </a:ext>
              <a:ext uri="{C183D7F6-B498-43B3-948B-1728B52AA6E4}">
                <adec:decorative xmlns:adec="http://schemas.microsoft.com/office/drawing/2017/decorative" val="1"/>
              </a:ext>
            </a:extLst>
          </p:cNvPr>
          <p:cNvSpPr/>
          <p:nvPr userDrawn="1"/>
        </p:nvSpPr>
        <p:spPr>
          <a:xfrm>
            <a:off x="5173233" y="-365760"/>
            <a:ext cx="216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CF50046D-1DB7-4819-9E20-BD08C6320EE6}"/>
              </a:ext>
              <a:ext uri="{C183D7F6-B498-43B3-948B-1728B52AA6E4}">
                <adec:decorative xmlns:adec="http://schemas.microsoft.com/office/drawing/2017/decorative" val="1"/>
              </a:ext>
            </a:extLst>
          </p:cNvPr>
          <p:cNvSpPr/>
          <p:nvPr userDrawn="1"/>
        </p:nvSpPr>
        <p:spPr>
          <a:xfrm>
            <a:off x="5449649" y="-365760"/>
            <a:ext cx="216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74BA3831-3B60-46F9-9C09-0F7758B644FF}"/>
              </a:ext>
              <a:ext uri="{C183D7F6-B498-43B3-948B-1728B52AA6E4}">
                <adec:decorative xmlns:adec="http://schemas.microsoft.com/office/drawing/2017/decorative" val="1"/>
              </a:ext>
            </a:extLst>
          </p:cNvPr>
          <p:cNvSpPr/>
          <p:nvPr userDrawn="1"/>
        </p:nvSpPr>
        <p:spPr>
          <a:xfrm>
            <a:off x="5726065" y="-365760"/>
            <a:ext cx="216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id="{D5459566-C6A5-4DDC-BBB6-96E3239448AD}"/>
              </a:ext>
              <a:ext uri="{C183D7F6-B498-43B3-948B-1728B52AA6E4}">
                <adec:decorative xmlns:adec="http://schemas.microsoft.com/office/drawing/2017/decorative" val="1"/>
              </a:ext>
            </a:extLst>
          </p:cNvPr>
          <p:cNvSpPr/>
          <p:nvPr userDrawn="1"/>
        </p:nvSpPr>
        <p:spPr>
          <a:xfrm>
            <a:off x="6002481" y="-365760"/>
            <a:ext cx="216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D30639DF-56F6-40DE-A28E-B739E3CD65CC}"/>
              </a:ext>
              <a:ext uri="{C183D7F6-B498-43B3-948B-1728B52AA6E4}">
                <adec:decorative xmlns:adec="http://schemas.microsoft.com/office/drawing/2017/decorative" val="1"/>
              </a:ext>
            </a:extLst>
          </p:cNvPr>
          <p:cNvSpPr/>
          <p:nvPr userDrawn="1"/>
        </p:nvSpPr>
        <p:spPr>
          <a:xfrm>
            <a:off x="6278897" y="-365760"/>
            <a:ext cx="216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71E281DA-6578-42AC-8BBF-7A8FFD4D19FF}"/>
              </a:ext>
              <a:ext uri="{C183D7F6-B498-43B3-948B-1728B52AA6E4}">
                <adec:decorative xmlns:adec="http://schemas.microsoft.com/office/drawing/2017/decorative" val="1"/>
              </a:ext>
            </a:extLst>
          </p:cNvPr>
          <p:cNvSpPr/>
          <p:nvPr userDrawn="1"/>
        </p:nvSpPr>
        <p:spPr>
          <a:xfrm>
            <a:off x="6555313" y="-365760"/>
            <a:ext cx="21600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E8D8170-8CED-46B0-8C3C-3CF0396D2638}"/>
              </a:ext>
              <a:ext uri="{C183D7F6-B498-43B3-948B-1728B52AA6E4}">
                <adec:decorative xmlns:adec="http://schemas.microsoft.com/office/drawing/2017/decorative" val="1"/>
              </a:ext>
            </a:extLst>
          </p:cNvPr>
          <p:cNvSpPr/>
          <p:nvPr userDrawn="1"/>
        </p:nvSpPr>
        <p:spPr>
          <a:xfrm>
            <a:off x="6831729" y="-365760"/>
            <a:ext cx="216000" cy="216000"/>
          </a:xfrm>
          <a:prstGeom prst="rect">
            <a:avLst/>
          </a:prstGeom>
          <a:solidFill>
            <a:srgbClr val="FCB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5D2A8F8-9923-4E16-BDE4-C3B7D396BEA6}"/>
              </a:ext>
              <a:ext uri="{C183D7F6-B498-43B3-948B-1728B52AA6E4}">
                <adec:decorative xmlns:adec="http://schemas.microsoft.com/office/drawing/2017/decorative" val="1"/>
              </a:ext>
            </a:extLst>
          </p:cNvPr>
          <p:cNvSpPr/>
          <p:nvPr userDrawn="1"/>
        </p:nvSpPr>
        <p:spPr>
          <a:xfrm>
            <a:off x="7108140" y="-365760"/>
            <a:ext cx="216000" cy="216000"/>
          </a:xfrm>
          <a:prstGeom prst="rect">
            <a:avLst/>
          </a:prstGeom>
          <a:solidFill>
            <a:srgbClr val="B28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72B2F369-7F76-4892-8889-7A1FDC93DCA5}"/>
              </a:ext>
              <a:ext uri="{C183D7F6-B498-43B3-948B-1728B52AA6E4}">
                <adec:decorative xmlns:adec="http://schemas.microsoft.com/office/drawing/2017/decorative" val="1"/>
              </a:ext>
            </a:extLst>
          </p:cNvPr>
          <p:cNvSpPr/>
          <p:nvPr userDrawn="1"/>
        </p:nvSpPr>
        <p:spPr>
          <a:xfrm>
            <a:off x="4343985" y="-365760"/>
            <a:ext cx="216000" cy="216000"/>
          </a:xfrm>
          <a:prstGeom prst="rect">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42E59ADB-C54A-4566-BF3D-8D7281602CE6}"/>
              </a:ext>
              <a:ext uri="{C183D7F6-B498-43B3-948B-1728B52AA6E4}">
                <adec:decorative xmlns:adec="http://schemas.microsoft.com/office/drawing/2017/decorative" val="1"/>
              </a:ext>
            </a:extLst>
          </p:cNvPr>
          <p:cNvSpPr/>
          <p:nvPr userDrawn="1"/>
        </p:nvSpPr>
        <p:spPr>
          <a:xfrm>
            <a:off x="4620401" y="-365760"/>
            <a:ext cx="216000" cy="216000"/>
          </a:xfrm>
          <a:prstGeom prst="rect">
            <a:avLst/>
          </a:prstGeom>
          <a:solidFill>
            <a:srgbClr val="2A2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5" name="Image 24">
            <a:extLst>
              <a:ext uri="{FF2B5EF4-FFF2-40B4-BE49-F238E27FC236}">
                <a16:creationId xmlns:a16="http://schemas.microsoft.com/office/drawing/2014/main" id="{4946E1BC-CD92-466A-B130-90F90CF57D8E}"/>
              </a:ext>
              <a:ext uri="{C183D7F6-B498-43B3-948B-1728B52AA6E4}">
                <adec:decorative xmlns:adec="http://schemas.microsoft.com/office/drawing/2017/decorative" val="1"/>
              </a:ext>
            </a:extLst>
          </p:cNvPr>
          <p:cNvPicPr>
            <a:picLocks noChangeAspect="1"/>
          </p:cNvPicPr>
          <p:nvPr userDrawn="1"/>
        </p:nvPicPr>
        <p:blipFill rotWithShape="1">
          <a:blip r:embed="rId31">
            <a:extLst>
              <a:ext uri="{28A0092B-C50C-407E-A947-70E740481C1C}">
                <a14:useLocalDpi xmlns:a14="http://schemas.microsoft.com/office/drawing/2010/main" val="0"/>
              </a:ext>
            </a:extLst>
          </a:blip>
          <a:srcRect/>
          <a:stretch/>
        </p:blipFill>
        <p:spPr>
          <a:xfrm>
            <a:off x="10984549" y="6391329"/>
            <a:ext cx="770400" cy="277200"/>
          </a:xfrm>
          <a:prstGeom prst="rect">
            <a:avLst/>
          </a:prstGeom>
        </p:spPr>
      </p:pic>
      <p:sp>
        <p:nvSpPr>
          <p:cNvPr id="6" name="Slide Number Placeholder 5"/>
          <p:cNvSpPr>
            <a:spLocks noGrp="1"/>
          </p:cNvSpPr>
          <p:nvPr>
            <p:ph type="sldNum" sz="quarter" idx="4"/>
          </p:nvPr>
        </p:nvSpPr>
        <p:spPr>
          <a:xfrm>
            <a:off x="5824637" y="6553167"/>
            <a:ext cx="542727" cy="107722"/>
          </a:xfrm>
          <a:prstGeom prst="rect">
            <a:avLst/>
          </a:prstGeom>
        </p:spPr>
        <p:txBody>
          <a:bodyPr vert="horz" lIns="0" tIns="0" rIns="0" bIns="0" rtlCol="0" anchor="ctr">
            <a:spAutoFit/>
          </a:bodyPr>
          <a:lstStyle>
            <a:lvl1pPr algn="ctr">
              <a:defRPr sz="700" b="0">
                <a:solidFill>
                  <a:srgbClr val="2A295C"/>
                </a:solidFill>
              </a:defRPr>
            </a:lvl1pPr>
          </a:lstStyle>
          <a:p>
            <a:fld id="{6B54B0F7-55DD-40D6-B7F4-70B586885C0B}" type="slidenum">
              <a:rPr lang="fr-FR" smtClean="0"/>
              <a:pPr/>
              <a:t>‹#›</a:t>
            </a:fld>
            <a:endParaRPr lang="fr-FR" dirty="0"/>
          </a:p>
        </p:txBody>
      </p:sp>
      <p:sp>
        <p:nvSpPr>
          <p:cNvPr id="5" name="Footer Placeholder 4"/>
          <p:cNvSpPr>
            <a:spLocks noGrp="1"/>
          </p:cNvSpPr>
          <p:nvPr>
            <p:ph type="ftr" sz="quarter" idx="3"/>
          </p:nvPr>
        </p:nvSpPr>
        <p:spPr>
          <a:xfrm>
            <a:off x="439432" y="6548404"/>
            <a:ext cx="4114800" cy="115416"/>
          </a:xfrm>
          <a:prstGeom prst="rect">
            <a:avLst/>
          </a:prstGeom>
        </p:spPr>
        <p:txBody>
          <a:bodyPr vert="horz" lIns="0" tIns="0" rIns="0" bIns="0" rtlCol="0" anchor="ctr">
            <a:spAutoFit/>
          </a:bodyPr>
          <a:lstStyle>
            <a:lvl1pPr algn="l">
              <a:defRPr sz="750" b="1">
                <a:solidFill>
                  <a:srgbClr val="2A295C"/>
                </a:solidFill>
              </a:defRPr>
            </a:lvl1pPr>
          </a:lstStyle>
          <a:p>
            <a:r>
              <a:rPr lang="en-US"/>
              <a:t>Unit Controller Call Series © Sodexo November 2023. All rights Reserved</a:t>
            </a:r>
            <a:endParaRPr lang="fr-FR" dirty="0"/>
          </a:p>
        </p:txBody>
      </p:sp>
      <p:sp>
        <p:nvSpPr>
          <p:cNvPr id="3" name="Text Placeholder 2"/>
          <p:cNvSpPr>
            <a:spLocks noGrp="1"/>
          </p:cNvSpPr>
          <p:nvPr>
            <p:ph type="body" idx="1"/>
          </p:nvPr>
        </p:nvSpPr>
        <p:spPr>
          <a:xfrm>
            <a:off x="443279" y="1622320"/>
            <a:ext cx="11269295" cy="1092607"/>
          </a:xfrm>
          <a:prstGeom prst="rect">
            <a:avLst/>
          </a:prstGeom>
        </p:spPr>
        <p:txBody>
          <a:bodyPr vert="horz" wrap="square" lIns="0" tIns="0" rIns="0" bIns="0" rtlCol="0">
            <a:spAutoFit/>
          </a:bodyPr>
          <a:lstStyle/>
          <a:p>
            <a:pPr lvl="0"/>
            <a:r>
              <a:rPr lang="fr-FR"/>
              <a:t>Lorem ipsum </a:t>
            </a:r>
            <a:r>
              <a:rPr lang="fr-FR" err="1"/>
              <a:t>dolor</a:t>
            </a:r>
            <a:endParaRPr lang="fr-FR"/>
          </a:p>
          <a:p>
            <a:pPr lvl="1"/>
            <a:r>
              <a:rPr lang="fr-FR"/>
              <a:t>Deuxième niveau</a:t>
            </a:r>
          </a:p>
          <a:p>
            <a:pPr lvl="2"/>
            <a:r>
              <a:rPr lang="fr-FR"/>
              <a:t>Duis niveau</a:t>
            </a:r>
          </a:p>
          <a:p>
            <a:pPr lvl="3"/>
            <a:r>
              <a:rPr lang="fr-FR"/>
              <a:t>Lorem niveau</a:t>
            </a:r>
          </a:p>
          <a:p>
            <a:pPr lvl="4"/>
            <a:r>
              <a:rPr lang="fr-FR"/>
              <a:t>Cinquième niveau</a:t>
            </a:r>
            <a:endParaRPr lang="en-US"/>
          </a:p>
        </p:txBody>
      </p:sp>
      <p:sp>
        <p:nvSpPr>
          <p:cNvPr id="2" name="Title Placeholder 1"/>
          <p:cNvSpPr>
            <a:spLocks noGrp="1"/>
          </p:cNvSpPr>
          <p:nvPr>
            <p:ph type="title"/>
          </p:nvPr>
        </p:nvSpPr>
        <p:spPr>
          <a:xfrm>
            <a:off x="443280" y="489839"/>
            <a:ext cx="10515600" cy="346249"/>
          </a:xfrm>
          <a:prstGeom prst="rect">
            <a:avLst/>
          </a:prstGeom>
        </p:spPr>
        <p:txBody>
          <a:bodyPr vert="horz" lIns="0" tIns="0" rIns="0" bIns="0" rtlCol="0" anchor="ctr">
            <a:spAutoFit/>
          </a:bodyPr>
          <a:lstStyle/>
          <a:p>
            <a:r>
              <a:rPr lang="fr-FR" err="1"/>
              <a:t>Title</a:t>
            </a:r>
            <a:r>
              <a:rPr lang="fr-FR"/>
              <a:t>,</a:t>
            </a:r>
            <a:endParaRPr lang="en-US"/>
          </a:p>
        </p:txBody>
      </p:sp>
    </p:spTree>
    <p:extLst>
      <p:ext uri="{BB962C8B-B14F-4D97-AF65-F5344CB8AC3E}">
        <p14:creationId xmlns:p14="http://schemas.microsoft.com/office/powerpoint/2010/main" val="740546824"/>
      </p:ext>
    </p:extLst>
  </p:cSld>
  <p:clrMap bg1="lt1" tx1="dk1" bg2="lt2" tx2="dk2" accent1="accent1" accent2="accent2" accent3="accent3" accent4="accent4" accent5="accent5" accent6="accent6" hlink="hlink" folHlink="folHlink"/>
  <p:sldLayoutIdLst>
    <p:sldLayoutId id="2147485930" r:id="rId1"/>
    <p:sldLayoutId id="2147485931" r:id="rId2"/>
    <p:sldLayoutId id="2147485932" r:id="rId3"/>
    <p:sldLayoutId id="2147485933" r:id="rId4"/>
    <p:sldLayoutId id="2147485934" r:id="rId5"/>
    <p:sldLayoutId id="2147485935" r:id="rId6"/>
    <p:sldLayoutId id="2147485936" r:id="rId7"/>
    <p:sldLayoutId id="2147485937" r:id="rId8"/>
    <p:sldLayoutId id="2147485938" r:id="rId9"/>
    <p:sldLayoutId id="2147485939" r:id="rId10"/>
    <p:sldLayoutId id="2147485940" r:id="rId11"/>
    <p:sldLayoutId id="2147485941" r:id="rId12"/>
    <p:sldLayoutId id="2147485942" r:id="rId13"/>
    <p:sldLayoutId id="2147485943" r:id="rId14"/>
    <p:sldLayoutId id="2147485944" r:id="rId15"/>
    <p:sldLayoutId id="2147485945" r:id="rId16"/>
    <p:sldLayoutId id="2147485946" r:id="rId17"/>
    <p:sldLayoutId id="2147485947" r:id="rId18"/>
    <p:sldLayoutId id="2147485948" r:id="rId19"/>
    <p:sldLayoutId id="2147485949" r:id="rId20"/>
    <p:sldLayoutId id="2147485950" r:id="rId21"/>
    <p:sldLayoutId id="2147485951" r:id="rId22"/>
    <p:sldLayoutId id="2147485952" r:id="rId23"/>
    <p:sldLayoutId id="2147485953" r:id="rId24"/>
    <p:sldLayoutId id="2147485954" r:id="rId25"/>
    <p:sldLayoutId id="2147485955" r:id="rId26"/>
    <p:sldLayoutId id="2147485956" r:id="rId27"/>
    <p:sldLayoutId id="2147485957" r:id="rId28"/>
    <p:sldLayoutId id="2147485958"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p:titleStyle>
    <p:bodyStyle>
      <a:lvl1pPr marL="0" indent="0" algn="l" defTabSz="914377" rtl="0" eaLnBrk="1" latinLnBrk="0" hangingPunct="1">
        <a:lnSpc>
          <a:spcPct val="100000"/>
        </a:lnSpc>
        <a:spcBef>
          <a:spcPts val="0"/>
        </a:spcBef>
        <a:buFont typeface="Arial" panose="020B0604020202020204" pitchFamily="34" charset="0"/>
        <a:buNone/>
        <a:defRPr sz="1250" kern="1200">
          <a:solidFill>
            <a:schemeClr val="tx2"/>
          </a:solidFill>
          <a:latin typeface="+mn-lt"/>
          <a:ea typeface="+mn-ea"/>
          <a:cs typeface="+mn-cs"/>
        </a:defRPr>
      </a:lvl1pPr>
      <a:lvl2pPr marL="180000" indent="-180000" algn="l" defTabSz="914377" rtl="0" eaLnBrk="1" latinLnBrk="0" hangingPunct="1">
        <a:lnSpc>
          <a:spcPct val="100000"/>
        </a:lnSpc>
        <a:spcBef>
          <a:spcPts val="0"/>
        </a:spcBef>
        <a:spcAft>
          <a:spcPts val="600"/>
        </a:spcAft>
        <a:buClr>
          <a:srgbClr val="EE0000"/>
        </a:buClr>
        <a:buFont typeface="Arial" panose="020B0604020202020204" pitchFamily="34" charset="0"/>
        <a:buChar char="‒"/>
        <a:defRPr sz="1250" b="1" kern="1200">
          <a:solidFill>
            <a:srgbClr val="2A295C"/>
          </a:solidFill>
          <a:latin typeface="+mn-lt"/>
          <a:ea typeface="+mn-ea"/>
          <a:cs typeface="+mn-cs"/>
        </a:defRPr>
      </a:lvl2pPr>
      <a:lvl3pPr marL="756000" indent="-144000" algn="l" defTabSz="914377" rtl="0" eaLnBrk="1" latinLnBrk="0" hangingPunct="1">
        <a:lnSpc>
          <a:spcPct val="100000"/>
        </a:lnSpc>
        <a:spcBef>
          <a:spcPts val="0"/>
        </a:spcBef>
        <a:buClr>
          <a:schemeClr val="tx2"/>
        </a:buClr>
        <a:buSzPct val="80000"/>
        <a:buFont typeface="Arial" panose="020B0604020202020204" pitchFamily="34" charset="0"/>
        <a:buChar char="•"/>
        <a:defRPr sz="1250" kern="1200">
          <a:solidFill>
            <a:schemeClr val="tx2"/>
          </a:solidFill>
          <a:latin typeface="+mn-lt"/>
          <a:ea typeface="+mn-ea"/>
          <a:cs typeface="+mn-cs"/>
        </a:defRPr>
      </a:lvl3pPr>
      <a:lvl4pPr marL="1080000" indent="-108000" algn="l" defTabSz="914377" rtl="0" eaLnBrk="1" latinLnBrk="0" hangingPunct="1">
        <a:lnSpc>
          <a:spcPct val="100000"/>
        </a:lnSpc>
        <a:spcBef>
          <a:spcPts val="0"/>
        </a:spcBef>
        <a:buClr>
          <a:schemeClr val="tx2"/>
        </a:buClr>
        <a:buFont typeface="Arial" panose="020B0604020202020204" pitchFamily="34" charset="0"/>
        <a:buChar char="-"/>
        <a:defRPr sz="1250" kern="1200">
          <a:solidFill>
            <a:schemeClr val="tx2"/>
          </a:solidFill>
          <a:latin typeface="+mn-lt"/>
          <a:ea typeface="+mn-ea"/>
          <a:cs typeface="+mn-cs"/>
        </a:defRPr>
      </a:lvl4pPr>
      <a:lvl5pPr marL="0" indent="0" algn="l" defTabSz="914377" rtl="0" eaLnBrk="1" latinLnBrk="0" hangingPunct="1">
        <a:lnSpc>
          <a:spcPct val="10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0">
          <p15:clr>
            <a:srgbClr val="F26B43"/>
          </p15:clr>
        </p15:guide>
        <p15:guide id="2" pos="279">
          <p15:clr>
            <a:srgbClr val="F26B43"/>
          </p15:clr>
        </p15:guide>
        <p15:guide id="3" orient="horz" pos="1434">
          <p15:clr>
            <a:srgbClr val="F26B43"/>
          </p15:clr>
        </p15:guide>
        <p15:guide id="4" orient="horz" pos="2863">
          <p15:clr>
            <a:srgbClr val="F26B43"/>
          </p15:clr>
        </p15:guide>
        <p15:guide id="5" pos="2570">
          <p15:clr>
            <a:srgbClr val="F26B43"/>
          </p15:clr>
        </p15:guide>
        <p15:guide id="6" pos="73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corinne.szabo@sodexo.com" TargetMode="External"/><Relationship Id="rId5" Type="http://schemas.openxmlformats.org/officeDocument/2006/relationships/image" Target="../media/image2.jpg"/><Relationship Id="rId4" Type="http://schemas.openxmlformats.org/officeDocument/2006/relationships/hyperlink" Target="https://researchleap.com/contemporary-data-science-finance-students-comparative-study-essential-features-commonly-used-statistical-software/"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ReceivableNorAm@sodexo.com" TargetMode="External"/><Relationship Id="rId1" Type="http://schemas.openxmlformats.org/officeDocument/2006/relationships/slideLayout" Target="../slideLayouts/slideLayout530.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75.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7.jpe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40.png"/><Relationship Id="rId1" Type="http://schemas.openxmlformats.org/officeDocument/2006/relationships/slideLayout" Target="../slideLayouts/slideLayout58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hyperlink" Target="mailto:AccountsReceivableNorAm@sodexo.com" TargetMode="External"/><Relationship Id="rId2" Type="http://schemas.openxmlformats.org/officeDocument/2006/relationships/hyperlink" Target="mailto:Creditcollection.NORAM@Sodexo.COM" TargetMode="External"/><Relationship Id="rId1" Type="http://schemas.openxmlformats.org/officeDocument/2006/relationships/slideLayout" Target="../slideLayouts/slideLayout585.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570.xml"/><Relationship Id="rId5" Type="http://schemas.openxmlformats.org/officeDocument/2006/relationships/hyperlink" Target="https://creativecommons.org/licenses/by-nc-sa/3.0/" TargetMode="External"/><Relationship Id="rId4" Type="http://schemas.openxmlformats.org/officeDocument/2006/relationships/hyperlink" Target="https://mossegalapoma.cat/enquesta-propera-temporada-opini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7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4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9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hyperlink" Target="http://home-school.lovetoknow.com/Thanksgiving_Facts" TargetMode="External"/><Relationship Id="rId2" Type="http://schemas.openxmlformats.org/officeDocument/2006/relationships/notesSlide" Target="../notesSlides/notesSlide4.xml"/><Relationship Id="rId1" Type="http://schemas.openxmlformats.org/officeDocument/2006/relationships/slideLayout" Target="../slideLayouts/slideLayout410.xml"/><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83.xml"/><Relationship Id="rId5" Type="http://schemas.openxmlformats.org/officeDocument/2006/relationships/image" Target="../media/image19.png"/><Relationship Id="rId4" Type="http://schemas.openxmlformats.org/officeDocument/2006/relationships/image" Target="file:///C:\Users\catherine.huon.ext\Documents\4_1_1_presentations_Powerpoint\Format%2016_9.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6.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527.xml"/><Relationship Id="rId4" Type="http://schemas.openxmlformats.org/officeDocument/2006/relationships/hyperlink" Target="mailto:AccountsReceivableNorAm@sodex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alphaModFix amt="35000"/>
            <a:extLst>
              <a:ext uri="{837473B0-CC2E-450A-ABE3-18F120FF3D39}">
                <a1611:picAttrSrcUrl xmlns:a1611="http://schemas.microsoft.com/office/drawing/2016/11/main" r:id="rId4"/>
              </a:ext>
            </a:extLst>
          </a:blip>
          <a:srcRect l="219" r="12061"/>
          <a:stretch/>
        </p:blipFill>
        <p:spPr>
          <a:xfrm>
            <a:off x="20" y="10"/>
            <a:ext cx="12191980" cy="6857990"/>
          </a:xfrm>
          <a:noFill/>
        </p:spPr>
      </p:pic>
      <p:sp>
        <p:nvSpPr>
          <p:cNvPr id="24" name="Text Placeholder 2">
            <a:extLst>
              <a:ext uri="{FF2B5EF4-FFF2-40B4-BE49-F238E27FC236}">
                <a16:creationId xmlns:a16="http://schemas.microsoft.com/office/drawing/2014/main" id="{7B08A79D-1288-CF8C-15B5-C442C157FE4A}"/>
              </a:ext>
              <a:ext uri="{C183D7F6-B498-43B3-948B-1728B52AA6E4}">
                <adec:decorative xmlns:adec="http://schemas.microsoft.com/office/drawing/2017/decorative" val="1"/>
              </a:ext>
            </a:extLst>
          </p:cNvPr>
          <p:cNvSpPr>
            <a:spLocks noGrp="1"/>
          </p:cNvSpPr>
          <p:nvPr>
            <p:ph type="body" sz="quarter" idx="60"/>
          </p:nvPr>
        </p:nvSpPr>
        <p:spPr>
          <a:xfrm>
            <a:off x="0" y="34225"/>
            <a:ext cx="4419600" cy="407100"/>
          </a:xfrm>
        </p:spPr>
        <p:txBody>
          <a:bodyPr/>
          <a:lstStyle/>
          <a:p>
            <a:endParaRPr lang="en-US" dirty="0"/>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title" idx="4294967295"/>
          </p:nvPr>
        </p:nvSpPr>
        <p:spPr>
          <a:xfrm>
            <a:off x="0" y="441325"/>
            <a:ext cx="4419600" cy="3206750"/>
          </a:xfrm>
          <a:prstGeom prst="round2SameRect">
            <a:avLst>
              <a:gd name="adj1" fmla="val 0"/>
              <a:gd name="adj2" fmla="val 12536"/>
            </a:avLst>
          </a:prstGeom>
          <a:blipFill>
            <a:blip r:embed="rId5"/>
            <a:tile tx="0" ty="0" sx="50000" sy="50000" flip="none" algn="br"/>
          </a:blipFill>
          <a:ln>
            <a:noFill/>
            <a:prstDash/>
          </a:ln>
          <a:effectLst/>
        </p:spPr>
        <p:txBody>
          <a:bodyPr rot="0" spcFirstLastPara="0" vertOverflow="overflow" horzOverflow="overflow" vert="horz" wrap="square" lIns="396000" tIns="432000" rIns="72000" bIns="0" numCol="1" spcCol="0" rtlCol="0" fromWordArt="0" anchor="t" anchorCtr="0" forceAA="0" compatLnSpc="1">
            <a:prstTxWarp prst="textNoShape">
              <a:avLst/>
            </a:prstTxWarp>
            <a:normAutofit/>
          </a:bodyPr>
          <a:lstStyle/>
          <a:p>
            <a:pPr marL="0" marR="0" lvl="0" indent="0" algn="l" defTabSz="914377"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fr-FR" sz="3700" b="1" i="0" u="none" strike="noStrike" kern="1200" cap="none" spc="0" normalizeH="0" baseline="0" noProof="0" dirty="0">
                <a:ln>
                  <a:noFill/>
                </a:ln>
                <a:solidFill>
                  <a:schemeClr val="tx2"/>
                </a:solidFill>
                <a:effectLst/>
                <a:uLnTx/>
                <a:uFillTx/>
                <a:latin typeface="+mn-lt"/>
                <a:ea typeface="+mn-ea"/>
                <a:cs typeface="+mn-cs"/>
              </a:rPr>
              <a:t>FY24 Unit Controller Call </a:t>
            </a:r>
            <a:r>
              <a:rPr kumimoji="0" lang="en-US" sz="3700" b="1" i="0" u="none" strike="noStrike" kern="1200" cap="none" spc="0" normalizeH="0" baseline="0" noProof="0" dirty="0">
                <a:ln>
                  <a:noFill/>
                </a:ln>
                <a:solidFill>
                  <a:schemeClr val="tx2"/>
                </a:solidFill>
                <a:effectLst/>
                <a:uLnTx/>
                <a:uFillTx/>
                <a:latin typeface="+mn-lt"/>
                <a:ea typeface="+mn-ea"/>
                <a:cs typeface="+mn-cs"/>
              </a:rPr>
              <a:t>Series</a:t>
            </a:r>
          </a:p>
          <a:p>
            <a:pPr marL="0" marR="0" lvl="1" indent="0" algn="l" defTabSz="914377" rtl="0" eaLnBrk="1" fontAlgn="auto" latinLnBrk="0" hangingPunct="1">
              <a:lnSpc>
                <a:spcPct val="75000"/>
              </a:lnSpc>
              <a:spcBef>
                <a:spcPts val="0"/>
              </a:spcBef>
              <a:spcAft>
                <a:spcPts val="600"/>
              </a:spcAft>
              <a:buClr>
                <a:srgbClr val="EE0000"/>
              </a:buClr>
              <a:buSzTx/>
              <a:buFont typeface="Arial" panose="020B0604020202020204" pitchFamily="34" charset="0"/>
              <a:buNone/>
              <a:tabLst/>
              <a:defRPr/>
            </a:pPr>
            <a:r>
              <a:rPr lang="en-US" sz="3700" kern="1200" dirty="0">
                <a:solidFill>
                  <a:schemeClr val="tx2"/>
                </a:solidFill>
                <a:latin typeface="+mn-lt"/>
                <a:ea typeface="+mn-ea"/>
                <a:cs typeface="+mn-cs"/>
              </a:rPr>
              <a:t>November</a:t>
            </a:r>
            <a:r>
              <a:rPr lang="fr-FR" sz="3700" kern="1200" dirty="0">
                <a:solidFill>
                  <a:schemeClr val="tx2"/>
                </a:solidFill>
                <a:latin typeface="+mn-lt"/>
                <a:ea typeface="+mn-ea"/>
                <a:cs typeface="+mn-cs"/>
              </a:rPr>
              <a:t>, 2023</a:t>
            </a:r>
            <a:endParaRPr kumimoji="0" lang="fr-FR" sz="3700" b="0" i="0" u="none" strike="noStrike" kern="1200" cap="none" spc="0" normalizeH="0" baseline="0" noProof="0" dirty="0">
              <a:ln>
                <a:noFill/>
              </a:ln>
              <a:solidFill>
                <a:schemeClr val="tx2"/>
              </a:solidFill>
              <a:effectLst/>
              <a:uLnTx/>
              <a:uFillTx/>
              <a:latin typeface="+mn-lt"/>
              <a:ea typeface="+mn-ea"/>
              <a:cs typeface="+mn-cs"/>
            </a:endParaRPr>
          </a:p>
        </p:txBody>
      </p:sp>
      <p:sp>
        <p:nvSpPr>
          <p:cNvPr id="2" name="TextBox 1">
            <a:extLst>
              <a:ext uri="{FF2B5EF4-FFF2-40B4-BE49-F238E27FC236}">
                <a16:creationId xmlns:a16="http://schemas.microsoft.com/office/drawing/2014/main" id="{89F4A397-4405-4D1C-308E-6BB848B6DE4E}"/>
              </a:ext>
            </a:extLst>
          </p:cNvPr>
          <p:cNvSpPr txBox="1"/>
          <p:nvPr/>
        </p:nvSpPr>
        <p:spPr>
          <a:xfrm>
            <a:off x="7713233" y="5982250"/>
            <a:ext cx="4130936" cy="461665"/>
          </a:xfrm>
          <a:prstGeom prst="rect">
            <a:avLst/>
          </a:prstGeom>
          <a:noFill/>
        </p:spPr>
        <p:txBody>
          <a:bodyPr wrap="square" rtlCol="0">
            <a:spAutoFit/>
          </a:bodyPr>
          <a:lstStyle/>
          <a:p>
            <a:r>
              <a:rPr lang="en-US" sz="2400" u="sng" dirty="0">
                <a:solidFill>
                  <a:schemeClr val="tx2"/>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corinne.szabo@sodexo.com</a:t>
            </a:r>
            <a:endParaRPr lang="en-US" dirty="0">
              <a:solidFill>
                <a:schemeClr val="tx2"/>
              </a:solidFill>
            </a:endParaRPr>
          </a:p>
        </p:txBody>
      </p:sp>
      <p:grpSp>
        <p:nvGrpSpPr>
          <p:cNvPr id="6" name="Group 5">
            <a:extLst>
              <a:ext uri="{FF2B5EF4-FFF2-40B4-BE49-F238E27FC236}">
                <a16:creationId xmlns:a16="http://schemas.microsoft.com/office/drawing/2014/main" id="{048BD1A5-A154-3B93-ADEE-94CB3A4DF0B7}"/>
              </a:ext>
            </a:extLst>
          </p:cNvPr>
          <p:cNvGrpSpPr/>
          <p:nvPr/>
        </p:nvGrpSpPr>
        <p:grpSpPr>
          <a:xfrm>
            <a:off x="0" y="3869867"/>
            <a:ext cx="4999582" cy="2343215"/>
            <a:chOff x="290011" y="4480560"/>
            <a:chExt cx="4999582" cy="2343215"/>
          </a:xfrm>
        </p:grpSpPr>
        <p:sp>
          <p:nvSpPr>
            <p:cNvPr id="4" name="Flowchart: Sequential Access Storage 3">
              <a:extLst>
                <a:ext uri="{FF2B5EF4-FFF2-40B4-BE49-F238E27FC236}">
                  <a16:creationId xmlns:a16="http://schemas.microsoft.com/office/drawing/2014/main" id="{41901E72-79D1-534D-C1DD-D7D15E0FC68D}"/>
                </a:ext>
              </a:extLst>
            </p:cNvPr>
            <p:cNvSpPr/>
            <p:nvPr/>
          </p:nvSpPr>
          <p:spPr>
            <a:xfrm>
              <a:off x="290011" y="4480560"/>
              <a:ext cx="4709591" cy="2343215"/>
            </a:xfrm>
            <a:prstGeom prst="flowChartMagnetic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43EE17B-FB5B-4725-BAB6-E993EA1958A4}"/>
                </a:ext>
              </a:extLst>
            </p:cNvPr>
            <p:cNvSpPr txBox="1"/>
            <p:nvPr/>
          </p:nvSpPr>
          <p:spPr>
            <a:xfrm>
              <a:off x="869993" y="4860521"/>
              <a:ext cx="4419600" cy="1636089"/>
            </a:xfrm>
            <a:prstGeom prst="rect">
              <a:avLst/>
            </a:prstGeom>
            <a:noFill/>
          </p:spPr>
          <p:txBody>
            <a:bodyPr wrap="square" rtlCol="0">
              <a:spAutoFit/>
            </a:bodyPr>
            <a:lstStyle/>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We’ll get started momentarily</a:t>
              </a: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PLEASE keep lines muted</a:t>
              </a:r>
            </a:p>
            <a:p>
              <a:pPr marL="0" marR="0" lvl="0" indent="0" defTabSz="1088470" eaLnBrk="1" fontAlgn="auto" latinLnBrk="0" hangingPunct="1">
                <a:spcBef>
                  <a:spcPts val="0"/>
                </a:spcBef>
                <a:spcAft>
                  <a:spcPts val="600"/>
                </a:spcAft>
                <a:buClrTx/>
                <a:buSzTx/>
                <a:buFontTx/>
                <a:buNone/>
                <a:tabLst/>
                <a:defRPr/>
              </a:pPr>
              <a:endParaRPr lang="en-US" sz="2133" kern="0" dirty="0">
                <a:solidFill>
                  <a:schemeClr val="bg1"/>
                </a:solidFill>
              </a:endParaRPr>
            </a:p>
            <a:p>
              <a:pPr marL="0" marR="0" lvl="0" indent="0" defTabSz="1088470" eaLnBrk="1" fontAlgn="auto" latinLnBrk="0" hangingPunct="1">
                <a:spcBef>
                  <a:spcPts val="0"/>
                </a:spcBef>
                <a:spcAft>
                  <a:spcPts val="600"/>
                </a:spcAft>
                <a:buClrTx/>
                <a:buSzTx/>
                <a:buFontTx/>
                <a:buNone/>
                <a:tabLst/>
                <a:defRPr/>
              </a:pPr>
              <a:r>
                <a:rPr kumimoji="0" lang="en-US" sz="2133" b="0" i="0" u="none" strike="noStrike" kern="0" cap="none" spc="0" normalizeH="0" baseline="0" noProof="0" dirty="0">
                  <a:ln>
                    <a:noFill/>
                  </a:ln>
                  <a:solidFill>
                    <a:schemeClr val="bg1"/>
                  </a:solidFill>
                  <a:effectLst/>
                  <a:uLnTx/>
                  <a:uFillTx/>
                </a:rPr>
                <a:t>This call will be recorded</a:t>
              </a:r>
            </a:p>
          </p:txBody>
        </p:sp>
      </p:grpSp>
    </p:spTree>
    <p:extLst>
      <p:ext uri="{BB962C8B-B14F-4D97-AF65-F5344CB8AC3E}">
        <p14:creationId xmlns:p14="http://schemas.microsoft.com/office/powerpoint/2010/main" val="607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yment Fraud">
            <a:extLst>
              <a:ext uri="{FF2B5EF4-FFF2-40B4-BE49-F238E27FC236}">
                <a16:creationId xmlns:a16="http://schemas.microsoft.com/office/drawing/2014/main" id="{842DD7FE-B3B5-473B-BED5-19E81F1F963F}"/>
              </a:ext>
            </a:extLst>
          </p:cNvPr>
          <p:cNvSpPr>
            <a:spLocks noGrp="1"/>
          </p:cNvSpPr>
          <p:nvPr>
            <p:ph type="title"/>
          </p:nvPr>
        </p:nvSpPr>
        <p:spPr>
          <a:xfrm>
            <a:off x="546520" y="374954"/>
            <a:ext cx="10926077" cy="661308"/>
          </a:xfrm>
          <a:solidFill>
            <a:srgbClr val="25359C"/>
          </a:solidFill>
        </p:spPr>
        <p:txBody>
          <a:bodyPr anchor="ctr"/>
          <a:lstStyle/>
          <a:p>
            <a:r>
              <a:rPr lang="en-US" sz="3200" dirty="0">
                <a:solidFill>
                  <a:schemeClr val="bg1"/>
                </a:solidFill>
              </a:rPr>
              <a:t>Payment Fraud</a:t>
            </a:r>
          </a:p>
        </p:txBody>
      </p:sp>
      <p:sp>
        <p:nvSpPr>
          <p:cNvPr id="3" name="Text Placeholder 2" descr="Threat Actors are continuing their efforts posing as Sodexo employee to commit fraud against our clients. &#10;&#10;Tell customers NEVER to conduct electronic funds transactions with Sodexo via email. &#10;Always call the AR Department to verify any requests and to check the sender’s domain&#10;&#10;Ensure that any requests for funds transfer received have 2nd and/or 3rd level validation procedures in place (i.e., DM/GM approvals, always call your customer to verify legitimacy etc.)&#10;&#10;Using email for financial transactions in general is strongly discouraged&#10;&#10;Immediately contact FSS Accounts Receivables department if you suspect possible fraud at:  AccountsReceivableNorAm@sodexo.com or 1-800-828-7762, Option 2, Option 2 &#10;&#10;Thank you, your actions are making a difference!&#10;">
            <a:extLst>
              <a:ext uri="{FF2B5EF4-FFF2-40B4-BE49-F238E27FC236}">
                <a16:creationId xmlns:a16="http://schemas.microsoft.com/office/drawing/2014/main" id="{B0D606DB-7AD7-458F-B550-45E1957F9C53}"/>
              </a:ext>
              <a:ext uri="{C183D7F6-B498-43B3-948B-1728B52AA6E4}">
                <adec:decorative xmlns:adec="http://schemas.microsoft.com/office/drawing/2017/decorative" val="0"/>
              </a:ext>
            </a:extLst>
          </p:cNvPr>
          <p:cNvSpPr>
            <a:spLocks noGrp="1"/>
          </p:cNvSpPr>
          <p:nvPr>
            <p:ph type="body" sz="quarter" idx="12"/>
          </p:nvPr>
        </p:nvSpPr>
        <p:spPr>
          <a:xfrm>
            <a:off x="546520" y="1220755"/>
            <a:ext cx="11022088" cy="4931637"/>
          </a:xfrm>
        </p:spPr>
        <p:txBody>
          <a:bodyPr>
            <a:normAutofit fontScale="70000" lnSpcReduction="20000"/>
          </a:bodyPr>
          <a:lstStyle/>
          <a:p>
            <a:r>
              <a:rPr lang="en-US" sz="2667" dirty="0">
                <a:solidFill>
                  <a:srgbClr val="FF0000"/>
                </a:solidFill>
              </a:rPr>
              <a:t>Threat Actors are continuing their efforts posing as Sodexo employee to commit fraud against our clients</a:t>
            </a:r>
            <a:r>
              <a:rPr lang="en-US" sz="2667" dirty="0">
                <a:solidFill>
                  <a:schemeClr val="tx1"/>
                </a:solidFill>
              </a:rPr>
              <a:t>. </a:t>
            </a:r>
          </a:p>
          <a:p>
            <a:endParaRPr lang="en-US" sz="2133" dirty="0">
              <a:solidFill>
                <a:schemeClr val="tx1"/>
              </a:solidFill>
            </a:endParaRPr>
          </a:p>
          <a:p>
            <a:pPr marL="852467" lvl="1" indent="-380990">
              <a:buFont typeface="Wingdings" panose="05000000000000000000" pitchFamily="2" charset="2"/>
              <a:buChar char="§"/>
            </a:pPr>
            <a:r>
              <a:rPr lang="en-US" sz="2800" dirty="0">
                <a:solidFill>
                  <a:schemeClr val="tx1"/>
                </a:solidFill>
              </a:rPr>
              <a:t>Tell customers </a:t>
            </a:r>
            <a:r>
              <a:rPr lang="en-US" sz="2800" b="1" dirty="0">
                <a:solidFill>
                  <a:schemeClr val="tx1"/>
                </a:solidFill>
              </a:rPr>
              <a:t>NEVER</a:t>
            </a:r>
            <a:r>
              <a:rPr lang="en-US" sz="2800" dirty="0">
                <a:solidFill>
                  <a:schemeClr val="tx1"/>
                </a:solidFill>
              </a:rPr>
              <a:t> to conduct electronic funds transactions with Sodexo via email. </a:t>
            </a:r>
            <a:br>
              <a:rPr lang="en-US" sz="2800" dirty="0">
                <a:solidFill>
                  <a:schemeClr val="tx1"/>
                </a:solidFill>
              </a:rPr>
            </a:br>
            <a:r>
              <a:rPr lang="en-US" sz="2800" dirty="0">
                <a:solidFill>
                  <a:schemeClr val="tx1"/>
                </a:solidFill>
              </a:rPr>
              <a:t>Always call the AR Department to verify any requests and to check the sender’s domain</a:t>
            </a:r>
          </a:p>
          <a:p>
            <a:pPr lvl="1" indent="0">
              <a:buNone/>
            </a:pPr>
            <a:endParaRPr lang="en-US" sz="2800" dirty="0">
              <a:solidFill>
                <a:schemeClr val="tx1"/>
              </a:solidFill>
            </a:endParaRPr>
          </a:p>
          <a:p>
            <a:pPr marL="852467" lvl="1" indent="-380990">
              <a:buFont typeface="Wingdings" panose="05000000000000000000" pitchFamily="2" charset="2"/>
              <a:buChar char="§"/>
            </a:pPr>
            <a:r>
              <a:rPr lang="en-US" sz="2667" dirty="0">
                <a:solidFill>
                  <a:schemeClr val="tx1"/>
                </a:solidFill>
              </a:rPr>
              <a:t>Ensure that any requests for funds transfer received have 2nd and/or 3rd level validation procedures in place (i.e., DM/GM approvals, always call your customer to verify legitimacy etc.)</a:t>
            </a:r>
          </a:p>
          <a:p>
            <a:pPr lvl="1" indent="0">
              <a:buNone/>
            </a:pPr>
            <a:endParaRPr lang="en-US" sz="2667" dirty="0">
              <a:solidFill>
                <a:schemeClr val="tx1"/>
              </a:solidFill>
            </a:endParaRPr>
          </a:p>
          <a:p>
            <a:pPr marL="852467" lvl="1" indent="-380990">
              <a:buFont typeface="Wingdings" panose="05000000000000000000" pitchFamily="2" charset="2"/>
              <a:buChar char="§"/>
            </a:pPr>
            <a:r>
              <a:rPr lang="en-US" sz="2800" dirty="0">
                <a:solidFill>
                  <a:schemeClr val="tx1"/>
                </a:solidFill>
              </a:rPr>
              <a:t>Using email for financial transactions in general is strongly discouraged</a:t>
            </a:r>
          </a:p>
          <a:p>
            <a:pPr marL="852467" lvl="1" indent="-380990">
              <a:buFont typeface="Wingdings" panose="05000000000000000000" pitchFamily="2" charset="2"/>
              <a:buChar char="§"/>
            </a:pPr>
            <a:endParaRPr lang="en-US" sz="2800" dirty="0">
              <a:solidFill>
                <a:schemeClr val="tx1"/>
              </a:solidFill>
            </a:endParaRPr>
          </a:p>
          <a:p>
            <a:pPr marL="852467" lvl="1" indent="-380990">
              <a:buFont typeface="Wingdings" panose="05000000000000000000" pitchFamily="2" charset="2"/>
              <a:buChar char="§"/>
            </a:pPr>
            <a:r>
              <a:rPr lang="en-US" sz="2800" dirty="0">
                <a:solidFill>
                  <a:schemeClr val="tx1"/>
                </a:solidFill>
              </a:rPr>
              <a:t>Immediately contact FSS Accounts Receivables department if you suspect possible fraud at:  </a:t>
            </a:r>
            <a:r>
              <a:rPr lang="en-US" sz="2800" dirty="0">
                <a:solidFill>
                  <a:schemeClr val="tx1"/>
                </a:solidFill>
                <a:hlinkClick r:id="rId2"/>
              </a:rPr>
              <a:t>AccountsReceivable.NorAm@sodexo.com</a:t>
            </a:r>
            <a:r>
              <a:rPr lang="en-US" sz="2800" dirty="0">
                <a:solidFill>
                  <a:schemeClr val="tx1"/>
                </a:solidFill>
              </a:rPr>
              <a:t> or 1-800-828-7762, Option 2, Option 2 </a:t>
            </a:r>
          </a:p>
          <a:p>
            <a:pPr marL="257168" indent="-257168">
              <a:buFont typeface="Wingdings" panose="05000000000000000000" pitchFamily="2" charset="2"/>
              <a:buChar char="Ø"/>
            </a:pPr>
            <a:endParaRPr lang="en-US" dirty="0">
              <a:solidFill>
                <a:schemeClr val="tx1"/>
              </a:solidFill>
            </a:endParaRPr>
          </a:p>
          <a:p>
            <a:pPr marL="257168" indent="-257168">
              <a:buFont typeface="Wingdings" panose="05000000000000000000" pitchFamily="2" charset="2"/>
              <a:buChar char="Ø"/>
            </a:pPr>
            <a:endParaRPr lang="en-US" dirty="0"/>
          </a:p>
          <a:p>
            <a:r>
              <a:rPr lang="en-US" sz="2667" dirty="0">
                <a:solidFill>
                  <a:srgbClr val="FF0000"/>
                </a:solidFill>
              </a:rPr>
              <a:t>Thank you, your actions are making a difference!</a:t>
            </a:r>
          </a:p>
        </p:txBody>
      </p:sp>
    </p:spTree>
    <p:extLst>
      <p:ext uri="{BB962C8B-B14F-4D97-AF65-F5344CB8AC3E}">
        <p14:creationId xmlns:p14="http://schemas.microsoft.com/office/powerpoint/2010/main" val="129894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D1F0-18F8-42D0-8E7A-BB61F6E6F7D9}"/>
              </a:ext>
            </a:extLst>
          </p:cNvPr>
          <p:cNvSpPr>
            <a:spLocks noGrp="1"/>
          </p:cNvSpPr>
          <p:nvPr>
            <p:ph type="title" idx="4294967295"/>
          </p:nvPr>
        </p:nvSpPr>
        <p:spPr>
          <a:xfrm>
            <a:off x="596911" y="352426"/>
            <a:ext cx="10998200" cy="439581"/>
          </a:xfrm>
          <a:noFill/>
          <a:ln>
            <a:noFill/>
          </a:ln>
          <a:effectLst/>
        </p:spPr>
        <p:txBody>
          <a:bodyPr vert="horz" wrap="square" lIns="107937" tIns="107937" rIns="71955" bIns="107937" numCol="1" anchor="t" anchorCtr="0" compatLnSpc="1">
            <a:prstTxWarp prst="textNoShape">
              <a:avLst/>
            </a:prstTxWarp>
            <a:spAutoFit/>
          </a:bodyPr>
          <a:lstStyle/>
          <a:p>
            <a:r>
              <a:rPr lang="en-US" dirty="0">
                <a:solidFill>
                  <a:schemeClr val="tx2"/>
                </a:solidFill>
              </a:rPr>
              <a:t>CRS Overview</a:t>
            </a:r>
          </a:p>
        </p:txBody>
      </p:sp>
      <p:sp>
        <p:nvSpPr>
          <p:cNvPr id="2" name="Text Placeholder 1" descr="CRS Overview">
            <a:extLst>
              <a:ext uri="{FF2B5EF4-FFF2-40B4-BE49-F238E27FC236}">
                <a16:creationId xmlns:a16="http://schemas.microsoft.com/office/drawing/2014/main" id="{5BA6728B-3215-485A-802A-12E59A457335}"/>
              </a:ext>
            </a:extLst>
          </p:cNvPr>
          <p:cNvSpPr>
            <a:spLocks noGrp="1"/>
          </p:cNvSpPr>
          <p:nvPr>
            <p:ph type="body" sz="quarter" idx="13"/>
          </p:nvPr>
        </p:nvSpPr>
        <p:spPr/>
        <p:txBody>
          <a:bodyPr/>
          <a:lstStyle/>
          <a:p>
            <a:pPr marL="284156" algn="ctr"/>
            <a:r>
              <a:rPr lang="en-US" sz="4400" b="0" dirty="0"/>
              <a:t>FSS Credit and Collections Team</a:t>
            </a:r>
          </a:p>
        </p:txBody>
      </p:sp>
      <p:sp>
        <p:nvSpPr>
          <p:cNvPr id="8" name="Rectangle 7">
            <a:extLst>
              <a:ext uri="{FF2B5EF4-FFF2-40B4-BE49-F238E27FC236}">
                <a16:creationId xmlns:a16="http://schemas.microsoft.com/office/drawing/2014/main" id="{6DC036F6-16C4-48E4-85C5-DE139477CDB3}"/>
              </a:ext>
            </a:extLst>
          </p:cNvPr>
          <p:cNvSpPr/>
          <p:nvPr/>
        </p:nvSpPr>
        <p:spPr bwMode="auto">
          <a:xfrm>
            <a:off x="407886" y="352425"/>
            <a:ext cx="4053385" cy="5803731"/>
          </a:xfrm>
          <a:prstGeom prst="rect">
            <a:avLst/>
          </a:prstGeom>
          <a:solidFill>
            <a:schemeClr val="tx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377" fontAlgn="base">
              <a:spcBef>
                <a:spcPct val="0"/>
              </a:spcBef>
              <a:spcAft>
                <a:spcPct val="0"/>
              </a:spcAft>
              <a:defRPr/>
            </a:pPr>
            <a:endParaRPr lang="en-US" sz="1800">
              <a:solidFill>
                <a:srgbClr val="000000"/>
              </a:solidFill>
              <a:latin typeface="Arial" charset="0"/>
            </a:endParaRPr>
          </a:p>
        </p:txBody>
      </p:sp>
      <p:pic>
        <p:nvPicPr>
          <p:cNvPr id="9" name="Graphic 8" descr="Loan outline">
            <a:extLst>
              <a:ext uri="{FF2B5EF4-FFF2-40B4-BE49-F238E27FC236}">
                <a16:creationId xmlns:a16="http://schemas.microsoft.com/office/drawing/2014/main" id="{A0AAFC2F-A865-4BE7-BB13-78CA62FB1E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7178" y="2301601"/>
            <a:ext cx="2254799" cy="2254799"/>
          </a:xfrm>
          <a:prstGeom prst="rect">
            <a:avLst/>
          </a:prstGeom>
        </p:spPr>
      </p:pic>
      <p:sp>
        <p:nvSpPr>
          <p:cNvPr id="3" name="Footer Placeholder 2">
            <a:extLst>
              <a:ext uri="{FF2B5EF4-FFF2-40B4-BE49-F238E27FC236}">
                <a16:creationId xmlns:a16="http://schemas.microsoft.com/office/drawing/2014/main" id="{804DE1EF-28A6-2E25-9A16-2F39C781027E}"/>
              </a:ext>
            </a:extLst>
          </p:cNvPr>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Unit Controller Call Series © Sodexo November 2023. All rights Reserved</a:t>
            </a:r>
          </a:p>
        </p:txBody>
      </p:sp>
    </p:spTree>
    <p:extLst>
      <p:ext uri="{BB962C8B-B14F-4D97-AF65-F5344CB8AC3E}">
        <p14:creationId xmlns:p14="http://schemas.microsoft.com/office/powerpoint/2010/main" val="3631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D53589A2-2EBB-41EF-88CC-586ED38AE6E2}"/>
              </a:ext>
            </a:extLst>
          </p:cNvPr>
          <p:cNvSpPr>
            <a:spLocks noGrp="1"/>
          </p:cNvSpPr>
          <p:nvPr>
            <p:ph type="title"/>
          </p:nvPr>
        </p:nvSpPr>
        <p:spPr>
          <a:xfrm>
            <a:off x="3204765" y="278650"/>
            <a:ext cx="7353883" cy="276751"/>
          </a:xfrm>
        </p:spPr>
        <p:txBody>
          <a:bodyPr/>
          <a:lstStyle/>
          <a:p>
            <a:pPr algn="r"/>
            <a:r>
              <a:rPr lang="en-US" sz="1875" b="0" dirty="0"/>
              <a:t>NorAm Finance Shared Services (FSS) Credit and Collections Team</a:t>
            </a:r>
          </a:p>
        </p:txBody>
      </p:sp>
      <p:sp>
        <p:nvSpPr>
          <p:cNvPr id="83" name="Month 2021">
            <a:extLst>
              <a:ext uri="{FF2B5EF4-FFF2-40B4-BE49-F238E27FC236}">
                <a16:creationId xmlns:a16="http://schemas.microsoft.com/office/drawing/2014/main" id="{9A400B16-4A0B-420A-82B5-4C863AA74D6D}"/>
              </a:ext>
            </a:extLst>
          </p:cNvPr>
          <p:cNvSpPr txBox="1"/>
          <p:nvPr/>
        </p:nvSpPr>
        <p:spPr>
          <a:xfrm>
            <a:off x="9732702" y="792428"/>
            <a:ext cx="1316700" cy="284822"/>
          </a:xfrm>
          <a:prstGeom prst="rect">
            <a:avLst/>
          </a:prstGeom>
          <a:noFill/>
        </p:spPr>
        <p:txBody>
          <a:bodyPr wrap="square" rtlCol="0">
            <a:spAutoFit/>
          </a:bodyPr>
          <a:lstStyle/>
          <a:p>
            <a:pPr algn="r" defTabSz="1045043"/>
            <a:r>
              <a:rPr lang="en-US" sz="1251" dirty="0">
                <a:solidFill>
                  <a:srgbClr val="2A295C"/>
                </a:solidFill>
                <a:latin typeface="Arial"/>
              </a:rPr>
              <a:t>Nov 2023</a:t>
            </a:r>
          </a:p>
        </p:txBody>
      </p:sp>
      <p:cxnSp>
        <p:nvCxnSpPr>
          <p:cNvPr id="41" name="Straight Connector 40">
            <a:extLst>
              <a:ext uri="{FF2B5EF4-FFF2-40B4-BE49-F238E27FC236}">
                <a16:creationId xmlns:a16="http://schemas.microsoft.com/office/drawing/2014/main" id="{161A19AA-79E1-4A37-82A9-EE588689C65F}"/>
              </a:ext>
              <a:ext uri="{C183D7F6-B498-43B3-948B-1728B52AA6E4}">
                <adec:decorative xmlns:adec="http://schemas.microsoft.com/office/drawing/2017/decorative" val="1"/>
              </a:ext>
            </a:extLst>
          </p:cNvPr>
          <p:cNvCxnSpPr>
            <a:cxnSpLocks/>
          </p:cNvCxnSpPr>
          <p:nvPr/>
        </p:nvCxnSpPr>
        <p:spPr>
          <a:xfrm>
            <a:off x="965431" y="1133745"/>
            <a:ext cx="1008397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 name="Picture of Brad Hamman" descr="Picture of Brad Hamman">
            <a:extLst>
              <a:ext uri="{FF2B5EF4-FFF2-40B4-BE49-F238E27FC236}">
                <a16:creationId xmlns:a16="http://schemas.microsoft.com/office/drawing/2014/main" id="{568794B1-6C11-4BF2-AC6B-457F3790A3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54883" y="324895"/>
            <a:ext cx="661384" cy="618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 name="Brad Hamman Bio">
            <a:extLst>
              <a:ext uri="{FF2B5EF4-FFF2-40B4-BE49-F238E27FC236}">
                <a16:creationId xmlns:a16="http://schemas.microsoft.com/office/drawing/2014/main" id="{D5EB3FAE-FDE4-4F1C-B834-7F169C250718}"/>
              </a:ext>
            </a:extLst>
          </p:cNvPr>
          <p:cNvSpPr/>
          <p:nvPr/>
        </p:nvSpPr>
        <p:spPr>
          <a:xfrm>
            <a:off x="1764244" y="522132"/>
            <a:ext cx="2216520"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Brad Hamman</a:t>
            </a:r>
          </a:p>
          <a:p>
            <a:pPr defTabSz="1045043"/>
            <a:r>
              <a:rPr lang="en-US" sz="875" dirty="0">
                <a:solidFill>
                  <a:srgbClr val="000000"/>
                </a:solidFill>
                <a:latin typeface="Arial"/>
                <a:cs typeface="Arial" panose="020B0604020202020204" pitchFamily="34" charset="0"/>
              </a:rPr>
              <a:t>Director, Credit &amp; Collections</a:t>
            </a:r>
          </a:p>
          <a:p>
            <a:pPr defTabSz="1045043"/>
            <a:endParaRPr lang="en-US" sz="875" dirty="0">
              <a:solidFill>
                <a:srgbClr val="000000"/>
              </a:solidFill>
              <a:latin typeface="Arial"/>
              <a:cs typeface="Arial" panose="020B0604020202020204" pitchFamily="34" charset="0"/>
            </a:endParaRPr>
          </a:p>
        </p:txBody>
      </p:sp>
      <p:sp>
        <p:nvSpPr>
          <p:cNvPr id="43" name="Purchase to Pay">
            <a:extLst>
              <a:ext uri="{FF2B5EF4-FFF2-40B4-BE49-F238E27FC236}">
                <a16:creationId xmlns:a16="http://schemas.microsoft.com/office/drawing/2014/main" id="{2BFB3EE0-B7C6-4D38-B43C-D14392320C62}"/>
              </a:ext>
              <a:ext uri="{C183D7F6-B498-43B3-948B-1728B52AA6E4}">
                <adec:decorative xmlns:adec="http://schemas.microsoft.com/office/drawing/2017/decorative" val="0"/>
              </a:ext>
            </a:extLst>
          </p:cNvPr>
          <p:cNvSpPr txBox="1"/>
          <p:nvPr/>
        </p:nvSpPr>
        <p:spPr>
          <a:xfrm>
            <a:off x="5404976" y="1141533"/>
            <a:ext cx="3513363" cy="553998"/>
          </a:xfrm>
          <a:prstGeom prst="rect">
            <a:avLst/>
          </a:prstGeom>
          <a:noFill/>
          <a:ln>
            <a:noFill/>
            <a:prstDash val="dash"/>
          </a:ln>
        </p:spPr>
        <p:txBody>
          <a:bodyPr wrap="square" rtlCol="0">
            <a:spAutoFit/>
          </a:bodyPr>
          <a:lstStyle/>
          <a:p>
            <a:pPr algn="ctr" defTabSz="1045043"/>
            <a:r>
              <a:rPr lang="en-US" sz="1000" b="1" dirty="0">
                <a:solidFill>
                  <a:srgbClr val="CC1480"/>
                </a:solidFill>
                <a:latin typeface="Arial"/>
                <a:cs typeface="Arial Black"/>
              </a:rPr>
              <a:t>Team Pandolfi</a:t>
            </a:r>
          </a:p>
          <a:p>
            <a:pPr algn="ctr" defTabSz="1045043"/>
            <a:r>
              <a:rPr lang="en-US" sz="1000" b="1" dirty="0">
                <a:solidFill>
                  <a:srgbClr val="CC1480"/>
                </a:solidFill>
                <a:latin typeface="Arial"/>
                <a:cs typeface="Arial Black"/>
              </a:rPr>
              <a:t>Supporting Healthcare, Seniors, Energy and Resources, Canada</a:t>
            </a:r>
          </a:p>
        </p:txBody>
      </p:sp>
      <p:cxnSp>
        <p:nvCxnSpPr>
          <p:cNvPr id="107" name="Straight Connector 106">
            <a:extLst>
              <a:ext uri="{FF2B5EF4-FFF2-40B4-BE49-F238E27FC236}">
                <a16:creationId xmlns:a16="http://schemas.microsoft.com/office/drawing/2014/main" id="{39D7054F-0AF1-4B55-8D0C-AFCBE1DEB464}"/>
              </a:ext>
              <a:ext uri="{C183D7F6-B498-43B3-948B-1728B52AA6E4}">
                <adec:decorative xmlns:adec="http://schemas.microsoft.com/office/drawing/2017/decorative" val="1"/>
              </a:ext>
            </a:extLst>
          </p:cNvPr>
          <p:cNvCxnSpPr>
            <a:cxnSpLocks/>
          </p:cNvCxnSpPr>
          <p:nvPr/>
        </p:nvCxnSpPr>
        <p:spPr>
          <a:xfrm>
            <a:off x="5175127" y="1189185"/>
            <a:ext cx="0" cy="50969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1" name="Record to Report">
            <a:extLst>
              <a:ext uri="{FF2B5EF4-FFF2-40B4-BE49-F238E27FC236}">
                <a16:creationId xmlns:a16="http://schemas.microsoft.com/office/drawing/2014/main" id="{46999713-987D-4001-B181-5CE11A9FA364}"/>
              </a:ext>
              <a:ext uri="{C183D7F6-B498-43B3-948B-1728B52AA6E4}">
                <adec:decorative xmlns:adec="http://schemas.microsoft.com/office/drawing/2017/decorative" val="0"/>
              </a:ext>
            </a:extLst>
          </p:cNvPr>
          <p:cNvSpPr txBox="1"/>
          <p:nvPr/>
        </p:nvSpPr>
        <p:spPr>
          <a:xfrm>
            <a:off x="954883" y="1167841"/>
            <a:ext cx="3785877" cy="553998"/>
          </a:xfrm>
          <a:prstGeom prst="rect">
            <a:avLst/>
          </a:prstGeom>
          <a:noFill/>
          <a:ln>
            <a:noFill/>
            <a:prstDash val="dash"/>
          </a:ln>
        </p:spPr>
        <p:txBody>
          <a:bodyPr wrap="square" rtlCol="0">
            <a:spAutoFit/>
          </a:bodyPr>
          <a:lstStyle/>
          <a:p>
            <a:pPr algn="ctr" defTabSz="1045043"/>
            <a:r>
              <a:rPr lang="en-US" sz="1000" b="1" dirty="0">
                <a:solidFill>
                  <a:srgbClr val="CC1480"/>
                </a:solidFill>
                <a:latin typeface="Arial"/>
                <a:cs typeface="Arial Black"/>
              </a:rPr>
              <a:t>Team Riley</a:t>
            </a:r>
          </a:p>
          <a:p>
            <a:pPr algn="ctr" defTabSz="1045043"/>
            <a:r>
              <a:rPr lang="en-US" sz="1000" b="1" dirty="0">
                <a:solidFill>
                  <a:srgbClr val="CC1480"/>
                </a:solidFill>
                <a:latin typeface="Arial"/>
                <a:cs typeface="Arial Black"/>
              </a:rPr>
              <a:t>Supporting Corporate Services, Campus, At Schools, Roth Brothers, Airlines, Government</a:t>
            </a:r>
          </a:p>
        </p:txBody>
      </p:sp>
      <p:sp>
        <p:nvSpPr>
          <p:cNvPr id="73" name="Karen Cox Bio">
            <a:extLst>
              <a:ext uri="{FF2B5EF4-FFF2-40B4-BE49-F238E27FC236}">
                <a16:creationId xmlns:a16="http://schemas.microsoft.com/office/drawing/2014/main" id="{F3C5D21A-D40E-4380-8882-FF89C3BFA785}"/>
              </a:ext>
            </a:extLst>
          </p:cNvPr>
          <p:cNvSpPr/>
          <p:nvPr/>
        </p:nvSpPr>
        <p:spPr>
          <a:xfrm>
            <a:off x="2449042" y="1778536"/>
            <a:ext cx="1748060"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Mary Beth Riley</a:t>
            </a:r>
          </a:p>
          <a:p>
            <a:pPr defTabSz="1045043"/>
            <a:r>
              <a:rPr lang="en-US" sz="875" dirty="0">
                <a:solidFill>
                  <a:srgbClr val="000000"/>
                </a:solidFill>
                <a:latin typeface="Arial"/>
                <a:cs typeface="Arial" panose="020B0604020202020204" pitchFamily="34" charset="0"/>
              </a:rPr>
              <a:t>Senior Manager II</a:t>
            </a:r>
          </a:p>
          <a:p>
            <a:pPr defTabSz="1045043"/>
            <a:endParaRPr lang="en-US" sz="875" dirty="0">
              <a:solidFill>
                <a:srgbClr val="000000"/>
              </a:solidFill>
              <a:latin typeface="Arial"/>
              <a:cs typeface="Arial" panose="020B0604020202020204" pitchFamily="34" charset="0"/>
            </a:endParaRPr>
          </a:p>
        </p:txBody>
      </p:sp>
      <p:sp>
        <p:nvSpPr>
          <p:cNvPr id="74" name="Karen Cox Bio">
            <a:extLst>
              <a:ext uri="{FF2B5EF4-FFF2-40B4-BE49-F238E27FC236}">
                <a16:creationId xmlns:a16="http://schemas.microsoft.com/office/drawing/2014/main" id="{19B5A960-374C-46F2-A56B-06CC164D975E}"/>
              </a:ext>
            </a:extLst>
          </p:cNvPr>
          <p:cNvSpPr/>
          <p:nvPr/>
        </p:nvSpPr>
        <p:spPr>
          <a:xfrm>
            <a:off x="2605322" y="3438780"/>
            <a:ext cx="2266455"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Wendy Doster –Campus East</a:t>
            </a:r>
          </a:p>
          <a:p>
            <a:pPr defTabSz="1045043"/>
            <a:r>
              <a:rPr lang="en-US" sz="875" dirty="0">
                <a:solidFill>
                  <a:srgbClr val="000000"/>
                </a:solidFill>
                <a:latin typeface="Arial"/>
                <a:cs typeface="Arial" panose="020B0604020202020204" pitchFamily="34" charset="0"/>
              </a:rPr>
              <a:t>Collections Specialist</a:t>
            </a:r>
          </a:p>
        </p:txBody>
      </p:sp>
      <p:sp>
        <p:nvSpPr>
          <p:cNvPr id="75" name="Karen Cox Bio">
            <a:extLst>
              <a:ext uri="{FF2B5EF4-FFF2-40B4-BE49-F238E27FC236}">
                <a16:creationId xmlns:a16="http://schemas.microsoft.com/office/drawing/2014/main" id="{A727F44A-0D87-4FDC-AD17-A62CB91B9F8D}"/>
              </a:ext>
            </a:extLst>
          </p:cNvPr>
          <p:cNvSpPr/>
          <p:nvPr/>
        </p:nvSpPr>
        <p:spPr>
          <a:xfrm>
            <a:off x="2589330" y="2824449"/>
            <a:ext cx="2198193"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Paul Donnelly – Special Projects</a:t>
            </a:r>
          </a:p>
          <a:p>
            <a:pPr defTabSz="1045043"/>
            <a:r>
              <a:rPr lang="en-US" sz="875" dirty="0">
                <a:solidFill>
                  <a:srgbClr val="000000"/>
                </a:solidFill>
                <a:latin typeface="Arial"/>
                <a:cs typeface="Arial" panose="020B0604020202020204" pitchFamily="34" charset="0"/>
              </a:rPr>
              <a:t>Collections Specialist</a:t>
            </a:r>
          </a:p>
        </p:txBody>
      </p:sp>
      <p:sp>
        <p:nvSpPr>
          <p:cNvPr id="76" name="Karen Cox Bio">
            <a:extLst>
              <a:ext uri="{FF2B5EF4-FFF2-40B4-BE49-F238E27FC236}">
                <a16:creationId xmlns:a16="http://schemas.microsoft.com/office/drawing/2014/main" id="{87DBB967-C781-4DBA-A26E-49D07267B54A}"/>
              </a:ext>
            </a:extLst>
          </p:cNvPr>
          <p:cNvSpPr/>
          <p:nvPr/>
        </p:nvSpPr>
        <p:spPr>
          <a:xfrm>
            <a:off x="2609431" y="2299825"/>
            <a:ext cx="2586341"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Richard Defino  </a:t>
            </a:r>
          </a:p>
          <a:p>
            <a:pPr defTabSz="1045043"/>
            <a:r>
              <a:rPr lang="en-US" sz="875" dirty="0">
                <a:solidFill>
                  <a:srgbClr val="000000"/>
                </a:solidFill>
                <a:latin typeface="Arial"/>
                <a:cs typeface="Arial" panose="020B0604020202020204" pitchFamily="34" charset="0"/>
              </a:rPr>
              <a:t>Manager</a:t>
            </a:r>
          </a:p>
        </p:txBody>
      </p:sp>
      <p:sp>
        <p:nvSpPr>
          <p:cNvPr id="77" name="Karen Cox Bio">
            <a:extLst>
              <a:ext uri="{FF2B5EF4-FFF2-40B4-BE49-F238E27FC236}">
                <a16:creationId xmlns:a16="http://schemas.microsoft.com/office/drawing/2014/main" id="{E848F1C7-2ACD-46BF-8929-219E2FC52396}"/>
              </a:ext>
            </a:extLst>
          </p:cNvPr>
          <p:cNvSpPr/>
          <p:nvPr/>
        </p:nvSpPr>
        <p:spPr>
          <a:xfrm>
            <a:off x="2596775" y="4523367"/>
            <a:ext cx="2408611"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Maevonne Luckman – At Schools, Airlines</a:t>
            </a:r>
          </a:p>
          <a:p>
            <a:pPr defTabSz="1045043"/>
            <a:r>
              <a:rPr lang="en-US" sz="875" dirty="0">
                <a:solidFill>
                  <a:srgbClr val="000000"/>
                </a:solidFill>
                <a:latin typeface="Arial"/>
                <a:cs typeface="Arial" panose="020B0604020202020204" pitchFamily="34" charset="0"/>
              </a:rPr>
              <a:t>Collections Specialist</a:t>
            </a:r>
          </a:p>
        </p:txBody>
      </p:sp>
      <p:sp>
        <p:nvSpPr>
          <p:cNvPr id="82" name="Karen Cox Bio">
            <a:extLst>
              <a:ext uri="{FF2B5EF4-FFF2-40B4-BE49-F238E27FC236}">
                <a16:creationId xmlns:a16="http://schemas.microsoft.com/office/drawing/2014/main" id="{1BE7BF91-B839-469D-9362-8BB748FE6F8C}"/>
              </a:ext>
            </a:extLst>
          </p:cNvPr>
          <p:cNvSpPr/>
          <p:nvPr/>
        </p:nvSpPr>
        <p:spPr>
          <a:xfrm>
            <a:off x="7244301" y="2309573"/>
            <a:ext cx="1465952"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Marilyn Burt</a:t>
            </a:r>
          </a:p>
          <a:p>
            <a:pPr defTabSz="1045043"/>
            <a:r>
              <a:rPr lang="en-US" sz="875" dirty="0">
                <a:solidFill>
                  <a:srgbClr val="000000"/>
                </a:solidFill>
                <a:latin typeface="Arial"/>
                <a:cs typeface="Arial" panose="020B0604020202020204" pitchFamily="34" charset="0"/>
              </a:rPr>
              <a:t>Manager</a:t>
            </a:r>
          </a:p>
        </p:txBody>
      </p:sp>
      <p:sp>
        <p:nvSpPr>
          <p:cNvPr id="85" name="Karen Cox Bio">
            <a:extLst>
              <a:ext uri="{FF2B5EF4-FFF2-40B4-BE49-F238E27FC236}">
                <a16:creationId xmlns:a16="http://schemas.microsoft.com/office/drawing/2014/main" id="{98722EE7-3440-4A22-B54A-B5EC9EE9D057}"/>
              </a:ext>
            </a:extLst>
          </p:cNvPr>
          <p:cNvSpPr/>
          <p:nvPr/>
        </p:nvSpPr>
        <p:spPr>
          <a:xfrm>
            <a:off x="6474364" y="1700697"/>
            <a:ext cx="1465952"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Amelia Pandolfi</a:t>
            </a:r>
          </a:p>
          <a:p>
            <a:pPr defTabSz="1045043"/>
            <a:r>
              <a:rPr lang="en-US" sz="875" dirty="0">
                <a:solidFill>
                  <a:srgbClr val="000000"/>
                </a:solidFill>
                <a:latin typeface="Arial"/>
                <a:cs typeface="Arial" panose="020B0604020202020204" pitchFamily="34" charset="0"/>
              </a:rPr>
              <a:t>Senior Manager II</a:t>
            </a:r>
          </a:p>
        </p:txBody>
      </p:sp>
      <p:sp>
        <p:nvSpPr>
          <p:cNvPr id="106" name="Karen Cox Bio">
            <a:extLst>
              <a:ext uri="{FF2B5EF4-FFF2-40B4-BE49-F238E27FC236}">
                <a16:creationId xmlns:a16="http://schemas.microsoft.com/office/drawing/2014/main" id="{C2254832-55F9-4CAE-9FD0-0ABAF0A1DFB9}"/>
              </a:ext>
            </a:extLst>
          </p:cNvPr>
          <p:cNvSpPr/>
          <p:nvPr/>
        </p:nvSpPr>
        <p:spPr>
          <a:xfrm>
            <a:off x="7233930" y="5134477"/>
            <a:ext cx="1873469"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Brittany Randles – Canada, E&amp;R </a:t>
            </a:r>
          </a:p>
          <a:p>
            <a:pPr defTabSz="1045043"/>
            <a:endParaRPr lang="en-US" sz="875" dirty="0">
              <a:solidFill>
                <a:srgbClr val="000000"/>
              </a:solidFill>
              <a:latin typeface="Arial"/>
              <a:cs typeface="Arial" panose="020B0604020202020204" pitchFamily="34" charset="0"/>
            </a:endParaRPr>
          </a:p>
        </p:txBody>
      </p:sp>
      <p:sp>
        <p:nvSpPr>
          <p:cNvPr id="111" name="Karen Cox Bio">
            <a:extLst>
              <a:ext uri="{FF2B5EF4-FFF2-40B4-BE49-F238E27FC236}">
                <a16:creationId xmlns:a16="http://schemas.microsoft.com/office/drawing/2014/main" id="{E178597B-BC90-4A4C-98BA-D93267F6576F}"/>
              </a:ext>
            </a:extLst>
          </p:cNvPr>
          <p:cNvSpPr/>
          <p:nvPr/>
        </p:nvSpPr>
        <p:spPr>
          <a:xfrm>
            <a:off x="7223423" y="3647885"/>
            <a:ext cx="2396007"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Ralph Lee Jr –Healthcare West</a:t>
            </a:r>
          </a:p>
          <a:p>
            <a:pPr defTabSz="1045043"/>
            <a:r>
              <a:rPr lang="en-US" sz="875" dirty="0">
                <a:solidFill>
                  <a:srgbClr val="000000"/>
                </a:solidFill>
                <a:latin typeface="Arial"/>
                <a:cs typeface="Arial" panose="020B0604020202020204" pitchFamily="34" charset="0"/>
              </a:rPr>
              <a:t>Collections Specialist</a:t>
            </a:r>
          </a:p>
        </p:txBody>
      </p:sp>
      <p:sp>
        <p:nvSpPr>
          <p:cNvPr id="112" name="Karen Cox Bio">
            <a:extLst>
              <a:ext uri="{FF2B5EF4-FFF2-40B4-BE49-F238E27FC236}">
                <a16:creationId xmlns:a16="http://schemas.microsoft.com/office/drawing/2014/main" id="{211041F7-9BAA-4CE1-811A-0733B753D256}"/>
              </a:ext>
            </a:extLst>
          </p:cNvPr>
          <p:cNvSpPr/>
          <p:nvPr/>
        </p:nvSpPr>
        <p:spPr>
          <a:xfrm>
            <a:off x="7207341" y="3017283"/>
            <a:ext cx="2488865"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Amy Sherman – Healthcare East</a:t>
            </a:r>
          </a:p>
          <a:p>
            <a:pPr defTabSz="1045043"/>
            <a:r>
              <a:rPr lang="en-US" sz="875" dirty="0">
                <a:solidFill>
                  <a:srgbClr val="000000"/>
                </a:solidFill>
                <a:latin typeface="Arial"/>
                <a:cs typeface="Arial" panose="020B0604020202020204" pitchFamily="34" charset="0"/>
              </a:rPr>
              <a:t>Collections Specialist</a:t>
            </a:r>
          </a:p>
        </p:txBody>
      </p:sp>
      <p:sp>
        <p:nvSpPr>
          <p:cNvPr id="116" name="Karen Cox Bio">
            <a:extLst>
              <a:ext uri="{FF2B5EF4-FFF2-40B4-BE49-F238E27FC236}">
                <a16:creationId xmlns:a16="http://schemas.microsoft.com/office/drawing/2014/main" id="{7AC03C7E-9566-4AB6-93D4-5B6275E56D99}"/>
              </a:ext>
            </a:extLst>
          </p:cNvPr>
          <p:cNvSpPr/>
          <p:nvPr/>
        </p:nvSpPr>
        <p:spPr>
          <a:xfrm>
            <a:off x="2594663" y="5155425"/>
            <a:ext cx="2506564"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Concetta Celestino – Corp Services</a:t>
            </a:r>
          </a:p>
          <a:p>
            <a:pPr defTabSz="1045043"/>
            <a:r>
              <a:rPr lang="en-US" sz="875" dirty="0">
                <a:solidFill>
                  <a:srgbClr val="000000"/>
                </a:solidFill>
                <a:latin typeface="Arial"/>
                <a:cs typeface="Arial" panose="020B0604020202020204" pitchFamily="34" charset="0"/>
              </a:rPr>
              <a:t>Collections Specialist</a:t>
            </a:r>
          </a:p>
        </p:txBody>
      </p:sp>
      <p:pic>
        <p:nvPicPr>
          <p:cNvPr id="1026" name="Picture 2">
            <a:extLst>
              <a:ext uri="{FF2B5EF4-FFF2-40B4-BE49-F238E27FC236}">
                <a16:creationId xmlns:a16="http://schemas.microsoft.com/office/drawing/2014/main" id="{EDE158A8-28E8-485A-BF68-DAFEE8CD1E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977" y="2206068"/>
            <a:ext cx="496649" cy="4717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73B2E95B-95A6-4941-A867-D88A308A1A8E}"/>
              </a:ext>
            </a:extLst>
          </p:cNvPr>
          <p:cNvCxnSpPr>
            <a:cxnSpLocks/>
          </p:cNvCxnSpPr>
          <p:nvPr/>
        </p:nvCxnSpPr>
        <p:spPr>
          <a:xfrm>
            <a:off x="1488072" y="2206068"/>
            <a:ext cx="0" cy="3188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583CCD-F26D-47BE-913B-6171F65A41FD}"/>
              </a:ext>
            </a:extLst>
          </p:cNvPr>
          <p:cNvCxnSpPr/>
          <p:nvPr/>
        </p:nvCxnSpPr>
        <p:spPr>
          <a:xfrm>
            <a:off x="1507545" y="2445975"/>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0914C8-FD6C-4DCC-A58E-5AC2367B9F66}"/>
              </a:ext>
            </a:extLst>
          </p:cNvPr>
          <p:cNvCxnSpPr/>
          <p:nvPr/>
        </p:nvCxnSpPr>
        <p:spPr>
          <a:xfrm>
            <a:off x="1507545" y="2996265"/>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A8754FF-3F9B-4D4E-B622-7B41734B9EFC}"/>
              </a:ext>
            </a:extLst>
          </p:cNvPr>
          <p:cNvCxnSpPr/>
          <p:nvPr/>
        </p:nvCxnSpPr>
        <p:spPr>
          <a:xfrm>
            <a:off x="1488074" y="3605661"/>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0388B4-4563-421C-BBAA-1BF1B4BB9DA3}"/>
              </a:ext>
            </a:extLst>
          </p:cNvPr>
          <p:cNvCxnSpPr/>
          <p:nvPr/>
        </p:nvCxnSpPr>
        <p:spPr>
          <a:xfrm>
            <a:off x="1496467" y="4128689"/>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E5003A1-CC90-46CE-BB1F-1EB12FA5F188}"/>
              </a:ext>
            </a:extLst>
          </p:cNvPr>
          <p:cNvCxnSpPr/>
          <p:nvPr/>
        </p:nvCxnSpPr>
        <p:spPr>
          <a:xfrm>
            <a:off x="1486279" y="4804721"/>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E8B316B-4954-48BD-BCAD-34D63D94A19C}"/>
              </a:ext>
            </a:extLst>
          </p:cNvPr>
          <p:cNvCxnSpPr>
            <a:cxnSpLocks/>
          </p:cNvCxnSpPr>
          <p:nvPr/>
        </p:nvCxnSpPr>
        <p:spPr>
          <a:xfrm>
            <a:off x="5931924" y="2275389"/>
            <a:ext cx="0" cy="3009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7A57B4-3150-4288-864E-4BE43B37AAE3}"/>
              </a:ext>
            </a:extLst>
          </p:cNvPr>
          <p:cNvCxnSpPr/>
          <p:nvPr/>
        </p:nvCxnSpPr>
        <p:spPr>
          <a:xfrm>
            <a:off x="5940923" y="2377719"/>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9BE738B-A5CD-4EFF-B301-1B3352A27D4C}"/>
              </a:ext>
            </a:extLst>
          </p:cNvPr>
          <p:cNvCxnSpPr/>
          <p:nvPr/>
        </p:nvCxnSpPr>
        <p:spPr>
          <a:xfrm>
            <a:off x="5924083" y="3212848"/>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DE934F-6B16-4F3D-8340-BE0A1E511ACD}"/>
              </a:ext>
            </a:extLst>
          </p:cNvPr>
          <p:cNvCxnSpPr/>
          <p:nvPr/>
        </p:nvCxnSpPr>
        <p:spPr>
          <a:xfrm>
            <a:off x="5924083" y="3908709"/>
            <a:ext cx="3324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ECF4983-3750-4E4F-BC4B-3DA4CA003F23}"/>
              </a:ext>
            </a:extLst>
          </p:cNvPr>
          <p:cNvCxnSpPr/>
          <p:nvPr/>
        </p:nvCxnSpPr>
        <p:spPr>
          <a:xfrm>
            <a:off x="5932639" y="4582612"/>
            <a:ext cx="332471"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Karen Cox Bio">
            <a:extLst>
              <a:ext uri="{FF2B5EF4-FFF2-40B4-BE49-F238E27FC236}">
                <a16:creationId xmlns:a16="http://schemas.microsoft.com/office/drawing/2014/main" id="{C019F792-973A-467B-9DE9-E3BB77E61E20}"/>
              </a:ext>
            </a:extLst>
          </p:cNvPr>
          <p:cNvSpPr/>
          <p:nvPr/>
        </p:nvSpPr>
        <p:spPr>
          <a:xfrm>
            <a:off x="2607908" y="3947285"/>
            <a:ext cx="2517312"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James Kegler – Campus West</a:t>
            </a:r>
          </a:p>
          <a:p>
            <a:pPr defTabSz="1045043"/>
            <a:r>
              <a:rPr lang="en-US" sz="875" dirty="0">
                <a:solidFill>
                  <a:srgbClr val="000000"/>
                </a:solidFill>
                <a:latin typeface="Arial"/>
                <a:cs typeface="Arial" panose="020B0604020202020204" pitchFamily="34" charset="0"/>
              </a:rPr>
              <a:t>Collections Specialist</a:t>
            </a:r>
          </a:p>
        </p:txBody>
      </p:sp>
      <p:sp>
        <p:nvSpPr>
          <p:cNvPr id="52" name="Karen Cox Bio">
            <a:extLst>
              <a:ext uri="{FF2B5EF4-FFF2-40B4-BE49-F238E27FC236}">
                <a16:creationId xmlns:a16="http://schemas.microsoft.com/office/drawing/2014/main" id="{9B972488-B94E-415A-B401-F061E5ABE401}"/>
              </a:ext>
            </a:extLst>
          </p:cNvPr>
          <p:cNvSpPr/>
          <p:nvPr/>
        </p:nvSpPr>
        <p:spPr>
          <a:xfrm>
            <a:off x="7243930" y="4379248"/>
            <a:ext cx="1713391"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Nicole O’Field - Seniors</a:t>
            </a:r>
          </a:p>
          <a:p>
            <a:pPr defTabSz="1045043"/>
            <a:r>
              <a:rPr lang="en-US" sz="875" dirty="0">
                <a:solidFill>
                  <a:srgbClr val="000000"/>
                </a:solidFill>
                <a:latin typeface="Arial"/>
                <a:cs typeface="Arial" panose="020B0604020202020204" pitchFamily="34" charset="0"/>
              </a:rPr>
              <a:t>Collections Specialist</a:t>
            </a:r>
          </a:p>
        </p:txBody>
      </p:sp>
      <p:cxnSp>
        <p:nvCxnSpPr>
          <p:cNvPr id="53" name="Straight Connector 52">
            <a:extLst>
              <a:ext uri="{FF2B5EF4-FFF2-40B4-BE49-F238E27FC236}">
                <a16:creationId xmlns:a16="http://schemas.microsoft.com/office/drawing/2014/main" id="{B19CFA08-DD72-48DD-A4C6-31E11FC80DE1}"/>
              </a:ext>
            </a:extLst>
          </p:cNvPr>
          <p:cNvCxnSpPr>
            <a:cxnSpLocks/>
          </p:cNvCxnSpPr>
          <p:nvPr/>
        </p:nvCxnSpPr>
        <p:spPr>
          <a:xfrm>
            <a:off x="1480574" y="5394480"/>
            <a:ext cx="3379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91AF46C-E441-48E6-A46A-8739A8977DD0}"/>
              </a:ext>
            </a:extLst>
          </p:cNvPr>
          <p:cNvCxnSpPr>
            <a:cxnSpLocks/>
          </p:cNvCxnSpPr>
          <p:nvPr/>
        </p:nvCxnSpPr>
        <p:spPr>
          <a:xfrm flipV="1">
            <a:off x="5931926" y="5284472"/>
            <a:ext cx="347105"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F22BDFA-A5B2-4D1B-8143-E800FE3959A5}"/>
              </a:ext>
            </a:extLst>
          </p:cNvPr>
          <p:cNvPicPr>
            <a:picLocks noChangeAspect="1"/>
          </p:cNvPicPr>
          <p:nvPr/>
        </p:nvPicPr>
        <p:blipFill>
          <a:blip r:embed="rId5"/>
          <a:stretch>
            <a:fillRect/>
          </a:stretch>
        </p:blipFill>
        <p:spPr>
          <a:xfrm>
            <a:off x="1260740" y="1581563"/>
            <a:ext cx="493609" cy="582640"/>
          </a:xfrm>
          <a:prstGeom prst="rect">
            <a:avLst/>
          </a:prstGeom>
        </p:spPr>
      </p:pic>
      <p:pic>
        <p:nvPicPr>
          <p:cNvPr id="16" name="Picture 15">
            <a:extLst>
              <a:ext uri="{FF2B5EF4-FFF2-40B4-BE49-F238E27FC236}">
                <a16:creationId xmlns:a16="http://schemas.microsoft.com/office/drawing/2014/main" id="{B79D933E-B253-48F6-98FA-85CFC213E69A}"/>
              </a:ext>
            </a:extLst>
          </p:cNvPr>
          <p:cNvPicPr>
            <a:picLocks noChangeAspect="1"/>
          </p:cNvPicPr>
          <p:nvPr/>
        </p:nvPicPr>
        <p:blipFill>
          <a:blip r:embed="rId6"/>
          <a:stretch>
            <a:fillRect/>
          </a:stretch>
        </p:blipFill>
        <p:spPr>
          <a:xfrm>
            <a:off x="6467842" y="3593324"/>
            <a:ext cx="627135" cy="520681"/>
          </a:xfrm>
          <a:prstGeom prst="rect">
            <a:avLst/>
          </a:prstGeom>
        </p:spPr>
      </p:pic>
      <p:pic>
        <p:nvPicPr>
          <p:cNvPr id="19" name="Picture 18">
            <a:extLst>
              <a:ext uri="{FF2B5EF4-FFF2-40B4-BE49-F238E27FC236}">
                <a16:creationId xmlns:a16="http://schemas.microsoft.com/office/drawing/2014/main" id="{1A2FE4E3-0594-44D8-B1BC-E0B181782F66}"/>
              </a:ext>
            </a:extLst>
          </p:cNvPr>
          <p:cNvPicPr>
            <a:picLocks noChangeAspect="1"/>
          </p:cNvPicPr>
          <p:nvPr/>
        </p:nvPicPr>
        <p:blipFill>
          <a:blip r:embed="rId7"/>
          <a:stretch>
            <a:fillRect/>
          </a:stretch>
        </p:blipFill>
        <p:spPr>
          <a:xfrm>
            <a:off x="5673938" y="1592974"/>
            <a:ext cx="547013" cy="570173"/>
          </a:xfrm>
          <a:prstGeom prst="rect">
            <a:avLst/>
          </a:prstGeom>
        </p:spPr>
      </p:pic>
      <p:pic>
        <p:nvPicPr>
          <p:cNvPr id="21" name="Picture 20">
            <a:extLst>
              <a:ext uri="{FF2B5EF4-FFF2-40B4-BE49-F238E27FC236}">
                <a16:creationId xmlns:a16="http://schemas.microsoft.com/office/drawing/2014/main" id="{38BDB376-9456-4A68-B36D-D72F76F1319F}"/>
              </a:ext>
            </a:extLst>
          </p:cNvPr>
          <p:cNvPicPr>
            <a:picLocks noChangeAspect="1"/>
          </p:cNvPicPr>
          <p:nvPr/>
        </p:nvPicPr>
        <p:blipFill>
          <a:blip r:embed="rId8"/>
          <a:stretch>
            <a:fillRect/>
          </a:stretch>
        </p:blipFill>
        <p:spPr>
          <a:xfrm>
            <a:off x="1933896" y="3298031"/>
            <a:ext cx="542979" cy="549952"/>
          </a:xfrm>
          <a:prstGeom prst="rect">
            <a:avLst/>
          </a:prstGeom>
        </p:spPr>
      </p:pic>
      <p:pic>
        <p:nvPicPr>
          <p:cNvPr id="23" name="Picture 22">
            <a:extLst>
              <a:ext uri="{FF2B5EF4-FFF2-40B4-BE49-F238E27FC236}">
                <a16:creationId xmlns:a16="http://schemas.microsoft.com/office/drawing/2014/main" id="{24979C77-11E5-4682-A465-E79006612D6C}"/>
              </a:ext>
            </a:extLst>
          </p:cNvPr>
          <p:cNvPicPr>
            <a:picLocks noChangeAspect="1"/>
          </p:cNvPicPr>
          <p:nvPr/>
        </p:nvPicPr>
        <p:blipFill>
          <a:blip r:embed="rId9"/>
          <a:stretch>
            <a:fillRect/>
          </a:stretch>
        </p:blipFill>
        <p:spPr>
          <a:xfrm>
            <a:off x="6446275" y="2160078"/>
            <a:ext cx="610095" cy="614861"/>
          </a:xfrm>
          <a:prstGeom prst="rect">
            <a:avLst/>
          </a:prstGeom>
        </p:spPr>
      </p:pic>
      <p:pic>
        <p:nvPicPr>
          <p:cNvPr id="3" name="Picture 2">
            <a:extLst>
              <a:ext uri="{FF2B5EF4-FFF2-40B4-BE49-F238E27FC236}">
                <a16:creationId xmlns:a16="http://schemas.microsoft.com/office/drawing/2014/main" id="{D35843D1-1F4A-4A6A-804B-D18F37ACE157}"/>
              </a:ext>
            </a:extLst>
          </p:cNvPr>
          <p:cNvPicPr>
            <a:picLocks noChangeAspect="1"/>
          </p:cNvPicPr>
          <p:nvPr/>
        </p:nvPicPr>
        <p:blipFill>
          <a:blip r:embed="rId10"/>
          <a:stretch>
            <a:fillRect/>
          </a:stretch>
        </p:blipFill>
        <p:spPr>
          <a:xfrm>
            <a:off x="6429527" y="4294377"/>
            <a:ext cx="629883" cy="590617"/>
          </a:xfrm>
          <a:prstGeom prst="rect">
            <a:avLst/>
          </a:prstGeom>
        </p:spPr>
      </p:pic>
      <p:pic>
        <p:nvPicPr>
          <p:cNvPr id="8" name="Picture 7">
            <a:extLst>
              <a:ext uri="{FF2B5EF4-FFF2-40B4-BE49-F238E27FC236}">
                <a16:creationId xmlns:a16="http://schemas.microsoft.com/office/drawing/2014/main" id="{D3852B30-6D4C-45E7-B686-6DD077029E7A}"/>
              </a:ext>
            </a:extLst>
          </p:cNvPr>
          <p:cNvPicPr>
            <a:picLocks noChangeAspect="1"/>
          </p:cNvPicPr>
          <p:nvPr/>
        </p:nvPicPr>
        <p:blipFill>
          <a:blip r:embed="rId11"/>
          <a:stretch>
            <a:fillRect/>
          </a:stretch>
        </p:blipFill>
        <p:spPr>
          <a:xfrm>
            <a:off x="6511736" y="2887140"/>
            <a:ext cx="564200" cy="592657"/>
          </a:xfrm>
          <a:prstGeom prst="rect">
            <a:avLst/>
          </a:prstGeom>
        </p:spPr>
      </p:pic>
      <p:pic>
        <p:nvPicPr>
          <p:cNvPr id="5" name="Picture 4">
            <a:extLst>
              <a:ext uri="{FF2B5EF4-FFF2-40B4-BE49-F238E27FC236}">
                <a16:creationId xmlns:a16="http://schemas.microsoft.com/office/drawing/2014/main" id="{A3B46ABC-DE76-4E24-9B60-7E5DE8CA0CCF}"/>
              </a:ext>
            </a:extLst>
          </p:cNvPr>
          <p:cNvPicPr>
            <a:picLocks noChangeAspect="1"/>
          </p:cNvPicPr>
          <p:nvPr/>
        </p:nvPicPr>
        <p:blipFill>
          <a:blip r:embed="rId12"/>
          <a:stretch>
            <a:fillRect/>
          </a:stretch>
        </p:blipFill>
        <p:spPr>
          <a:xfrm>
            <a:off x="1935385" y="3886594"/>
            <a:ext cx="613052" cy="524529"/>
          </a:xfrm>
          <a:prstGeom prst="rect">
            <a:avLst/>
          </a:prstGeom>
        </p:spPr>
      </p:pic>
      <p:pic>
        <p:nvPicPr>
          <p:cNvPr id="13" name="Picture 12" descr="A close-up of a person smiling&#10;&#10;Description automatically generated">
            <a:extLst>
              <a:ext uri="{FF2B5EF4-FFF2-40B4-BE49-F238E27FC236}">
                <a16:creationId xmlns:a16="http://schemas.microsoft.com/office/drawing/2014/main" id="{F57CA8CE-46DD-9833-7D5E-2392A6227A1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97385" y="2737396"/>
            <a:ext cx="586271" cy="532077"/>
          </a:xfrm>
          <a:prstGeom prst="rect">
            <a:avLst/>
          </a:prstGeom>
        </p:spPr>
      </p:pic>
      <p:cxnSp>
        <p:nvCxnSpPr>
          <p:cNvPr id="12" name="Straight Connector 11">
            <a:extLst>
              <a:ext uri="{FF2B5EF4-FFF2-40B4-BE49-F238E27FC236}">
                <a16:creationId xmlns:a16="http://schemas.microsoft.com/office/drawing/2014/main" id="{D0F21480-857C-10E5-29F3-88109B70DE31}"/>
              </a:ext>
              <a:ext uri="{C183D7F6-B498-43B3-948B-1728B52AA6E4}">
                <adec:decorative xmlns:adec="http://schemas.microsoft.com/office/drawing/2017/decorative" val="1"/>
              </a:ext>
            </a:extLst>
          </p:cNvPr>
          <p:cNvCxnSpPr>
            <a:cxnSpLocks/>
          </p:cNvCxnSpPr>
          <p:nvPr/>
        </p:nvCxnSpPr>
        <p:spPr>
          <a:xfrm>
            <a:off x="9246351" y="1167842"/>
            <a:ext cx="0" cy="50969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Purchase to Pay">
            <a:extLst>
              <a:ext uri="{FF2B5EF4-FFF2-40B4-BE49-F238E27FC236}">
                <a16:creationId xmlns:a16="http://schemas.microsoft.com/office/drawing/2014/main" id="{60FDF8D8-5049-7BCA-1E0C-9D1161DEB347}"/>
              </a:ext>
              <a:ext uri="{C183D7F6-B498-43B3-948B-1728B52AA6E4}">
                <adec:decorative xmlns:adec="http://schemas.microsoft.com/office/drawing/2017/decorative" val="0"/>
              </a:ext>
            </a:extLst>
          </p:cNvPr>
          <p:cNvSpPr txBox="1"/>
          <p:nvPr/>
        </p:nvSpPr>
        <p:spPr>
          <a:xfrm>
            <a:off x="9753408" y="1206535"/>
            <a:ext cx="1600811" cy="400110"/>
          </a:xfrm>
          <a:prstGeom prst="rect">
            <a:avLst/>
          </a:prstGeom>
          <a:noFill/>
          <a:ln>
            <a:noFill/>
            <a:prstDash val="dash"/>
          </a:ln>
        </p:spPr>
        <p:txBody>
          <a:bodyPr wrap="square" rtlCol="0">
            <a:spAutoFit/>
          </a:bodyPr>
          <a:lstStyle/>
          <a:p>
            <a:pPr algn="ctr" defTabSz="1045043"/>
            <a:r>
              <a:rPr lang="en-US" sz="1000" b="1" dirty="0" err="1">
                <a:solidFill>
                  <a:srgbClr val="CC1480"/>
                </a:solidFill>
                <a:latin typeface="Arial"/>
                <a:cs typeface="Arial Black"/>
              </a:rPr>
              <a:t>InReach+Accent</a:t>
            </a:r>
            <a:r>
              <a:rPr lang="en-US" sz="1000" b="1" dirty="0">
                <a:solidFill>
                  <a:srgbClr val="CC1480"/>
                </a:solidFill>
                <a:latin typeface="Arial"/>
                <a:cs typeface="Arial Black"/>
              </a:rPr>
              <a:t> (Added in Sept 23)</a:t>
            </a:r>
          </a:p>
        </p:txBody>
      </p:sp>
      <p:sp>
        <p:nvSpPr>
          <p:cNvPr id="24" name="Karen Cox Bio">
            <a:extLst>
              <a:ext uri="{FF2B5EF4-FFF2-40B4-BE49-F238E27FC236}">
                <a16:creationId xmlns:a16="http://schemas.microsoft.com/office/drawing/2014/main" id="{0D7EB606-E246-2F6D-53B2-7806EDC948C1}"/>
              </a:ext>
            </a:extLst>
          </p:cNvPr>
          <p:cNvSpPr/>
          <p:nvPr/>
        </p:nvSpPr>
        <p:spPr>
          <a:xfrm>
            <a:off x="10183643" y="2901699"/>
            <a:ext cx="1600811"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Amber Sypho  </a:t>
            </a:r>
          </a:p>
          <a:p>
            <a:pPr defTabSz="1045043"/>
            <a:r>
              <a:rPr lang="en-US" sz="875" dirty="0">
                <a:solidFill>
                  <a:srgbClr val="000000"/>
                </a:solidFill>
                <a:latin typeface="Arial"/>
                <a:cs typeface="Arial" panose="020B0604020202020204" pitchFamily="34" charset="0"/>
              </a:rPr>
              <a:t>Collections Specialist</a:t>
            </a:r>
          </a:p>
        </p:txBody>
      </p:sp>
      <p:sp>
        <p:nvSpPr>
          <p:cNvPr id="27" name="Karen Cox Bio">
            <a:extLst>
              <a:ext uri="{FF2B5EF4-FFF2-40B4-BE49-F238E27FC236}">
                <a16:creationId xmlns:a16="http://schemas.microsoft.com/office/drawing/2014/main" id="{8416A9DA-02AF-CE85-BFD2-B2DA8BC1510B}"/>
              </a:ext>
            </a:extLst>
          </p:cNvPr>
          <p:cNvSpPr/>
          <p:nvPr/>
        </p:nvSpPr>
        <p:spPr>
          <a:xfrm>
            <a:off x="10176753" y="2215768"/>
            <a:ext cx="1600811" cy="38566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045043"/>
            <a:r>
              <a:rPr lang="en-US" sz="875" b="1" dirty="0">
                <a:solidFill>
                  <a:srgbClr val="000000"/>
                </a:solidFill>
                <a:latin typeface="Arial"/>
                <a:cs typeface="Arial" panose="020B0604020202020204" pitchFamily="34" charset="0"/>
              </a:rPr>
              <a:t>Violet Deleon  </a:t>
            </a:r>
          </a:p>
          <a:p>
            <a:pPr defTabSz="1045043"/>
            <a:r>
              <a:rPr lang="en-US" sz="875" dirty="0">
                <a:solidFill>
                  <a:srgbClr val="000000"/>
                </a:solidFill>
                <a:latin typeface="Arial"/>
                <a:cs typeface="Arial" panose="020B0604020202020204" pitchFamily="34" charset="0"/>
              </a:rPr>
              <a:t>Collections Specialist</a:t>
            </a:r>
          </a:p>
        </p:txBody>
      </p:sp>
      <p:pic>
        <p:nvPicPr>
          <p:cNvPr id="30" name="Picture 29">
            <a:extLst>
              <a:ext uri="{FF2B5EF4-FFF2-40B4-BE49-F238E27FC236}">
                <a16:creationId xmlns:a16="http://schemas.microsoft.com/office/drawing/2014/main" id="{2B647342-4074-DADE-518D-294FCCA7CD48}"/>
              </a:ext>
            </a:extLst>
          </p:cNvPr>
          <p:cNvPicPr>
            <a:picLocks noChangeAspect="1"/>
          </p:cNvPicPr>
          <p:nvPr/>
        </p:nvPicPr>
        <p:blipFill>
          <a:blip r:embed="rId14"/>
          <a:stretch>
            <a:fillRect/>
          </a:stretch>
        </p:blipFill>
        <p:spPr>
          <a:xfrm>
            <a:off x="6420073" y="4980746"/>
            <a:ext cx="639337" cy="590031"/>
          </a:xfrm>
          <a:prstGeom prst="rect">
            <a:avLst/>
          </a:prstGeom>
        </p:spPr>
      </p:pic>
      <p:pic>
        <p:nvPicPr>
          <p:cNvPr id="32" name="Picture 31">
            <a:extLst>
              <a:ext uri="{FF2B5EF4-FFF2-40B4-BE49-F238E27FC236}">
                <a16:creationId xmlns:a16="http://schemas.microsoft.com/office/drawing/2014/main" id="{1329BC38-8157-26AE-258F-921D8C3A50ED}"/>
              </a:ext>
            </a:extLst>
          </p:cNvPr>
          <p:cNvPicPr>
            <a:picLocks noChangeAspect="1"/>
          </p:cNvPicPr>
          <p:nvPr/>
        </p:nvPicPr>
        <p:blipFill>
          <a:blip r:embed="rId15"/>
          <a:stretch>
            <a:fillRect/>
          </a:stretch>
        </p:blipFill>
        <p:spPr>
          <a:xfrm>
            <a:off x="1878273" y="4462897"/>
            <a:ext cx="669505" cy="549951"/>
          </a:xfrm>
          <a:prstGeom prst="rect">
            <a:avLst/>
          </a:prstGeom>
        </p:spPr>
      </p:pic>
      <p:pic>
        <p:nvPicPr>
          <p:cNvPr id="34" name="Picture 33">
            <a:extLst>
              <a:ext uri="{FF2B5EF4-FFF2-40B4-BE49-F238E27FC236}">
                <a16:creationId xmlns:a16="http://schemas.microsoft.com/office/drawing/2014/main" id="{A9888B6C-45CE-04BB-FAA5-A9083B71CA4A}"/>
              </a:ext>
            </a:extLst>
          </p:cNvPr>
          <p:cNvPicPr>
            <a:picLocks noChangeAspect="1"/>
          </p:cNvPicPr>
          <p:nvPr/>
        </p:nvPicPr>
        <p:blipFill>
          <a:blip r:embed="rId16"/>
          <a:stretch>
            <a:fillRect/>
          </a:stretch>
        </p:blipFill>
        <p:spPr>
          <a:xfrm>
            <a:off x="1913884" y="5064621"/>
            <a:ext cx="622680" cy="618444"/>
          </a:xfrm>
          <a:prstGeom prst="rect">
            <a:avLst/>
          </a:prstGeom>
        </p:spPr>
      </p:pic>
      <p:pic>
        <p:nvPicPr>
          <p:cNvPr id="7" name="Picture 6">
            <a:extLst>
              <a:ext uri="{FF2B5EF4-FFF2-40B4-BE49-F238E27FC236}">
                <a16:creationId xmlns:a16="http://schemas.microsoft.com/office/drawing/2014/main" id="{D86BCA83-31B2-D9FD-9604-5E2C768892FD}"/>
              </a:ext>
            </a:extLst>
          </p:cNvPr>
          <p:cNvPicPr>
            <a:picLocks noChangeAspect="1"/>
          </p:cNvPicPr>
          <p:nvPr/>
        </p:nvPicPr>
        <p:blipFill>
          <a:blip r:embed="rId17"/>
          <a:stretch>
            <a:fillRect/>
          </a:stretch>
        </p:blipFill>
        <p:spPr>
          <a:xfrm>
            <a:off x="9547524" y="2836431"/>
            <a:ext cx="580275" cy="566519"/>
          </a:xfrm>
          <a:prstGeom prst="rect">
            <a:avLst/>
          </a:prstGeom>
        </p:spPr>
      </p:pic>
      <p:pic>
        <p:nvPicPr>
          <p:cNvPr id="28" name="Picture 27">
            <a:extLst>
              <a:ext uri="{FF2B5EF4-FFF2-40B4-BE49-F238E27FC236}">
                <a16:creationId xmlns:a16="http://schemas.microsoft.com/office/drawing/2014/main" id="{F1007288-55CD-8DCE-ED43-160264A9D9F6}"/>
              </a:ext>
            </a:extLst>
          </p:cNvPr>
          <p:cNvPicPr>
            <a:picLocks noChangeAspect="1"/>
          </p:cNvPicPr>
          <p:nvPr/>
        </p:nvPicPr>
        <p:blipFill>
          <a:blip r:embed="rId18"/>
          <a:stretch>
            <a:fillRect/>
          </a:stretch>
        </p:blipFill>
        <p:spPr>
          <a:xfrm>
            <a:off x="9549169" y="2103835"/>
            <a:ext cx="579704" cy="597391"/>
          </a:xfrm>
          <a:prstGeom prst="rect">
            <a:avLst/>
          </a:prstGeom>
        </p:spPr>
      </p:pic>
    </p:spTree>
    <p:extLst>
      <p:ext uri="{BB962C8B-B14F-4D97-AF65-F5344CB8AC3E}">
        <p14:creationId xmlns:p14="http://schemas.microsoft.com/office/powerpoint/2010/main" val="23737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7FE-B3B5-473B-BED5-19E81F1F963F}"/>
              </a:ext>
            </a:extLst>
          </p:cNvPr>
          <p:cNvSpPr>
            <a:spLocks noGrp="1"/>
          </p:cNvSpPr>
          <p:nvPr>
            <p:ph type="title"/>
          </p:nvPr>
        </p:nvSpPr>
        <p:spPr>
          <a:xfrm>
            <a:off x="596900" y="352426"/>
            <a:ext cx="10998200" cy="439709"/>
          </a:xfrm>
        </p:spPr>
        <p:txBody>
          <a:bodyPr/>
          <a:lstStyle/>
          <a:p>
            <a:r>
              <a:rPr lang="en-US" dirty="0">
                <a:solidFill>
                  <a:schemeClr val="bg1"/>
                </a:solidFill>
              </a:rPr>
              <a:t>Best Practices for Collections</a:t>
            </a:r>
          </a:p>
        </p:txBody>
      </p:sp>
      <p:sp>
        <p:nvSpPr>
          <p:cNvPr id="3" name="Text Placeholder 2">
            <a:extLst>
              <a:ext uri="{FF2B5EF4-FFF2-40B4-BE49-F238E27FC236}">
                <a16:creationId xmlns:a16="http://schemas.microsoft.com/office/drawing/2014/main" id="{B0D606DB-7AD7-458F-B550-45E1957F9C53}"/>
              </a:ext>
            </a:extLst>
          </p:cNvPr>
          <p:cNvSpPr>
            <a:spLocks noGrp="1"/>
          </p:cNvSpPr>
          <p:nvPr>
            <p:ph type="body" sz="quarter" idx="12"/>
          </p:nvPr>
        </p:nvSpPr>
        <p:spPr>
          <a:xfrm>
            <a:off x="596900" y="1133256"/>
            <a:ext cx="11014712" cy="5272075"/>
          </a:xfrm>
        </p:spPr>
        <p:txBody>
          <a:bodyPr>
            <a:normAutofit fontScale="77500" lnSpcReduction="20000"/>
          </a:bodyPr>
          <a:lstStyle/>
          <a:p>
            <a:pPr marL="342891" indent="-342891">
              <a:buFont typeface="Wingdings" panose="05000000000000000000" pitchFamily="2" charset="2"/>
              <a:buChar char="Ø"/>
            </a:pPr>
            <a:endParaRPr lang="en-US" dirty="0"/>
          </a:p>
          <a:p>
            <a:pPr marL="342891" indent="-342891">
              <a:buFont typeface="Wingdings" panose="05000000000000000000" pitchFamily="2" charset="2"/>
              <a:buChar char="Ø"/>
            </a:pPr>
            <a:r>
              <a:rPr lang="en-US" sz="1867" dirty="0">
                <a:solidFill>
                  <a:schemeClr val="tx1"/>
                </a:solidFill>
              </a:rPr>
              <a:t>Be professional, be courteous – but firm.  </a:t>
            </a:r>
            <a:br>
              <a:rPr lang="en-US" sz="1867" dirty="0">
                <a:solidFill>
                  <a:schemeClr val="tx1"/>
                </a:solidFill>
              </a:rPr>
            </a:br>
            <a:r>
              <a:rPr lang="en-US" sz="1867" dirty="0">
                <a:solidFill>
                  <a:schemeClr val="tx1"/>
                </a:solidFill>
              </a:rPr>
              <a:t>It is important to be understanding with the Client; however, we have the right to know when payment is expected for services rendered.</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Bill it!  Sodexo Noram saw a sizeable increased in unbilled AR in FY23 which impacts DSO and Cash Flow.   Please make best efforts for billings to be generated in a timely fashion.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Working with client AP Departments - they might be difficult to communicate with at times.  If the 1</a:t>
            </a:r>
            <a:r>
              <a:rPr lang="en-US" sz="1867" baseline="30000" dirty="0">
                <a:solidFill>
                  <a:schemeClr val="tx1"/>
                </a:solidFill>
              </a:rPr>
              <a:t>st</a:t>
            </a:r>
            <a:r>
              <a:rPr lang="en-US" sz="1867" dirty="0">
                <a:solidFill>
                  <a:schemeClr val="tx1"/>
                </a:solidFill>
              </a:rPr>
              <a:t> level contacts are not responding, escalate to the next level.</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u="sng" dirty="0">
                <a:solidFill>
                  <a:schemeClr val="tx1"/>
                </a:solidFill>
              </a:rPr>
              <a:t>Follow up </a:t>
            </a:r>
            <a:r>
              <a:rPr lang="en-US" sz="1867" dirty="0">
                <a:solidFill>
                  <a:schemeClr val="tx1"/>
                </a:solidFill>
              </a:rPr>
              <a:t>is key for past due and missed payments.  </a:t>
            </a:r>
            <a:br>
              <a:rPr lang="en-US" sz="1867" dirty="0">
                <a:solidFill>
                  <a:schemeClr val="tx1"/>
                </a:solidFill>
              </a:rPr>
            </a:br>
            <a:r>
              <a:rPr lang="en-US" sz="1867" dirty="0">
                <a:solidFill>
                  <a:schemeClr val="tx1"/>
                </a:solidFill>
              </a:rPr>
              <a:t>Other Vendors are asking for payment.  We need to ensure ours are given the same priority as other vendors. </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Are you hearing financial distress?</a:t>
            </a:r>
            <a:br>
              <a:rPr lang="en-US" sz="1867" dirty="0">
                <a:solidFill>
                  <a:schemeClr val="tx1"/>
                </a:solidFill>
              </a:rPr>
            </a:br>
            <a:r>
              <a:rPr lang="en-US" sz="1867" dirty="0">
                <a:solidFill>
                  <a:schemeClr val="tx1"/>
                </a:solidFill>
              </a:rPr>
              <a:t>If the client is unable to commit to any payment and/or if claims of financial distress (i.e. cash flow issues).   Refer the account immediately the FSS Credit and Collections team at </a:t>
            </a:r>
            <a:r>
              <a:rPr lang="en-US" sz="1867" dirty="0">
                <a:solidFill>
                  <a:schemeClr val="tx1"/>
                </a:solidFill>
                <a:hlinkClick r:id="rId2">
                  <a:extLst>
                    <a:ext uri="{A12FA001-AC4F-418D-AE19-62706E023703}">
                      <ahyp:hlinkClr xmlns:ahyp="http://schemas.microsoft.com/office/drawing/2018/hyperlinkcolor" val="tx"/>
                    </a:ext>
                  </a:extLst>
                </a:hlinkClick>
              </a:rPr>
              <a:t>Creditcollection.NORAM@Sodexo.COM</a:t>
            </a:r>
            <a:r>
              <a:rPr lang="en-US" sz="1867" dirty="0">
                <a:solidFill>
                  <a:schemeClr val="tx1"/>
                </a:solidFill>
              </a:rPr>
              <a:t>.</a:t>
            </a: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r>
              <a:rPr lang="en-US" sz="1867" dirty="0">
                <a:solidFill>
                  <a:schemeClr val="tx1"/>
                </a:solidFill>
              </a:rPr>
              <a:t>Need help with missing payments? Reach out to FSS Accounts Receivables department at:  </a:t>
            </a:r>
            <a:r>
              <a:rPr lang="en-US" sz="1867" dirty="0">
                <a:solidFill>
                  <a:schemeClr val="tx1"/>
                </a:solidFill>
                <a:hlinkClick r:id="rId3"/>
              </a:rPr>
              <a:t>AccountsReceivable.NorAm@sodexo.com</a:t>
            </a:r>
            <a:endParaRPr lang="en-US" sz="1867" dirty="0">
              <a:solidFill>
                <a:schemeClr val="tx1"/>
              </a:solidFill>
            </a:endParaRPr>
          </a:p>
          <a:p>
            <a:pPr marL="342891" indent="-342891">
              <a:buFont typeface="Wingdings" panose="05000000000000000000" pitchFamily="2" charset="2"/>
              <a:buChar char="Ø"/>
            </a:pPr>
            <a:endParaRPr lang="en-US" sz="1867" dirty="0">
              <a:solidFill>
                <a:schemeClr val="tx1"/>
              </a:solidFill>
            </a:endParaRPr>
          </a:p>
          <a:p>
            <a:pPr marL="342891" indent="-342891">
              <a:buFont typeface="Wingdings" panose="05000000000000000000" pitchFamily="2" charset="2"/>
              <a:buChar char="Ø"/>
            </a:pPr>
            <a:endParaRPr lang="en-US" sz="1867" dirty="0"/>
          </a:p>
          <a:p>
            <a:pPr marL="342891" indent="-342891">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61F94F52-4323-42AF-929D-A0714AFB4512}"/>
              </a:ext>
            </a:extLst>
          </p:cNvPr>
          <p:cNvSpPr>
            <a:spLocks noGrp="1"/>
          </p:cNvSpPr>
          <p:nvPr>
            <p:ph type="sldNum" sz="quarter" idx="13"/>
          </p:nvPr>
        </p:nvSpPr>
        <p:spPr/>
        <p:txBody>
          <a:bodyPr/>
          <a:lstStyle/>
          <a:p>
            <a:pPr algn="r" defTabSz="1088470" eaLnBrk="0" hangingPunct="0">
              <a:lnSpc>
                <a:spcPct val="90000"/>
              </a:lnSpc>
              <a:buClr>
                <a:srgbClr val="7F7F7F"/>
              </a:buClr>
              <a:buSzPct val="120000"/>
              <a:tabLst>
                <a:tab pos="1082648" algn="l"/>
                <a:tab pos="1616034" algn="l"/>
                <a:tab pos="2149421" algn="l"/>
                <a:tab pos="8076998" algn="r"/>
              </a:tabLst>
              <a:defRPr/>
            </a:pPr>
            <a:fld id="{B0A9F6E7-FE5B-4861-9484-6E92718E32B1}" type="slidenum">
              <a:rPr lang="en-US" sz="800" b="1">
                <a:solidFill>
                  <a:srgbClr val="2A295C"/>
                </a:solidFill>
                <a:latin typeface="Arial"/>
              </a:rPr>
              <a:pPr algn="r" defTabSz="1088470" eaLnBrk="0" hangingPunct="0">
                <a:lnSpc>
                  <a:spcPct val="90000"/>
                </a:lnSpc>
                <a:buClr>
                  <a:srgbClr val="7F7F7F"/>
                </a:buClr>
                <a:buSzPct val="120000"/>
                <a:tabLst>
                  <a:tab pos="1082648" algn="l"/>
                  <a:tab pos="1616034" algn="l"/>
                  <a:tab pos="2149421" algn="l"/>
                  <a:tab pos="8076998" algn="r"/>
                </a:tabLst>
                <a:defRPr/>
              </a:pPr>
              <a:t>13</a:t>
            </a:fld>
            <a:r>
              <a:rPr lang="en-US" sz="800" b="1">
                <a:solidFill>
                  <a:srgbClr val="2A295C"/>
                </a:solidFill>
                <a:latin typeface="Arial"/>
              </a:rPr>
              <a:t> – </a:t>
            </a:r>
          </a:p>
        </p:txBody>
      </p:sp>
      <p:sp>
        <p:nvSpPr>
          <p:cNvPr id="5" name="Footer Placeholder 4">
            <a:extLst>
              <a:ext uri="{FF2B5EF4-FFF2-40B4-BE49-F238E27FC236}">
                <a16:creationId xmlns:a16="http://schemas.microsoft.com/office/drawing/2014/main" id="{9E1667CC-F50F-4A4A-85F4-66C42733C950}"/>
              </a:ext>
            </a:extLst>
          </p:cNvPr>
          <p:cNvSpPr>
            <a:spLocks noGrp="1"/>
          </p:cNvSpPr>
          <p:nvPr>
            <p:ph type="ftr" sz="quarter" idx="14"/>
          </p:nvPr>
        </p:nvSpPr>
        <p:spPr/>
        <p:txBody>
          <a:bodyPr/>
          <a:lstStyle/>
          <a:p>
            <a:pPr defTabSz="1088470" eaLnBrk="0" hangingPunct="0">
              <a:lnSpc>
                <a:spcPct val="90000"/>
              </a:lnSpc>
              <a:buClr>
                <a:srgbClr val="7F7F7F"/>
              </a:buClr>
              <a:buSzPct val="120000"/>
              <a:tabLst>
                <a:tab pos="1082648" algn="l"/>
                <a:tab pos="1616034" algn="l"/>
                <a:tab pos="2149421" algn="l"/>
                <a:tab pos="8076998" algn="r"/>
              </a:tabLst>
              <a:defRPr/>
            </a:pPr>
            <a:r>
              <a:rPr lang="en-US" sz="800" i="1">
                <a:solidFill>
                  <a:srgbClr val="2A295C"/>
                </a:solidFill>
                <a:latin typeface="Arial"/>
              </a:rPr>
              <a:t>Greater FSS C&amp;C/AR support during COVID-19</a:t>
            </a:r>
            <a:endParaRPr lang="en-US" sz="800" i="1" dirty="0">
              <a:solidFill>
                <a:srgbClr val="2A295C"/>
              </a:solidFill>
              <a:latin typeface="Arial"/>
            </a:endParaRPr>
          </a:p>
        </p:txBody>
      </p:sp>
    </p:spTree>
    <p:extLst>
      <p:ext uri="{BB962C8B-B14F-4D97-AF65-F5344CB8AC3E}">
        <p14:creationId xmlns:p14="http://schemas.microsoft.com/office/powerpoint/2010/main" val="35831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Q&amp;A</a:t>
            </a:r>
          </a:p>
        </p:txBody>
      </p:sp>
      <p:sp>
        <p:nvSpPr>
          <p:cNvPr id="7" name="Text Placeholder 6"/>
          <p:cNvSpPr>
            <a:spLocks noGrp="1"/>
          </p:cNvSpPr>
          <p:nvPr>
            <p:ph type="body" sz="quarter" idx="12"/>
          </p:nvPr>
        </p:nvSpPr>
        <p:spPr>
          <a:xfrm>
            <a:off x="1981200" y="1066800"/>
            <a:ext cx="8316000" cy="4608512"/>
          </a:xfrm>
        </p:spPr>
        <p:txBody>
          <a:bodyPr/>
          <a:lstStyle/>
          <a:p>
            <a:pPr algn="ctr"/>
            <a:r>
              <a:rPr lang="en-US" sz="6000"/>
              <a:t>Audience Q&amp;A</a:t>
            </a:r>
          </a:p>
          <a:p>
            <a:endParaRPr lang="en-US"/>
          </a:p>
        </p:txBody>
      </p:sp>
      <p:pic>
        <p:nvPicPr>
          <p:cNvPr id="5" name="Picture 4" descr="A picture containing drawing&#10;&#10;Description automatically generated">
            <a:extLst>
              <a:ext uri="{FF2B5EF4-FFF2-40B4-BE49-F238E27FC236}">
                <a16:creationId xmlns:a16="http://schemas.microsoft.com/office/drawing/2014/main" id="{BB2D9DB8-7AB1-433A-887E-43C60C3476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7728" y="1948857"/>
            <a:ext cx="8756544" cy="4082739"/>
          </a:xfrm>
          <a:prstGeom prst="rect">
            <a:avLst/>
          </a:prstGeom>
        </p:spPr>
      </p:pic>
      <p:sp>
        <p:nvSpPr>
          <p:cNvPr id="9" name="TextBox 8">
            <a:extLst>
              <a:ext uri="{FF2B5EF4-FFF2-40B4-BE49-F238E27FC236}">
                <a16:creationId xmlns:a16="http://schemas.microsoft.com/office/drawing/2014/main" id="{019AFCEC-A9F1-4039-BADE-3C858D749E08}"/>
              </a:ext>
            </a:extLst>
          </p:cNvPr>
          <p:cNvSpPr txBox="1"/>
          <p:nvPr/>
        </p:nvSpPr>
        <p:spPr>
          <a:xfrm>
            <a:off x="596900" y="11912833"/>
            <a:ext cx="12192000" cy="230832"/>
          </a:xfrm>
          <a:prstGeom prst="rect">
            <a:avLst/>
          </a:prstGeom>
          <a:noFill/>
        </p:spPr>
        <p:txBody>
          <a:bodyPr wrap="square" rtlCol="0">
            <a:spAutoFit/>
          </a:bodyPr>
          <a:lstStyle/>
          <a:p>
            <a:pPr defTabSz="1088470"/>
            <a:r>
              <a:rPr lang="en-US" sz="900">
                <a:solidFill>
                  <a:srgbClr val="000000"/>
                </a:solidFill>
                <a:latin typeface="Arial"/>
                <a:hlinkClick r:id="rId4" tooltip="https://mossegalapoma.cat/enquesta-propera-temporada-opinio/"/>
              </a:rPr>
              <a:t>This Photo</a:t>
            </a:r>
            <a:r>
              <a:rPr lang="en-US" sz="900">
                <a:solidFill>
                  <a:srgbClr val="000000"/>
                </a:solidFill>
                <a:latin typeface="Arial"/>
              </a:rPr>
              <a:t> by Unknown Author is licensed under </a:t>
            </a:r>
            <a:r>
              <a:rPr lang="en-US" sz="900">
                <a:solidFill>
                  <a:srgbClr val="000000"/>
                </a:solidFill>
                <a:latin typeface="Arial"/>
                <a:hlinkClick r:id="rId5" tooltip="https://creativecommons.org/licenses/by-nc-sa/3.0/"/>
              </a:rPr>
              <a:t>CC BY-SA-NC</a:t>
            </a:r>
            <a:endParaRPr lang="en-US" sz="900">
              <a:solidFill>
                <a:srgbClr val="000000"/>
              </a:solidFill>
              <a:latin typeface="Arial"/>
            </a:endParaRPr>
          </a:p>
        </p:txBody>
      </p:sp>
      <p:sp>
        <p:nvSpPr>
          <p:cNvPr id="4" name="Footer Placeholder 3">
            <a:extLst>
              <a:ext uri="{FF2B5EF4-FFF2-40B4-BE49-F238E27FC236}">
                <a16:creationId xmlns:a16="http://schemas.microsoft.com/office/drawing/2014/main" id="{3322B20A-0164-15A3-1F65-D011C6CF15B5}"/>
              </a:ext>
            </a:extLst>
          </p:cNvPr>
          <p:cNvSpPr>
            <a:spLocks noGrp="1"/>
          </p:cNvSpPr>
          <p:nvPr>
            <p:ph type="ftr" sz="quarter" idx="14"/>
          </p:nvPr>
        </p:nvSpPr>
        <p:spPr/>
        <p:txBody>
          <a:bodyPr/>
          <a:lstStyle/>
          <a:p>
            <a:pPr eaLnBrk="0" hangingPunct="0">
              <a:lnSpc>
                <a:spcPct val="90000"/>
              </a:lnSpc>
              <a:buClr>
                <a:schemeClr val="accent3"/>
              </a:buClr>
              <a:buSzPct val="120000"/>
              <a:tabLst>
                <a:tab pos="811986" algn="l"/>
                <a:tab pos="1212026" algn="l"/>
                <a:tab pos="1612066" algn="l"/>
                <a:tab pos="6057749" algn="r"/>
              </a:tabLst>
            </a:pPr>
            <a:r>
              <a:rPr lang="en-US"/>
              <a:t>Unit Controller Call Series © Sodexo November 2023. All rights Reserved</a:t>
            </a:r>
            <a:endParaRPr lang="en-US" dirty="0"/>
          </a:p>
        </p:txBody>
      </p:sp>
    </p:spTree>
    <p:extLst>
      <p:ext uri="{BB962C8B-B14F-4D97-AF65-F5344CB8AC3E}">
        <p14:creationId xmlns:p14="http://schemas.microsoft.com/office/powerpoint/2010/main" val="14277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Espace réservé pour une image  18" descr="Une image contenant personne, bras&#10;&#10;Description générée automatiquement">
            <a:extLst>
              <a:ext uri="{FF2B5EF4-FFF2-40B4-BE49-F238E27FC236}">
                <a16:creationId xmlns:a16="http://schemas.microsoft.com/office/drawing/2014/main" id="{5A212904-CC48-4D14-8BC8-6B20DF95998A}"/>
              </a:ext>
            </a:extLst>
          </p:cNvPr>
          <p:cNvPicPr>
            <a:picLocks noGrp="1" noChangeAspect="1"/>
          </p:cNvPicPr>
          <p:nvPr>
            <p:ph type="pic" sz="quarter" idx="64"/>
          </p:nvPr>
        </p:nvPicPr>
        <p:blipFill rotWithShape="1">
          <a:blip r:embed="rId3"/>
          <a:srcRect l="22" r="22"/>
          <a:stretch/>
        </p:blipFill>
        <p:spPr>
          <a:xfrm>
            <a:off x="0" y="0"/>
            <a:ext cx="12192000" cy="6858000"/>
          </a:xfrm>
        </p:spPr>
      </p:pic>
      <p:sp>
        <p:nvSpPr>
          <p:cNvPr id="6" name="Espace réservé du texte 5">
            <a:extLst>
              <a:ext uri="{FF2B5EF4-FFF2-40B4-BE49-F238E27FC236}">
                <a16:creationId xmlns:a16="http://schemas.microsoft.com/office/drawing/2014/main" id="{53A34ABF-6026-40D3-A1B3-8C236B9BC283}"/>
              </a:ext>
            </a:extLst>
          </p:cNvPr>
          <p:cNvSpPr>
            <a:spLocks noGrp="1"/>
          </p:cNvSpPr>
          <p:nvPr>
            <p:ph type="body" sz="quarter" idx="60"/>
          </p:nvPr>
        </p:nvSpPr>
        <p:spPr/>
        <p:txBody>
          <a:bodyPr/>
          <a:lstStyle/>
          <a:p>
            <a:pPr>
              <a:tabLst>
                <a:tab pos="4038600" algn="l"/>
              </a:tabLst>
            </a:pPr>
            <a:endParaRPr lang="fr-FR"/>
          </a:p>
        </p:txBody>
      </p:sp>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442913" y="438150"/>
            <a:ext cx="4256087" cy="3206750"/>
          </a:xfrm>
        </p:spPr>
        <p:txBody>
          <a:bodyPr/>
          <a:lstStyle/>
          <a:p>
            <a:r>
              <a:rPr lang="en-US" dirty="0"/>
              <a:t>MySodexoApps (MSA) Landing Page Updates</a:t>
            </a:r>
          </a:p>
        </p:txBody>
      </p:sp>
    </p:spTree>
    <p:extLst>
      <p:ext uri="{BB962C8B-B14F-4D97-AF65-F5344CB8AC3E}">
        <p14:creationId xmlns:p14="http://schemas.microsoft.com/office/powerpoint/2010/main" val="85651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C0C372F-DF95-CEED-7BF0-197483BD89C7}"/>
              </a:ext>
            </a:extLst>
          </p:cNvPr>
          <p:cNvSpPr>
            <a:spLocks noGrp="1"/>
          </p:cNvSpPr>
          <p:nvPr>
            <p:ph sz="quarter" idx="13"/>
          </p:nvPr>
        </p:nvSpPr>
        <p:spPr>
          <a:xfrm>
            <a:off x="625475" y="310718"/>
            <a:ext cx="10941049" cy="5112233"/>
          </a:xfrm>
        </p:spPr>
        <p:txBody>
          <a:bodyPr/>
          <a:lstStyle/>
          <a:p>
            <a:pPr>
              <a:buClr>
                <a:srgbClr val="FF0000"/>
              </a:buClr>
            </a:pPr>
            <a:r>
              <a:rPr lang="en-US" sz="2400" b="1" dirty="0">
                <a:latin typeface="+mj-lt"/>
                <a:ea typeface="+mj-ea"/>
                <a:cs typeface="+mj-cs"/>
              </a:rPr>
              <a:t>What is happening?</a:t>
            </a:r>
          </a:p>
          <a:p>
            <a:pPr>
              <a:buClr>
                <a:srgbClr val="FF0000"/>
              </a:buClr>
            </a:pPr>
            <a:r>
              <a:rPr lang="en-US" dirty="0"/>
              <a:t>There is a project in progress to move the Enterprise Portal Suite of applications to Azure, cloud environment.  This project moves the application suite away from aged, outdated, non-supported physical servers to the more stable cloud environment.  </a:t>
            </a:r>
          </a:p>
          <a:p>
            <a:pPr>
              <a:buClr>
                <a:srgbClr val="FF0000"/>
              </a:buClr>
            </a:pPr>
            <a:r>
              <a:rPr lang="en-US" dirty="0"/>
              <a:t>Along with the Enterprise Portal suite of applications, the MySodexoApps (MSA) Landing page is also moving to the cloud. </a:t>
            </a:r>
          </a:p>
          <a:p>
            <a:pPr>
              <a:buClr>
                <a:srgbClr val="FF0000"/>
              </a:buClr>
            </a:pPr>
            <a:r>
              <a:rPr lang="en-US" sz="2400" b="1" dirty="0">
                <a:latin typeface="+mj-lt"/>
                <a:ea typeface="+mj-ea"/>
                <a:cs typeface="+mj-cs"/>
              </a:rPr>
              <a:t>What does this mean to me?</a:t>
            </a:r>
          </a:p>
          <a:p>
            <a:pPr>
              <a:buClr>
                <a:srgbClr val="FF0000"/>
              </a:buClr>
            </a:pPr>
            <a:r>
              <a:rPr lang="en-US" sz="1500" dirty="0">
                <a:solidFill>
                  <a:schemeClr val="tx2"/>
                </a:solidFill>
              </a:rPr>
              <a:t>The </a:t>
            </a:r>
            <a:r>
              <a:rPr lang="en-US" sz="1500" dirty="0" err="1">
                <a:solidFill>
                  <a:schemeClr val="tx2"/>
                </a:solidFill>
              </a:rPr>
              <a:t>MySodexo</a:t>
            </a:r>
            <a:r>
              <a:rPr lang="en-US" dirty="0" err="1"/>
              <a:t>Apps</a:t>
            </a:r>
            <a:r>
              <a:rPr lang="en-US" dirty="0"/>
              <a:t> Landing page is going to have a new look after the move December 11, 2023. </a:t>
            </a:r>
            <a:r>
              <a:rPr lang="en-US" i="1" u="sng" dirty="0"/>
              <a:t>It is important to remember, application functionality will remain the same.  </a:t>
            </a:r>
          </a:p>
          <a:p>
            <a:pPr>
              <a:buClr>
                <a:srgbClr val="FF0000"/>
              </a:buClr>
            </a:pPr>
            <a:r>
              <a:rPr lang="en-US" dirty="0"/>
              <a:t>Below you will see a screen shot of the current MSA Landing page and the “New” MSA Landing page.</a:t>
            </a:r>
          </a:p>
          <a:p>
            <a:pPr>
              <a:buClr>
                <a:srgbClr val="FF0000"/>
              </a:buClr>
            </a:pPr>
            <a:endParaRPr lang="en-US" sz="1500" dirty="0">
              <a:solidFill>
                <a:schemeClr val="tx2"/>
              </a:solidFill>
            </a:endParaRPr>
          </a:p>
          <a:p>
            <a:pPr>
              <a:buClr>
                <a:srgbClr val="FF0000"/>
              </a:buClr>
            </a:pPr>
            <a:r>
              <a:rPr lang="en-US" sz="1500" dirty="0">
                <a:solidFill>
                  <a:schemeClr val="tx2"/>
                </a:solidFill>
              </a:rPr>
              <a:t>Current MSA landing page:				“New” MSA landing page:</a:t>
            </a:r>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a:p>
            <a:pPr>
              <a:buClr>
                <a:srgbClr val="FF0000"/>
              </a:buClr>
            </a:pPr>
            <a:endParaRPr lang="en-US" dirty="0"/>
          </a:p>
          <a:p>
            <a:pPr marL="285750" indent="-285750">
              <a:buClr>
                <a:srgbClr val="FF0000"/>
              </a:buClr>
              <a:buFont typeface="Wingdings" panose="05000000000000000000" pitchFamily="2" charset="2"/>
              <a:buChar char="§"/>
            </a:pPr>
            <a:endParaRPr lang="en-US" sz="1400" dirty="0"/>
          </a:p>
        </p:txBody>
      </p:sp>
      <p:pic>
        <p:nvPicPr>
          <p:cNvPr id="11" name="Picture 10">
            <a:extLst>
              <a:ext uri="{FF2B5EF4-FFF2-40B4-BE49-F238E27FC236}">
                <a16:creationId xmlns:a16="http://schemas.microsoft.com/office/drawing/2014/main" id="{85D15594-0A8F-BD92-0347-F7BBE7BE599F}"/>
              </a:ext>
            </a:extLst>
          </p:cNvPr>
          <p:cNvPicPr>
            <a:picLocks noChangeAspect="1"/>
          </p:cNvPicPr>
          <p:nvPr/>
        </p:nvPicPr>
        <p:blipFill>
          <a:blip r:embed="rId3"/>
          <a:stretch>
            <a:fillRect/>
          </a:stretch>
        </p:blipFill>
        <p:spPr>
          <a:xfrm>
            <a:off x="501062" y="3684233"/>
            <a:ext cx="10903044" cy="2736919"/>
          </a:xfrm>
          <a:prstGeom prst="rect">
            <a:avLst/>
          </a:prstGeom>
        </p:spPr>
      </p:pic>
      <p:sp>
        <p:nvSpPr>
          <p:cNvPr id="4" name="Footer Placeholder 3">
            <a:extLst>
              <a:ext uri="{FF2B5EF4-FFF2-40B4-BE49-F238E27FC236}">
                <a16:creationId xmlns:a16="http://schemas.microsoft.com/office/drawing/2014/main" id="{A86C4525-2C6D-285B-0BD5-DE12D37DE1D1}"/>
              </a:ext>
            </a:extLst>
          </p:cNvPr>
          <p:cNvSpPr>
            <a:spLocks noGrp="1"/>
          </p:cNvSpPr>
          <p:nvPr>
            <p:ph type="ftr" sz="quarter" idx="11"/>
          </p:nvPr>
        </p:nvSpPr>
        <p:spPr/>
        <p:txBody>
          <a:bodyPr/>
          <a:lstStyle/>
          <a:p>
            <a:r>
              <a:rPr lang="en-US"/>
              <a:t>Unit Controller Call Series © Sodexo November 2023. All rights Reserved</a:t>
            </a:r>
            <a:endParaRPr lang="en-AU"/>
          </a:p>
        </p:txBody>
      </p:sp>
    </p:spTree>
    <p:extLst>
      <p:ext uri="{BB962C8B-B14F-4D97-AF65-F5344CB8AC3E}">
        <p14:creationId xmlns:p14="http://schemas.microsoft.com/office/powerpoint/2010/main" val="421014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39432" y="522514"/>
            <a:ext cx="4983468" cy="4792694"/>
          </a:xfrm>
        </p:spPr>
        <p:txBody>
          <a:bodyPr/>
          <a:lstStyle/>
          <a:p>
            <a:r>
              <a:rPr lang="en-US" noProof="0" dirty="0"/>
              <a:t>Q&amp;A</a:t>
            </a:r>
          </a:p>
        </p:txBody>
      </p:sp>
      <p:sp>
        <p:nvSpPr>
          <p:cNvPr id="2" name="Footer Placeholder 1">
            <a:extLst>
              <a:ext uri="{FF2B5EF4-FFF2-40B4-BE49-F238E27FC236}">
                <a16:creationId xmlns:a16="http://schemas.microsoft.com/office/drawing/2014/main" id="{3891D4E6-A508-2FEF-0EB2-0A557ADCA15E}"/>
              </a:ext>
            </a:extLst>
          </p:cNvPr>
          <p:cNvSpPr>
            <a:spLocks noGrp="1"/>
          </p:cNvSpPr>
          <p:nvPr>
            <p:ph type="ftr" sz="quarter" idx="67"/>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234910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04CCDEDE-3192-43B4-BD99-14D93EDF55E0}"/>
              </a:ext>
              <a:ext uri="{C183D7F6-B498-43B3-948B-1728B52AA6E4}">
                <adec:decorative xmlns:adec="http://schemas.microsoft.com/office/drawing/2017/decorative" val="0"/>
              </a:ext>
            </a:extLst>
          </p:cNvPr>
          <p:cNvSpPr>
            <a:spLocks noGrp="1"/>
          </p:cNvSpPr>
          <p:nvPr>
            <p:ph type="body" sz="quarter" idx="61"/>
          </p:nvPr>
        </p:nvSpPr>
        <p:spPr>
          <a:xfrm>
            <a:off x="439432" y="463788"/>
            <a:ext cx="4256085" cy="3206750"/>
          </a:xfrm>
        </p:spPr>
        <p:txBody>
          <a:bodyPr/>
          <a:lstStyle/>
          <a:p>
            <a:r>
              <a:rPr lang="en-US" sz="2800" noProof="0" dirty="0"/>
              <a:t>Fiori</a:t>
            </a:r>
            <a:r>
              <a:rPr lang="en-US" sz="2800" dirty="0"/>
              <a:t> Journal Entry Application Update</a:t>
            </a:r>
            <a:endParaRPr lang="en-US" sz="2800" noProof="0" dirty="0"/>
          </a:p>
          <a:p>
            <a:pPr lvl="1"/>
            <a:endParaRPr lang="en-US" noProof="0" dirty="0"/>
          </a:p>
        </p:txBody>
      </p:sp>
      <p:sp>
        <p:nvSpPr>
          <p:cNvPr id="2" name="Footer Placeholder 1">
            <a:extLst>
              <a:ext uri="{FF2B5EF4-FFF2-40B4-BE49-F238E27FC236}">
                <a16:creationId xmlns:a16="http://schemas.microsoft.com/office/drawing/2014/main" id="{06F4F392-09F6-8A80-6BCD-8D9CC9342ABA}"/>
              </a:ext>
            </a:extLst>
          </p:cNvPr>
          <p:cNvSpPr>
            <a:spLocks noGrp="1"/>
          </p:cNvSpPr>
          <p:nvPr>
            <p:ph type="ftr" sz="quarter" idx="63"/>
          </p:nvPr>
        </p:nvSpPr>
        <p:spPr/>
        <p:txBody>
          <a:bodyPr/>
          <a:lstStyle/>
          <a:p>
            <a:r>
              <a:rPr lang="en-US"/>
              <a:t>Unit Controller Call Series © Sodexo November 2023. All rights Reserved</a:t>
            </a:r>
          </a:p>
        </p:txBody>
      </p:sp>
    </p:spTree>
    <p:extLst>
      <p:ext uri="{BB962C8B-B14F-4D97-AF65-F5344CB8AC3E}">
        <p14:creationId xmlns:p14="http://schemas.microsoft.com/office/powerpoint/2010/main" val="38127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noProof="0" dirty="0">
                <a:solidFill>
                  <a:srgbClr val="FF0000"/>
                </a:solidFill>
              </a:rPr>
              <a:t>Journal Entry (JE) Application Updates</a:t>
            </a:r>
          </a:p>
        </p:txBody>
      </p:sp>
      <p:sp>
        <p:nvSpPr>
          <p:cNvPr id="10" name="Text Placeholder 5">
            <a:extLst>
              <a:ext uri="{FF2B5EF4-FFF2-40B4-BE49-F238E27FC236}">
                <a16:creationId xmlns:a16="http://schemas.microsoft.com/office/drawing/2014/main" id="{2F101672-232E-9CA9-5201-C764E09D00C2}"/>
              </a:ext>
            </a:extLst>
          </p:cNvPr>
          <p:cNvSpPr txBox="1">
            <a:spLocks/>
          </p:cNvSpPr>
          <p:nvPr/>
        </p:nvSpPr>
        <p:spPr>
          <a:xfrm>
            <a:off x="443280" y="1050203"/>
            <a:ext cx="11196720" cy="5338732"/>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Phase 1 (7 JE types) is in Pilot</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Period 11 financial close was the first time pilot site operators used the application for financial adjustment requests</a:t>
            </a:r>
          </a:p>
          <a:p>
            <a:pPr marL="738900" marR="0" lvl="2" indent="-342900" algn="l" defTabSz="914377" rtl="0" eaLnBrk="1" fontAlgn="auto" latinLnBrk="0" hangingPunct="1">
              <a:lnSpc>
                <a:spcPct val="107000"/>
              </a:lnSpc>
              <a:spcBef>
                <a:spcPts val="0"/>
              </a:spcBef>
              <a:spcAft>
                <a:spcPts val="800"/>
              </a:spcAft>
              <a:buClr>
                <a:srgbClr val="002060"/>
              </a:buClr>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Requests are routed to the accountants during close to approve and post the entries</a:t>
            </a:r>
          </a:p>
          <a:p>
            <a:pPr marL="738900" marR="0" lvl="2" indent="-342900" algn="l" defTabSz="609585" rtl="0" eaLnBrk="1" fontAlgn="auto" latinLnBrk="0" hangingPunct="1">
              <a:lnSpc>
                <a:spcPct val="107000"/>
              </a:lnSpc>
              <a:spcBef>
                <a:spcPts val="0"/>
              </a:spcBef>
              <a:spcAft>
                <a:spcPts val="800"/>
              </a:spcAft>
              <a:buClrTx/>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There were 43 entries posted during close</a:t>
            </a:r>
          </a:p>
          <a:p>
            <a:pPr marL="738900" marR="0" lvl="2" indent="-342900" algn="l" defTabSz="609585" rtl="0" eaLnBrk="1" fontAlgn="auto" latinLnBrk="0" hangingPunct="1">
              <a:lnSpc>
                <a:spcPct val="107000"/>
              </a:lnSpc>
              <a:spcBef>
                <a:spcPts val="0"/>
              </a:spcBef>
              <a:spcAft>
                <a:spcPts val="800"/>
              </a:spcAft>
              <a:buClrTx/>
              <a:buSzPct val="100000"/>
              <a:buFont typeface="Arial" panose="020B0604020202020204" pitchFamily="34" charset="0"/>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Very few issues or defects were encountered</a:t>
            </a:r>
            <a:endParaRPr kumimoji="0" lang="en-US" sz="20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
                <a:srgbClr val="25359C"/>
              </a:buClr>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Pilot site operators provided valuable feedback and suggestions for enhancements to the application</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Some enhancements will be moved to Production with the Phase 2 JE types</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More complex enhancements will be developed during the enhancement phase of the project</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The project team has worked to correct and re-test defects and issues discovered during period 11 close and throughout the months of August and September</a:t>
            </a:r>
          </a:p>
          <a:p>
            <a:pPr marL="0" marR="0" lvl="0" indent="0" algn="l" defTabSz="914377"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0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3CAF7982-931C-978D-62F0-6BF90FF98238}"/>
              </a:ext>
            </a:extLst>
          </p:cNvPr>
          <p:cNvSpPr>
            <a:spLocks noGrp="1"/>
          </p:cNvSpPr>
          <p:nvPr>
            <p:ph type="ftr" sz="quarter" idx="17"/>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187799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136737" y="545562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3986382" y="5619708"/>
            <a:ext cx="258728" cy="223555"/>
          </a:xfrm>
        </p:spPr>
        <p:txBody>
          <a:bodyPr/>
          <a:lstStyle/>
          <a:p>
            <a:endParaRPr lang="fr-FR" dirty="0"/>
          </a:p>
        </p:txBody>
      </p:sp>
      <p:sp>
        <p:nvSpPr>
          <p:cNvPr id="5" name="Picture Placeholder 4">
            <a:extLst>
              <a:ext uri="{FF2B5EF4-FFF2-40B4-BE49-F238E27FC236}">
                <a16:creationId xmlns:a16="http://schemas.microsoft.com/office/drawing/2014/main" id="{CEA3AF79-E3A6-C41F-EF3A-3E7D6CCF3A94}"/>
              </a:ext>
            </a:extLst>
          </p:cNvPr>
          <p:cNvSpPr>
            <a:spLocks noGrp="1"/>
          </p:cNvSpPr>
          <p:nvPr>
            <p:ph type="pic" sz="quarter" idx="64"/>
          </p:nvPr>
        </p:nvSpPr>
        <p:spPr>
          <a:xfrm>
            <a:off x="0" y="0"/>
            <a:ext cx="12192000" cy="6858000"/>
          </a:xfrm>
        </p:spPr>
        <p:txBody>
          <a:bodyPr/>
          <a:lstStyle/>
          <a:p>
            <a:endParaRPr lang="en-US" dirty="0"/>
          </a:p>
        </p:txBody>
      </p:sp>
      <p:sp>
        <p:nvSpPr>
          <p:cNvPr id="6" name="Espace réservé du texte 8">
            <a:extLst>
              <a:ext uri="{FF2B5EF4-FFF2-40B4-BE49-F238E27FC236}">
                <a16:creationId xmlns:a16="http://schemas.microsoft.com/office/drawing/2014/main" id="{68E80DBC-B5D1-CC4D-4EBB-A6E748A16302}"/>
              </a:ext>
            </a:extLst>
          </p:cNvPr>
          <p:cNvSpPr>
            <a:spLocks noGrp="1"/>
          </p:cNvSpPr>
          <p:nvPr>
            <p:ph type="title" idx="4294967295"/>
          </p:nvPr>
        </p:nvSpPr>
        <p:spPr>
          <a:xfrm>
            <a:off x="439432" y="522539"/>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br>
              <a:rPr kumimoji="0" lang="en-US" sz="3200" b="1" i="0" u="none" strike="noStrike" kern="1200" cap="none" spc="0" normalizeH="0" baseline="0" noProof="0" dirty="0">
                <a:ln>
                  <a:noFill/>
                </a:ln>
                <a:solidFill>
                  <a:schemeClr val="tx2"/>
                </a:solidFill>
                <a:effectLst/>
                <a:uLnTx/>
                <a:uFillTx/>
                <a:latin typeface="+mn-lt"/>
                <a:ea typeface="+mn-ea"/>
                <a:cs typeface="+mn-cs"/>
              </a:rPr>
            </a:br>
            <a:br>
              <a:rPr kumimoji="0" lang="en-US" sz="3200" b="1" i="0" u="none" strike="noStrike" kern="1200" cap="none" spc="0" normalizeH="0" baseline="0" noProof="0" dirty="0">
                <a:ln>
                  <a:noFill/>
                </a:ln>
                <a:solidFill>
                  <a:schemeClr val="tx2"/>
                </a:solidFill>
                <a:effectLst/>
                <a:uLnTx/>
                <a:uFillTx/>
                <a:latin typeface="+mn-lt"/>
                <a:ea typeface="+mn-ea"/>
                <a:cs typeface="+mn-cs"/>
              </a:rPr>
            </a:br>
            <a:endParaRPr kumimoji="0" lang="en-US" sz="3200" b="1" i="0" u="none" strike="noStrike" kern="1200" cap="none" spc="0" normalizeH="0" baseline="0" noProof="0" dirty="0">
              <a:ln>
                <a:noFill/>
              </a:ln>
              <a:solidFill>
                <a:schemeClr val="tx2"/>
              </a:solidFill>
              <a:effectLst/>
              <a:uLnTx/>
              <a:uFillTx/>
              <a:latin typeface="+mn-lt"/>
              <a:ea typeface="+mn-ea"/>
              <a:cs typeface="+mn-cs"/>
            </a:endParaRPr>
          </a:p>
        </p:txBody>
      </p:sp>
      <p:sp>
        <p:nvSpPr>
          <p:cNvPr id="10" name="Espace réservé du texte 8">
            <a:extLst>
              <a:ext uri="{FF2B5EF4-FFF2-40B4-BE49-F238E27FC236}">
                <a16:creationId xmlns:a16="http://schemas.microsoft.com/office/drawing/2014/main" id="{D3A62226-9C2B-61D3-9BF3-1FB833B18047}"/>
              </a:ext>
            </a:extLst>
          </p:cNvPr>
          <p:cNvSpPr txBox="1">
            <a:spLocks/>
          </p:cNvSpPr>
          <p:nvPr/>
        </p:nvSpPr>
        <p:spPr>
          <a:xfrm>
            <a:off x="439432" y="522539"/>
            <a:ext cx="8229783"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2500" b="1" kern="1200">
                <a:solidFill>
                  <a:schemeClr val="tx2"/>
                </a:solidFill>
                <a:latin typeface="+mj-lt"/>
                <a:ea typeface="+mj-ea"/>
                <a:cs typeface="+mj-cs"/>
              </a:defRPr>
            </a:lvl1p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fr-FR" sz="3000" b="1" i="0" u="none" strike="noStrike" kern="1200" cap="none" spc="0" normalizeH="0" baseline="0" noProof="0" dirty="0">
                <a:ln>
                  <a:noFill/>
                </a:ln>
                <a:solidFill>
                  <a:srgbClr val="283897"/>
                </a:solidFill>
                <a:effectLst/>
                <a:uLnTx/>
                <a:uFillTx/>
                <a:latin typeface="Arial" panose="020B0604020202020204"/>
                <a:ea typeface="+mn-ea"/>
                <a:cs typeface="+mn-cs"/>
              </a:rPr>
              <a:t>Agenda</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Safety Moment – </a:t>
            </a:r>
            <a:r>
              <a:rPr lang="en-US" sz="1800" i="1" dirty="0">
                <a:solidFill>
                  <a:schemeClr val="tx2"/>
                </a:solidFill>
                <a:latin typeface="Arial" panose="020B0604020202020204"/>
              </a:rPr>
              <a:t>Jill Helms</a:t>
            </a:r>
            <a:endParaRPr kumimoji="0" lang="en-US" sz="1800" b="0" i="1" u="none" strike="noStrike" kern="1200" cap="none" spc="0" normalizeH="0" baseline="0" noProof="0" dirty="0">
              <a:ln>
                <a:noFill/>
              </a:ln>
              <a:solidFill>
                <a:schemeClr val="tx2"/>
              </a:solidFill>
              <a:effectLst/>
              <a:uLnTx/>
              <a:uFillTx/>
              <a:latin typeface="Arial" panose="020B0604020202020204"/>
              <a:ea typeface="+mn-ea"/>
              <a:cs typeface="+mn-cs"/>
            </a:endParaRP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Credit &amp; Collections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Brad Hamman, </a:t>
            </a:r>
            <a:r>
              <a:rPr lang="en-US" sz="1800" b="0" i="1" dirty="0">
                <a:latin typeface="Arial" panose="020B0604020202020204" pitchFamily="34" charset="0"/>
                <a:ea typeface="Times New Roman" panose="02020603050405020304" pitchFamily="18" charset="0"/>
                <a:cs typeface="Arial" panose="020B0604020202020204" pitchFamily="34" charset="0"/>
              </a:rPr>
              <a:t>Marilyn Burt</a:t>
            </a:r>
            <a:endParaRPr lang="en-US" sz="1800" b="0" i="1" dirty="0">
              <a:effectLst/>
              <a:latin typeface="Arial" panose="020B0604020202020204" pitchFamily="34" charset="0"/>
              <a:ea typeface="Times New Roman" panose="02020603050405020304" pitchFamily="18" charset="0"/>
              <a:cs typeface="Arial" panose="020B0604020202020204" pitchFamily="34" charset="0"/>
            </a:endParaRPr>
          </a:p>
          <a:p>
            <a:pPr marR="0" lvl="0">
              <a:lnSpc>
                <a:spcPct val="150000"/>
              </a:lnSpc>
              <a:spcBef>
                <a:spcPts val="0"/>
              </a:spcBef>
              <a:spcAft>
                <a:spcPts val="0"/>
              </a:spcAft>
              <a:buSzPts val="1000"/>
              <a:tabLst>
                <a:tab pos="457200" algn="l"/>
              </a:tabLst>
            </a:pPr>
            <a:r>
              <a:rPr lang="en-US" sz="1800" b="0" dirty="0" err="1">
                <a:effectLst/>
                <a:latin typeface="Arial" panose="020B0604020202020204" pitchFamily="34" charset="0"/>
                <a:ea typeface="Times New Roman" panose="02020603050405020304" pitchFamily="18" charset="0"/>
                <a:cs typeface="Arial" panose="020B0604020202020204" pitchFamily="34" charset="0"/>
              </a:rPr>
              <a:t>MySodexo</a:t>
            </a:r>
            <a:r>
              <a:rPr lang="en-US" sz="1800" b="0" dirty="0">
                <a:effectLst/>
                <a:latin typeface="Arial" panose="020B0604020202020204" pitchFamily="34" charset="0"/>
                <a:ea typeface="Times New Roman" panose="02020603050405020304" pitchFamily="18" charset="0"/>
                <a:cs typeface="Arial" panose="020B0604020202020204" pitchFamily="34" charset="0"/>
              </a:rPr>
              <a:t> (MSA) Landing Page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Rebecca Miller</a:t>
            </a:r>
          </a:p>
          <a:p>
            <a:pPr marR="0" lvl="0">
              <a:lnSpc>
                <a:spcPct val="150000"/>
              </a:lnSpc>
              <a:spcBef>
                <a:spcPts val="0"/>
              </a:spcBef>
              <a:spcAft>
                <a:spcPts val="0"/>
              </a:spcAft>
              <a:buSzPts val="1000"/>
              <a:tabLst>
                <a:tab pos="457200" algn="l"/>
              </a:tabLst>
            </a:pPr>
            <a:r>
              <a:rPr lang="en-US" sz="1800" b="0" dirty="0">
                <a:effectLst/>
                <a:latin typeface="Arial" panose="020B0604020202020204" pitchFamily="34" charset="0"/>
                <a:ea typeface="Times New Roman" panose="02020603050405020304" pitchFamily="18" charset="0"/>
                <a:cs typeface="Arial" panose="020B0604020202020204" pitchFamily="34" charset="0"/>
              </a:rPr>
              <a:t>SAP Fiori JE App Update – </a:t>
            </a:r>
            <a:r>
              <a:rPr lang="en-US" sz="1800" b="0" i="1" dirty="0">
                <a:effectLst/>
                <a:latin typeface="Arial" panose="020B0604020202020204" pitchFamily="34" charset="0"/>
                <a:ea typeface="Times New Roman" panose="02020603050405020304" pitchFamily="18" charset="0"/>
                <a:cs typeface="Arial" panose="020B0604020202020204" pitchFamily="34" charset="0"/>
              </a:rPr>
              <a:t>Wendy Cano, Sue Burns, Ann Marie Marbaker</a:t>
            </a:r>
          </a:p>
          <a:p>
            <a:pPr marL="0" marR="0" lvl="2" indent="0" algn="l" defTabSz="914377" rtl="0" eaLnBrk="1" fontAlgn="auto" latinLnBrk="0" hangingPunct="1">
              <a:lnSpc>
                <a:spcPct val="150000"/>
              </a:lnSpc>
              <a:spcBef>
                <a:spcPts val="0"/>
              </a:spcBef>
              <a:spcAft>
                <a:spcPts val="0"/>
              </a:spcAft>
              <a:buClr>
                <a:srgbClr val="283897"/>
              </a:buClr>
              <a:buSzPct val="100000"/>
              <a:buFontTx/>
              <a:buNone/>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Q&amp;A</a:t>
            </a:r>
          </a:p>
        </p:txBody>
      </p:sp>
      <p:sp>
        <p:nvSpPr>
          <p:cNvPr id="20" name="Espace réservé du texte 19">
            <a:extLst>
              <a:ext uri="{FF2B5EF4-FFF2-40B4-BE49-F238E27FC236}">
                <a16:creationId xmlns:a16="http://schemas.microsoft.com/office/drawing/2014/main" id="{392992E9-E001-4536-A27F-C0790377B238}"/>
              </a:ext>
            </a:extLst>
          </p:cNvPr>
          <p:cNvSpPr>
            <a:spLocks noGrp="1"/>
          </p:cNvSpPr>
          <p:nvPr>
            <p:ph type="body" sz="quarter" idx="60"/>
          </p:nvPr>
        </p:nvSpPr>
        <p:spPr>
          <a:xfrm>
            <a:off x="0" y="522514"/>
            <a:ext cx="442913" cy="5580112"/>
          </a:xfrm>
        </p:spPr>
        <p:txBody>
          <a:bodyPr/>
          <a:lstStyle/>
          <a:p>
            <a:endParaRPr lang="fr-FR" dirty="0"/>
          </a:p>
        </p:txBody>
      </p:sp>
      <p:sp>
        <p:nvSpPr>
          <p:cNvPr id="2" name="Footer Placeholder 1">
            <a:extLst>
              <a:ext uri="{FF2B5EF4-FFF2-40B4-BE49-F238E27FC236}">
                <a16:creationId xmlns:a16="http://schemas.microsoft.com/office/drawing/2014/main" id="{C1E8FD68-7AC3-8E83-7210-BAED8174B993}"/>
              </a:ext>
            </a:extLst>
          </p:cNvPr>
          <p:cNvSpPr>
            <a:spLocks noGrp="1"/>
          </p:cNvSpPr>
          <p:nvPr>
            <p:ph type="ftr" sz="quarter" idx="67"/>
          </p:nvPr>
        </p:nvSpPr>
        <p:spPr/>
        <p:txBody>
          <a:bodyPr/>
          <a:lstStyle/>
          <a:p>
            <a:r>
              <a:rPr lang="en-US"/>
              <a:t>Unit Controller Call Series © Sodexo November 2023. All rights Reserved</a:t>
            </a:r>
            <a:endParaRPr lang="fr-FR" dirty="0"/>
          </a:p>
        </p:txBody>
      </p:sp>
    </p:spTree>
    <p:extLst>
      <p:ext uri="{BB962C8B-B14F-4D97-AF65-F5344CB8AC3E}">
        <p14:creationId xmlns:p14="http://schemas.microsoft.com/office/powerpoint/2010/main" val="181978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noProof="0" dirty="0">
                <a:solidFill>
                  <a:srgbClr val="FF0000"/>
                </a:solidFill>
              </a:rPr>
              <a:t>Journal Entry Application </a:t>
            </a:r>
            <a:r>
              <a:rPr lang="en-US" sz="2800" dirty="0">
                <a:solidFill>
                  <a:srgbClr val="FF0000"/>
                </a:solidFill>
              </a:rPr>
              <a:t>Usage</a:t>
            </a:r>
            <a:endParaRPr lang="en-US" sz="2800" noProof="0" dirty="0">
              <a:solidFill>
                <a:srgbClr val="FF0000"/>
              </a:solidFill>
            </a:endParaRPr>
          </a:p>
        </p:txBody>
      </p:sp>
      <p:sp>
        <p:nvSpPr>
          <p:cNvPr id="10" name="Text Placeholder 5">
            <a:extLst>
              <a:ext uri="{FF2B5EF4-FFF2-40B4-BE49-F238E27FC236}">
                <a16:creationId xmlns:a16="http://schemas.microsoft.com/office/drawing/2014/main" id="{2F101672-232E-9CA9-5201-C764E09D00C2}"/>
              </a:ext>
            </a:extLst>
          </p:cNvPr>
          <p:cNvSpPr txBox="1">
            <a:spLocks/>
          </p:cNvSpPr>
          <p:nvPr/>
        </p:nvSpPr>
        <p:spPr>
          <a:xfrm>
            <a:off x="443280" y="1473200"/>
            <a:ext cx="11196720" cy="4768284"/>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There were 305 Journal Entries submitted for period 12:</a:t>
            </a:r>
          </a:p>
          <a:p>
            <a:pPr marL="738900" marR="0" lvl="2" indent="-342900" algn="l" defTabSz="609585" rtl="0" eaLnBrk="1" fontAlgn="auto" latinLnBrk="0" hangingPunct="1">
              <a:lnSpc>
                <a:spcPct val="107000"/>
              </a:lnSpc>
              <a:spcBef>
                <a:spcPts val="0"/>
              </a:spcBef>
              <a:spcAft>
                <a:spcPts val="800"/>
              </a:spcAft>
              <a:buClr>
                <a:srgbClr val="002060"/>
              </a:buClr>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Transfer JEs submitted during the month = 181</a:t>
            </a:r>
          </a:p>
          <a:p>
            <a:pPr marL="738900" marR="0" lvl="2" indent="-342900" algn="l" defTabSz="609585" rtl="0" eaLnBrk="1" fontAlgn="auto" latinLnBrk="0" hangingPunct="1">
              <a:lnSpc>
                <a:spcPct val="107000"/>
              </a:lnSpc>
              <a:spcBef>
                <a:spcPts val="0"/>
              </a:spcBef>
              <a:spcAft>
                <a:spcPts val="800"/>
              </a:spcAft>
              <a:buClr>
                <a:srgbClr val="002060"/>
              </a:buClr>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JE requests received during financial close = 122 Approved &amp; 2 Rejected</a:t>
            </a:r>
          </a:p>
          <a:p>
            <a:pPr marL="342900" marR="0" lvl="0" indent="-342900" algn="l" defTabSz="609585"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There were 339 Journal Entries submitted for period 1:</a:t>
            </a:r>
          </a:p>
          <a:p>
            <a:pPr marL="738900" marR="0" lvl="2" indent="-342900" algn="l" defTabSz="609585" rtl="0" eaLnBrk="1" fontAlgn="auto" latinLnBrk="0" hangingPunct="1">
              <a:lnSpc>
                <a:spcPct val="107000"/>
              </a:lnSpc>
              <a:spcBef>
                <a:spcPts val="0"/>
              </a:spcBef>
              <a:spcAft>
                <a:spcPts val="800"/>
              </a:spcAft>
              <a:buClr>
                <a:srgbClr val="002060"/>
              </a:buClr>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Transfer JEs submitted during the month = 165</a:t>
            </a:r>
          </a:p>
          <a:p>
            <a:pPr marL="738900" marR="0" lvl="2" indent="-342900" algn="l" defTabSz="609585" rtl="0" eaLnBrk="1" fontAlgn="auto" latinLnBrk="0" hangingPunct="1">
              <a:lnSpc>
                <a:spcPct val="107000"/>
              </a:lnSpc>
              <a:spcBef>
                <a:spcPts val="0"/>
              </a:spcBef>
              <a:spcAft>
                <a:spcPts val="800"/>
              </a:spcAft>
              <a:buClr>
                <a:srgbClr val="002060"/>
              </a:buClr>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JE requests received during financial close = 166 Approved &amp; 8 Rejected</a:t>
            </a:r>
          </a:p>
          <a:p>
            <a:pPr marL="342900" marR="0" lvl="0" indent="-342900" algn="l" defTabSz="609585"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There were 339</a:t>
            </a:r>
            <a:r>
              <a:rPr kumimoji="0" lang="en-US" sz="2400" b="0" i="0" u="none" strike="noStrike" kern="100" cap="none" spc="0" normalizeH="0" baseline="0" noProof="0" dirty="0">
                <a:ln>
                  <a:noFill/>
                </a:ln>
                <a:solidFill>
                  <a:srgbClr val="EE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Journal Entries submitted for period 2:</a:t>
            </a:r>
          </a:p>
          <a:p>
            <a:pPr marL="738900" marR="0" lvl="2" indent="-342900" algn="l" defTabSz="609585" rtl="0" eaLnBrk="1" fontAlgn="auto" latinLnBrk="0" hangingPunct="1">
              <a:lnSpc>
                <a:spcPct val="107000"/>
              </a:lnSpc>
              <a:spcBef>
                <a:spcPts val="0"/>
              </a:spcBef>
              <a:spcAft>
                <a:spcPts val="800"/>
              </a:spcAft>
              <a:buClr>
                <a:srgbClr val="002060"/>
              </a:buClr>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Transfer JEs submitted during the month = 236</a:t>
            </a:r>
            <a:endParaRPr kumimoji="0" lang="en-US" sz="2000" b="0" i="0" u="none" strike="noStrike" kern="100" cap="none" spc="0" normalizeH="0" baseline="0" noProof="0" dirty="0">
              <a:ln>
                <a:noFill/>
              </a:ln>
              <a:solidFill>
                <a:srgbClr val="EE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38900" marR="0" lvl="2" indent="-342900" algn="l" defTabSz="609585" rtl="0" eaLnBrk="1" fontAlgn="auto" latinLnBrk="0" hangingPunct="1">
              <a:lnSpc>
                <a:spcPct val="107000"/>
              </a:lnSpc>
              <a:spcBef>
                <a:spcPts val="0"/>
              </a:spcBef>
              <a:spcAft>
                <a:spcPts val="800"/>
              </a:spcAft>
              <a:buClr>
                <a:srgbClr val="002060"/>
              </a:buClr>
              <a:buSzTx/>
              <a:buFont typeface="Symbol" panose="05050102010706020507" pitchFamily="18" charset="2"/>
              <a:buChar char=""/>
              <a:tabLst/>
              <a:defRPr/>
            </a:pPr>
            <a:r>
              <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JE requests received during financial close = 100 Approved &amp; 3 Rejected</a:t>
            </a:r>
          </a:p>
          <a:p>
            <a:pPr marL="0" marR="0" lvl="0" indent="0" algn="l" defTabSz="609585"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09585"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12900" marR="0" lvl="1" indent="-342900" algn="l" defTabSz="609585" rtl="0" eaLnBrk="1" fontAlgn="auto" latinLnBrk="0" hangingPunct="1">
              <a:lnSpc>
                <a:spcPct val="107000"/>
              </a:lnSpc>
              <a:spcBef>
                <a:spcPts val="0"/>
              </a:spcBef>
              <a:spcAft>
                <a:spcPts val="800"/>
              </a:spcAft>
              <a:buClr>
                <a:srgbClr val="002060"/>
              </a:buClr>
              <a:buSzTx/>
              <a:buFont typeface="Symbol" panose="05050102010706020507" pitchFamily="18" charset="2"/>
              <a:buChar char=""/>
              <a:tabLst/>
              <a:defRPr/>
            </a:pP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ACD8AEC5-36F3-3321-47BF-F587DB19D602}"/>
              </a:ext>
            </a:extLst>
          </p:cNvPr>
          <p:cNvSpPr>
            <a:spLocks noGrp="1"/>
          </p:cNvSpPr>
          <p:nvPr>
            <p:ph type="ftr" sz="quarter" idx="17"/>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427748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4D337344-A9E6-4FE1-9447-C79646B19219}"/>
              </a:ext>
            </a:extLst>
          </p:cNvPr>
          <p:cNvSpPr>
            <a:spLocks noGrp="1"/>
          </p:cNvSpPr>
          <p:nvPr>
            <p:ph type="title"/>
          </p:nvPr>
        </p:nvSpPr>
        <p:spPr>
          <a:xfrm>
            <a:off x="443280" y="469065"/>
            <a:ext cx="10515600" cy="387798"/>
          </a:xfrm>
        </p:spPr>
        <p:txBody>
          <a:bodyPr/>
          <a:lstStyle/>
          <a:p>
            <a:r>
              <a:rPr lang="en-US" sz="2800" noProof="0" dirty="0">
                <a:solidFill>
                  <a:srgbClr val="FF0000"/>
                </a:solidFill>
              </a:rPr>
              <a:t>Journal Entry Application </a:t>
            </a:r>
            <a:r>
              <a:rPr lang="en-US" sz="2800" dirty="0">
                <a:solidFill>
                  <a:srgbClr val="FF0000"/>
                </a:solidFill>
              </a:rPr>
              <a:t>Next Steps</a:t>
            </a:r>
            <a:endParaRPr lang="en-US" sz="2800" noProof="0" dirty="0">
              <a:solidFill>
                <a:srgbClr val="FF0000"/>
              </a:solidFill>
            </a:endParaRPr>
          </a:p>
        </p:txBody>
      </p:sp>
      <p:sp>
        <p:nvSpPr>
          <p:cNvPr id="10" name="Text Placeholder 5">
            <a:extLst>
              <a:ext uri="{FF2B5EF4-FFF2-40B4-BE49-F238E27FC236}">
                <a16:creationId xmlns:a16="http://schemas.microsoft.com/office/drawing/2014/main" id="{2F101672-232E-9CA9-5201-C764E09D00C2}"/>
              </a:ext>
            </a:extLst>
          </p:cNvPr>
          <p:cNvSpPr txBox="1">
            <a:spLocks/>
          </p:cNvSpPr>
          <p:nvPr/>
        </p:nvSpPr>
        <p:spPr>
          <a:xfrm>
            <a:off x="443280" y="1473200"/>
            <a:ext cx="11196720" cy="4768284"/>
          </a:xfrm>
          <a:prstGeom prst="rect">
            <a:avLst/>
          </a:prstGeom>
        </p:spPr>
        <p:txBody>
          <a:bodyPr/>
          <a:lstStyle>
            <a:lvl1pPr marL="0" indent="0" algn="l" defTabSz="914377" rtl="0" eaLnBrk="1" latinLnBrk="0" hangingPunct="1">
              <a:lnSpc>
                <a:spcPct val="110000"/>
              </a:lnSpc>
              <a:spcBef>
                <a:spcPts val="0"/>
              </a:spcBef>
              <a:buFont typeface="Arial" panose="020B0604020202020204" pitchFamily="34" charset="0"/>
              <a:buNone/>
              <a:defRPr sz="1500" kern="1200">
                <a:solidFill>
                  <a:schemeClr val="accent1"/>
                </a:solidFill>
                <a:latin typeface="+mn-lt"/>
                <a:ea typeface="+mn-ea"/>
                <a:cs typeface="+mn-cs"/>
              </a:defRPr>
            </a:lvl1pPr>
            <a:lvl2pPr marL="270000" indent="-270000" algn="l" defTabSz="914377" rtl="0" eaLnBrk="1" latinLnBrk="0" hangingPunct="1">
              <a:lnSpc>
                <a:spcPct val="110000"/>
              </a:lnSpc>
              <a:spcBef>
                <a:spcPts val="0"/>
              </a:spcBef>
              <a:spcAft>
                <a:spcPts val="600"/>
              </a:spcAft>
              <a:buClr>
                <a:srgbClr val="EE0000"/>
              </a:buClr>
              <a:buFont typeface="Arial" panose="020B0604020202020204" pitchFamily="34" charset="0"/>
              <a:buChar char="▬"/>
              <a:defRPr sz="1500" b="1" kern="1200">
                <a:solidFill>
                  <a:schemeClr val="tx2"/>
                </a:solidFill>
                <a:latin typeface="+mn-lt"/>
                <a:ea typeface="+mn-ea"/>
                <a:cs typeface="+mn-cs"/>
              </a:defRPr>
            </a:lvl2pPr>
            <a:lvl3pPr marL="396000" indent="-144000" algn="l" defTabSz="914377" rtl="0" eaLnBrk="1" latinLnBrk="0" hangingPunct="1">
              <a:lnSpc>
                <a:spcPct val="110000"/>
              </a:lnSpc>
              <a:spcBef>
                <a:spcPts val="0"/>
              </a:spcBef>
              <a:buClr>
                <a:schemeClr val="tx2"/>
              </a:buClr>
              <a:buSzPct val="80000"/>
              <a:buFont typeface="Arial" panose="020B0604020202020204" pitchFamily="34" charset="0"/>
              <a:buChar char="•"/>
              <a:defRPr sz="1500" kern="1200">
                <a:solidFill>
                  <a:schemeClr val="accent1"/>
                </a:solidFill>
                <a:latin typeface="+mn-lt"/>
                <a:ea typeface="+mn-ea"/>
                <a:cs typeface="+mn-cs"/>
              </a:defRPr>
            </a:lvl3pPr>
            <a:lvl4pPr marL="543600" indent="-144000" algn="l" defTabSz="914377" rtl="0" eaLnBrk="1" latinLnBrk="0" hangingPunct="1">
              <a:lnSpc>
                <a:spcPct val="110000"/>
              </a:lnSpc>
              <a:spcBef>
                <a:spcPts val="0"/>
              </a:spcBef>
              <a:buClr>
                <a:schemeClr val="tx2"/>
              </a:buClr>
              <a:buFont typeface="Arial" panose="020B0604020202020204" pitchFamily="34" charset="0"/>
              <a:buChar char="-"/>
              <a:defRPr sz="1500" kern="1200">
                <a:solidFill>
                  <a:schemeClr val="accent1"/>
                </a:solidFill>
                <a:latin typeface="+mn-lt"/>
                <a:ea typeface="+mn-ea"/>
                <a:cs typeface="+mn-cs"/>
              </a:defRPr>
            </a:lvl4pPr>
            <a:lvl5pPr marL="0" indent="0" algn="l" defTabSz="914377" rtl="0" eaLnBrk="1" latinLnBrk="0" hangingPunct="1">
              <a:lnSpc>
                <a:spcPct val="110000"/>
              </a:lnSpc>
              <a:spcBef>
                <a:spcPts val="0"/>
              </a:spcBef>
              <a:spcAft>
                <a:spcPts val="600"/>
              </a:spcAft>
              <a:buFont typeface="Arial" panose="020B0604020202020204" pitchFamily="34" charset="0"/>
              <a:buNone/>
              <a:defRPr sz="1600" b="1"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Phase 2 (remaining 6 JE types) is currently in User Acceptance Testing (UAT)</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Once UAT is completed successfully, the </a:t>
            </a:r>
            <a:r>
              <a:rPr kumimoji="0" lang="en-US" sz="2400" b="0" i="0" u="none" strike="noStrike" kern="100" cap="none" spc="0" normalizeH="0" baseline="0" noProof="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additional JE </a:t>
            </a: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types will be available to the existing pilot site operators in Production</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When the project team is comfortable that all the JE types in the application are working as expected, the application will be rolled out to one segment at a time</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Roll out will include adding the FOOD O2C or FM O2C roll to user’s Fiori access</a:t>
            </a:r>
          </a:p>
          <a:p>
            <a:pPr marL="738900" marR="0" lvl="2" indent="-342900" algn="l" defTabSz="914377" rtl="0" eaLnBrk="1" fontAlgn="auto" latinLnBrk="0" hangingPunct="1">
              <a:lnSpc>
                <a:spcPct val="107000"/>
              </a:lnSpc>
              <a:spcBef>
                <a:spcPts val="0"/>
              </a:spcBef>
              <a:spcAft>
                <a:spcPts val="800"/>
              </a:spcAft>
              <a:buClr>
                <a:srgbClr val="002060"/>
              </a:buClr>
              <a:buSzPct val="80000"/>
              <a:buFont typeface="Symbol" panose="05050102010706020507" pitchFamily="18" charset="2"/>
              <a:buChar char=""/>
              <a:tabLst/>
              <a:defRPr/>
            </a:pPr>
            <a:r>
              <a:rPr kumimoji="0" lang="en-US" sz="2000" b="0" i="0" u="none" strike="noStrike" kern="1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Roll out will also include training all users on how to use the application</a:t>
            </a: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rPr>
              <a:t>Once the roll out has been completed for all segments, the transfer module in UFS will be disabled</a:t>
            </a:r>
          </a:p>
          <a:p>
            <a:pPr marL="612900" marR="0" lvl="1" indent="-342900" algn="l" defTabSz="914377" rtl="0" eaLnBrk="1" fontAlgn="auto" latinLnBrk="0" hangingPunct="1">
              <a:lnSpc>
                <a:spcPct val="107000"/>
              </a:lnSpc>
              <a:spcBef>
                <a:spcPts val="0"/>
              </a:spcBef>
              <a:spcAft>
                <a:spcPts val="800"/>
              </a:spcAft>
              <a:buClr>
                <a:srgbClr val="EE0000"/>
              </a:buClr>
              <a:buSzTx/>
              <a:buFont typeface="Symbol" panose="05050102010706020507" pitchFamily="18" charset="2"/>
              <a:buChar char=""/>
              <a:tabLst/>
              <a:defRPr/>
            </a:pPr>
            <a:endParaRPr kumimoji="0" lang="en-US" sz="2400" b="1" i="0" u="none" strike="noStrike" kern="100" cap="none" spc="0" normalizeH="0" baseline="0" noProof="0" dirty="0">
              <a:ln>
                <a:noFill/>
              </a:ln>
              <a:solidFill>
                <a:srgbClr val="2A295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12900" marR="0" lvl="1" indent="-342900" algn="l" defTabSz="914377" rtl="0" eaLnBrk="1" fontAlgn="auto" latinLnBrk="0" hangingPunct="1">
              <a:lnSpc>
                <a:spcPct val="107000"/>
              </a:lnSpc>
              <a:spcBef>
                <a:spcPts val="0"/>
              </a:spcBef>
              <a:spcAft>
                <a:spcPts val="800"/>
              </a:spcAft>
              <a:buClr>
                <a:srgbClr val="EE0000"/>
              </a:buClr>
              <a:buSzTx/>
              <a:buFont typeface="Symbol" panose="05050102010706020507" pitchFamily="18" charset="2"/>
              <a:buChar char=""/>
              <a:tabLst/>
              <a:defRPr/>
            </a:pPr>
            <a:endParaRPr kumimoji="0" lang="en-US" sz="2400" b="1" i="0" u="none" strike="noStrike" kern="100" cap="none" spc="0" normalizeH="0" baseline="0" noProof="0" dirty="0">
              <a:ln>
                <a:noFill/>
              </a:ln>
              <a:solidFill>
                <a:srgbClr val="2A295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377" rtl="0" eaLnBrk="1" fontAlgn="auto" latinLnBrk="0" hangingPunct="1">
              <a:lnSpc>
                <a:spcPct val="107000"/>
              </a:lnSpc>
              <a:spcBef>
                <a:spcPts val="0"/>
              </a:spcBef>
              <a:spcAft>
                <a:spcPts val="800"/>
              </a:spcAft>
              <a:buClrTx/>
              <a:buSzTx/>
              <a:buFont typeface="Symbol" panose="05050102010706020507" pitchFamily="18" charset="2"/>
              <a:buChar char=""/>
              <a:tabLst/>
              <a:defRPr/>
            </a:pPr>
            <a:endParaRPr kumimoji="0" lang="en-US" sz="2400" b="0" i="0" u="none" strike="noStrike" kern="100" cap="none" spc="0" normalizeH="0" baseline="0" noProof="0" dirty="0">
              <a:ln>
                <a:noFill/>
              </a:ln>
              <a:solidFill>
                <a:srgbClr val="25359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285750" marR="0" lvl="0" indent="-285750" algn="l" defTabSz="914377" rtl="0" eaLnBrk="1" fontAlgn="auto" latinLnBrk="0" hangingPunct="1">
              <a:lnSpc>
                <a:spcPct val="110000"/>
              </a:lnSpc>
              <a:spcBef>
                <a:spcPts val="0"/>
              </a:spcBef>
              <a:spcAft>
                <a:spcPts val="0"/>
              </a:spcAft>
              <a:buClr>
                <a:srgbClr val="FF0000"/>
              </a:buClr>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6882" marR="0" lvl="0" indent="-457200" algn="l" defTabSz="914377"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963C7515-F2AD-E76B-EFAB-DAE543A83A57}"/>
              </a:ext>
            </a:extLst>
          </p:cNvPr>
          <p:cNvSpPr>
            <a:spLocks noGrp="1"/>
          </p:cNvSpPr>
          <p:nvPr>
            <p:ph type="ftr" sz="quarter" idx="17"/>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113949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E61973-0EF9-4D64-8930-49548D1317F2}"/>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body" sz="quarter" idx="66"/>
          </p:nvPr>
        </p:nvSpPr>
        <p:spPr>
          <a:xfrm>
            <a:off x="439432" y="522514"/>
            <a:ext cx="4983468" cy="4792694"/>
          </a:xfrm>
        </p:spPr>
        <p:txBody>
          <a:bodyPr/>
          <a:lstStyle/>
          <a:p>
            <a:r>
              <a:rPr lang="en-US" noProof="0" dirty="0"/>
              <a:t>Q&amp;A</a:t>
            </a:r>
          </a:p>
        </p:txBody>
      </p:sp>
      <p:sp>
        <p:nvSpPr>
          <p:cNvPr id="2" name="Footer Placeholder 1">
            <a:extLst>
              <a:ext uri="{FF2B5EF4-FFF2-40B4-BE49-F238E27FC236}">
                <a16:creationId xmlns:a16="http://schemas.microsoft.com/office/drawing/2014/main" id="{9EB16C48-A2BE-484B-941E-660D4CB41306}"/>
              </a:ext>
            </a:extLst>
          </p:cNvPr>
          <p:cNvSpPr>
            <a:spLocks noGrp="1"/>
          </p:cNvSpPr>
          <p:nvPr>
            <p:ph type="ftr" sz="quarter" idx="67"/>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36970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C1C95-26F3-486A-9AA1-E94B00F122AF}"/>
              </a:ext>
            </a:extLst>
          </p:cNvPr>
          <p:cNvSpPr>
            <a:spLocks noGrp="1"/>
          </p:cNvSpPr>
          <p:nvPr>
            <p:ph type="title" idx="4294967295"/>
          </p:nvPr>
        </p:nvSpPr>
        <p:spPr>
          <a:xfrm>
            <a:off x="443280" y="-346249"/>
            <a:ext cx="10515600" cy="346249"/>
          </a:xfrm>
        </p:spPr>
        <p:txBody>
          <a:bodyPr vert="horz" lIns="0" tIns="0" rIns="0" bIns="0" rtlCol="0" anchor="b">
            <a:spAutoFit/>
          </a:bodyPr>
          <a:lstStyle/>
          <a:p>
            <a:r>
              <a:rPr lang="en-US" dirty="0"/>
              <a:t>Thank you</a:t>
            </a:r>
          </a:p>
        </p:txBody>
      </p:sp>
    </p:spTree>
    <p:extLst>
      <p:ext uri="{BB962C8B-B14F-4D97-AF65-F5344CB8AC3E}">
        <p14:creationId xmlns:p14="http://schemas.microsoft.com/office/powerpoint/2010/main" val="351831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4F804B7B-57E3-4ECA-8CED-62321613275E}"/>
              </a:ext>
              <a:ext uri="{C183D7F6-B498-43B3-948B-1728B52AA6E4}">
                <adec:decorative xmlns:adec="http://schemas.microsoft.com/office/drawing/2017/decorative" val="1"/>
              </a:ext>
            </a:extLst>
          </p:cNvPr>
          <p:cNvSpPr>
            <a:spLocks noGrp="1"/>
          </p:cNvSpPr>
          <p:nvPr>
            <p:ph type="pic" sz="quarter" idx="64"/>
          </p:nvPr>
        </p:nvSpPr>
        <p:spPr/>
        <p:txBody>
          <a:bodyPr/>
          <a:lstStyle/>
          <a:p>
            <a:endParaRPr lang="en-US" dirty="0"/>
          </a:p>
        </p:txBody>
      </p:sp>
      <p:sp>
        <p:nvSpPr>
          <p:cNvPr id="9" name="Espace réservé du texte 8">
            <a:extLst>
              <a:ext uri="{FF2B5EF4-FFF2-40B4-BE49-F238E27FC236}">
                <a16:creationId xmlns:a16="http://schemas.microsoft.com/office/drawing/2014/main" id="{8E0201AB-7D34-4CEC-A747-B32565651285}"/>
              </a:ext>
            </a:extLst>
          </p:cNvPr>
          <p:cNvSpPr>
            <a:spLocks noGrp="1"/>
          </p:cNvSpPr>
          <p:nvPr>
            <p:ph type="title" idx="4294967295"/>
          </p:nvPr>
        </p:nvSpPr>
        <p:spPr>
          <a:xfrm>
            <a:off x="439432" y="522564"/>
            <a:ext cx="8532812" cy="5580062"/>
          </a:xfrm>
          <a:custGeom>
            <a:avLst/>
            <a:gdLst>
              <a:gd name="connsiteX0" fmla="*/ 0 w 4979987"/>
              <a:gd name="connsiteY0" fmla="*/ 0 h 4792694"/>
              <a:gd name="connsiteX1" fmla="*/ 4574909 w 4979987"/>
              <a:gd name="connsiteY1" fmla="*/ 0 h 4792694"/>
              <a:gd name="connsiteX2" fmla="*/ 4979987 w 4979987"/>
              <a:gd name="connsiteY2" fmla="*/ 405078 h 4792694"/>
              <a:gd name="connsiteX3" fmla="*/ 4979987 w 4979987"/>
              <a:gd name="connsiteY3" fmla="*/ 4387616 h 4792694"/>
              <a:gd name="connsiteX4" fmla="*/ 4574909 w 4979987"/>
              <a:gd name="connsiteY4" fmla="*/ 4792694 h 4792694"/>
              <a:gd name="connsiteX5" fmla="*/ 0 w 4979987"/>
              <a:gd name="connsiteY5" fmla="*/ 4792694 h 47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9987" h="4792694">
                <a:moveTo>
                  <a:pt x="0" y="0"/>
                </a:moveTo>
                <a:lnTo>
                  <a:pt x="4574909" y="0"/>
                </a:lnTo>
                <a:cubicBezTo>
                  <a:pt x="4798627" y="0"/>
                  <a:pt x="4979987" y="181360"/>
                  <a:pt x="4979987" y="405078"/>
                </a:cubicBezTo>
                <a:lnTo>
                  <a:pt x="4979987" y="4387616"/>
                </a:lnTo>
                <a:cubicBezTo>
                  <a:pt x="4979987" y="4611334"/>
                  <a:pt x="4798627" y="4792694"/>
                  <a:pt x="4574909" y="4792694"/>
                </a:cubicBezTo>
                <a:lnTo>
                  <a:pt x="0" y="4792694"/>
                </a:lnTo>
                <a:close/>
              </a:path>
            </a:pathLst>
          </a:custGeom>
          <a:solidFill>
            <a:schemeClr val="bg1"/>
          </a:solidFill>
          <a:ln>
            <a:noFill/>
            <a:prstDash/>
          </a:ln>
          <a:effectLst/>
        </p:spPr>
        <p:txBody>
          <a:bodyPr rot="0" spcFirstLastPara="0" vertOverflow="overflow" horzOverflow="overflow" vert="horz" wrap="square" lIns="468000" tIns="1152000" rIns="0" bIns="0" numCol="1" spcCol="0" rtlCol="0" fromWordArt="0" anchor="t" anchorCtr="0" forceAA="0" compatLnSpc="1">
            <a:prstTxWarp prst="textNoShape">
              <a:avLst/>
            </a:prstTxWarp>
            <a:noAutofit/>
          </a:bodyPr>
          <a:lstStyle/>
          <a:p>
            <a:pPr marL="0" marR="0" lvl="1" indent="0" algn="l" defTabSz="914377" rtl="0" eaLnBrk="1" fontAlgn="auto" latinLnBrk="0" hangingPunct="1">
              <a:lnSpc>
                <a:spcPct val="130000"/>
              </a:lnSpc>
              <a:spcBef>
                <a:spcPts val="0"/>
              </a:spcBef>
              <a:spcAft>
                <a:spcPts val="1200"/>
              </a:spcAft>
              <a:buClr>
                <a:srgbClr val="EE000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Safety Moment</a:t>
            </a:r>
          </a:p>
          <a:p>
            <a:pPr marL="0" marR="0" lvl="1" indent="0" algn="l" defTabSz="914377" rtl="0" eaLnBrk="1" fontAlgn="auto" latinLnBrk="0" hangingPunct="1">
              <a:lnSpc>
                <a:spcPct val="100000"/>
              </a:lnSpc>
              <a:spcBef>
                <a:spcPts val="0"/>
              </a:spcBef>
              <a:spcAft>
                <a:spcPts val="1200"/>
              </a:spcAft>
              <a:buClr>
                <a:srgbClr val="EE0000"/>
              </a:buClr>
              <a:buSzTx/>
              <a:buFont typeface="Arial" panose="020B0604020202020204" pitchFamily="34" charset="0"/>
              <a:buNone/>
              <a:tabLst/>
              <a:defRPr/>
            </a:pPr>
            <a:r>
              <a:rPr lang="en-US" sz="2400" dirty="0">
                <a:solidFill>
                  <a:schemeClr val="tx2"/>
                </a:solidFill>
                <a:latin typeface="Arial"/>
                <a:ea typeface="+mj-ea"/>
                <a:cs typeface="+mj-cs"/>
              </a:rPr>
              <a:t>Food – Safety Tips</a:t>
            </a:r>
            <a:br>
              <a:rPr kumimoji="0" lang="en-US" sz="2400" i="0" u="none" strike="noStrike" kern="0" cap="none" spc="0" normalizeH="0" baseline="0" noProof="0" dirty="0">
                <a:ln>
                  <a:noFill/>
                </a:ln>
                <a:solidFill>
                  <a:schemeClr val="tx2"/>
                </a:solidFill>
                <a:effectLst/>
                <a:uLnTx/>
                <a:uFillTx/>
                <a:latin typeface="Arial"/>
                <a:ea typeface="+mj-ea"/>
                <a:cs typeface="+mj-cs"/>
              </a:rPr>
            </a:br>
            <a:endParaRPr kumimoji="0" lang="en-US" sz="2400" i="0" u="none" strike="noStrike" kern="1200" cap="none" spc="0" normalizeH="0" baseline="0" noProof="0" dirty="0">
              <a:ln>
                <a:noFill/>
              </a:ln>
              <a:solidFill>
                <a:schemeClr val="tx2"/>
              </a:solidFill>
              <a:effectLst/>
              <a:uLnTx/>
              <a:uFillTx/>
              <a:latin typeface="+mn-lt"/>
              <a:ea typeface="+mn-ea"/>
              <a:cs typeface="+mn-cs"/>
            </a:endParaRPr>
          </a:p>
        </p:txBody>
      </p:sp>
      <p:sp>
        <p:nvSpPr>
          <p:cNvPr id="20" name="Espace réservé du texte 19">
            <a:extLst>
              <a:ext uri="{FF2B5EF4-FFF2-40B4-BE49-F238E27FC236}">
                <a16:creationId xmlns:a16="http://schemas.microsoft.com/office/drawing/2014/main" id="{392992E9-E001-4536-A27F-C0790377B238}"/>
              </a:ext>
              <a:ext uri="{C183D7F6-B498-43B3-948B-1728B52AA6E4}">
                <adec:decorative xmlns:adec="http://schemas.microsoft.com/office/drawing/2017/decorative" val="1"/>
              </a:ext>
            </a:extLst>
          </p:cNvPr>
          <p:cNvSpPr>
            <a:spLocks noGrp="1"/>
          </p:cNvSpPr>
          <p:nvPr>
            <p:ph type="body" sz="quarter" idx="60"/>
          </p:nvPr>
        </p:nvSpPr>
        <p:spPr>
          <a:xfrm>
            <a:off x="0" y="522514"/>
            <a:ext cx="442913" cy="5580112"/>
          </a:xfrm>
        </p:spPr>
        <p:txBody>
          <a:bodyPr/>
          <a:lstStyle/>
          <a:p>
            <a:endParaRPr lang="fr-FR" dirty="0"/>
          </a:p>
        </p:txBody>
      </p:sp>
      <p:sp>
        <p:nvSpPr>
          <p:cNvPr id="21" name="Espace réservé du texte 20">
            <a:extLst>
              <a:ext uri="{FF2B5EF4-FFF2-40B4-BE49-F238E27FC236}">
                <a16:creationId xmlns:a16="http://schemas.microsoft.com/office/drawing/2014/main" id="{C94B0F43-5981-4EBF-AA0D-E99326FFF3C1}"/>
              </a:ext>
            </a:extLst>
          </p:cNvPr>
          <p:cNvSpPr>
            <a:spLocks noGrp="1"/>
          </p:cNvSpPr>
          <p:nvPr>
            <p:ph type="body" sz="quarter" idx="62"/>
          </p:nvPr>
        </p:nvSpPr>
        <p:spPr>
          <a:xfrm>
            <a:off x="3667786" y="5575469"/>
            <a:ext cx="1289192" cy="416165"/>
          </a:xfrm>
        </p:spPr>
        <p:txBody>
          <a:bodyPr/>
          <a:lstStyle/>
          <a:p>
            <a:endParaRPr lang="fr-FR" dirty="0"/>
          </a:p>
        </p:txBody>
      </p:sp>
      <p:sp>
        <p:nvSpPr>
          <p:cNvPr id="22" name="Espace réservé du texte 21">
            <a:extLst>
              <a:ext uri="{FF2B5EF4-FFF2-40B4-BE49-F238E27FC236}">
                <a16:creationId xmlns:a16="http://schemas.microsoft.com/office/drawing/2014/main" id="{9737E8AA-65B0-4126-AB2D-0B2871F33BA8}"/>
              </a:ext>
            </a:extLst>
          </p:cNvPr>
          <p:cNvSpPr>
            <a:spLocks noGrp="1"/>
          </p:cNvSpPr>
          <p:nvPr>
            <p:ph type="body" sz="quarter" idx="63"/>
          </p:nvPr>
        </p:nvSpPr>
        <p:spPr>
          <a:xfrm>
            <a:off x="4517431" y="5739548"/>
            <a:ext cx="258728" cy="223555"/>
          </a:xfrm>
        </p:spPr>
        <p:txBody>
          <a:bodyPr/>
          <a:lstStyle/>
          <a:p>
            <a:endParaRPr lang="fr-FR" dirty="0"/>
          </a:p>
        </p:txBody>
      </p:sp>
      <p:pic>
        <p:nvPicPr>
          <p:cNvPr id="2" name="Picture 1">
            <a:extLst>
              <a:ext uri="{FF2B5EF4-FFF2-40B4-BE49-F238E27FC236}">
                <a16:creationId xmlns:a16="http://schemas.microsoft.com/office/drawing/2014/main" id="{E51A91A8-DFC3-67C0-51A0-1B98A3DDA88E}"/>
              </a:ext>
            </a:extLst>
          </p:cNvPr>
          <p:cNvPicPr>
            <a:picLocks noChangeAspect="1"/>
          </p:cNvPicPr>
          <p:nvPr/>
        </p:nvPicPr>
        <p:blipFill>
          <a:blip r:embed="rId3"/>
          <a:stretch>
            <a:fillRect/>
          </a:stretch>
        </p:blipFill>
        <p:spPr>
          <a:xfrm>
            <a:off x="6678683" y="4052137"/>
            <a:ext cx="1725318" cy="1731414"/>
          </a:xfrm>
          <a:prstGeom prst="rect">
            <a:avLst/>
          </a:prstGeom>
        </p:spPr>
      </p:pic>
      <p:sp>
        <p:nvSpPr>
          <p:cNvPr id="4" name="Footer Placeholder 3">
            <a:extLst>
              <a:ext uri="{FF2B5EF4-FFF2-40B4-BE49-F238E27FC236}">
                <a16:creationId xmlns:a16="http://schemas.microsoft.com/office/drawing/2014/main" id="{BEE3C7B0-B82D-E60F-8593-2900D9A7FC1B}"/>
              </a:ext>
            </a:extLst>
          </p:cNvPr>
          <p:cNvSpPr>
            <a:spLocks noGrp="1"/>
          </p:cNvSpPr>
          <p:nvPr>
            <p:ph type="ftr" sz="quarter" idx="67"/>
          </p:nvPr>
        </p:nvSpPr>
        <p:spPr/>
        <p:txBody>
          <a:bodyPr/>
          <a:lstStyle/>
          <a:p>
            <a:r>
              <a:rPr lang="en-US"/>
              <a:t>Unit Controller Call Series © Sodexo November 2023. All rights Reserved</a:t>
            </a:r>
            <a:endParaRPr lang="fr-FR" dirty="0"/>
          </a:p>
        </p:txBody>
      </p:sp>
    </p:spTree>
    <p:extLst>
      <p:ext uri="{BB962C8B-B14F-4D97-AF65-F5344CB8AC3E}">
        <p14:creationId xmlns:p14="http://schemas.microsoft.com/office/powerpoint/2010/main" val="248559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8C19-1752-4EBD-A11D-35FB5D8D5239}"/>
              </a:ext>
            </a:extLst>
          </p:cNvPr>
          <p:cNvSpPr>
            <a:spLocks noGrp="1"/>
          </p:cNvSpPr>
          <p:nvPr>
            <p:ph type="title"/>
          </p:nvPr>
        </p:nvSpPr>
        <p:spPr>
          <a:xfrm>
            <a:off x="626400" y="413721"/>
            <a:ext cx="10939200" cy="780963"/>
          </a:xfrm>
        </p:spPr>
        <p:txBody>
          <a:bodyPr>
            <a:noAutofit/>
          </a:bodyPr>
          <a:lstStyle/>
          <a:p>
            <a:r>
              <a:rPr lang="en-US" b="0" dirty="0"/>
              <a:t>Food Safety Tips for Thanksgiving </a:t>
            </a:r>
          </a:p>
        </p:txBody>
      </p:sp>
      <p:sp>
        <p:nvSpPr>
          <p:cNvPr id="4" name="Rectangle 3">
            <a:extLst>
              <a:ext uri="{FF2B5EF4-FFF2-40B4-BE49-F238E27FC236}">
                <a16:creationId xmlns:a16="http://schemas.microsoft.com/office/drawing/2014/main" id="{13079C14-50CC-45CD-AD31-7A7F601161B8}"/>
              </a:ext>
            </a:extLst>
          </p:cNvPr>
          <p:cNvSpPr/>
          <p:nvPr/>
        </p:nvSpPr>
        <p:spPr>
          <a:xfrm>
            <a:off x="3569934" y="998010"/>
            <a:ext cx="7461859" cy="2779735"/>
          </a:xfrm>
          <a:prstGeom prst="rect">
            <a:avLst/>
          </a:prstGeom>
        </p:spPr>
        <p:txBody>
          <a:bodyPr wrap="square">
            <a:spAutoFit/>
          </a:bodyPr>
          <a:lstStyle/>
          <a:p>
            <a:pPr defTabSz="1088470"/>
            <a:endParaRPr lang="en-US" sz="1867" dirty="0">
              <a:solidFill>
                <a:srgbClr val="002060"/>
              </a:solidFill>
              <a:latin typeface="Arial"/>
            </a:endParaRPr>
          </a:p>
          <a:p>
            <a:pPr defTabSz="1088470"/>
            <a:r>
              <a:rPr lang="en-US" sz="1733" dirty="0">
                <a:solidFill>
                  <a:srgbClr val="002060"/>
                </a:solidFill>
                <a:latin typeface="Arial"/>
              </a:rPr>
              <a:t>Enjoy your favorite Thanksgiving foods safely by using the </a:t>
            </a:r>
          </a:p>
          <a:p>
            <a:pPr defTabSz="1088470"/>
            <a:r>
              <a:rPr lang="en-US" sz="1733" dirty="0">
                <a:solidFill>
                  <a:srgbClr val="002060"/>
                </a:solidFill>
                <a:latin typeface="Arial"/>
              </a:rPr>
              <a:t>following safety food handling and cooking practices:</a:t>
            </a:r>
          </a:p>
          <a:p>
            <a:pPr defTabSz="1088470"/>
            <a:endParaRPr lang="en-US" sz="1733" dirty="0">
              <a:solidFill>
                <a:srgbClr val="002060"/>
              </a:solidFill>
              <a:latin typeface="Arial"/>
            </a:endParaRPr>
          </a:p>
          <a:p>
            <a:pPr marL="380990" indent="-380990" defTabSz="1088470">
              <a:buFont typeface="Arial" panose="020B0604020202020204" pitchFamily="34" charset="0"/>
              <a:buChar char="•"/>
            </a:pPr>
            <a:r>
              <a:rPr lang="en-US" sz="1733" dirty="0">
                <a:solidFill>
                  <a:srgbClr val="002060"/>
                </a:solidFill>
                <a:latin typeface="Arial"/>
              </a:rPr>
              <a:t>Make sure to wash your hands thoroughly before preparing food, after handling any raw poultry or meat and before eating.</a:t>
            </a:r>
          </a:p>
          <a:p>
            <a:pPr marL="380990" indent="-380990" defTabSz="1088470">
              <a:buFont typeface="Arial" panose="020B0604020202020204" pitchFamily="34" charset="0"/>
              <a:buChar char="•"/>
            </a:pPr>
            <a:r>
              <a:rPr lang="en-US" sz="1733" dirty="0">
                <a:solidFill>
                  <a:srgbClr val="002060"/>
                </a:solidFill>
                <a:latin typeface="Arial"/>
              </a:rPr>
              <a:t>Keep your food preparation surfaces and utensils clean and sanitized. </a:t>
            </a:r>
          </a:p>
          <a:p>
            <a:pPr marL="380990" indent="-380990" defTabSz="1088470">
              <a:buFont typeface="Arial" panose="020B0604020202020204" pitchFamily="34" charset="0"/>
              <a:buChar char="•"/>
            </a:pPr>
            <a:r>
              <a:rPr lang="en-US" sz="1733" dirty="0">
                <a:solidFill>
                  <a:srgbClr val="002060"/>
                </a:solidFill>
                <a:latin typeface="Arial"/>
              </a:rPr>
              <a:t>Use separate cutting boards—one for meat, poultry and fish and one for cooked foods, vegetables and fruits. Sanitize the cutting board after use. </a:t>
            </a:r>
          </a:p>
        </p:txBody>
      </p:sp>
      <p:sp>
        <p:nvSpPr>
          <p:cNvPr id="5" name="Rectangle 4">
            <a:extLst>
              <a:ext uri="{FF2B5EF4-FFF2-40B4-BE49-F238E27FC236}">
                <a16:creationId xmlns:a16="http://schemas.microsoft.com/office/drawing/2014/main" id="{1687F7FD-3F55-466A-B149-31C9539317CF}"/>
              </a:ext>
            </a:extLst>
          </p:cNvPr>
          <p:cNvSpPr/>
          <p:nvPr/>
        </p:nvSpPr>
        <p:spPr>
          <a:xfrm>
            <a:off x="734152" y="3830155"/>
            <a:ext cx="11137237" cy="2492414"/>
          </a:xfrm>
          <a:prstGeom prst="rect">
            <a:avLst/>
          </a:prstGeom>
        </p:spPr>
        <p:txBody>
          <a:bodyPr wrap="square">
            <a:spAutoFit/>
          </a:bodyPr>
          <a:lstStyle/>
          <a:p>
            <a:pPr marL="380990" indent="-380990" defTabSz="1088470">
              <a:buFont typeface="Arial" panose="020B0604020202020204" pitchFamily="34" charset="0"/>
              <a:buChar char="•"/>
            </a:pPr>
            <a:r>
              <a:rPr lang="en-US" sz="1733" dirty="0">
                <a:solidFill>
                  <a:srgbClr val="002060"/>
                </a:solidFill>
                <a:latin typeface="Arial"/>
              </a:rPr>
              <a:t>Wash all vegetables and fruits before you prepare them.</a:t>
            </a:r>
          </a:p>
          <a:p>
            <a:pPr marL="380990" indent="-380990" defTabSz="1088470">
              <a:buFont typeface="Arial" panose="020B0604020202020204" pitchFamily="34" charset="0"/>
              <a:buChar char="•"/>
            </a:pPr>
            <a:r>
              <a:rPr lang="en-US" sz="1733" dirty="0">
                <a:solidFill>
                  <a:srgbClr val="002060"/>
                </a:solidFill>
                <a:latin typeface="Arial"/>
              </a:rPr>
              <a:t>Thaw a frozen turkey safely in the refrigerator allowing 3-4 days for thawing or approximately one day for every five pounds.  </a:t>
            </a:r>
          </a:p>
          <a:p>
            <a:pPr marL="380990" indent="-380990" defTabSz="1088470">
              <a:buFont typeface="Arial" panose="020B0604020202020204" pitchFamily="34" charset="0"/>
              <a:buChar char="•"/>
            </a:pPr>
            <a:r>
              <a:rPr lang="en-US" sz="1733" dirty="0">
                <a:solidFill>
                  <a:srgbClr val="002060"/>
                </a:solidFill>
                <a:latin typeface="Arial"/>
              </a:rPr>
              <a:t>Refrigerate a thawed, or fresh, turkey for no longer than two days before cooking.</a:t>
            </a:r>
          </a:p>
          <a:p>
            <a:pPr marL="380990" indent="-380990" defTabSz="1088470">
              <a:buFont typeface="Arial" panose="020B0604020202020204" pitchFamily="34" charset="0"/>
              <a:buChar char="•"/>
            </a:pPr>
            <a:r>
              <a:rPr lang="en-US" sz="1733" dirty="0">
                <a:solidFill>
                  <a:srgbClr val="002060"/>
                </a:solidFill>
                <a:latin typeface="Arial"/>
              </a:rPr>
              <a:t>Immediately cook a small turkey that is defrosted in the microwave.</a:t>
            </a:r>
          </a:p>
          <a:p>
            <a:pPr marL="380990" indent="-380990" defTabSz="1088470">
              <a:buFont typeface="Arial" panose="020B0604020202020204" pitchFamily="34" charset="0"/>
              <a:buChar char="•"/>
            </a:pPr>
            <a:r>
              <a:rPr lang="en-US" sz="1733" dirty="0">
                <a:solidFill>
                  <a:srgbClr val="002060"/>
                </a:solidFill>
                <a:latin typeface="Arial"/>
              </a:rPr>
              <a:t>If you cook your stuffing inside the turkey, stuff it just before roasting.</a:t>
            </a:r>
          </a:p>
          <a:p>
            <a:pPr marL="380990" indent="-380990" defTabSz="1088470">
              <a:buFont typeface="Arial" panose="020B0604020202020204" pitchFamily="34" charset="0"/>
              <a:buChar char="•"/>
            </a:pPr>
            <a:r>
              <a:rPr lang="en-US" sz="1733" dirty="0">
                <a:solidFill>
                  <a:srgbClr val="002060"/>
                </a:solidFill>
                <a:latin typeface="Arial"/>
              </a:rPr>
              <a:t>Always use a meat thermometer to see if the turkey is completely cooked. The temperature needs to reach 165 degrees Fahrenheit when inserted in the thickest area of the thigh.</a:t>
            </a:r>
          </a:p>
          <a:p>
            <a:pPr marL="380990" indent="-380990" defTabSz="1088470">
              <a:buFont typeface="Arial" panose="020B0604020202020204" pitchFamily="34" charset="0"/>
              <a:buChar char="•"/>
            </a:pPr>
            <a:r>
              <a:rPr lang="en-US" sz="1733" dirty="0">
                <a:solidFill>
                  <a:srgbClr val="002060"/>
                </a:solidFill>
                <a:latin typeface="Arial"/>
              </a:rPr>
              <a:t>Refrigerate all leftovers within two hours after cooking.</a:t>
            </a:r>
            <a:endParaRPr lang="en-US" sz="1733" dirty="0">
              <a:solidFill>
                <a:srgbClr val="000000"/>
              </a:solidFill>
              <a:latin typeface="Arial"/>
            </a:endParaRPr>
          </a:p>
        </p:txBody>
      </p:sp>
      <p:pic>
        <p:nvPicPr>
          <p:cNvPr id="9" name="Picture 2">
            <a:hlinkClick r:id="rId3"/>
            <a:extLst>
              <a:ext uri="{FF2B5EF4-FFF2-40B4-BE49-F238E27FC236}">
                <a16:creationId xmlns:a16="http://schemas.microsoft.com/office/drawing/2014/main" id="{A31949B0-186D-4BAF-B66D-3F3F5C49E08C}"/>
              </a:ext>
              <a:ext uri="{C183D7F6-B498-43B3-948B-1728B52AA6E4}">
                <adec:decorative xmlns:adec="http://schemas.microsoft.com/office/drawing/2017/decorative" val="1"/>
              </a:ext>
            </a:extLst>
          </p:cNvPr>
          <p:cNvPicPr>
            <a:picLocks noChangeAspect="1" noChangeArrowheads="1"/>
          </p:cNvPicPr>
          <p:nvPr/>
        </p:nvPicPr>
        <p:blipFill>
          <a:blip r:embed="rId4" cstate="print"/>
          <a:srcRect/>
          <a:stretch>
            <a:fillRect/>
          </a:stretch>
        </p:blipFill>
        <p:spPr bwMode="auto">
          <a:xfrm>
            <a:off x="734152" y="1386259"/>
            <a:ext cx="2712640" cy="2361677"/>
          </a:xfrm>
          <a:prstGeom prst="rect">
            <a:avLst/>
          </a:prstGeom>
          <a:noFill/>
        </p:spPr>
      </p:pic>
      <p:pic>
        <p:nvPicPr>
          <p:cNvPr id="6" name="image119.jpeg">
            <a:extLst>
              <a:ext uri="{FF2B5EF4-FFF2-40B4-BE49-F238E27FC236}">
                <a16:creationId xmlns:a16="http://schemas.microsoft.com/office/drawing/2014/main" id="{1E0B58DD-9752-4406-AFB5-2118E0D2BEA7}"/>
              </a:ext>
            </a:extLst>
          </p:cNvPr>
          <p:cNvPicPr>
            <a:picLocks noChangeAspect="1"/>
          </p:cNvPicPr>
          <p:nvPr/>
        </p:nvPicPr>
        <p:blipFill>
          <a:blip r:embed="rId5" cstate="print"/>
          <a:stretch>
            <a:fillRect/>
          </a:stretch>
        </p:blipFill>
        <p:spPr>
          <a:xfrm>
            <a:off x="9933587" y="329168"/>
            <a:ext cx="1731032" cy="1731032"/>
          </a:xfrm>
          <a:prstGeom prst="rect">
            <a:avLst/>
          </a:prstGeom>
        </p:spPr>
      </p:pic>
      <p:sp>
        <p:nvSpPr>
          <p:cNvPr id="3" name="Footer Placeholder 2">
            <a:extLst>
              <a:ext uri="{FF2B5EF4-FFF2-40B4-BE49-F238E27FC236}">
                <a16:creationId xmlns:a16="http://schemas.microsoft.com/office/drawing/2014/main" id="{EE653305-5600-9E06-B568-DE93ADA014A5}"/>
              </a:ext>
            </a:extLst>
          </p:cNvPr>
          <p:cNvSpPr>
            <a:spLocks noGrp="1"/>
          </p:cNvSpPr>
          <p:nvPr>
            <p:ph type="ftr" sz="quarter" idx="10"/>
          </p:nvPr>
        </p:nvSpPr>
        <p:spPr/>
        <p:txBody>
          <a:bodyPr/>
          <a:lstStyle/>
          <a:p>
            <a:r>
              <a:rPr lang="en-US"/>
              <a:t>Unit Controller Call Series © Sodexo November 2023. All rights Reserved</a:t>
            </a:r>
            <a:endParaRPr lang="en-AU" dirty="0"/>
          </a:p>
        </p:txBody>
      </p:sp>
    </p:spTree>
    <p:extLst>
      <p:ext uri="{BB962C8B-B14F-4D97-AF65-F5344CB8AC3E}">
        <p14:creationId xmlns:p14="http://schemas.microsoft.com/office/powerpoint/2010/main" val="151138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1F4FB5-8444-42B1-8580-74A4769998AD}"/>
              </a:ext>
            </a:extLst>
          </p:cNvPr>
          <p:cNvSpPr txBox="1"/>
          <p:nvPr/>
        </p:nvSpPr>
        <p:spPr>
          <a:xfrm>
            <a:off x="-677" y="2"/>
            <a:ext cx="12192677" cy="461665"/>
          </a:xfrm>
          <a:prstGeom prst="rect">
            <a:avLst/>
          </a:prstGeom>
          <a:solidFill>
            <a:srgbClr val="2A295C"/>
          </a:solidFill>
        </p:spPr>
        <p:txBody>
          <a:bodyPr wrap="square" rtlCol="0">
            <a:spAutoFit/>
          </a:bodyPr>
          <a:lstStyle/>
          <a:p>
            <a:pPr defTabSz="914377"/>
            <a:endParaRPr lang="en-US" dirty="0">
              <a:solidFill>
                <a:srgbClr val="000000"/>
              </a:solidFill>
              <a:latin typeface="Arial"/>
            </a:endParaRPr>
          </a:p>
        </p:txBody>
      </p:sp>
      <p:pic>
        <p:nvPicPr>
          <p:cNvPr id="15" name="Image 3" descr="C:\Users\catherine.huon.ext\Documents\4_1_1_presentations_Powerpoint\Format 16_9.png"/>
          <p:cNvPicPr>
            <a:picLocks noChangeAspect="1"/>
          </p:cNvPicPr>
          <p:nvPr/>
        </p:nvPicPr>
        <p:blipFill rotWithShape="1">
          <a:blip r:embed="rId3" r:link="rId4"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6"/>
          <p:cNvSpPr txBox="1">
            <a:spLocks/>
          </p:cNvSpPr>
          <p:nvPr/>
        </p:nvSpPr>
        <p:spPr>
          <a:xfrm>
            <a:off x="2159563" y="2084851"/>
            <a:ext cx="9916780" cy="2463659"/>
          </a:xfrm>
          <a:prstGeom prst="rect">
            <a:avLst/>
          </a:prstGeom>
          <a:solidFill>
            <a:schemeClr val="accent2"/>
          </a:solidFill>
        </p:spPr>
        <p:txBody>
          <a:bodyPr wrap="square" lIns="206400" tIns="168000" rIns="206400" bIns="153600">
            <a:spAutoFit/>
          </a:bodyPr>
          <a:lstStyle>
            <a:lvl1pPr marL="0" indent="0" algn="r" defTabSz="816373" rtl="0" eaLnBrk="1" latinLnBrk="0" hangingPunct="1">
              <a:lnSpc>
                <a:spcPct val="90000"/>
              </a:lnSpc>
              <a:spcBef>
                <a:spcPts val="0"/>
              </a:spcBef>
              <a:spcAft>
                <a:spcPts val="0"/>
              </a:spcAft>
              <a:buClr>
                <a:schemeClr val="accent2"/>
              </a:buClr>
              <a:buFont typeface="Wingdings" panose="05000000000000000000" pitchFamily="2" charset="2"/>
              <a:buNone/>
              <a:defRPr sz="3000" b="1" kern="1200" cap="none" baseline="0">
                <a:solidFill>
                  <a:schemeClr val="bg1"/>
                </a:solidFill>
                <a:latin typeface="+mn-lt"/>
                <a:ea typeface="+mn-ea"/>
                <a:cs typeface="+mn-cs"/>
              </a:defRPr>
            </a:lvl1pPr>
            <a:lvl2pPr marL="363538" indent="-187325" algn="l" defTabSz="816373" rtl="0" eaLnBrk="1" latinLnBrk="0" hangingPunct="1">
              <a:spcBef>
                <a:spcPts val="190"/>
              </a:spcBef>
              <a:spcAft>
                <a:spcPts val="19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190"/>
              </a:spcBef>
              <a:spcAft>
                <a:spcPts val="19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381"/>
              </a:spcBef>
              <a:spcAft>
                <a:spcPts val="381"/>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190"/>
              </a:spcBef>
              <a:spcAft>
                <a:spcPts val="19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ctr" defTabSz="816353">
              <a:lnSpc>
                <a:spcPct val="100000"/>
              </a:lnSpc>
              <a:spcBef>
                <a:spcPts val="508"/>
              </a:spcBef>
              <a:spcAft>
                <a:spcPts val="508"/>
              </a:spcAft>
              <a:buClr>
                <a:srgbClr val="FF0000"/>
              </a:buClr>
            </a:pPr>
            <a:r>
              <a:rPr lang="en-US" sz="3733" b="0" dirty="0">
                <a:solidFill>
                  <a:srgbClr val="FFFFFF"/>
                </a:solidFill>
                <a:latin typeface="Arial"/>
              </a:rPr>
              <a:t>Q1 Collections and FSS Credit and </a:t>
            </a:r>
            <a:r>
              <a:rPr lang="en-US" sz="3733" b="0">
                <a:solidFill>
                  <a:srgbClr val="FFFFFF"/>
                </a:solidFill>
                <a:latin typeface="Arial"/>
              </a:rPr>
              <a:t>Collections Team </a:t>
            </a:r>
            <a:br>
              <a:rPr lang="en-US" sz="3733" b="0" dirty="0">
                <a:solidFill>
                  <a:srgbClr val="FFFFFF"/>
                </a:solidFill>
                <a:latin typeface="Arial"/>
              </a:rPr>
            </a:br>
            <a:r>
              <a:rPr lang="en-US" sz="3733" b="0" dirty="0">
                <a:solidFill>
                  <a:srgbClr val="FFFFFF"/>
                </a:solidFill>
                <a:latin typeface="Arial"/>
              </a:rPr>
              <a:t> </a:t>
            </a:r>
          </a:p>
          <a:p>
            <a:pPr defTabSz="816353">
              <a:lnSpc>
                <a:spcPct val="100000"/>
              </a:lnSpc>
              <a:spcBef>
                <a:spcPts val="508"/>
              </a:spcBef>
              <a:spcAft>
                <a:spcPts val="508"/>
              </a:spcAft>
              <a:buClr>
                <a:srgbClr val="FF0000"/>
              </a:buClr>
            </a:pPr>
            <a:r>
              <a:rPr lang="en-US" sz="1867" b="0" dirty="0">
                <a:solidFill>
                  <a:srgbClr val="FFFFFF"/>
                </a:solidFill>
                <a:latin typeface="Arial"/>
              </a:rPr>
              <a:t>November, 2023</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0002" y="936001"/>
            <a:ext cx="1963601" cy="841811"/>
          </a:xfrm>
          <a:prstGeom prst="rect">
            <a:avLst/>
          </a:prstGeom>
        </p:spPr>
      </p:pic>
    </p:spTree>
    <p:extLst>
      <p:ext uri="{BB962C8B-B14F-4D97-AF65-F5344CB8AC3E}">
        <p14:creationId xmlns:p14="http://schemas.microsoft.com/office/powerpoint/2010/main" val="163787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descr="Let's Collect It for Q1 FY24&#10;&#10;Deadline for November Payments">
            <a:extLst>
              <a:ext uri="{FF2B5EF4-FFF2-40B4-BE49-F238E27FC236}">
                <a16:creationId xmlns:a16="http://schemas.microsoft.com/office/drawing/2014/main" id="{59A701CF-F006-289D-8CE9-7C4C773D71E0}"/>
              </a:ext>
            </a:extLst>
          </p:cNvPr>
          <p:cNvSpPr>
            <a:spLocks noGrp="1"/>
          </p:cNvSpPr>
          <p:nvPr>
            <p:ph type="pic" sz="quarter" idx="64"/>
          </p:nvPr>
        </p:nvSpPr>
        <p:spPr/>
        <p:txBody>
          <a:bodyPr/>
          <a:lstStyle/>
          <a:p>
            <a:endParaRPr lang="en-US" dirty="0"/>
          </a:p>
        </p:txBody>
      </p:sp>
      <p:sp>
        <p:nvSpPr>
          <p:cNvPr id="4" name="Text Placeholder 3">
            <a:extLst>
              <a:ext uri="{FF2B5EF4-FFF2-40B4-BE49-F238E27FC236}">
                <a16:creationId xmlns:a16="http://schemas.microsoft.com/office/drawing/2014/main" id="{6CCD6B96-88D0-A9A4-A83B-741CB53F9B95}"/>
              </a:ext>
            </a:extLst>
          </p:cNvPr>
          <p:cNvSpPr>
            <a:spLocks noGrp="1"/>
          </p:cNvSpPr>
          <p:nvPr>
            <p:ph type="body" sz="quarter" idx="65"/>
          </p:nvPr>
        </p:nvSpPr>
        <p:spPr/>
        <p:txBody>
          <a:bodyPr/>
          <a:lstStyle/>
          <a:p>
            <a:r>
              <a:rPr lang="en-US" sz="4267" dirty="0">
                <a:solidFill>
                  <a:srgbClr val="FF0000"/>
                </a:solidFill>
              </a:rPr>
              <a:t>Let’s Collect It for Q1 FY24</a:t>
            </a:r>
          </a:p>
          <a:p>
            <a:pPr>
              <a:lnSpc>
                <a:spcPct val="100000"/>
              </a:lnSpc>
            </a:pPr>
            <a:endParaRPr lang="en-US" sz="3200" dirty="0"/>
          </a:p>
          <a:p>
            <a:pPr>
              <a:lnSpc>
                <a:spcPct val="100000"/>
              </a:lnSpc>
            </a:pPr>
            <a:r>
              <a:rPr lang="en-US" sz="3200" dirty="0"/>
              <a:t>Deadline for November Payments</a:t>
            </a:r>
          </a:p>
        </p:txBody>
      </p:sp>
      <p:sp>
        <p:nvSpPr>
          <p:cNvPr id="6" name="Footer Placeholder 5">
            <a:extLst>
              <a:ext uri="{FF2B5EF4-FFF2-40B4-BE49-F238E27FC236}">
                <a16:creationId xmlns:a16="http://schemas.microsoft.com/office/drawing/2014/main" id="{02886F01-B927-1E65-2619-DEEA203335D3}"/>
              </a:ext>
            </a:extLst>
          </p:cNvPr>
          <p:cNvSpPr>
            <a:spLocks noGrp="1"/>
          </p:cNvSpPr>
          <p:nvPr>
            <p:ph type="ftr" sz="quarter" idx="66"/>
          </p:nvPr>
        </p:nvSpPr>
        <p:spPr/>
        <p:txBody>
          <a:bodyPr/>
          <a:lstStyle/>
          <a:p>
            <a:r>
              <a:rPr lang="en-US" noProof="0"/>
              <a:t>Unit Controller Call Series © Sodexo November 2023. All rights Reserved</a:t>
            </a:r>
          </a:p>
        </p:txBody>
      </p:sp>
    </p:spTree>
    <p:extLst>
      <p:ext uri="{BB962C8B-B14F-4D97-AF65-F5344CB8AC3E}">
        <p14:creationId xmlns:p14="http://schemas.microsoft.com/office/powerpoint/2010/main" val="396012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Accounts Receivable Collection Deadlines for Quarter 1, FY24"/>
          <p:cNvSpPr>
            <a:spLocks noGrp="1"/>
          </p:cNvSpPr>
          <p:nvPr>
            <p:ph type="title"/>
          </p:nvPr>
        </p:nvSpPr>
        <p:spPr>
          <a:solidFill>
            <a:srgbClr val="25359C"/>
          </a:solidFill>
        </p:spPr>
        <p:txBody>
          <a:bodyPr/>
          <a:lstStyle/>
          <a:p>
            <a:pPr marL="0" indent="0">
              <a:buNone/>
            </a:pPr>
            <a:r>
              <a:rPr lang="en-US" sz="3200" dirty="0">
                <a:solidFill>
                  <a:schemeClr val="bg1"/>
                </a:solidFill>
              </a:rPr>
              <a:t> Collection Deadline for Quarter 1, FY24</a:t>
            </a:r>
          </a:p>
        </p:txBody>
      </p:sp>
      <p:sp>
        <p:nvSpPr>
          <p:cNvPr id="2" name="TextBox 1" descr="Your help is needed to increase our cash flow. To ensure that your AR payments, bank deposits, cash receipts, and cash balances are properly credited for Quarter 1, all deposits must be made on or before November 30th, 2023.&#10;&#10;Page 3 will have the deadlines for Electronic Payments and page 4 for check payments&#10;&#10;A reminder, the preferred method of invoice payments is via ACH.  ACH payments are more secure and less costly.&#10;Please contact Accounts Receivable at AccountsReceivableNorAm@sodexo.com or 1-800-828-7762, Option 2, Option 2 for more information and to request the ACH details for your client">
            <a:extLst>
              <a:ext uri="{FF2B5EF4-FFF2-40B4-BE49-F238E27FC236}">
                <a16:creationId xmlns:a16="http://schemas.microsoft.com/office/drawing/2014/main" id="{63F2127E-860B-45AF-B612-29AB2A355EB5}"/>
              </a:ext>
            </a:extLst>
          </p:cNvPr>
          <p:cNvSpPr txBox="1"/>
          <p:nvPr/>
        </p:nvSpPr>
        <p:spPr>
          <a:xfrm>
            <a:off x="815413" y="1028734"/>
            <a:ext cx="10657184" cy="5888663"/>
          </a:xfrm>
          <a:prstGeom prst="rect">
            <a:avLst/>
          </a:prstGeom>
          <a:noFill/>
        </p:spPr>
        <p:txBody>
          <a:bodyPr wrap="square" rtlCol="0">
            <a:spAutoFit/>
          </a:bodyPr>
          <a:lstStyle/>
          <a:p>
            <a:pPr defTabSz="1219170">
              <a:defRPr/>
            </a:pPr>
            <a:r>
              <a:rPr lang="en-US" sz="2133" kern="0" dirty="0">
                <a:solidFill>
                  <a:srgbClr val="2A295C"/>
                </a:solidFill>
                <a:latin typeface="Arial"/>
              </a:rPr>
              <a:t>Your help is needed to increase our cash flow. To ensure that your AR payments, bank deposits, cash receipts, and cash balances are properly credited for Quarter 1, all deposits must be made on or before </a:t>
            </a:r>
            <a:r>
              <a:rPr lang="en-US" sz="2133" b="1" kern="0" dirty="0">
                <a:solidFill>
                  <a:srgbClr val="FF0000"/>
                </a:solidFill>
                <a:latin typeface="Arial"/>
              </a:rPr>
              <a:t>Thursday November 30</a:t>
            </a:r>
            <a:r>
              <a:rPr lang="en-US" sz="2133" b="1" kern="0" baseline="30000" dirty="0">
                <a:solidFill>
                  <a:srgbClr val="FF0000"/>
                </a:solidFill>
                <a:latin typeface="Arial"/>
              </a:rPr>
              <a:t>th</a:t>
            </a:r>
            <a:r>
              <a:rPr lang="en-US" sz="2133" b="1" kern="0" dirty="0">
                <a:solidFill>
                  <a:srgbClr val="2A295C"/>
                </a:solidFill>
                <a:latin typeface="Arial"/>
              </a:rPr>
              <a:t>.  </a:t>
            </a:r>
          </a:p>
          <a:p>
            <a:pPr defTabSz="1219170">
              <a:defRPr/>
            </a:pPr>
            <a:endParaRPr lang="en-US" sz="2133" b="1" kern="0" dirty="0">
              <a:solidFill>
                <a:srgbClr val="2A295C"/>
              </a:solidFill>
              <a:latin typeface="Arial"/>
            </a:endParaRPr>
          </a:p>
          <a:p>
            <a:pPr defTabSz="1219170">
              <a:defRPr/>
            </a:pPr>
            <a:r>
              <a:rPr lang="en-US" sz="2133" kern="0" dirty="0">
                <a:solidFill>
                  <a:srgbClr val="2A295C"/>
                </a:solidFill>
                <a:latin typeface="Arial"/>
              </a:rPr>
              <a:t>Please observe the following deadlines depending on your payment method.</a:t>
            </a:r>
          </a:p>
          <a:p>
            <a:pPr defTabSz="1219170">
              <a:defRPr/>
            </a:pPr>
            <a:endParaRPr lang="en-US" sz="2133" kern="0" dirty="0">
              <a:solidFill>
                <a:srgbClr val="2A295C"/>
              </a:solidFill>
              <a:latin typeface="Arial"/>
            </a:endParaRPr>
          </a:p>
          <a:p>
            <a:pPr defTabSz="1219170">
              <a:defRPr/>
            </a:pPr>
            <a:r>
              <a:rPr lang="en-US" sz="2133" kern="0" dirty="0">
                <a:solidFill>
                  <a:srgbClr val="2A295C"/>
                </a:solidFill>
                <a:latin typeface="Arial"/>
              </a:rPr>
              <a:t>Select the payment link(s) for your current payment method below for further details :</a:t>
            </a:r>
          </a:p>
          <a:p>
            <a:pPr defTabSz="1219170">
              <a:defRPr/>
            </a:pPr>
            <a:endParaRPr lang="en-US" sz="1400" kern="0" dirty="0">
              <a:solidFill>
                <a:prstClr val="black"/>
              </a:solidFill>
              <a:latin typeface="Calibri"/>
            </a:endParaRPr>
          </a:p>
          <a:p>
            <a:pPr defTabSz="1219170">
              <a:defRPr/>
            </a:pPr>
            <a:r>
              <a:rPr lang="en-US" b="1" kern="0" dirty="0">
                <a:solidFill>
                  <a:srgbClr val="FF0000"/>
                </a:solidFill>
                <a:latin typeface="Calibri"/>
                <a:hlinkClick r:id="rId2" action="ppaction://hlinksldjump">
                  <a:extLst>
                    <a:ext uri="{A12FA001-AC4F-418D-AE19-62706E023703}">
                      <ahyp:hlinkClr xmlns:ahyp="http://schemas.microsoft.com/office/drawing/2018/hyperlinkcolor" val="tx"/>
                    </a:ext>
                  </a:extLst>
                </a:hlinkClick>
              </a:rPr>
              <a:t>ELECTRONIC (ACH/WIRE) PAYMENTS</a:t>
            </a:r>
            <a:r>
              <a:rPr lang="en-US" b="1" kern="0" dirty="0">
                <a:solidFill>
                  <a:srgbClr val="FF0000"/>
                </a:solidFill>
                <a:latin typeface="Calibri"/>
              </a:rPr>
              <a:t> </a:t>
            </a:r>
          </a:p>
          <a:p>
            <a:pPr defTabSz="1219170">
              <a:defRPr/>
            </a:pPr>
            <a:r>
              <a:rPr lang="en-US" b="1" kern="0" dirty="0">
                <a:solidFill>
                  <a:srgbClr val="FF0000"/>
                </a:solidFill>
                <a:latin typeface="Calibri"/>
                <a:hlinkClick r:id="rId3" action="ppaction://hlinksldjump">
                  <a:extLst>
                    <a:ext uri="{A12FA001-AC4F-418D-AE19-62706E023703}">
                      <ahyp:hlinkClr xmlns:ahyp="http://schemas.microsoft.com/office/drawing/2018/hyperlinkcolor" val="tx"/>
                    </a:ext>
                  </a:extLst>
                </a:hlinkClick>
              </a:rPr>
              <a:t>CHECK PAYMENTS</a:t>
            </a:r>
            <a:endParaRPr lang="en-US" b="1" kern="0" dirty="0">
              <a:solidFill>
                <a:srgbClr val="FF0000"/>
              </a:solidFill>
              <a:latin typeface="Calibri"/>
            </a:endParaRPr>
          </a:p>
          <a:p>
            <a:pPr defTabSz="1219170">
              <a:defRPr/>
            </a:pPr>
            <a:endParaRPr lang="en-US" b="1" kern="0" dirty="0">
              <a:solidFill>
                <a:srgbClr val="FF0000"/>
              </a:solidFill>
              <a:latin typeface="Calibri"/>
            </a:endParaRPr>
          </a:p>
          <a:p>
            <a:pPr defTabSz="1088470">
              <a:defRPr/>
            </a:pPr>
            <a:r>
              <a:rPr lang="en-US" sz="1867" dirty="0">
                <a:solidFill>
                  <a:srgbClr val="2A295C"/>
                </a:solidFill>
                <a:latin typeface="Arial"/>
                <a:ea typeface="Calibri" panose="020F0502020204030204" pitchFamily="34" charset="0"/>
                <a:cs typeface="Calibri" panose="020F0502020204030204" pitchFamily="34" charset="0"/>
              </a:rPr>
              <a:t>REMINDER:</a:t>
            </a:r>
          </a:p>
          <a:p>
            <a:pPr defTabSz="1088470">
              <a:defRPr/>
            </a:pPr>
            <a:r>
              <a:rPr lang="en-US" sz="1867" dirty="0">
                <a:solidFill>
                  <a:srgbClr val="2A295C"/>
                </a:solidFill>
                <a:latin typeface="Arial"/>
                <a:ea typeface="Calibri" panose="020F0502020204030204" pitchFamily="34" charset="0"/>
              </a:rPr>
              <a:t>The preferred method of invoice payments is ACH. ACH payments are timely, more secure and less costly.</a:t>
            </a:r>
          </a:p>
          <a:p>
            <a:pPr defTabSz="1088470">
              <a:defRPr/>
            </a:pPr>
            <a:r>
              <a:rPr lang="en-US" sz="1867" dirty="0">
                <a:solidFill>
                  <a:srgbClr val="2A295C"/>
                </a:solidFill>
                <a:latin typeface="Arial"/>
                <a:ea typeface="Calibri" panose="020F0502020204030204" pitchFamily="34" charset="0"/>
              </a:rPr>
              <a:t>Please contact Accounts Receivable at </a:t>
            </a:r>
            <a:r>
              <a:rPr lang="en-US" sz="1867" dirty="0">
                <a:solidFill>
                  <a:srgbClr val="000000"/>
                </a:solidFill>
                <a:latin typeface="Arial"/>
                <a:hlinkClick r:id="rId4"/>
              </a:rPr>
              <a:t>AccountsReceivable.NorAm@sodexo.com</a:t>
            </a:r>
            <a:r>
              <a:rPr lang="en-US" sz="1867" dirty="0">
                <a:solidFill>
                  <a:srgbClr val="000000"/>
                </a:solidFill>
                <a:latin typeface="Arial"/>
              </a:rPr>
              <a:t> or </a:t>
            </a:r>
            <a:r>
              <a:rPr lang="en-US" sz="1867" dirty="0">
                <a:solidFill>
                  <a:srgbClr val="2A295C"/>
                </a:solidFill>
                <a:latin typeface="Arial"/>
              </a:rPr>
              <a:t>1-800-828-7762, Option 2, Option 2</a:t>
            </a:r>
            <a:r>
              <a:rPr lang="en-US" sz="1867" dirty="0">
                <a:solidFill>
                  <a:srgbClr val="2A295C"/>
                </a:solidFill>
                <a:latin typeface="Arial"/>
                <a:ea typeface="Calibri" panose="020F0502020204030204" pitchFamily="34" charset="0"/>
              </a:rPr>
              <a:t> for more information and to request the ACH details for your client.</a:t>
            </a:r>
          </a:p>
          <a:p>
            <a:pPr defTabSz="1219170">
              <a:defRPr/>
            </a:pPr>
            <a:endParaRPr lang="en-US" b="1" kern="0" dirty="0">
              <a:solidFill>
                <a:srgbClr val="FF0000"/>
              </a:solidFill>
              <a:latin typeface="Calibri"/>
            </a:endParaRPr>
          </a:p>
          <a:p>
            <a:pPr defTabSz="1219170">
              <a:defRPr/>
            </a:pPr>
            <a:endParaRPr lang="en-US" b="1" kern="0" dirty="0">
              <a:solidFill>
                <a:srgbClr val="2A295C"/>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Electronic Payment deadlines for Quarter 1 Fiscal Year 2024">
            <a:extLst>
              <a:ext uri="{FF2B5EF4-FFF2-40B4-BE49-F238E27FC236}">
                <a16:creationId xmlns:a16="http://schemas.microsoft.com/office/drawing/2014/main" id="{50DB6245-148E-4549-B259-E58EA410ECFE}"/>
              </a:ext>
            </a:extLst>
          </p:cNvPr>
          <p:cNvSpPr>
            <a:spLocks noGrp="1"/>
          </p:cNvSpPr>
          <p:nvPr>
            <p:ph type="title"/>
          </p:nvPr>
        </p:nvSpPr>
        <p:spPr>
          <a:solidFill>
            <a:srgbClr val="25359C"/>
          </a:solidFill>
        </p:spPr>
        <p:txBody>
          <a:bodyPr/>
          <a:lstStyle/>
          <a:p>
            <a:r>
              <a:rPr lang="en-US" sz="3200" dirty="0">
                <a:solidFill>
                  <a:schemeClr val="bg1"/>
                </a:solidFill>
              </a:rPr>
              <a:t>Electronic Payments – Deadline for Quarter 1 FY24</a:t>
            </a:r>
          </a:p>
        </p:txBody>
      </p:sp>
      <p:sp>
        <p:nvSpPr>
          <p:cNvPr id="5" name="TextBox 4" descr="Client ACH payments post to Sodexo’s bank account 1 to 2 business days after the client releases the payment to their bank. Determine with your client Finance or AP Department whether their bank ACH is 1- or 2-Day processing. ">
            <a:extLst>
              <a:ext uri="{FF2B5EF4-FFF2-40B4-BE49-F238E27FC236}">
                <a16:creationId xmlns:a16="http://schemas.microsoft.com/office/drawing/2014/main" id="{6B929A5C-0417-43BA-BDDF-0206751F32EE}"/>
              </a:ext>
            </a:extLst>
          </p:cNvPr>
          <p:cNvSpPr txBox="1"/>
          <p:nvPr/>
        </p:nvSpPr>
        <p:spPr>
          <a:xfrm>
            <a:off x="527382" y="1124744"/>
            <a:ext cx="10850297" cy="1077026"/>
          </a:xfrm>
          <a:prstGeom prst="rect">
            <a:avLst/>
          </a:prstGeom>
          <a:noFill/>
        </p:spPr>
        <p:txBody>
          <a:bodyPr wrap="square" rtlCol="0">
            <a:spAutoFit/>
          </a:bodyPr>
          <a:lstStyle/>
          <a:p>
            <a:pPr defTabSz="1088470">
              <a:buClr>
                <a:srgbClr val="FF0000"/>
              </a:buClr>
              <a:buSzPct val="110000"/>
              <a:defRPr/>
            </a:pPr>
            <a:r>
              <a:rPr lang="en-US" sz="2133" dirty="0">
                <a:solidFill>
                  <a:srgbClr val="2A295C"/>
                </a:solidFill>
                <a:latin typeface="Arial"/>
              </a:rPr>
              <a:t>Client ACH payments post to Sodexo’s bank account 1 to 2 business days after the client releases the payment to their bank. Determine with your client Finance or AP Department whether their bank ACH is 1- or 2-Day processing. </a:t>
            </a:r>
          </a:p>
        </p:txBody>
      </p:sp>
      <p:sp>
        <p:nvSpPr>
          <p:cNvPr id="6" name="TextBox 5" descr="If the ACH is 2-day processing, ACH must be released from client's bank on or before November 28th. It must have  a value date of November 30th.&#10;If the ACH is 1-day processing, ACH must be released from the client's bank on or before Wednesday November 29th with a value date of November 30th.&#10;If the client is a doing a same day wire transfer on Thursday November 30th, it must be released November 30th  with a value date of November 30th">
            <a:extLst>
              <a:ext uri="{FF2B5EF4-FFF2-40B4-BE49-F238E27FC236}">
                <a16:creationId xmlns:a16="http://schemas.microsoft.com/office/drawing/2014/main" id="{73249C4E-EA87-4DEC-8B25-37AA8F138C89}"/>
              </a:ext>
            </a:extLst>
          </p:cNvPr>
          <p:cNvSpPr txBox="1"/>
          <p:nvPr/>
        </p:nvSpPr>
        <p:spPr>
          <a:xfrm>
            <a:off x="508770" y="2542410"/>
            <a:ext cx="10845052" cy="3785652"/>
          </a:xfrm>
          <a:prstGeom prst="rect">
            <a:avLst/>
          </a:prstGeom>
          <a:noFill/>
        </p:spPr>
        <p:txBody>
          <a:bodyPr wrap="square" rtlCol="0">
            <a:spAutoFit/>
          </a:bodyPr>
          <a:lstStyle/>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2 Day ACH: Tuesday November 28</a:t>
            </a:r>
            <a:r>
              <a:rPr lang="en-US" baseline="30000" dirty="0">
                <a:solidFill>
                  <a:srgbClr val="FF0000"/>
                </a:solidFill>
                <a:latin typeface="Arial"/>
              </a:rPr>
              <a:t>th</a:t>
            </a:r>
            <a:endParaRPr lang="en-US" dirty="0">
              <a:solidFill>
                <a:srgbClr val="FF0000"/>
              </a:solidFill>
              <a:latin typeface="Arial"/>
            </a:endParaRPr>
          </a:p>
          <a:p>
            <a:pPr defTabSz="1088470">
              <a:defRPr/>
            </a:pPr>
            <a:r>
              <a:rPr lang="en-US" dirty="0">
                <a:solidFill>
                  <a:srgbClr val="2A295C"/>
                </a:solidFill>
                <a:latin typeface="Arial"/>
              </a:rPr>
              <a:t>	If ACH is 2-day processing, ACH must be released from client’s bank 	on or before the 28</a:t>
            </a:r>
            <a:r>
              <a:rPr lang="en-US" baseline="30000" dirty="0">
                <a:solidFill>
                  <a:srgbClr val="2A295C"/>
                </a:solidFill>
                <a:latin typeface="Arial"/>
              </a:rPr>
              <a:t>th</a:t>
            </a:r>
            <a:r>
              <a:rPr lang="en-US" dirty="0">
                <a:solidFill>
                  <a:srgbClr val="2A295C"/>
                </a:solidFill>
                <a:latin typeface="Arial"/>
              </a:rPr>
              <a:t> with a value date of November 30</a:t>
            </a:r>
            <a:r>
              <a:rPr lang="en-US" baseline="30000" dirty="0">
                <a:solidFill>
                  <a:srgbClr val="2A295C"/>
                </a:solidFill>
                <a:latin typeface="Arial"/>
              </a:rPr>
              <a:t>th</a:t>
            </a:r>
            <a:endParaRPr lang="en-US" dirty="0">
              <a:solidFill>
                <a:srgbClr val="2A295C"/>
              </a:solidFill>
              <a:latin typeface="Arial"/>
            </a:endParaRP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1 Day ACH: Wednesday November 29</a:t>
            </a:r>
            <a:r>
              <a:rPr lang="en-US" baseline="30000" dirty="0">
                <a:solidFill>
                  <a:srgbClr val="FF0000"/>
                </a:solidFill>
                <a:latin typeface="Arial"/>
              </a:rPr>
              <a:t>th</a:t>
            </a:r>
            <a:r>
              <a:rPr lang="en-US" dirty="0">
                <a:solidFill>
                  <a:srgbClr val="FF0000"/>
                </a:solidFill>
                <a:latin typeface="Arial"/>
              </a:rPr>
              <a:t> </a:t>
            </a:r>
          </a:p>
          <a:p>
            <a:pPr marL="1088470" lvl="2" defTabSz="1088470">
              <a:buClr>
                <a:srgbClr val="FF0000"/>
              </a:buClr>
              <a:buSzPct val="110000"/>
              <a:defRPr/>
            </a:pPr>
            <a:r>
              <a:rPr lang="en-US" dirty="0">
                <a:solidFill>
                  <a:srgbClr val="2A295C"/>
                </a:solidFill>
                <a:latin typeface="Arial"/>
              </a:rPr>
              <a:t>If ACH is a 1-day processing, ACH must be released from client’s bank on or before the 29</a:t>
            </a:r>
            <a:r>
              <a:rPr lang="en-US" baseline="30000" dirty="0">
                <a:solidFill>
                  <a:srgbClr val="2A295C"/>
                </a:solidFill>
                <a:latin typeface="Arial"/>
              </a:rPr>
              <a:t>th</a:t>
            </a:r>
            <a:r>
              <a:rPr lang="en-US" dirty="0">
                <a:solidFill>
                  <a:srgbClr val="2A295C"/>
                </a:solidFill>
                <a:latin typeface="Arial"/>
              </a:rPr>
              <a:t> with a value date of November 30</a:t>
            </a:r>
            <a:r>
              <a:rPr lang="en-US" baseline="30000" dirty="0">
                <a:solidFill>
                  <a:srgbClr val="2A295C"/>
                </a:solidFill>
                <a:latin typeface="Arial"/>
              </a:rPr>
              <a:t>th</a:t>
            </a:r>
            <a:r>
              <a:rPr lang="en-US" dirty="0">
                <a:solidFill>
                  <a:srgbClr val="2A295C"/>
                </a:solidFill>
                <a:latin typeface="Arial"/>
              </a:rPr>
              <a:t> </a:t>
            </a:r>
          </a:p>
          <a:p>
            <a:pPr marL="380990" indent="-380990" defTabSz="1088470">
              <a:buClr>
                <a:srgbClr val="FF0000"/>
              </a:buClr>
              <a:buSzPct val="110000"/>
              <a:buFont typeface="Wingdings" panose="05000000000000000000" pitchFamily="2" charset="2"/>
              <a:buChar char="§"/>
              <a:defRPr/>
            </a:pPr>
            <a:r>
              <a:rPr lang="en-US" dirty="0">
                <a:solidFill>
                  <a:srgbClr val="FF0000"/>
                </a:solidFill>
                <a:latin typeface="Arial"/>
              </a:rPr>
              <a:t>Thursday November 30</a:t>
            </a:r>
            <a:r>
              <a:rPr lang="en-US" baseline="30000" dirty="0">
                <a:solidFill>
                  <a:srgbClr val="FF0000"/>
                </a:solidFill>
                <a:latin typeface="Arial"/>
              </a:rPr>
              <a:t>th</a:t>
            </a:r>
            <a:r>
              <a:rPr lang="en-US" dirty="0">
                <a:solidFill>
                  <a:srgbClr val="FF0000"/>
                </a:solidFill>
                <a:latin typeface="Arial"/>
              </a:rPr>
              <a:t> </a:t>
            </a:r>
          </a:p>
          <a:p>
            <a:pPr marL="1088470" lvl="2" defTabSz="1088470">
              <a:buClr>
                <a:srgbClr val="FF0000"/>
              </a:buClr>
              <a:buSzPct val="110000"/>
              <a:defRPr/>
            </a:pPr>
            <a:r>
              <a:rPr lang="en-US" dirty="0">
                <a:solidFill>
                  <a:srgbClr val="2A295C"/>
                </a:solidFill>
                <a:latin typeface="Arial"/>
              </a:rPr>
              <a:t>For client payments to post to Sodexo’s bank account on Thursday November 30</a:t>
            </a:r>
            <a:r>
              <a:rPr lang="en-US" baseline="30000" dirty="0">
                <a:solidFill>
                  <a:srgbClr val="2A295C"/>
                </a:solidFill>
                <a:latin typeface="Arial"/>
              </a:rPr>
              <a:t>th</a:t>
            </a:r>
            <a:r>
              <a:rPr lang="en-US" dirty="0">
                <a:solidFill>
                  <a:srgbClr val="2A295C"/>
                </a:solidFill>
                <a:latin typeface="Arial"/>
              </a:rPr>
              <a:t>, client must initiate a SAME DAY electronic funds transfer payment on the 30</a:t>
            </a:r>
            <a:r>
              <a:rPr lang="en-US" baseline="30000" dirty="0">
                <a:solidFill>
                  <a:srgbClr val="2A295C"/>
                </a:solidFill>
                <a:latin typeface="Arial"/>
              </a:rPr>
              <a:t>th</a:t>
            </a:r>
            <a:r>
              <a:rPr lang="en-US" dirty="0">
                <a:solidFill>
                  <a:srgbClr val="2A295C"/>
                </a:solidFill>
                <a:latin typeface="Arial"/>
              </a:rPr>
              <a:t> with a </a:t>
            </a:r>
            <a:r>
              <a:rPr lang="en-US" u="sng" dirty="0">
                <a:solidFill>
                  <a:srgbClr val="2A295C"/>
                </a:solidFill>
                <a:latin typeface="Arial"/>
              </a:rPr>
              <a:t>value date of November 30</a:t>
            </a:r>
            <a:r>
              <a:rPr lang="en-US" u="sng" baseline="30000" dirty="0">
                <a:solidFill>
                  <a:srgbClr val="2A295C"/>
                </a:solidFill>
                <a:latin typeface="Arial"/>
              </a:rPr>
              <a:t>th</a:t>
            </a:r>
            <a:endParaRPr lang="en-US" u="sng" dirty="0">
              <a:solidFill>
                <a:srgbClr val="2A295C"/>
              </a:solidFill>
              <a:latin typeface="Arial"/>
            </a:endParaRPr>
          </a:p>
        </p:txBody>
      </p:sp>
    </p:spTree>
    <p:extLst>
      <p:ext uri="{BB962C8B-B14F-4D97-AF65-F5344CB8AC3E}">
        <p14:creationId xmlns:p14="http://schemas.microsoft.com/office/powerpoint/2010/main" val="52755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Check Payments – Deadline for Quarter 1 FY24"/>
          <p:cNvSpPr txBox="1">
            <a:spLocks noGrp="1"/>
          </p:cNvSpPr>
          <p:nvPr>
            <p:ph type="title"/>
          </p:nvPr>
        </p:nvSpPr>
        <p:spPr>
          <a:xfrm>
            <a:off x="527381" y="288818"/>
            <a:ext cx="10945217" cy="382221"/>
          </a:xfrm>
          <a:prstGeom prst="rect">
            <a:avLst/>
          </a:prstGeom>
          <a:solidFill>
            <a:srgbClr val="25359C"/>
          </a:solidFill>
        </p:spPr>
        <p:txBody>
          <a:bodyPr vert="horz" wrap="square" lIns="0" tIns="12700" rIns="0" bIns="0" rtlCol="0" anchor="t">
            <a:spAutoFit/>
          </a:bodyPr>
          <a:lstStyle/>
          <a:p>
            <a:pPr marL="12700">
              <a:spcBef>
                <a:spcPts val="100"/>
              </a:spcBef>
            </a:pPr>
            <a:r>
              <a:rPr lang="en-US" sz="2667" dirty="0">
                <a:solidFill>
                  <a:schemeClr val="bg1"/>
                </a:solidFill>
              </a:rPr>
              <a:t>Check Payments – Deadline for Quarter 1 FY24</a:t>
            </a:r>
            <a:endParaRPr sz="2667" dirty="0">
              <a:solidFill>
                <a:schemeClr val="bg1"/>
              </a:solidFill>
            </a:endParaRPr>
          </a:p>
        </p:txBody>
      </p:sp>
      <p:sp>
        <p:nvSpPr>
          <p:cNvPr id="3" name="object 3" descr="Quarter ` Deadline for AR Collections for CHECK payments sent to Lockbox must be deposited in the Lockbox by 10:30 AM (ET) Thursday November 30th"/>
          <p:cNvSpPr txBox="1"/>
          <p:nvPr/>
        </p:nvSpPr>
        <p:spPr>
          <a:xfrm>
            <a:off x="527380" y="873327"/>
            <a:ext cx="10945217" cy="511422"/>
          </a:xfrm>
          <a:prstGeom prst="rect">
            <a:avLst/>
          </a:prstGeom>
          <a:solidFill>
            <a:schemeClr val="bg1"/>
          </a:solidFill>
        </p:spPr>
        <p:txBody>
          <a:bodyPr vert="horz" wrap="square" lIns="0" tIns="12700" rIns="0" bIns="0" rtlCol="0">
            <a:spAutoFit/>
          </a:bodyPr>
          <a:lstStyle/>
          <a:p>
            <a:pPr marL="635" defTabSz="1088470">
              <a:lnSpc>
                <a:spcPts val="1911"/>
              </a:lnSpc>
              <a:spcBef>
                <a:spcPts val="100"/>
              </a:spcBef>
              <a:defRPr/>
            </a:pPr>
            <a:r>
              <a:rPr lang="en-US" sz="1867" b="1" dirty="0">
                <a:solidFill>
                  <a:srgbClr val="2A295C"/>
                </a:solidFill>
                <a:latin typeface="Calibri"/>
                <a:cs typeface="Calibri"/>
              </a:rPr>
              <a:t> </a:t>
            </a:r>
            <a:r>
              <a:rPr lang="en-US" sz="1867" b="1" spc="-5" dirty="0">
                <a:solidFill>
                  <a:srgbClr val="2A295C"/>
                </a:solidFill>
                <a:latin typeface="Calibri"/>
                <a:cs typeface="Calibri"/>
              </a:rPr>
              <a:t>Deadline </a:t>
            </a:r>
            <a:r>
              <a:rPr lang="en-US" sz="1867" b="1" dirty="0">
                <a:solidFill>
                  <a:srgbClr val="2A295C"/>
                </a:solidFill>
                <a:latin typeface="Calibri"/>
                <a:cs typeface="Calibri"/>
              </a:rPr>
              <a:t>for Q1-24 AR</a:t>
            </a:r>
            <a:r>
              <a:rPr lang="en-US" sz="1867" b="1" spc="-11" dirty="0">
                <a:solidFill>
                  <a:srgbClr val="2A295C"/>
                </a:solidFill>
                <a:latin typeface="Calibri"/>
                <a:cs typeface="Calibri"/>
              </a:rPr>
              <a:t> </a:t>
            </a:r>
            <a:r>
              <a:rPr lang="en-US" sz="1867" b="1" spc="-5" dirty="0">
                <a:solidFill>
                  <a:srgbClr val="2A295C"/>
                </a:solidFill>
                <a:latin typeface="Calibri"/>
                <a:cs typeface="Calibri"/>
              </a:rPr>
              <a:t>Collections for CHECK payments sent to Lockbox must be deposited in the Lockbox by</a:t>
            </a:r>
            <a:r>
              <a:rPr lang="en-US" sz="1867" b="1" dirty="0">
                <a:solidFill>
                  <a:srgbClr val="2A295C"/>
                </a:solidFill>
                <a:latin typeface="Calibri"/>
                <a:cs typeface="Calibri"/>
              </a:rPr>
              <a:t> </a:t>
            </a:r>
            <a:r>
              <a:rPr lang="en-US" sz="2133" b="1" spc="-5" dirty="0">
                <a:solidFill>
                  <a:srgbClr val="2A295C"/>
                </a:solidFill>
                <a:latin typeface="Calibri"/>
                <a:cs typeface="Calibri"/>
              </a:rPr>
              <a:t>10:30 AM (ET) </a:t>
            </a:r>
            <a:r>
              <a:rPr lang="en-US" sz="2133" b="1" u="sng" spc="-5" dirty="0">
                <a:solidFill>
                  <a:srgbClr val="2A295C"/>
                </a:solidFill>
                <a:latin typeface="Calibri"/>
                <a:cs typeface="Calibri"/>
              </a:rPr>
              <a:t>Thursday November 30</a:t>
            </a:r>
            <a:r>
              <a:rPr lang="en-US" sz="2133" b="1" u="sng" spc="-5" baseline="30000" dirty="0">
                <a:solidFill>
                  <a:srgbClr val="2A295C"/>
                </a:solidFill>
                <a:latin typeface="Calibri"/>
                <a:cs typeface="Calibri"/>
              </a:rPr>
              <a:t>th</a:t>
            </a:r>
            <a:endParaRPr lang="en-US" sz="1867" u="sng" dirty="0">
              <a:solidFill>
                <a:srgbClr val="2A295C"/>
              </a:solidFill>
              <a:latin typeface="Calibri"/>
              <a:cs typeface="Calibri"/>
            </a:endParaRPr>
          </a:p>
        </p:txBody>
      </p:sp>
      <p:sp>
        <p:nvSpPr>
          <p:cNvPr id="10" name="TextBox 9" descr="Lock Box address: &#10;Sodexo Inc &amp; Affiliates&#10;Attn:  360170&#10;500 Ross St 154-0455&#10;Pittsburgh, PA   15262-0001&#10;Telephone (412) 234-4381&#10;">
            <a:extLst>
              <a:ext uri="{FF2B5EF4-FFF2-40B4-BE49-F238E27FC236}">
                <a16:creationId xmlns:a16="http://schemas.microsoft.com/office/drawing/2014/main" id="{4C810BFD-135C-44D5-9DE3-7995667D092E}"/>
              </a:ext>
            </a:extLst>
          </p:cNvPr>
          <p:cNvSpPr txBox="1"/>
          <p:nvPr/>
        </p:nvSpPr>
        <p:spPr>
          <a:xfrm>
            <a:off x="4655840" y="1377226"/>
            <a:ext cx="2496277" cy="1384995"/>
          </a:xfrm>
          <a:prstGeom prst="rect">
            <a:avLst/>
          </a:prstGeom>
          <a:noFill/>
        </p:spPr>
        <p:txBody>
          <a:bodyPr wrap="square" rtlCol="0">
            <a:spAutoFit/>
          </a:bodyPr>
          <a:lstStyle/>
          <a:p>
            <a:pPr defTabSz="1088470">
              <a:defRPr/>
            </a:pPr>
            <a:r>
              <a:rPr lang="en-US" sz="1400" b="1" u="sng" dirty="0">
                <a:solidFill>
                  <a:srgbClr val="FF0000"/>
                </a:solidFill>
                <a:latin typeface="Arial"/>
              </a:rPr>
              <a:t>Lock Box address: </a:t>
            </a:r>
          </a:p>
          <a:p>
            <a:pPr defTabSz="1088470">
              <a:defRPr/>
            </a:pPr>
            <a:r>
              <a:rPr lang="en-US" sz="1400" dirty="0">
                <a:solidFill>
                  <a:srgbClr val="FF0000"/>
                </a:solidFill>
                <a:latin typeface="Arial"/>
              </a:rPr>
              <a:t>Sodexo Inc &amp; Affiliates</a:t>
            </a:r>
          </a:p>
          <a:p>
            <a:pPr defTabSz="1088470">
              <a:defRPr/>
            </a:pPr>
            <a:r>
              <a:rPr lang="en-US" sz="1400" dirty="0">
                <a:solidFill>
                  <a:srgbClr val="FF0000"/>
                </a:solidFill>
                <a:latin typeface="Arial"/>
              </a:rPr>
              <a:t>Attn:  360170</a:t>
            </a:r>
          </a:p>
          <a:p>
            <a:pPr defTabSz="1088470">
              <a:defRPr/>
            </a:pPr>
            <a:r>
              <a:rPr lang="en-US" sz="1400" dirty="0">
                <a:solidFill>
                  <a:srgbClr val="FF0000"/>
                </a:solidFill>
                <a:latin typeface="Arial"/>
              </a:rPr>
              <a:t>500 Ross St 154-0455</a:t>
            </a:r>
          </a:p>
          <a:p>
            <a:pPr defTabSz="1088470">
              <a:defRPr/>
            </a:pPr>
            <a:r>
              <a:rPr lang="en-US" sz="1400" dirty="0">
                <a:solidFill>
                  <a:srgbClr val="FF0000"/>
                </a:solidFill>
                <a:latin typeface="Arial"/>
              </a:rPr>
              <a:t>Pittsburgh, PA   15262-0001</a:t>
            </a:r>
          </a:p>
          <a:p>
            <a:pPr defTabSz="1088470">
              <a:defRPr/>
            </a:pPr>
            <a:r>
              <a:rPr lang="en-US" sz="1400" dirty="0">
                <a:solidFill>
                  <a:srgbClr val="FF0000"/>
                </a:solidFill>
                <a:latin typeface="Arial"/>
              </a:rPr>
              <a:t>Telephone (412) 234-4381</a:t>
            </a:r>
          </a:p>
        </p:txBody>
      </p:sp>
      <p:graphicFrame>
        <p:nvGraphicFramePr>
          <p:cNvPr id="8" name="Table 7" descr="For checks received by Tuesday November 28th and they are greater than $2,500,  overnight check to the lockbox address with next day delivery.  If your checks are received by Wednesday November 29th send the check(s) overnight to the lockbox with next day air early am delivery. &#10;For checks greater than $100,000 received on Thursday Novembeer 30th, before 2pm ET, please call the AR Department at 1-800-828-7762 option 2 and option 2.">
            <a:extLst>
              <a:ext uri="{FF2B5EF4-FFF2-40B4-BE49-F238E27FC236}">
                <a16:creationId xmlns:a16="http://schemas.microsoft.com/office/drawing/2014/main" id="{A37D9E53-60A1-4962-9A42-48D3F482D4D3}"/>
              </a:ext>
            </a:extLst>
          </p:cNvPr>
          <p:cNvGraphicFramePr>
            <a:graphicFrameLocks noGrp="1"/>
          </p:cNvGraphicFramePr>
          <p:nvPr/>
        </p:nvGraphicFramePr>
        <p:xfrm>
          <a:off x="527381" y="2842629"/>
          <a:ext cx="10945217" cy="3282961"/>
        </p:xfrm>
        <a:graphic>
          <a:graphicData uri="http://schemas.openxmlformats.org/drawingml/2006/table">
            <a:tbl>
              <a:tblPr firstRow="1" bandRow="1">
                <a:tableStyleId>{5C22544A-7EE6-4342-B048-85BDC9FD1C3A}</a:tableStyleId>
              </a:tblPr>
              <a:tblGrid>
                <a:gridCol w="3603084">
                  <a:extLst>
                    <a:ext uri="{9D8B030D-6E8A-4147-A177-3AD203B41FA5}">
                      <a16:colId xmlns:a16="http://schemas.microsoft.com/office/drawing/2014/main" val="3637413300"/>
                    </a:ext>
                  </a:extLst>
                </a:gridCol>
                <a:gridCol w="3603084">
                  <a:extLst>
                    <a:ext uri="{9D8B030D-6E8A-4147-A177-3AD203B41FA5}">
                      <a16:colId xmlns:a16="http://schemas.microsoft.com/office/drawing/2014/main" val="3015047298"/>
                    </a:ext>
                  </a:extLst>
                </a:gridCol>
                <a:gridCol w="3739049">
                  <a:extLst>
                    <a:ext uri="{9D8B030D-6E8A-4147-A177-3AD203B41FA5}">
                      <a16:colId xmlns:a16="http://schemas.microsoft.com/office/drawing/2014/main" val="3288785567"/>
                    </a:ext>
                  </a:extLst>
                </a:gridCol>
              </a:tblGrid>
              <a:tr h="570241">
                <a:tc>
                  <a:txBody>
                    <a:bodyPr/>
                    <a:lstStyle/>
                    <a:p>
                      <a:pPr algn="ctr"/>
                      <a:r>
                        <a:rPr lang="en-US" sz="1600" dirty="0"/>
                        <a:t>Total Check Amounts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Important 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tc>
                  <a:txBody>
                    <a:bodyPr/>
                    <a:lstStyle/>
                    <a:p>
                      <a:pPr algn="ctr"/>
                      <a:r>
                        <a:rPr lang="en-US" sz="1600" dirty="0"/>
                        <a:t>Action to 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59C"/>
                    </a:solidFill>
                  </a:tcPr>
                </a:tc>
                <a:extLst>
                  <a:ext uri="{0D108BD9-81ED-4DB2-BD59-A6C34878D82A}">
                    <a16:rowId xmlns:a16="http://schemas.microsoft.com/office/drawing/2014/main" val="3644894601"/>
                  </a:ext>
                </a:extLst>
              </a:tr>
              <a:tr h="822960">
                <a:tc>
                  <a:txBody>
                    <a:bodyPr/>
                    <a:lstStyle/>
                    <a:p>
                      <a:pPr algn="l"/>
                      <a:r>
                        <a:rPr lang="en-US" sz="1600" dirty="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Tuesday November 28</a:t>
                      </a:r>
                      <a:r>
                        <a:rPr lang="en-US" sz="1600" b="1" baseline="30000" dirty="0">
                          <a:solidFill>
                            <a:srgbClr val="2A295C"/>
                          </a:solidFill>
                        </a:rPr>
                        <a:t>th</a:t>
                      </a:r>
                      <a:endParaRPr lang="en-US" sz="1600" b="1" dirty="0">
                        <a:solidFill>
                          <a:srgbClr val="2A295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address above with </a:t>
                      </a:r>
                      <a:r>
                        <a:rPr lang="en-US" sz="1600" b="1" u="sng" dirty="0">
                          <a:solidFill>
                            <a:srgbClr val="2A295C"/>
                          </a:solidFill>
                        </a:rPr>
                        <a:t>Next day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0898691"/>
                  </a:ext>
                </a:extLst>
              </a:tr>
              <a:tr h="822960">
                <a:tc>
                  <a:txBody>
                    <a:bodyPr/>
                    <a:lstStyle/>
                    <a:p>
                      <a:r>
                        <a:rPr lang="en-US" sz="1600">
                          <a:solidFill>
                            <a:srgbClr val="2A295C"/>
                          </a:solidFill>
                        </a:rPr>
                        <a:t>Total Checks greater than $2,500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Wednesday November 29</a:t>
                      </a:r>
                      <a:r>
                        <a:rPr lang="en-US" sz="1600" b="1" baseline="30000" dirty="0">
                          <a:solidFill>
                            <a:srgbClr val="2A295C"/>
                          </a:solidFill>
                        </a:rPr>
                        <a:t>th</a:t>
                      </a:r>
                      <a:r>
                        <a:rPr lang="en-US" sz="1600" b="1" dirty="0">
                          <a:solidFill>
                            <a:srgbClr val="2A295C"/>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2A295C"/>
                          </a:solidFill>
                        </a:rPr>
                        <a:t>Overnight checks to the Lockbox with </a:t>
                      </a:r>
                      <a:r>
                        <a:rPr lang="en-US" sz="1600" b="1" u="sng" dirty="0">
                          <a:solidFill>
                            <a:srgbClr val="2A295C"/>
                          </a:solidFill>
                        </a:rPr>
                        <a:t>Next Day Air EARLY AM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3790689"/>
                  </a:ext>
                </a:extLst>
              </a:tr>
              <a:tr h="1066800">
                <a:tc>
                  <a:txBody>
                    <a:bodyPr/>
                    <a:lstStyle/>
                    <a:p>
                      <a:r>
                        <a:rPr lang="en-US" sz="1600" dirty="0">
                          <a:solidFill>
                            <a:srgbClr val="2A295C"/>
                          </a:solidFill>
                        </a:rPr>
                        <a:t>Total Checks greater than $100,000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A295C"/>
                          </a:solidFill>
                        </a:rPr>
                        <a:t>Thursday November 30</a:t>
                      </a:r>
                      <a:r>
                        <a:rPr lang="en-US" sz="1600" b="1" baseline="30000" dirty="0">
                          <a:solidFill>
                            <a:srgbClr val="2A295C"/>
                          </a:solidFill>
                        </a:rPr>
                        <a:t>th</a:t>
                      </a:r>
                      <a:r>
                        <a:rPr lang="en-US" sz="1600" b="1" dirty="0">
                          <a:solidFill>
                            <a:srgbClr val="2A295C"/>
                          </a:solidFill>
                        </a:rPr>
                        <a:t> before 2:00 PM 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a:solidFill>
                            <a:srgbClr val="292A5C"/>
                          </a:solidFill>
                          <a:latin typeface="+mn-lt"/>
                          <a:cs typeface="Times New Roman" panose="02020603050405020304" pitchFamily="18" charset="0"/>
                        </a:rPr>
                        <a:t>Call</a:t>
                      </a:r>
                      <a:r>
                        <a:rPr lang="en-US" sz="1600" b="0" dirty="0">
                          <a:solidFill>
                            <a:srgbClr val="2A295C"/>
                          </a:solidFill>
                          <a:latin typeface="+mn-lt"/>
                          <a:cs typeface="Times New Roman" panose="02020603050405020304" pitchFamily="18" charset="0"/>
                        </a:rPr>
                        <a:t> the </a:t>
                      </a:r>
                      <a:r>
                        <a:rPr lang="da-DK" sz="1600" b="0" dirty="0">
                          <a:solidFill>
                            <a:srgbClr val="2A295C"/>
                          </a:solidFill>
                          <a:latin typeface="+mn-lt"/>
                          <a:cs typeface="Times New Roman" panose="02020603050405020304" pitchFamily="18" charset="0"/>
                        </a:rPr>
                        <a:t>FSS AR Department at 1-800-828-7762 option 2, option 2 </a:t>
                      </a:r>
                      <a:r>
                        <a:rPr lang="da-DK" sz="1600" b="1" i="0" u="sng" dirty="0">
                          <a:solidFill>
                            <a:srgbClr val="292A5C"/>
                          </a:solidFill>
                          <a:latin typeface="+mn-lt"/>
                          <a:cs typeface="Times New Roman" panose="02020603050405020304" pitchFamily="18" charset="0"/>
                        </a:rPr>
                        <a:t>before 2 PM  ET</a:t>
                      </a:r>
                      <a:r>
                        <a:rPr lang="da-DK" sz="1600" b="0" i="0" u="none" dirty="0">
                          <a:solidFill>
                            <a:srgbClr val="292A5C"/>
                          </a:solidFill>
                          <a:latin typeface="+mn-lt"/>
                          <a:cs typeface="Times New Roman" panose="02020603050405020304" pitchFamily="18" charset="0"/>
                        </a:rPr>
                        <a:t> </a:t>
                      </a:r>
                      <a:endParaRPr lang="en-US" sz="2400" b="1" i="0" u="sng" dirty="0">
                        <a:solidFill>
                          <a:srgbClr val="292A5C"/>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824047"/>
                  </a:ext>
                </a:extLst>
              </a:tr>
            </a:tbl>
          </a:graphicData>
        </a:graphic>
      </p:graphicFrame>
    </p:spTree>
    <p:extLst>
      <p:ext uri="{BB962C8B-B14F-4D97-AF65-F5344CB8AC3E}">
        <p14:creationId xmlns:p14="http://schemas.microsoft.com/office/powerpoint/2010/main" val="1045401847"/>
      </p:ext>
    </p:extLst>
  </p:cSld>
  <p:clrMapOvr>
    <a:masterClrMapping/>
  </p:clrMapOvr>
</p:sld>
</file>

<file path=ppt/theme/theme1.xml><?xml version="1.0" encoding="utf-8"?>
<a:theme xmlns:a="http://schemas.openxmlformats.org/drawingml/2006/main" name="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0.xml><?xml version="1.0" encoding="utf-8"?>
<a:theme xmlns:a="http://schemas.openxmlformats.org/drawingml/2006/main" name="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11.xml><?xml version="1.0" encoding="utf-8"?>
<a:theme xmlns:a="http://schemas.openxmlformats.org/drawingml/2006/main" name="5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14.xml><?xml version="1.0" encoding="utf-8"?>
<a:theme xmlns:a="http://schemas.openxmlformats.org/drawingml/2006/main" name="4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15.xml><?xml version="1.0" encoding="utf-8"?>
<a:theme xmlns:a="http://schemas.openxmlformats.org/drawingml/2006/main" name="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16.xml><?xml version="1.0" encoding="utf-8"?>
<a:theme xmlns:a="http://schemas.openxmlformats.org/drawingml/2006/main" name="5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17.xml><?xml version="1.0" encoding="utf-8"?>
<a:theme xmlns:a="http://schemas.openxmlformats.org/drawingml/2006/main" name="7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19.xml><?xml version="1.0" encoding="utf-8"?>
<a:theme xmlns:a="http://schemas.openxmlformats.org/drawingml/2006/main" name="1_161213_Saffron_Sodexo_PPT_Template">
  <a:themeElements>
    <a:clrScheme name="Sodexo">
      <a:dk1>
        <a:srgbClr val="000000"/>
      </a:dk1>
      <a:lt1>
        <a:srgbClr val="FFFFFF"/>
      </a:lt1>
      <a:dk2>
        <a:srgbClr val="7F7F7F"/>
      </a:dk2>
      <a:lt2>
        <a:srgbClr val="D3D0C9"/>
      </a:lt2>
      <a:accent1>
        <a:srgbClr val="2A295C"/>
      </a:accent1>
      <a:accent2>
        <a:srgbClr val="FF0000"/>
      </a:accent2>
      <a:accent3>
        <a:srgbClr val="7F7F7F"/>
      </a:accent3>
      <a:accent4>
        <a:srgbClr val="D3D0C9"/>
      </a:accent4>
      <a:accent5>
        <a:srgbClr val="9396AB"/>
      </a:accent5>
      <a:accent6>
        <a:srgbClr val="FF6666"/>
      </a:accent6>
      <a:hlink>
        <a:srgbClr val="2A295C"/>
      </a:hlink>
      <a:folHlink>
        <a:srgbClr val="2A29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06DE5221-BF58-404C-822E-4E7763731A6F}" vid="{83D3A011-4B07-0A4E-8481-36182F9767A1}"/>
    </a:ext>
  </a:extLst>
</a:theme>
</file>

<file path=ppt/theme/theme2.xml><?xml version="1.0" encoding="utf-8"?>
<a:theme xmlns:a="http://schemas.openxmlformats.org/drawingml/2006/main" name="1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20.xml><?xml version="1.0" encoding="utf-8"?>
<a:theme xmlns:a="http://schemas.openxmlformats.org/drawingml/2006/main" name="8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B2D76424-A5EF-454D-B80D-06BEAE90FE42}" vid="{35346F57-1421-406D-8F09-FF34577C602E}"/>
    </a:ext>
  </a:extLst>
</a:theme>
</file>

<file path=ppt/theme/theme2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4.xml><?xml version="1.0" encoding="utf-8"?>
<a:theme xmlns:a="http://schemas.openxmlformats.org/drawingml/2006/main" name="1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 - 3.potx  -  Read-Only" id="{33788E7D-DBD8-4943-B838-EA18BD777884}" vid="{6B0BE4D8-365B-40BD-9EB6-2BC142F28AB9}"/>
    </a:ext>
  </a:extLst>
</a:theme>
</file>

<file path=ppt/theme/theme5.xml><?xml version="1.0" encoding="utf-8"?>
<a:theme xmlns:a="http://schemas.openxmlformats.org/drawingml/2006/main" name="6_Sodexo Template">
  <a:themeElements>
    <a:clrScheme name="Sodexo">
      <a:dk1>
        <a:sysClr val="windowText" lastClr="000000"/>
      </a:dk1>
      <a:lt1>
        <a:sysClr val="window" lastClr="FFFFFF"/>
      </a:lt1>
      <a:dk2>
        <a:srgbClr val="283897"/>
      </a:dk2>
      <a:lt2>
        <a:srgbClr val="E7E6E6"/>
      </a:lt2>
      <a:accent1>
        <a:srgbClr val="199CDA"/>
      </a:accent1>
      <a:accent2>
        <a:srgbClr val="34A866"/>
      </a:accent2>
      <a:accent3>
        <a:srgbClr val="228085"/>
      </a:accent3>
      <a:accent4>
        <a:srgbClr val="915FC8"/>
      </a:accent4>
      <a:accent5>
        <a:srgbClr val="DA558C"/>
      </a:accent5>
      <a:accent6>
        <a:srgbClr val="EF661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ppt/theme/theme6.xml><?xml version="1.0" encoding="utf-8"?>
<a:theme xmlns:a="http://schemas.openxmlformats.org/drawingml/2006/main" name="2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2" id="{2094B5C1-F468-43AA-BCEA-3F4D62947D92}" vid="{E3C9C868-3311-4BE7-8D58-750DCB0D8772}"/>
    </a:ext>
  </a:extLst>
</a:theme>
</file>

<file path=ppt/theme/theme8.xml><?xml version="1.0" encoding="utf-8"?>
<a:theme xmlns:a="http://schemas.openxmlformats.org/drawingml/2006/main" name="3_Theme1">
  <a:themeElements>
    <a:clrScheme name="00. Sodexo">
      <a:dk1>
        <a:sysClr val="windowText" lastClr="000000"/>
      </a:dk1>
      <a:lt1>
        <a:sysClr val="window" lastClr="FFFFFF"/>
      </a:lt1>
      <a:dk2>
        <a:srgbClr val="2A295C"/>
      </a:dk2>
      <a:lt2>
        <a:srgbClr val="EE0000"/>
      </a:lt2>
      <a:accent1>
        <a:srgbClr val="25359C"/>
      </a:accent1>
      <a:accent2>
        <a:srgbClr val="199CDA"/>
      </a:accent2>
      <a:accent3>
        <a:srgbClr val="34A866"/>
      </a:accent3>
      <a:accent4>
        <a:srgbClr val="228085"/>
      </a:accent4>
      <a:accent5>
        <a:srgbClr val="915FC8"/>
      </a:accent5>
      <a:accent6>
        <a:srgbClr val="DA558C"/>
      </a:accent6>
      <a:hlink>
        <a:srgbClr val="199CDA"/>
      </a:hlink>
      <a:folHlink>
        <a:srgbClr val="2A29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20210 PPT_Template_EN_Final4" id="{696E69CC-557A-4A5D-A7EE-14BAD288C655}" vid="{D504DE38-3725-4BA9-AF98-844D57126A07}"/>
    </a:ext>
  </a:extLst>
</a:theme>
</file>

<file path=ppt/theme/theme9.xml><?xml version="1.0" encoding="utf-8"?>
<a:theme xmlns:a="http://schemas.openxmlformats.org/drawingml/2006/main" name="3_Sodexo Template">
  <a:themeElements>
    <a:clrScheme name="Personnalisé 5">
      <a:dk1>
        <a:sysClr val="windowText" lastClr="000000"/>
      </a:dk1>
      <a:lt1>
        <a:sysClr val="window" lastClr="FFFFFF"/>
      </a:lt1>
      <a:dk2>
        <a:srgbClr val="283897"/>
      </a:dk2>
      <a:lt2>
        <a:srgbClr val="E7E6E6"/>
      </a:lt2>
      <a:accent1>
        <a:srgbClr val="199CD8"/>
      </a:accent1>
      <a:accent2>
        <a:srgbClr val="34A866"/>
      </a:accent2>
      <a:accent3>
        <a:srgbClr val="228085"/>
      </a:accent3>
      <a:accent4>
        <a:srgbClr val="915FC8"/>
      </a:accent4>
      <a:accent5>
        <a:srgbClr val="DA558C"/>
      </a:accent5>
      <a:accent6>
        <a:srgbClr val="EF662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z 960x540" id="{B4F492B3-5B58-459D-9B4B-45BEAEE65AF0}" vid="{D3827065-B350-4D59-A1D8-FA1517BF463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59D0F1E11C8E4D8540DF5B4C71CFC9" ma:contentTypeVersion="11" ma:contentTypeDescription="Create a new document." ma:contentTypeScope="" ma:versionID="4a6d406e6b9d65e31de5e109ce2a286d">
  <xsd:schema xmlns:xsd="http://www.w3.org/2001/XMLSchema" xmlns:xs="http://www.w3.org/2001/XMLSchema" xmlns:p="http://schemas.microsoft.com/office/2006/metadata/properties" xmlns:ns1="http://schemas.microsoft.com/sharepoint/v3" xmlns:ns2="fbe1f94f-e740-4e4f-95ff-9cf0e1eedf68" xmlns:ns3="0a5da9c3-26f3-4bdf-963b-b90da8fa6df2" targetNamespace="http://schemas.microsoft.com/office/2006/metadata/properties" ma:root="true" ma:fieldsID="1982fe18a8e3113583002dacd3512f0f" ns1:_="" ns2:_="" ns3:_="">
    <xsd:import namespace="http://schemas.microsoft.com/sharepoint/v3"/>
    <xsd:import namespace="fbe1f94f-e740-4e4f-95ff-9cf0e1eedf68"/>
    <xsd:import namespace="0a5da9c3-26f3-4bdf-963b-b90da8fa6df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e1f94f-e740-4e4f-95ff-9cf0e1eedf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5da9c3-26f3-4bdf-963b-b90da8fa6d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AF50681-3387-4D9E-AE72-B0B6C1463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e1f94f-e740-4e4f-95ff-9cf0e1eedf68"/>
    <ds:schemaRef ds:uri="0a5da9c3-26f3-4bdf-963b-b90da8fa6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ECD062-40BA-4DE8-ADC2-AAB66D74C756}">
  <ds:schemaRefs>
    <ds:schemaRef ds:uri="http://schemas.microsoft.com/sharepoint/v3/contenttype/forms"/>
  </ds:schemaRefs>
</ds:datastoreItem>
</file>

<file path=customXml/itemProps3.xml><?xml version="1.0" encoding="utf-8"?>
<ds:datastoreItem xmlns:ds="http://schemas.openxmlformats.org/officeDocument/2006/customXml" ds:itemID="{9C706B33-6512-423E-8ABB-8BCC58D85628}">
  <ds:schemaRefs>
    <ds:schemaRef ds:uri="http://schemas.microsoft.com/sharepoint/v3"/>
    <ds:schemaRef ds:uri="http://purl.org/dc/terms/"/>
    <ds:schemaRef ds:uri="http://schemas.openxmlformats.org/package/2006/metadata/core-properties"/>
    <ds:schemaRef ds:uri="0a5da9c3-26f3-4bdf-963b-b90da8fa6df2"/>
    <ds:schemaRef ds:uri="http://purl.org/dc/dcmitype/"/>
    <ds:schemaRef ds:uri="fbe1f94f-e740-4e4f-95ff-9cf0e1eedf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Baz 960x540</Template>
  <TotalTime>30497</TotalTime>
  <Words>2704</Words>
  <Application>Microsoft Office PowerPoint</Application>
  <PresentationFormat>Widescreen</PresentationFormat>
  <Paragraphs>305</Paragraphs>
  <Slides>23</Slides>
  <Notes>14</Notes>
  <HiddenSlides>0</HiddenSlides>
  <MMClips>0</MMClips>
  <ScaleCrop>false</ScaleCrop>
  <HeadingPairs>
    <vt:vector size="6" baseType="variant">
      <vt:variant>
        <vt:lpstr>Fonts Used</vt:lpstr>
      </vt:variant>
      <vt:variant>
        <vt:i4>5</vt:i4>
      </vt:variant>
      <vt:variant>
        <vt:lpstr>Theme</vt:lpstr>
      </vt:variant>
      <vt:variant>
        <vt:i4>21</vt:i4>
      </vt:variant>
      <vt:variant>
        <vt:lpstr>Slide Titles</vt:lpstr>
      </vt:variant>
      <vt:variant>
        <vt:i4>23</vt:i4>
      </vt:variant>
    </vt:vector>
  </HeadingPairs>
  <TitlesOfParts>
    <vt:vector size="49" baseType="lpstr">
      <vt:lpstr>Arial</vt:lpstr>
      <vt:lpstr>Calibri</vt:lpstr>
      <vt:lpstr>Symbol</vt:lpstr>
      <vt:lpstr>Verdana</vt:lpstr>
      <vt:lpstr>Wingdings</vt:lpstr>
      <vt:lpstr>Sodexo Template</vt:lpstr>
      <vt:lpstr>1_Sodexo Template</vt:lpstr>
      <vt:lpstr>2_Sodexo Template</vt:lpstr>
      <vt:lpstr>1_Theme1</vt:lpstr>
      <vt:lpstr>6_Sodexo Template</vt:lpstr>
      <vt:lpstr>2_Internal OnScreen PPT Master</vt:lpstr>
      <vt:lpstr>2_Theme1</vt:lpstr>
      <vt:lpstr>3_Theme1</vt:lpstr>
      <vt:lpstr>3_Sodexo Template</vt:lpstr>
      <vt:lpstr>Theme1</vt:lpstr>
      <vt:lpstr>5_Internal OnScreen PPT Master</vt:lpstr>
      <vt:lpstr>6_Internal OnScreen PPT Master</vt:lpstr>
      <vt:lpstr>4_Theme1</vt:lpstr>
      <vt:lpstr>4_Sodexo Template</vt:lpstr>
      <vt:lpstr>161213_Saffron_Sodexo_PPT_Template</vt:lpstr>
      <vt:lpstr>5_Theme1</vt:lpstr>
      <vt:lpstr>7_Internal OnScreen PPT Master</vt:lpstr>
      <vt:lpstr>6_Theme1</vt:lpstr>
      <vt:lpstr>1_161213_Saffron_Sodexo_PPT_Template</vt:lpstr>
      <vt:lpstr>8_Internal OnScreen PPT Master</vt:lpstr>
      <vt:lpstr>7_Theme1</vt:lpstr>
      <vt:lpstr>FY24 Unit Controller Call Series November, 2023</vt:lpstr>
      <vt:lpstr>  </vt:lpstr>
      <vt:lpstr>Safety Moment Food – Safety Tips </vt:lpstr>
      <vt:lpstr>Food Safety Tips for Thanksgiving </vt:lpstr>
      <vt:lpstr>PowerPoint Presentation</vt:lpstr>
      <vt:lpstr>PowerPoint Presentation</vt:lpstr>
      <vt:lpstr> Collection Deadline for Quarter 1, FY24</vt:lpstr>
      <vt:lpstr>Electronic Payments – Deadline for Quarter 1 FY24</vt:lpstr>
      <vt:lpstr>Check Payments – Deadline for Quarter 1 FY24</vt:lpstr>
      <vt:lpstr>Payment Fraud</vt:lpstr>
      <vt:lpstr>CRS Overview</vt:lpstr>
      <vt:lpstr>NorAm Finance Shared Services (FSS) Credit and Collections Team</vt:lpstr>
      <vt:lpstr>Best Practices for Collections</vt:lpstr>
      <vt:lpstr>Q&amp;A</vt:lpstr>
      <vt:lpstr>PowerPoint Presentation</vt:lpstr>
      <vt:lpstr>PowerPoint Presentation</vt:lpstr>
      <vt:lpstr>PowerPoint Presentation</vt:lpstr>
      <vt:lpstr>PowerPoint Presentation</vt:lpstr>
      <vt:lpstr>Journal Entry (JE) Application Updates</vt:lpstr>
      <vt:lpstr>Journal Entry Application Usage</vt:lpstr>
      <vt:lpstr>Journal Entry Application Next Steps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Gustavo Gomez Perez</dc:creator>
  <cp:lastModifiedBy>Helms, Jill</cp:lastModifiedBy>
  <cp:revision>71</cp:revision>
  <dcterms:created xsi:type="dcterms:W3CDTF">2021-08-23T03:55:18Z</dcterms:created>
  <dcterms:modified xsi:type="dcterms:W3CDTF">2023-11-09T12:35:41Z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0x0101006459D0F1E11C8E4D8540DF5B4C71CFC9</vt:lpwstr>
  </property>
</Properties>
</file>