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8.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9.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0.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11.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12.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1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4.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4112" r:id="rId5"/>
    <p:sldMasterId id="2147484117" r:id="rId6"/>
    <p:sldMasterId id="2147483734" r:id="rId7"/>
    <p:sldMasterId id="2147483776" r:id="rId8"/>
    <p:sldMasterId id="2147483812" r:id="rId9"/>
    <p:sldMasterId id="2147483831" r:id="rId10"/>
    <p:sldMasterId id="2147483868" r:id="rId11"/>
    <p:sldMasterId id="2147483900" r:id="rId12"/>
    <p:sldMasterId id="2147483936" r:id="rId13"/>
    <p:sldMasterId id="2147483972" r:id="rId14"/>
    <p:sldMasterId id="2147484075" r:id="rId15"/>
    <p:sldMasterId id="2147484124" r:id="rId16"/>
    <p:sldMasterId id="2147484142" r:id="rId17"/>
    <p:sldMasterId id="2147484179" r:id="rId18"/>
  </p:sldMasterIdLst>
  <p:notesMasterIdLst>
    <p:notesMasterId r:id="rId40"/>
  </p:notesMasterIdLst>
  <p:sldIdLst>
    <p:sldId id="256" r:id="rId19"/>
    <p:sldId id="2147376379" r:id="rId20"/>
    <p:sldId id="2147478375" r:id="rId21"/>
    <p:sldId id="2147478382" r:id="rId22"/>
    <p:sldId id="2147478389" r:id="rId23"/>
    <p:sldId id="2147478383" r:id="rId24"/>
    <p:sldId id="2147478384" r:id="rId25"/>
    <p:sldId id="2147478385" r:id="rId26"/>
    <p:sldId id="2147478386" r:id="rId27"/>
    <p:sldId id="2147478387" r:id="rId28"/>
    <p:sldId id="2147478380" r:id="rId29"/>
    <p:sldId id="2147478381" r:id="rId30"/>
    <p:sldId id="2147478388" r:id="rId31"/>
    <p:sldId id="2147478377" r:id="rId32"/>
    <p:sldId id="2147478378" r:id="rId33"/>
    <p:sldId id="2147478262" r:id="rId34"/>
    <p:sldId id="2147478390" r:id="rId35"/>
    <p:sldId id="2147478371" r:id="rId36"/>
    <p:sldId id="2147478391" r:id="rId37"/>
    <p:sldId id="2147478306"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07ACA-4889-4082-94A3-0C3E80795950}" v="18" dt="2024-03-18T19:02:56.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9" autoAdjust="0"/>
  </p:normalViewPr>
  <p:slideViewPr>
    <p:cSldViewPr snapToGrid="0">
      <p:cViewPr varScale="1">
        <p:scale>
          <a:sx n="75" d="100"/>
          <a:sy n="75" d="100"/>
        </p:scale>
        <p:origin x="9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bo, Corinne" userId="5f91d2e2-9041-4610-ba2d-7466ed1f64a1" providerId="ADAL" clId="{E6107ACA-4889-4082-94A3-0C3E80795950}"/>
    <pc:docChg chg="undo custSel addSld delSld modSld addMainMaster delMainMaster">
      <pc:chgData name="Szabo, Corinne" userId="5f91d2e2-9041-4610-ba2d-7466ed1f64a1" providerId="ADAL" clId="{E6107ACA-4889-4082-94A3-0C3E80795950}" dt="2024-03-18T19:04:50.566" v="2663" actId="478"/>
      <pc:docMkLst>
        <pc:docMk/>
      </pc:docMkLst>
      <pc:sldChg chg="modSp mod modNotesTx">
        <pc:chgData name="Szabo, Corinne" userId="5f91d2e2-9041-4610-ba2d-7466ed1f64a1" providerId="ADAL" clId="{E6107ACA-4889-4082-94A3-0C3E80795950}" dt="2024-03-13T18:36:22.842" v="2642" actId="20577"/>
        <pc:sldMkLst>
          <pc:docMk/>
          <pc:sldMk cId="60785303" sldId="256"/>
        </pc:sldMkLst>
        <pc:spChg chg="mod">
          <ac:chgData name="Szabo, Corinne" userId="5f91d2e2-9041-4610-ba2d-7466ed1f64a1" providerId="ADAL" clId="{E6107ACA-4889-4082-94A3-0C3E80795950}" dt="2024-03-12T13:59:59.968" v="12" actId="20577"/>
          <ac:spMkLst>
            <pc:docMk/>
            <pc:sldMk cId="60785303" sldId="256"/>
            <ac:spMk id="12" creationId="{04CCDEDE-3192-43B4-BD99-14D93EDF55E0}"/>
          </ac:spMkLst>
        </pc:spChg>
      </pc:sldChg>
      <pc:sldChg chg="addSp delSp modSp add del mod modClrScheme chgLayout">
        <pc:chgData name="Szabo, Corinne" userId="5f91d2e2-9041-4610-ba2d-7466ed1f64a1" providerId="ADAL" clId="{E6107ACA-4889-4082-94A3-0C3E80795950}" dt="2024-03-13T17:47:21.049" v="762" actId="47"/>
        <pc:sldMkLst>
          <pc:docMk/>
          <pc:sldMk cId="2659900565" sldId="317"/>
        </pc:sldMkLst>
        <pc:spChg chg="add del mod ord">
          <ac:chgData name="Szabo, Corinne" userId="5f91d2e2-9041-4610-ba2d-7466ed1f64a1" providerId="ADAL" clId="{E6107ACA-4889-4082-94A3-0C3E80795950}" dt="2024-03-12T14:08:11.334" v="21" actId="478"/>
          <ac:spMkLst>
            <pc:docMk/>
            <pc:sldMk cId="2659900565" sldId="317"/>
            <ac:spMk id="2" creationId="{989F978F-DA80-93ED-BD09-9C911A7473F7}"/>
          </ac:spMkLst>
        </pc:spChg>
        <pc:spChg chg="mod">
          <ac:chgData name="Szabo, Corinne" userId="5f91d2e2-9041-4610-ba2d-7466ed1f64a1" providerId="ADAL" clId="{E6107ACA-4889-4082-94A3-0C3E80795950}" dt="2024-03-12T15:47:19.259" v="752" actId="1076"/>
          <ac:spMkLst>
            <pc:docMk/>
            <pc:sldMk cId="2659900565" sldId="317"/>
            <ac:spMk id="3" creationId="{00000000-0000-0000-0000-000000000000}"/>
          </ac:spMkLst>
        </pc:spChg>
        <pc:spChg chg="add mod ord">
          <ac:chgData name="Szabo, Corinne" userId="5f91d2e2-9041-4610-ba2d-7466ed1f64a1" providerId="ADAL" clId="{E6107ACA-4889-4082-94A3-0C3E80795950}" dt="2024-03-12T15:36:27.186" v="693" actId="33524"/>
          <ac:spMkLst>
            <pc:docMk/>
            <pc:sldMk cId="2659900565" sldId="317"/>
            <ac:spMk id="5" creationId="{1B78FB0A-0E57-B770-65C8-F3C72CA438C6}"/>
          </ac:spMkLst>
        </pc:spChg>
        <pc:spChg chg="mod ord">
          <ac:chgData name="Szabo, Corinne" userId="5f91d2e2-9041-4610-ba2d-7466ed1f64a1" providerId="ADAL" clId="{E6107ACA-4889-4082-94A3-0C3E80795950}" dt="2024-03-12T14:07:09.971" v="16" actId="700"/>
          <ac:spMkLst>
            <pc:docMk/>
            <pc:sldMk cId="2659900565" sldId="317"/>
            <ac:spMk id="112642" creationId="{00000000-0000-0000-0000-000000000000}"/>
          </ac:spMkLst>
        </pc:spChg>
        <pc:picChg chg="del">
          <ac:chgData name="Szabo, Corinne" userId="5f91d2e2-9041-4610-ba2d-7466ed1f64a1" providerId="ADAL" clId="{E6107ACA-4889-4082-94A3-0C3E80795950}" dt="2024-03-12T14:07:48.745" v="18" actId="478"/>
          <ac:picMkLst>
            <pc:docMk/>
            <pc:sldMk cId="2659900565" sldId="317"/>
            <ac:picMk id="4" creationId="{00000000-0000-0000-0000-000000000000}"/>
          </ac:picMkLst>
        </pc:picChg>
      </pc:sldChg>
      <pc:sldChg chg="addSp delSp modSp add del mod modClrScheme chgLayout">
        <pc:chgData name="Szabo, Corinne" userId="5f91d2e2-9041-4610-ba2d-7466ed1f64a1" providerId="ADAL" clId="{E6107ACA-4889-4082-94A3-0C3E80795950}" dt="2024-03-13T17:47:21.049" v="762" actId="47"/>
        <pc:sldMkLst>
          <pc:docMk/>
          <pc:sldMk cId="3526845195" sldId="318"/>
        </pc:sldMkLst>
        <pc:spChg chg="mod ord">
          <ac:chgData name="Szabo, Corinne" userId="5f91d2e2-9041-4610-ba2d-7466ed1f64a1" providerId="ADAL" clId="{E6107ACA-4889-4082-94A3-0C3E80795950}" dt="2024-03-12T15:38:03.773" v="696" actId="6549"/>
          <ac:spMkLst>
            <pc:docMk/>
            <pc:sldMk cId="3526845195" sldId="318"/>
            <ac:spMk id="2" creationId="{87C9A60F-274F-D82F-B7E6-3371D44C24D1}"/>
          </ac:spMkLst>
        </pc:spChg>
        <pc:spChg chg="mod ord">
          <ac:chgData name="Szabo, Corinne" userId="5f91d2e2-9041-4610-ba2d-7466ed1f64a1" providerId="ADAL" clId="{E6107ACA-4889-4082-94A3-0C3E80795950}" dt="2024-03-12T15:48:12.331" v="756" actId="207"/>
          <ac:spMkLst>
            <pc:docMk/>
            <pc:sldMk cId="3526845195" sldId="318"/>
            <ac:spMk id="3" creationId="{85B8769A-FBA6-F9BD-8FC3-BF030748069B}"/>
          </ac:spMkLst>
        </pc:spChg>
        <pc:spChg chg="add del mod ord">
          <ac:chgData name="Szabo, Corinne" userId="5f91d2e2-9041-4610-ba2d-7466ed1f64a1" providerId="ADAL" clId="{E6107ACA-4889-4082-94A3-0C3E80795950}" dt="2024-03-12T15:32:19.143" v="639" actId="478"/>
          <ac:spMkLst>
            <pc:docMk/>
            <pc:sldMk cId="3526845195" sldId="318"/>
            <ac:spMk id="4" creationId="{339B35CE-B895-F793-2A58-E0982C24BB46}"/>
          </ac:spMkLst>
        </pc:spChg>
        <pc:spChg chg="add mod ord">
          <ac:chgData name="Szabo, Corinne" userId="5f91d2e2-9041-4610-ba2d-7466ed1f64a1" providerId="ADAL" clId="{E6107ACA-4889-4082-94A3-0C3E80795950}" dt="2024-03-12T15:42:17.439" v="722" actId="113"/>
          <ac:spMkLst>
            <pc:docMk/>
            <pc:sldMk cId="3526845195" sldId="318"/>
            <ac:spMk id="5" creationId="{7EB24C0E-8643-FD3E-7580-DFC667B139C6}"/>
          </ac:spMkLst>
        </pc:spChg>
      </pc:sldChg>
      <pc:sldChg chg="addSp delSp modSp add del mod modClrScheme chgLayout">
        <pc:chgData name="Szabo, Corinne" userId="5f91d2e2-9041-4610-ba2d-7466ed1f64a1" providerId="ADAL" clId="{E6107ACA-4889-4082-94A3-0C3E80795950}" dt="2024-03-13T17:47:21.049" v="762" actId="47"/>
        <pc:sldMkLst>
          <pc:docMk/>
          <pc:sldMk cId="2960645341" sldId="320"/>
        </pc:sldMkLst>
        <pc:spChg chg="mod ord">
          <ac:chgData name="Szabo, Corinne" userId="5f91d2e2-9041-4610-ba2d-7466ed1f64a1" providerId="ADAL" clId="{E6107ACA-4889-4082-94A3-0C3E80795950}" dt="2024-03-12T14:11:56.479" v="70" actId="700"/>
          <ac:spMkLst>
            <pc:docMk/>
            <pc:sldMk cId="2960645341" sldId="320"/>
            <ac:spMk id="2" creationId="{4DAEF648-B67A-4D81-85F8-A8A1DD5C0F07}"/>
          </ac:spMkLst>
        </pc:spChg>
        <pc:spChg chg="mod ord">
          <ac:chgData name="Szabo, Corinne" userId="5f91d2e2-9041-4610-ba2d-7466ed1f64a1" providerId="ADAL" clId="{E6107ACA-4889-4082-94A3-0C3E80795950}" dt="2024-03-12T14:11:56.479" v="70" actId="700"/>
          <ac:spMkLst>
            <pc:docMk/>
            <pc:sldMk cId="2960645341" sldId="320"/>
            <ac:spMk id="3" creationId="{1FA03706-11FD-4788-9B9B-C935E2279D4C}"/>
          </ac:spMkLst>
        </pc:spChg>
        <pc:spChg chg="add del mod ord">
          <ac:chgData name="Szabo, Corinne" userId="5f91d2e2-9041-4610-ba2d-7466ed1f64a1" providerId="ADAL" clId="{E6107ACA-4889-4082-94A3-0C3E80795950}" dt="2024-03-12T14:13:48.966" v="81" actId="478"/>
          <ac:spMkLst>
            <pc:docMk/>
            <pc:sldMk cId="2960645341" sldId="320"/>
            <ac:spMk id="4" creationId="{A9A032F1-441F-DA82-2921-1121D4A920F2}"/>
          </ac:spMkLst>
        </pc:spChg>
        <pc:picChg chg="mod">
          <ac:chgData name="Szabo, Corinne" userId="5f91d2e2-9041-4610-ba2d-7466ed1f64a1" providerId="ADAL" clId="{E6107ACA-4889-4082-94A3-0C3E80795950}" dt="2024-03-12T14:13:44.089" v="80" actId="1076"/>
          <ac:picMkLst>
            <pc:docMk/>
            <pc:sldMk cId="2960645341" sldId="320"/>
            <ac:picMk id="5" creationId="{20CEE265-96EA-4478-BBB0-F2ED64C35BFE}"/>
          </ac:picMkLst>
        </pc:picChg>
      </pc:sldChg>
      <pc:sldChg chg="addSp delSp modSp add del mod modClrScheme chgLayout">
        <pc:chgData name="Szabo, Corinne" userId="5f91d2e2-9041-4610-ba2d-7466ed1f64a1" providerId="ADAL" clId="{E6107ACA-4889-4082-94A3-0C3E80795950}" dt="2024-03-13T17:47:21.049" v="762" actId="47"/>
        <pc:sldMkLst>
          <pc:docMk/>
          <pc:sldMk cId="253818067" sldId="322"/>
        </pc:sldMkLst>
        <pc:spChg chg="mod ord">
          <ac:chgData name="Szabo, Corinne" userId="5f91d2e2-9041-4610-ba2d-7466ed1f64a1" providerId="ADAL" clId="{E6107ACA-4889-4082-94A3-0C3E80795950}" dt="2024-03-12T14:15:37.818" v="83" actId="700"/>
          <ac:spMkLst>
            <pc:docMk/>
            <pc:sldMk cId="253818067" sldId="322"/>
            <ac:spMk id="2" creationId="{4DAEF648-B67A-4D81-85F8-A8A1DD5C0F07}"/>
          </ac:spMkLst>
        </pc:spChg>
        <pc:spChg chg="mod ord">
          <ac:chgData name="Szabo, Corinne" userId="5f91d2e2-9041-4610-ba2d-7466ed1f64a1" providerId="ADAL" clId="{E6107ACA-4889-4082-94A3-0C3E80795950}" dt="2024-03-12T14:15:37.818" v="83" actId="700"/>
          <ac:spMkLst>
            <pc:docMk/>
            <pc:sldMk cId="253818067" sldId="322"/>
            <ac:spMk id="3" creationId="{1FA03706-11FD-4788-9B9B-C935E2279D4C}"/>
          </ac:spMkLst>
        </pc:spChg>
        <pc:spChg chg="add del mod ord">
          <ac:chgData name="Szabo, Corinne" userId="5f91d2e2-9041-4610-ba2d-7466ed1f64a1" providerId="ADAL" clId="{E6107ACA-4889-4082-94A3-0C3E80795950}" dt="2024-03-12T14:16:25.987" v="88" actId="478"/>
          <ac:spMkLst>
            <pc:docMk/>
            <pc:sldMk cId="253818067" sldId="322"/>
            <ac:spMk id="4" creationId="{01FECC25-4E2B-BB2E-7888-ED64637CD21B}"/>
          </ac:spMkLst>
        </pc:spChg>
        <pc:picChg chg="mod modCrop">
          <ac:chgData name="Szabo, Corinne" userId="5f91d2e2-9041-4610-ba2d-7466ed1f64a1" providerId="ADAL" clId="{E6107ACA-4889-4082-94A3-0C3E80795950}" dt="2024-03-12T14:16:31.479" v="89" actId="1076"/>
          <ac:picMkLst>
            <pc:docMk/>
            <pc:sldMk cId="253818067" sldId="322"/>
            <ac:picMk id="6" creationId="{5DC52487-F0D9-4818-ADC9-9785F8AC0FD2}"/>
          </ac:picMkLst>
        </pc:picChg>
      </pc:sldChg>
      <pc:sldChg chg="addSp delSp modSp add del mod modClrScheme chgLayout">
        <pc:chgData name="Szabo, Corinne" userId="5f91d2e2-9041-4610-ba2d-7466ed1f64a1" providerId="ADAL" clId="{E6107ACA-4889-4082-94A3-0C3E80795950}" dt="2024-03-13T17:47:21.049" v="762" actId="47"/>
        <pc:sldMkLst>
          <pc:docMk/>
          <pc:sldMk cId="626813244" sldId="324"/>
        </pc:sldMkLst>
        <pc:spChg chg="mod ord">
          <ac:chgData name="Szabo, Corinne" userId="5f91d2e2-9041-4610-ba2d-7466ed1f64a1" providerId="ADAL" clId="{E6107ACA-4889-4082-94A3-0C3E80795950}" dt="2024-03-12T14:17:12.127" v="91" actId="700"/>
          <ac:spMkLst>
            <pc:docMk/>
            <pc:sldMk cId="626813244" sldId="324"/>
            <ac:spMk id="2" creationId="{4DAEF648-B67A-4D81-85F8-A8A1DD5C0F07}"/>
          </ac:spMkLst>
        </pc:spChg>
        <pc:spChg chg="mod ord">
          <ac:chgData name="Szabo, Corinne" userId="5f91d2e2-9041-4610-ba2d-7466ed1f64a1" providerId="ADAL" clId="{E6107ACA-4889-4082-94A3-0C3E80795950}" dt="2024-03-12T14:17:12.127" v="91" actId="700"/>
          <ac:spMkLst>
            <pc:docMk/>
            <pc:sldMk cId="626813244" sldId="324"/>
            <ac:spMk id="3" creationId="{1FA03706-11FD-4788-9B9B-C935E2279D4C}"/>
          </ac:spMkLst>
        </pc:spChg>
        <pc:spChg chg="add del mod ord">
          <ac:chgData name="Szabo, Corinne" userId="5f91d2e2-9041-4610-ba2d-7466ed1f64a1" providerId="ADAL" clId="{E6107ACA-4889-4082-94A3-0C3E80795950}" dt="2024-03-12T14:17:12.127" v="91" actId="700"/>
          <ac:spMkLst>
            <pc:docMk/>
            <pc:sldMk cId="626813244" sldId="324"/>
            <ac:spMk id="4" creationId="{2FB5330A-322D-15CB-E99A-0E4C98C5C5A4}"/>
          </ac:spMkLst>
        </pc:spChg>
        <pc:spChg chg="add mod ord">
          <ac:chgData name="Szabo, Corinne" userId="5f91d2e2-9041-4610-ba2d-7466ed1f64a1" providerId="ADAL" clId="{E6107ACA-4889-4082-94A3-0C3E80795950}" dt="2024-03-12T15:47:43.566" v="754" actId="1076"/>
          <ac:spMkLst>
            <pc:docMk/>
            <pc:sldMk cId="626813244" sldId="324"/>
            <ac:spMk id="6" creationId="{EDE6E2EF-22BC-5257-D08E-7B06E74B004F}"/>
          </ac:spMkLst>
        </pc:spChg>
        <pc:picChg chg="mod modCrop">
          <ac:chgData name="Szabo, Corinne" userId="5f91d2e2-9041-4610-ba2d-7466ed1f64a1" providerId="ADAL" clId="{E6107ACA-4889-4082-94A3-0C3E80795950}" dt="2024-03-12T15:47:49.888" v="755" actId="1076"/>
          <ac:picMkLst>
            <pc:docMk/>
            <pc:sldMk cId="626813244" sldId="324"/>
            <ac:picMk id="5" creationId="{1449A54C-2774-4757-BE21-D40B1F584A8C}"/>
          </ac:picMkLst>
        </pc:picChg>
      </pc:sldChg>
      <pc:sldChg chg="addSp delSp modSp add del mod modClrScheme chgLayout modNotesTx">
        <pc:chgData name="Szabo, Corinne" userId="5f91d2e2-9041-4610-ba2d-7466ed1f64a1" providerId="ADAL" clId="{E6107ACA-4889-4082-94A3-0C3E80795950}" dt="2024-03-13T17:47:21.049" v="762" actId="47"/>
        <pc:sldMkLst>
          <pc:docMk/>
          <pc:sldMk cId="2555242323" sldId="326"/>
        </pc:sldMkLst>
        <pc:spChg chg="add mod ord">
          <ac:chgData name="Szabo, Corinne" userId="5f91d2e2-9041-4610-ba2d-7466ed1f64a1" providerId="ADAL" clId="{E6107ACA-4889-4082-94A3-0C3E80795950}" dt="2024-03-12T15:46:23.283" v="751" actId="6549"/>
          <ac:spMkLst>
            <pc:docMk/>
            <pc:sldMk cId="2555242323" sldId="326"/>
            <ac:spMk id="2" creationId="{43E13735-5F56-959B-268B-1479F46E38E5}"/>
          </ac:spMkLst>
        </pc:spChg>
        <pc:spChg chg="mod ord">
          <ac:chgData name="Szabo, Corinne" userId="5f91d2e2-9041-4610-ba2d-7466ed1f64a1" providerId="ADAL" clId="{E6107ACA-4889-4082-94A3-0C3E80795950}" dt="2024-03-12T15:46:02.913" v="750" actId="20577"/>
          <ac:spMkLst>
            <pc:docMk/>
            <pc:sldMk cId="2555242323" sldId="326"/>
            <ac:spMk id="3" creationId="{AA426C58-253C-1248-F34F-50215BD7F6C6}"/>
          </ac:spMkLst>
        </pc:spChg>
        <pc:spChg chg="add del mod ord">
          <ac:chgData name="Szabo, Corinne" userId="5f91d2e2-9041-4610-ba2d-7466ed1f64a1" providerId="ADAL" clId="{E6107ACA-4889-4082-94A3-0C3E80795950}" dt="2024-03-12T14:22:13.198" v="467" actId="478"/>
          <ac:spMkLst>
            <pc:docMk/>
            <pc:sldMk cId="2555242323" sldId="326"/>
            <ac:spMk id="5" creationId="{9F1F883E-7BDD-2DA8-AED3-1D0639CAD5B3}"/>
          </ac:spMkLst>
        </pc:spChg>
        <pc:spChg chg="add mod">
          <ac:chgData name="Szabo, Corinne" userId="5f91d2e2-9041-4610-ba2d-7466ed1f64a1" providerId="ADAL" clId="{E6107ACA-4889-4082-94A3-0C3E80795950}" dt="2024-03-12T15:25:48.017" v="550" actId="1076"/>
          <ac:spMkLst>
            <pc:docMk/>
            <pc:sldMk cId="2555242323" sldId="326"/>
            <ac:spMk id="10" creationId="{EB3E66F3-4CF4-CE8A-EA13-B4CAF29501DA}"/>
          </ac:spMkLst>
        </pc:spChg>
        <pc:spChg chg="add del mod">
          <ac:chgData name="Szabo, Corinne" userId="5f91d2e2-9041-4610-ba2d-7466ed1f64a1" providerId="ADAL" clId="{E6107ACA-4889-4082-94A3-0C3E80795950}" dt="2024-03-12T15:43:41.339" v="739"/>
          <ac:spMkLst>
            <pc:docMk/>
            <pc:sldMk cId="2555242323" sldId="326"/>
            <ac:spMk id="11" creationId="{D8976081-1DE0-4E2B-40F2-0BE96513DD68}"/>
          </ac:spMkLst>
        </pc:spChg>
        <pc:spChg chg="add mod">
          <ac:chgData name="Szabo, Corinne" userId="5f91d2e2-9041-4610-ba2d-7466ed1f64a1" providerId="ADAL" clId="{E6107ACA-4889-4082-94A3-0C3E80795950}" dt="2024-03-12T15:45:07.922" v="745" actId="1076"/>
          <ac:spMkLst>
            <pc:docMk/>
            <pc:sldMk cId="2555242323" sldId="326"/>
            <ac:spMk id="12" creationId="{1FC5978B-131D-6220-8D80-544E11DA1349}"/>
          </ac:spMkLst>
        </pc:spChg>
        <pc:spChg chg="add mod">
          <ac:chgData name="Szabo, Corinne" userId="5f91d2e2-9041-4610-ba2d-7466ed1f64a1" providerId="ADAL" clId="{E6107ACA-4889-4082-94A3-0C3E80795950}" dt="2024-03-12T15:45:44.204" v="747" actId="1076"/>
          <ac:spMkLst>
            <pc:docMk/>
            <pc:sldMk cId="2555242323" sldId="326"/>
            <ac:spMk id="13" creationId="{31E02C3B-DC1A-D055-3BA0-C5D539AC10A0}"/>
          </ac:spMkLst>
        </pc:spChg>
        <pc:spChg chg="mod ord">
          <ac:chgData name="Szabo, Corinne" userId="5f91d2e2-9041-4610-ba2d-7466ed1f64a1" providerId="ADAL" clId="{E6107ACA-4889-4082-94A3-0C3E80795950}" dt="2024-03-12T14:21:34.283" v="462" actId="700"/>
          <ac:spMkLst>
            <pc:docMk/>
            <pc:sldMk cId="2555242323" sldId="326"/>
            <ac:spMk id="112642" creationId="{E2509C87-838E-94C6-FC2E-04FBDDAB7036}"/>
          </ac:spMkLst>
        </pc:spChg>
        <pc:picChg chg="del">
          <ac:chgData name="Szabo, Corinne" userId="5f91d2e2-9041-4610-ba2d-7466ed1f64a1" providerId="ADAL" clId="{E6107ACA-4889-4082-94A3-0C3E80795950}" dt="2024-03-12T14:22:07.405" v="466" actId="478"/>
          <ac:picMkLst>
            <pc:docMk/>
            <pc:sldMk cId="2555242323" sldId="326"/>
            <ac:picMk id="4" creationId="{9FD7FC96-25D2-3F16-A42A-24BCE08E361C}"/>
          </ac:picMkLst>
        </pc:picChg>
        <pc:picChg chg="del mod">
          <ac:chgData name="Szabo, Corinne" userId="5f91d2e2-9041-4610-ba2d-7466ed1f64a1" providerId="ADAL" clId="{E6107ACA-4889-4082-94A3-0C3E80795950}" dt="2024-03-12T15:23:18.293" v="542" actId="478"/>
          <ac:picMkLst>
            <pc:docMk/>
            <pc:sldMk cId="2555242323" sldId="326"/>
            <ac:picMk id="7" creationId="{068A1DA8-CF3F-4127-96AB-A98D13ABAAAE}"/>
          </ac:picMkLst>
        </pc:picChg>
        <pc:picChg chg="add mod">
          <ac:chgData name="Szabo, Corinne" userId="5f91d2e2-9041-4610-ba2d-7466ed1f64a1" providerId="ADAL" clId="{E6107ACA-4889-4082-94A3-0C3E80795950}" dt="2024-03-12T15:25:39.975" v="549" actId="1076"/>
          <ac:picMkLst>
            <pc:docMk/>
            <pc:sldMk cId="2555242323" sldId="326"/>
            <ac:picMk id="8" creationId="{7458F4F5-6222-CAA4-0791-BF80B31CD651}"/>
          </ac:picMkLst>
        </pc:picChg>
      </pc:sldChg>
      <pc:sldChg chg="del">
        <pc:chgData name="Szabo, Corinne" userId="5f91d2e2-9041-4610-ba2d-7466ed1f64a1" providerId="ADAL" clId="{E6107ACA-4889-4082-94A3-0C3E80795950}" dt="2024-03-12T15:55:06.258" v="760" actId="47"/>
        <pc:sldMkLst>
          <pc:docMk/>
          <pc:sldMk cId="172837646" sldId="453"/>
        </pc:sldMkLst>
      </pc:sldChg>
      <pc:sldChg chg="del">
        <pc:chgData name="Szabo, Corinne" userId="5f91d2e2-9041-4610-ba2d-7466ed1f64a1" providerId="ADAL" clId="{E6107ACA-4889-4082-94A3-0C3E80795950}" dt="2024-03-12T15:55:06.258" v="760" actId="47"/>
        <pc:sldMkLst>
          <pc:docMk/>
          <pc:sldMk cId="278683512" sldId="2145705468"/>
        </pc:sldMkLst>
      </pc:sldChg>
      <pc:sldChg chg="add del">
        <pc:chgData name="Szabo, Corinne" userId="5f91d2e2-9041-4610-ba2d-7466ed1f64a1" providerId="ADAL" clId="{E6107ACA-4889-4082-94A3-0C3E80795950}" dt="2024-03-12T15:54:51.155" v="759" actId="47"/>
        <pc:sldMkLst>
          <pc:docMk/>
          <pc:sldMk cId="0" sldId="2147374989"/>
        </pc:sldMkLst>
      </pc:sldChg>
      <pc:sldChg chg="add del">
        <pc:chgData name="Szabo, Corinne" userId="5f91d2e2-9041-4610-ba2d-7466ed1f64a1" providerId="ADAL" clId="{E6107ACA-4889-4082-94A3-0C3E80795950}" dt="2024-03-12T15:54:51.155" v="759" actId="47"/>
        <pc:sldMkLst>
          <pc:docMk/>
          <pc:sldMk cId="3245550922" sldId="2147374990"/>
        </pc:sldMkLst>
      </pc:sldChg>
      <pc:sldChg chg="add del">
        <pc:chgData name="Szabo, Corinne" userId="5f91d2e2-9041-4610-ba2d-7466ed1f64a1" providerId="ADAL" clId="{E6107ACA-4889-4082-94A3-0C3E80795950}" dt="2024-03-12T15:54:51.155" v="759" actId="47"/>
        <pc:sldMkLst>
          <pc:docMk/>
          <pc:sldMk cId="295644562" sldId="2147374991"/>
        </pc:sldMkLst>
      </pc:sldChg>
      <pc:sldChg chg="add del">
        <pc:chgData name="Szabo, Corinne" userId="5f91d2e2-9041-4610-ba2d-7466ed1f64a1" providerId="ADAL" clId="{E6107ACA-4889-4082-94A3-0C3E80795950}" dt="2024-03-12T15:54:51.155" v="759" actId="47"/>
        <pc:sldMkLst>
          <pc:docMk/>
          <pc:sldMk cId="647267133" sldId="2147374992"/>
        </pc:sldMkLst>
      </pc:sldChg>
      <pc:sldChg chg="del">
        <pc:chgData name="Szabo, Corinne" userId="5f91d2e2-9041-4610-ba2d-7466ed1f64a1" providerId="ADAL" clId="{E6107ACA-4889-4082-94A3-0C3E80795950}" dt="2024-03-12T15:55:06.258" v="760" actId="47"/>
        <pc:sldMkLst>
          <pc:docMk/>
          <pc:sldMk cId="505033714" sldId="2147375584"/>
        </pc:sldMkLst>
      </pc:sldChg>
      <pc:sldChg chg="del">
        <pc:chgData name="Szabo, Corinne" userId="5f91d2e2-9041-4610-ba2d-7466ed1f64a1" providerId="ADAL" clId="{E6107ACA-4889-4082-94A3-0C3E80795950}" dt="2024-03-12T15:55:06.258" v="760" actId="47"/>
        <pc:sldMkLst>
          <pc:docMk/>
          <pc:sldMk cId="3874082501" sldId="2147375586"/>
        </pc:sldMkLst>
      </pc:sldChg>
      <pc:sldChg chg="modSp mod modNotesTx">
        <pc:chgData name="Szabo, Corinne" userId="5f91d2e2-9041-4610-ba2d-7466ed1f64a1" providerId="ADAL" clId="{E6107ACA-4889-4082-94A3-0C3E80795950}" dt="2024-03-13T17:49:38.310" v="855" actId="113"/>
        <pc:sldMkLst>
          <pc:docMk/>
          <pc:sldMk cId="1819784340" sldId="2147376379"/>
        </pc:sldMkLst>
        <pc:spChg chg="mod">
          <ac:chgData name="Szabo, Corinne" userId="5f91d2e2-9041-4610-ba2d-7466ed1f64a1" providerId="ADAL" clId="{E6107ACA-4889-4082-94A3-0C3E80795950}" dt="2024-03-13T17:48:40.042" v="806" actId="20577"/>
          <ac:spMkLst>
            <pc:docMk/>
            <pc:sldMk cId="1819784340" sldId="2147376379"/>
            <ac:spMk id="2" creationId="{C7EEF273-F75C-DF33-A771-7B9BDA51F4EB}"/>
          </ac:spMkLst>
        </pc:spChg>
      </pc:sldChg>
      <pc:sldChg chg="del">
        <pc:chgData name="Szabo, Corinne" userId="5f91d2e2-9041-4610-ba2d-7466ed1f64a1" providerId="ADAL" clId="{E6107ACA-4889-4082-94A3-0C3E80795950}" dt="2024-03-13T17:50:01.398" v="857" actId="47"/>
        <pc:sldMkLst>
          <pc:docMk/>
          <pc:sldMk cId="2963388942" sldId="2147477949"/>
        </pc:sldMkLst>
      </pc:sldChg>
      <pc:sldChg chg="del">
        <pc:chgData name="Szabo, Corinne" userId="5f91d2e2-9041-4610-ba2d-7466ed1f64a1" providerId="ADAL" clId="{E6107ACA-4889-4082-94A3-0C3E80795950}" dt="2024-03-13T17:50:01.398" v="857" actId="47"/>
        <pc:sldMkLst>
          <pc:docMk/>
          <pc:sldMk cId="105058083" sldId="2147477952"/>
        </pc:sldMkLst>
      </pc:sldChg>
      <pc:sldChg chg="del">
        <pc:chgData name="Szabo, Corinne" userId="5f91d2e2-9041-4610-ba2d-7466ed1f64a1" providerId="ADAL" clId="{E6107ACA-4889-4082-94A3-0C3E80795950}" dt="2024-03-12T15:55:19.649" v="761" actId="47"/>
        <pc:sldMkLst>
          <pc:docMk/>
          <pc:sldMk cId="2369116911" sldId="2147477976"/>
        </pc:sldMkLst>
      </pc:sldChg>
      <pc:sldChg chg="del">
        <pc:chgData name="Szabo, Corinne" userId="5f91d2e2-9041-4610-ba2d-7466ed1f64a1" providerId="ADAL" clId="{E6107ACA-4889-4082-94A3-0C3E80795950}" dt="2024-03-13T17:50:01.398" v="857" actId="47"/>
        <pc:sldMkLst>
          <pc:docMk/>
          <pc:sldMk cId="3478209867" sldId="2147477989"/>
        </pc:sldMkLst>
      </pc:sldChg>
      <pc:sldChg chg="del">
        <pc:chgData name="Szabo, Corinne" userId="5f91d2e2-9041-4610-ba2d-7466ed1f64a1" providerId="ADAL" clId="{E6107ACA-4889-4082-94A3-0C3E80795950}" dt="2024-03-13T17:50:01.398" v="857" actId="47"/>
        <pc:sldMkLst>
          <pc:docMk/>
          <pc:sldMk cId="3859155068" sldId="2147478261"/>
        </pc:sldMkLst>
      </pc:sldChg>
      <pc:sldChg chg="del">
        <pc:chgData name="Szabo, Corinne" userId="5f91d2e2-9041-4610-ba2d-7466ed1f64a1" providerId="ADAL" clId="{E6107ACA-4889-4082-94A3-0C3E80795950}" dt="2024-03-12T15:55:19.649" v="761" actId="47"/>
        <pc:sldMkLst>
          <pc:docMk/>
          <pc:sldMk cId="2978325815" sldId="2147478262"/>
        </pc:sldMkLst>
      </pc:sldChg>
      <pc:sldChg chg="del">
        <pc:chgData name="Szabo, Corinne" userId="5f91d2e2-9041-4610-ba2d-7466ed1f64a1" providerId="ADAL" clId="{E6107ACA-4889-4082-94A3-0C3E80795950}" dt="2024-03-12T15:55:19.649" v="761" actId="47"/>
        <pc:sldMkLst>
          <pc:docMk/>
          <pc:sldMk cId="1260062179" sldId="2147478304"/>
        </pc:sldMkLst>
      </pc:sldChg>
      <pc:sldChg chg="delSp modSp del mod">
        <pc:chgData name="Szabo, Corinne" userId="5f91d2e2-9041-4610-ba2d-7466ed1f64a1" providerId="ADAL" clId="{E6107ACA-4889-4082-94A3-0C3E80795950}" dt="2024-03-18T19:04:50.566" v="2663" actId="478"/>
        <pc:sldMkLst>
          <pc:docMk/>
          <pc:sldMk cId="364395781" sldId="2147478306"/>
        </pc:sldMkLst>
        <pc:spChg chg="del mod">
          <ac:chgData name="Szabo, Corinne" userId="5f91d2e2-9041-4610-ba2d-7466ed1f64a1" providerId="ADAL" clId="{E6107ACA-4889-4082-94A3-0C3E80795950}" dt="2024-03-18T19:04:50.566" v="2663" actId="478"/>
          <ac:spMkLst>
            <pc:docMk/>
            <pc:sldMk cId="364395781" sldId="2147478306"/>
            <ac:spMk id="3" creationId="{E5680CB1-88C2-E765-79CE-D803DF59CF54}"/>
          </ac:spMkLst>
        </pc:spChg>
      </pc:sldChg>
      <pc:sldChg chg="del">
        <pc:chgData name="Szabo, Corinne" userId="5f91d2e2-9041-4610-ba2d-7466ed1f64a1" providerId="ADAL" clId="{E6107ACA-4889-4082-94A3-0C3E80795950}" dt="2024-03-12T15:55:19.649" v="761" actId="47"/>
        <pc:sldMkLst>
          <pc:docMk/>
          <pc:sldMk cId="3362285234" sldId="2147478307"/>
        </pc:sldMkLst>
      </pc:sldChg>
      <pc:sldChg chg="del">
        <pc:chgData name="Szabo, Corinne" userId="5f91d2e2-9041-4610-ba2d-7466ed1f64a1" providerId="ADAL" clId="{E6107ACA-4889-4082-94A3-0C3E80795950}" dt="2024-03-13T17:50:01.398" v="857" actId="47"/>
        <pc:sldMkLst>
          <pc:docMk/>
          <pc:sldMk cId="4148364419" sldId="2147478328"/>
        </pc:sldMkLst>
      </pc:sldChg>
      <pc:sldChg chg="del">
        <pc:chgData name="Szabo, Corinne" userId="5f91d2e2-9041-4610-ba2d-7466ed1f64a1" providerId="ADAL" clId="{E6107ACA-4889-4082-94A3-0C3E80795950}" dt="2024-03-12T15:55:06.258" v="760" actId="47"/>
        <pc:sldMkLst>
          <pc:docMk/>
          <pc:sldMk cId="3942060832" sldId="2147478330"/>
        </pc:sldMkLst>
      </pc:sldChg>
      <pc:sldChg chg="del">
        <pc:chgData name="Szabo, Corinne" userId="5f91d2e2-9041-4610-ba2d-7466ed1f64a1" providerId="ADAL" clId="{E6107ACA-4889-4082-94A3-0C3E80795950}" dt="2024-03-12T15:55:06.258" v="760" actId="47"/>
        <pc:sldMkLst>
          <pc:docMk/>
          <pc:sldMk cId="2251632665" sldId="2147478332"/>
        </pc:sldMkLst>
      </pc:sldChg>
      <pc:sldChg chg="del">
        <pc:chgData name="Szabo, Corinne" userId="5f91d2e2-9041-4610-ba2d-7466ed1f64a1" providerId="ADAL" clId="{E6107ACA-4889-4082-94A3-0C3E80795950}" dt="2024-03-13T17:50:01.398" v="857" actId="47"/>
        <pc:sldMkLst>
          <pc:docMk/>
          <pc:sldMk cId="1215356703" sldId="2147478340"/>
        </pc:sldMkLst>
      </pc:sldChg>
      <pc:sldChg chg="del">
        <pc:chgData name="Szabo, Corinne" userId="5f91d2e2-9041-4610-ba2d-7466ed1f64a1" providerId="ADAL" clId="{E6107ACA-4889-4082-94A3-0C3E80795950}" dt="2024-03-12T15:55:19.649" v="761" actId="47"/>
        <pc:sldMkLst>
          <pc:docMk/>
          <pc:sldMk cId="4106955446" sldId="2147478345"/>
        </pc:sldMkLst>
      </pc:sldChg>
      <pc:sldChg chg="del">
        <pc:chgData name="Szabo, Corinne" userId="5f91d2e2-9041-4610-ba2d-7466ed1f64a1" providerId="ADAL" clId="{E6107ACA-4889-4082-94A3-0C3E80795950}" dt="2024-03-12T15:55:19.649" v="761" actId="47"/>
        <pc:sldMkLst>
          <pc:docMk/>
          <pc:sldMk cId="1400070415" sldId="2147478371"/>
        </pc:sldMkLst>
      </pc:sldChg>
      <pc:sldChg chg="del">
        <pc:chgData name="Szabo, Corinne" userId="5f91d2e2-9041-4610-ba2d-7466ed1f64a1" providerId="ADAL" clId="{E6107ACA-4889-4082-94A3-0C3E80795950}" dt="2024-03-12T15:55:06.258" v="760" actId="47"/>
        <pc:sldMkLst>
          <pc:docMk/>
          <pc:sldMk cId="2223570136" sldId="2147478372"/>
        </pc:sldMkLst>
      </pc:sldChg>
      <pc:sldChg chg="del">
        <pc:chgData name="Szabo, Corinne" userId="5f91d2e2-9041-4610-ba2d-7466ed1f64a1" providerId="ADAL" clId="{E6107ACA-4889-4082-94A3-0C3E80795950}" dt="2024-03-18T19:01:32.877" v="2656" actId="47"/>
        <pc:sldMkLst>
          <pc:docMk/>
          <pc:sldMk cId="4071160715" sldId="2147478373"/>
        </pc:sldMkLst>
      </pc:sldChg>
      <pc:sldChg chg="del">
        <pc:chgData name="Szabo, Corinne" userId="5f91d2e2-9041-4610-ba2d-7466ed1f64a1" providerId="ADAL" clId="{E6107ACA-4889-4082-94A3-0C3E80795950}" dt="2024-03-12T15:55:06.258" v="760" actId="47"/>
        <pc:sldMkLst>
          <pc:docMk/>
          <pc:sldMk cId="1513180339" sldId="2147478374"/>
        </pc:sldMkLst>
      </pc:sldChg>
      <pc:sldChg chg="modSp mod">
        <pc:chgData name="Szabo, Corinne" userId="5f91d2e2-9041-4610-ba2d-7466ed1f64a1" providerId="ADAL" clId="{E6107ACA-4889-4082-94A3-0C3E80795950}" dt="2024-03-15T13:50:10.824" v="2655" actId="20577"/>
        <pc:sldMkLst>
          <pc:docMk/>
          <pc:sldMk cId="793556375" sldId="2147478375"/>
        </pc:sldMkLst>
        <pc:spChg chg="mod">
          <ac:chgData name="Szabo, Corinne" userId="5f91d2e2-9041-4610-ba2d-7466ed1f64a1" providerId="ADAL" clId="{E6107ACA-4889-4082-94A3-0C3E80795950}" dt="2024-03-15T13:50:10.824" v="2655" actId="20577"/>
          <ac:spMkLst>
            <pc:docMk/>
            <pc:sldMk cId="793556375" sldId="2147478375"/>
            <ac:spMk id="6" creationId="{ECE9560A-98D5-9EEA-8F55-AF63A16540C0}"/>
          </ac:spMkLst>
        </pc:spChg>
      </pc:sldChg>
      <pc:sldChg chg="modSp add del mod modNotesTx">
        <pc:chgData name="Szabo, Corinne" userId="5f91d2e2-9041-4610-ba2d-7466ed1f64a1" providerId="ADAL" clId="{E6107ACA-4889-4082-94A3-0C3E80795950}" dt="2024-03-13T17:47:21.049" v="762" actId="47"/>
        <pc:sldMkLst>
          <pc:docMk/>
          <pc:sldMk cId="2421746690" sldId="2147478376"/>
        </pc:sldMkLst>
        <pc:spChg chg="mod">
          <ac:chgData name="Szabo, Corinne" userId="5f91d2e2-9041-4610-ba2d-7466ed1f64a1" providerId="ADAL" clId="{E6107ACA-4889-4082-94A3-0C3E80795950}" dt="2024-03-12T14:10:50.248" v="55" actId="6549"/>
          <ac:spMkLst>
            <pc:docMk/>
            <pc:sldMk cId="2421746690" sldId="2147478376"/>
            <ac:spMk id="6" creationId="{30AECABC-C1AD-78EE-A4C3-72ED184C96CD}"/>
          </ac:spMkLst>
        </pc:spChg>
      </pc:sldChg>
      <pc:sldChg chg="del">
        <pc:chgData name="Szabo, Corinne" userId="5f91d2e2-9041-4610-ba2d-7466ed1f64a1" providerId="ADAL" clId="{E6107ACA-4889-4082-94A3-0C3E80795950}" dt="2024-03-13T17:49:52.345" v="856" actId="47"/>
        <pc:sldMkLst>
          <pc:docMk/>
          <pc:sldMk cId="779913781" sldId="2147478378"/>
        </pc:sldMkLst>
      </pc:sldChg>
      <pc:sldChg chg="delSp modSp mod">
        <pc:chgData name="Szabo, Corinne" userId="5f91d2e2-9041-4610-ba2d-7466ed1f64a1" providerId="ADAL" clId="{E6107ACA-4889-4082-94A3-0C3E80795950}" dt="2024-03-18T19:04:20.663" v="2659" actId="478"/>
        <pc:sldMkLst>
          <pc:docMk/>
          <pc:sldMk cId="1683113281" sldId="2147478378"/>
        </pc:sldMkLst>
        <pc:spChg chg="del mod">
          <ac:chgData name="Szabo, Corinne" userId="5f91d2e2-9041-4610-ba2d-7466ed1f64a1" providerId="ADAL" clId="{E6107ACA-4889-4082-94A3-0C3E80795950}" dt="2024-03-18T19:04:20.663" v="2659" actId="478"/>
          <ac:spMkLst>
            <pc:docMk/>
            <pc:sldMk cId="1683113281" sldId="2147478378"/>
            <ac:spMk id="2" creationId="{43B29572-6C05-D8FA-98BA-236BDBA1E5EC}"/>
          </ac:spMkLst>
        </pc:spChg>
      </pc:sldChg>
      <pc:sldChg chg="del">
        <pc:chgData name="Szabo, Corinne" userId="5f91d2e2-9041-4610-ba2d-7466ed1f64a1" providerId="ADAL" clId="{E6107ACA-4889-4082-94A3-0C3E80795950}" dt="2024-03-18T19:01:35.854" v="2657" actId="47"/>
        <pc:sldMkLst>
          <pc:docMk/>
          <pc:sldMk cId="2129882155" sldId="2147478379"/>
        </pc:sldMkLst>
      </pc:sldChg>
      <pc:sldChg chg="del">
        <pc:chgData name="Szabo, Corinne" userId="5f91d2e2-9041-4610-ba2d-7466ed1f64a1" providerId="ADAL" clId="{E6107ACA-4889-4082-94A3-0C3E80795950}" dt="2024-03-12T15:55:06.258" v="760" actId="47"/>
        <pc:sldMkLst>
          <pc:docMk/>
          <pc:sldMk cId="3402385618" sldId="2147478380"/>
        </pc:sldMkLst>
      </pc:sldChg>
      <pc:sldChg chg="del">
        <pc:chgData name="Szabo, Corinne" userId="5f91d2e2-9041-4610-ba2d-7466ed1f64a1" providerId="ADAL" clId="{E6107ACA-4889-4082-94A3-0C3E80795950}" dt="2024-03-12T15:55:19.649" v="761" actId="47"/>
        <pc:sldMkLst>
          <pc:docMk/>
          <pc:sldMk cId="3077104737" sldId="2147478381"/>
        </pc:sldMkLst>
      </pc:sldChg>
      <pc:sldChg chg="addSp delSp modSp mod modNotesTx">
        <pc:chgData name="Szabo, Corinne" userId="5f91d2e2-9041-4610-ba2d-7466ed1f64a1" providerId="ADAL" clId="{E6107ACA-4889-4082-94A3-0C3E80795950}" dt="2024-03-13T18:29:01.054" v="2571" actId="1076"/>
        <pc:sldMkLst>
          <pc:docMk/>
          <pc:sldMk cId="3902353783" sldId="2147478382"/>
        </pc:sldMkLst>
        <pc:spChg chg="add mod">
          <ac:chgData name="Szabo, Corinne" userId="5f91d2e2-9041-4610-ba2d-7466ed1f64a1" providerId="ADAL" clId="{E6107ACA-4889-4082-94A3-0C3E80795950}" dt="2024-03-13T18:27:09.415" v="2564" actId="14100"/>
          <ac:spMkLst>
            <pc:docMk/>
            <pc:sldMk cId="3902353783" sldId="2147478382"/>
            <ac:spMk id="2" creationId="{4D104F59-14F9-97FF-834F-687AF118466F}"/>
          </ac:spMkLst>
        </pc:spChg>
        <pc:spChg chg="mod">
          <ac:chgData name="Szabo, Corinne" userId="5f91d2e2-9041-4610-ba2d-7466ed1f64a1" providerId="ADAL" clId="{E6107ACA-4889-4082-94A3-0C3E80795950}" dt="2024-03-13T18:29:01.054" v="2571" actId="1076"/>
          <ac:spMkLst>
            <pc:docMk/>
            <pc:sldMk cId="3902353783" sldId="2147478382"/>
            <ac:spMk id="4" creationId="{4982C59D-5D17-C04D-93D5-8D0AB0791B7D}"/>
          </ac:spMkLst>
        </pc:spChg>
        <pc:spChg chg="mod">
          <ac:chgData name="Szabo, Corinne" userId="5f91d2e2-9041-4610-ba2d-7466ed1f64a1" providerId="ADAL" clId="{E6107ACA-4889-4082-94A3-0C3E80795950}" dt="2024-03-13T18:27:39.355" v="2567" actId="1076"/>
          <ac:spMkLst>
            <pc:docMk/>
            <pc:sldMk cId="3902353783" sldId="2147478382"/>
            <ac:spMk id="5" creationId="{82779A11-CF0C-B243-A6B5-16681A2483EE}"/>
          </ac:spMkLst>
        </pc:spChg>
        <pc:spChg chg="del">
          <ac:chgData name="Szabo, Corinne" userId="5f91d2e2-9041-4610-ba2d-7466ed1f64a1" providerId="ADAL" clId="{E6107ACA-4889-4082-94A3-0C3E80795950}" dt="2024-03-13T18:22:46.801" v="2536" actId="478"/>
          <ac:spMkLst>
            <pc:docMk/>
            <pc:sldMk cId="3902353783" sldId="2147478382"/>
            <ac:spMk id="8" creationId="{C4B7B641-B34B-644F-AE1C-B30E38309F0B}"/>
          </ac:spMkLst>
        </pc:spChg>
        <pc:spChg chg="del">
          <ac:chgData name="Szabo, Corinne" userId="5f91d2e2-9041-4610-ba2d-7466ed1f64a1" providerId="ADAL" clId="{E6107ACA-4889-4082-94A3-0C3E80795950}" dt="2024-03-13T18:10:42.099" v="1635" actId="478"/>
          <ac:spMkLst>
            <pc:docMk/>
            <pc:sldMk cId="3902353783" sldId="2147478382"/>
            <ac:spMk id="18" creationId="{4003C8D4-B637-4F48-80CB-4F31061EDF1F}"/>
          </ac:spMkLst>
        </pc:spChg>
        <pc:picChg chg="add del mod">
          <ac:chgData name="Szabo, Corinne" userId="5f91d2e2-9041-4610-ba2d-7466ed1f64a1" providerId="ADAL" clId="{E6107ACA-4889-4082-94A3-0C3E80795950}" dt="2024-03-13T18:23:01.406" v="2539" actId="478"/>
          <ac:picMkLst>
            <pc:docMk/>
            <pc:sldMk cId="3902353783" sldId="2147478382"/>
            <ac:picMk id="6" creationId="{D71150D5-6850-1F76-2692-8F3D05F8D844}"/>
          </ac:picMkLst>
        </pc:picChg>
        <pc:picChg chg="del">
          <ac:chgData name="Szabo, Corinne" userId="5f91d2e2-9041-4610-ba2d-7466ed1f64a1" providerId="ADAL" clId="{E6107ACA-4889-4082-94A3-0C3E80795950}" dt="2024-03-13T18:10:38.526" v="1634" actId="478"/>
          <ac:picMkLst>
            <pc:docMk/>
            <pc:sldMk cId="3902353783" sldId="2147478382"/>
            <ac:picMk id="7" creationId="{3E6A8E5A-23D4-FD4F-9707-3C2948D79B80}"/>
          </ac:picMkLst>
        </pc:picChg>
        <pc:picChg chg="add mod">
          <ac:chgData name="Szabo, Corinne" userId="5f91d2e2-9041-4610-ba2d-7466ed1f64a1" providerId="ADAL" clId="{E6107ACA-4889-4082-94A3-0C3E80795950}" dt="2024-03-13T18:24:12.921" v="2542" actId="1076"/>
          <ac:picMkLst>
            <pc:docMk/>
            <pc:sldMk cId="3902353783" sldId="2147478382"/>
            <ac:picMk id="11" creationId="{42681A8C-353E-328D-C2ED-983C1385BC6D}"/>
          </ac:picMkLst>
        </pc:picChg>
        <pc:picChg chg="del">
          <ac:chgData name="Szabo, Corinne" userId="5f91d2e2-9041-4610-ba2d-7466ed1f64a1" providerId="ADAL" clId="{E6107ACA-4889-4082-94A3-0C3E80795950}" dt="2024-03-13T18:24:18.396" v="2543" actId="478"/>
          <ac:picMkLst>
            <pc:docMk/>
            <pc:sldMk cId="3902353783" sldId="2147478382"/>
            <ac:picMk id="12" creationId="{41141CC5-4FBF-5747-B59F-5E410BBC1ED5}"/>
          </ac:picMkLst>
        </pc:picChg>
        <pc:picChg chg="add mod">
          <ac:chgData name="Szabo, Corinne" userId="5f91d2e2-9041-4610-ba2d-7466ed1f64a1" providerId="ADAL" clId="{E6107ACA-4889-4082-94A3-0C3E80795950}" dt="2024-03-13T18:28:35.755" v="2569" actId="1076"/>
          <ac:picMkLst>
            <pc:docMk/>
            <pc:sldMk cId="3902353783" sldId="2147478382"/>
            <ac:picMk id="13" creationId="{62F6A1A3-3B16-53A4-0C39-91D7DE0AE4C6}"/>
          </ac:picMkLst>
        </pc:picChg>
        <pc:picChg chg="del">
          <ac:chgData name="Szabo, Corinne" userId="5f91d2e2-9041-4610-ba2d-7466ed1f64a1" providerId="ADAL" clId="{E6107ACA-4889-4082-94A3-0C3E80795950}" dt="2024-03-13T18:24:29.017" v="2544" actId="478"/>
          <ac:picMkLst>
            <pc:docMk/>
            <pc:sldMk cId="3902353783" sldId="2147478382"/>
            <ac:picMk id="17" creationId="{C921BF89-36F6-A34F-8A7F-9C9979BA575C}"/>
          </ac:picMkLst>
        </pc:picChg>
      </pc:sldChg>
      <pc:sldChg chg="delSp modSp mod">
        <pc:chgData name="Szabo, Corinne" userId="5f91d2e2-9041-4610-ba2d-7466ed1f64a1" providerId="ADAL" clId="{E6107ACA-4889-4082-94A3-0C3E80795950}" dt="2024-03-13T18:35:49.259" v="2637" actId="478"/>
        <pc:sldMkLst>
          <pc:docMk/>
          <pc:sldMk cId="4146929807" sldId="2147478383"/>
        </pc:sldMkLst>
        <pc:spChg chg="del mod">
          <ac:chgData name="Szabo, Corinne" userId="5f91d2e2-9041-4610-ba2d-7466ed1f64a1" providerId="ADAL" clId="{E6107ACA-4889-4082-94A3-0C3E80795950}" dt="2024-03-13T18:35:49.259" v="2637" actId="478"/>
          <ac:spMkLst>
            <pc:docMk/>
            <pc:sldMk cId="4146929807" sldId="2147478383"/>
            <ac:spMk id="2" creationId="{7635DC74-F960-9B8A-F895-B2DEB769D86C}"/>
          </ac:spMkLst>
        </pc:spChg>
      </pc:sldChg>
      <pc:sldChg chg="del">
        <pc:chgData name="Szabo, Corinne" userId="5f91d2e2-9041-4610-ba2d-7466ed1f64a1" providerId="ADAL" clId="{E6107ACA-4889-4082-94A3-0C3E80795950}" dt="2024-03-12T15:55:19.649" v="761" actId="47"/>
        <pc:sldMkLst>
          <pc:docMk/>
          <pc:sldMk cId="2897432665" sldId="2147478384"/>
        </pc:sldMkLst>
      </pc:sldChg>
      <pc:sldChg chg="addSp delSp modSp add mod modNotesTx">
        <pc:chgData name="Szabo, Corinne" userId="5f91d2e2-9041-4610-ba2d-7466ed1f64a1" providerId="ADAL" clId="{E6107ACA-4889-4082-94A3-0C3E80795950}" dt="2024-03-13T18:35:33.915" v="2635" actId="6549"/>
        <pc:sldMkLst>
          <pc:docMk/>
          <pc:sldMk cId="1073689407" sldId="2147478389"/>
        </pc:sldMkLst>
        <pc:spChg chg="del">
          <ac:chgData name="Szabo, Corinne" userId="5f91d2e2-9041-4610-ba2d-7466ed1f64a1" providerId="ADAL" clId="{E6107ACA-4889-4082-94A3-0C3E80795950}" dt="2024-03-13T18:31:03.556" v="2573" actId="478"/>
          <ac:spMkLst>
            <pc:docMk/>
            <pc:sldMk cId="1073689407" sldId="2147478389"/>
            <ac:spMk id="2" creationId="{4D104F59-14F9-97FF-834F-687AF118466F}"/>
          </ac:spMkLst>
        </pc:spChg>
        <pc:spChg chg="mod">
          <ac:chgData name="Szabo, Corinne" userId="5f91d2e2-9041-4610-ba2d-7466ed1f64a1" providerId="ADAL" clId="{E6107ACA-4889-4082-94A3-0C3E80795950}" dt="2024-03-13T18:31:36.815" v="2622" actId="20577"/>
          <ac:spMkLst>
            <pc:docMk/>
            <pc:sldMk cId="1073689407" sldId="2147478389"/>
            <ac:spMk id="4" creationId="{4982C59D-5D17-C04D-93D5-8D0AB0791B7D}"/>
          </ac:spMkLst>
        </pc:spChg>
        <pc:spChg chg="del">
          <ac:chgData name="Szabo, Corinne" userId="5f91d2e2-9041-4610-ba2d-7466ed1f64a1" providerId="ADAL" clId="{E6107ACA-4889-4082-94A3-0C3E80795950}" dt="2024-03-13T18:31:00.321" v="2572" actId="478"/>
          <ac:spMkLst>
            <pc:docMk/>
            <pc:sldMk cId="1073689407" sldId="2147478389"/>
            <ac:spMk id="5" creationId="{82779A11-CF0C-B243-A6B5-16681A2483EE}"/>
          </ac:spMkLst>
        </pc:spChg>
        <pc:spChg chg="add mod">
          <ac:chgData name="Szabo, Corinne" userId="5f91d2e2-9041-4610-ba2d-7466ed1f64a1" providerId="ADAL" clId="{E6107ACA-4889-4082-94A3-0C3E80795950}" dt="2024-03-13T18:34:14.514" v="2631" actId="255"/>
          <ac:spMkLst>
            <pc:docMk/>
            <pc:sldMk cId="1073689407" sldId="2147478389"/>
            <ac:spMk id="7" creationId="{61371DC4-6F0B-44CC-5AF6-90E6D68E8201}"/>
          </ac:spMkLst>
        </pc:spChg>
        <pc:picChg chg="add mod">
          <ac:chgData name="Szabo, Corinne" userId="5f91d2e2-9041-4610-ba2d-7466ed1f64a1" providerId="ADAL" clId="{E6107ACA-4889-4082-94A3-0C3E80795950}" dt="2024-03-13T18:32:04.216" v="2624" actId="1076"/>
          <ac:picMkLst>
            <pc:docMk/>
            <pc:sldMk cId="1073689407" sldId="2147478389"/>
            <ac:picMk id="3" creationId="{CDE23B29-6F9D-933B-2DA6-F9F8629459AB}"/>
          </ac:picMkLst>
        </pc:picChg>
        <pc:picChg chg="add mod modCrop">
          <ac:chgData name="Szabo, Corinne" userId="5f91d2e2-9041-4610-ba2d-7466ed1f64a1" providerId="ADAL" clId="{E6107ACA-4889-4082-94A3-0C3E80795950}" dt="2024-03-13T18:35:06.733" v="2634" actId="732"/>
          <ac:picMkLst>
            <pc:docMk/>
            <pc:sldMk cId="1073689407" sldId="2147478389"/>
            <ac:picMk id="10" creationId="{48292BA5-4AE5-AC72-6C3D-2DE225B07CE7}"/>
          </ac:picMkLst>
        </pc:picChg>
      </pc:sldChg>
      <pc:sldChg chg="delSp modSp mod">
        <pc:chgData name="Szabo, Corinne" userId="5f91d2e2-9041-4610-ba2d-7466ed1f64a1" providerId="ADAL" clId="{E6107ACA-4889-4082-94A3-0C3E80795950}" dt="2024-03-18T19:04:42.581" v="2661" actId="478"/>
        <pc:sldMkLst>
          <pc:docMk/>
          <pc:sldMk cId="3680542388" sldId="2147478391"/>
        </pc:sldMkLst>
        <pc:spChg chg="del mod">
          <ac:chgData name="Szabo, Corinne" userId="5f91d2e2-9041-4610-ba2d-7466ed1f64a1" providerId="ADAL" clId="{E6107ACA-4889-4082-94A3-0C3E80795950}" dt="2024-03-18T19:04:42.581" v="2661" actId="478"/>
          <ac:spMkLst>
            <pc:docMk/>
            <pc:sldMk cId="3680542388" sldId="2147478391"/>
            <ac:spMk id="3" creationId="{ACB4271D-EB6C-7AB9-CF8F-E1D1159632E6}"/>
          </ac:spMkLst>
        </pc:spChg>
      </pc:sldChg>
      <pc:sldMasterChg chg="addSldLayout delSldLayout modSldLayout">
        <pc:chgData name="Szabo, Corinne" userId="5f91d2e2-9041-4610-ba2d-7466ed1f64a1" providerId="ADAL" clId="{E6107ACA-4889-4082-94A3-0C3E80795950}" dt="2024-03-12T15:55:19.649" v="761" actId="47"/>
        <pc:sldMasterMkLst>
          <pc:docMk/>
          <pc:sldMasterMk cId="730661031" sldId="2147483667"/>
        </pc:sldMasterMkLst>
        <pc:sldLayoutChg chg="del">
          <pc:chgData name="Szabo, Corinne" userId="5f91d2e2-9041-4610-ba2d-7466ed1f64a1" providerId="ADAL" clId="{E6107ACA-4889-4082-94A3-0C3E80795950}" dt="2024-03-12T15:55:19.649" v="761" actId="47"/>
          <pc:sldLayoutMkLst>
            <pc:docMk/>
            <pc:sldMasterMk cId="730661031" sldId="2147483667"/>
            <pc:sldLayoutMk cId="3918400305" sldId="2147483703"/>
          </pc:sldLayoutMkLst>
        </pc:sldLayoutChg>
        <pc:sldLayoutChg chg="new del mod replId">
          <pc:chgData name="Szabo, Corinne" userId="5f91d2e2-9041-4610-ba2d-7466ed1f64a1" providerId="ADAL" clId="{E6107ACA-4889-4082-94A3-0C3E80795950}" dt="2024-03-12T14:05:32.066" v="15" actId="11236"/>
          <pc:sldLayoutMkLst>
            <pc:docMk/>
            <pc:sldMasterMk cId="730661031" sldId="2147483667"/>
            <pc:sldLayoutMk cId="1689854859" sldId="2147484142"/>
          </pc:sldLayoutMkLst>
        </pc:sldLayoutChg>
      </pc:sldMasterChg>
      <pc:sldMasterChg chg="delSldLayout">
        <pc:chgData name="Szabo, Corinne" userId="5f91d2e2-9041-4610-ba2d-7466ed1f64a1" providerId="ADAL" clId="{E6107ACA-4889-4082-94A3-0C3E80795950}" dt="2024-03-13T17:50:01.398" v="857" actId="47"/>
        <pc:sldMasterMkLst>
          <pc:docMk/>
          <pc:sldMasterMk cId="1356614480" sldId="2147483734"/>
        </pc:sldMasterMkLst>
        <pc:sldLayoutChg chg="del">
          <pc:chgData name="Szabo, Corinne" userId="5f91d2e2-9041-4610-ba2d-7466ed1f64a1" providerId="ADAL" clId="{E6107ACA-4889-4082-94A3-0C3E80795950}" dt="2024-03-13T17:50:01.398" v="857" actId="47"/>
          <pc:sldLayoutMkLst>
            <pc:docMk/>
            <pc:sldMasterMk cId="1356614480" sldId="2147483734"/>
            <pc:sldLayoutMk cId="2341263455" sldId="2147483770"/>
          </pc:sldLayoutMkLst>
        </pc:sldLayoutChg>
      </pc:sldMasterChg>
      <pc:sldMasterChg chg="delSldLayout">
        <pc:chgData name="Szabo, Corinne" userId="5f91d2e2-9041-4610-ba2d-7466ed1f64a1" providerId="ADAL" clId="{E6107ACA-4889-4082-94A3-0C3E80795950}" dt="2024-03-13T17:50:01.398" v="857" actId="47"/>
        <pc:sldMasterMkLst>
          <pc:docMk/>
          <pc:sldMasterMk cId="3169677107" sldId="2147483812"/>
        </pc:sldMasterMkLst>
        <pc:sldLayoutChg chg="del">
          <pc:chgData name="Szabo, Corinne" userId="5f91d2e2-9041-4610-ba2d-7466ed1f64a1" providerId="ADAL" clId="{E6107ACA-4889-4082-94A3-0C3E80795950}" dt="2024-03-13T17:50:01.398" v="857" actId="47"/>
          <pc:sldLayoutMkLst>
            <pc:docMk/>
            <pc:sldMasterMk cId="3169677107" sldId="2147483812"/>
            <pc:sldLayoutMk cId="2522608616" sldId="2147483830"/>
          </pc:sldLayoutMkLst>
        </pc:sldLayoutChg>
      </pc:sldMasterChg>
      <pc:sldMasterChg chg="delSldLayout">
        <pc:chgData name="Szabo, Corinne" userId="5f91d2e2-9041-4610-ba2d-7466ed1f64a1" providerId="ADAL" clId="{E6107ACA-4889-4082-94A3-0C3E80795950}" dt="2024-03-12T15:55:06.258" v="760" actId="47"/>
        <pc:sldMasterMkLst>
          <pc:docMk/>
          <pc:sldMasterMk cId="712208673" sldId="2147483831"/>
        </pc:sldMasterMkLst>
        <pc:sldLayoutChg chg="del">
          <pc:chgData name="Szabo, Corinne" userId="5f91d2e2-9041-4610-ba2d-7466ed1f64a1" providerId="ADAL" clId="{E6107ACA-4889-4082-94A3-0C3E80795950}" dt="2024-03-12T15:55:06.258" v="760" actId="47"/>
          <pc:sldLayoutMkLst>
            <pc:docMk/>
            <pc:sldMasterMk cId="712208673" sldId="2147483831"/>
            <pc:sldLayoutMk cId="3354209094" sldId="2147483867"/>
          </pc:sldLayoutMkLst>
        </pc:sldLayoutChg>
      </pc:sldMasterChg>
      <pc:sldMasterChg chg="add del addSldLayout delSldLayout">
        <pc:chgData name="Szabo, Corinne" userId="5f91d2e2-9041-4610-ba2d-7466ed1f64a1" providerId="ADAL" clId="{E6107ACA-4889-4082-94A3-0C3E80795950}" dt="2024-03-12T15:54:51.155" v="759" actId="47"/>
        <pc:sldMasterMkLst>
          <pc:docMk/>
          <pc:sldMasterMk cId="3961540609" sldId="2147484033"/>
        </pc:sldMasterMkLst>
        <pc:sldLayoutChg chg="add del">
          <pc:chgData name="Szabo, Corinne" userId="5f91d2e2-9041-4610-ba2d-7466ed1f64a1" providerId="ADAL" clId="{E6107ACA-4889-4082-94A3-0C3E80795950}" dt="2024-03-12T15:54:51.155" v="759" actId="47"/>
          <pc:sldLayoutMkLst>
            <pc:docMk/>
            <pc:sldMasterMk cId="3961540609" sldId="2147484033"/>
            <pc:sldLayoutMk cId="4092853263" sldId="2147484034"/>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167251150" sldId="2147484035"/>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516104930" sldId="2147484036"/>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4065493063" sldId="2147484037"/>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883366184" sldId="2147484038"/>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498451491" sldId="2147484039"/>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96044882" sldId="2147484040"/>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004358465" sldId="2147484041"/>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308756559" sldId="2147484042"/>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4245889066" sldId="2147484043"/>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517812088" sldId="2147484044"/>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782168830" sldId="2147484045"/>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886472918" sldId="2147484046"/>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4182432688" sldId="2147484047"/>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066458958" sldId="2147484048"/>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697274776" sldId="2147484049"/>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057290225" sldId="2147484050"/>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4279176179" sldId="2147484051"/>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953624681" sldId="2147484052"/>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4206227443" sldId="2147484053"/>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01078232" sldId="2147484054"/>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567147074" sldId="2147484055"/>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22119067" sldId="2147484056"/>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254770458" sldId="2147484057"/>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4024839871" sldId="2147484058"/>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863553463" sldId="2147484059"/>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348898284" sldId="2147484060"/>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305328629" sldId="2147484061"/>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943148464" sldId="2147484062"/>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117618060" sldId="2147484063"/>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802755849" sldId="2147484064"/>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4064027217" sldId="2147484065"/>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185534371" sldId="2147484066"/>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738814779" sldId="2147484067"/>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639455339" sldId="2147484068"/>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986183471" sldId="2147484069"/>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3326493025" sldId="2147484070"/>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950347807" sldId="2147484071"/>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195541164" sldId="2147484072"/>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267878068" sldId="2147484073"/>
          </pc:sldLayoutMkLst>
        </pc:sldLayoutChg>
        <pc:sldLayoutChg chg="add del">
          <pc:chgData name="Szabo, Corinne" userId="5f91d2e2-9041-4610-ba2d-7466ed1f64a1" providerId="ADAL" clId="{E6107ACA-4889-4082-94A3-0C3E80795950}" dt="2024-03-12T15:54:51.155" v="759" actId="47"/>
          <pc:sldLayoutMkLst>
            <pc:docMk/>
            <pc:sldMasterMk cId="3961540609" sldId="2147484033"/>
            <pc:sldLayoutMk cId="622327550" sldId="2147484074"/>
          </pc:sldLayoutMkLst>
        </pc:sldLayoutChg>
      </pc:sldMasterChg>
      <pc:sldMasterChg chg="delSldLayout">
        <pc:chgData name="Szabo, Corinne" userId="5f91d2e2-9041-4610-ba2d-7466ed1f64a1" providerId="ADAL" clId="{E6107ACA-4889-4082-94A3-0C3E80795950}" dt="2024-03-13T17:50:01.398" v="857" actId="47"/>
        <pc:sldMasterMkLst>
          <pc:docMk/>
          <pc:sldMasterMk cId="177247593" sldId="2147484117"/>
        </pc:sldMasterMkLst>
        <pc:sldLayoutChg chg="del">
          <pc:chgData name="Szabo, Corinne" userId="5f91d2e2-9041-4610-ba2d-7466ed1f64a1" providerId="ADAL" clId="{E6107ACA-4889-4082-94A3-0C3E80795950}" dt="2024-03-13T17:50:01.398" v="857" actId="47"/>
          <pc:sldLayoutMkLst>
            <pc:docMk/>
            <pc:sldMasterMk cId="177247593" sldId="2147484117"/>
            <pc:sldLayoutMk cId="3356349352" sldId="214748373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16F0-C4A3-433C-B6E8-801C7450AC52}"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B3082-39AC-4E05-8EB6-D119EF4B8E28}" type="slidenum">
              <a:rPr lang="en-US" smtClean="0"/>
              <a:t>‹#›</a:t>
            </a:fld>
            <a:endParaRPr lang="en-US"/>
          </a:p>
        </p:txBody>
      </p:sp>
    </p:spTree>
    <p:extLst>
      <p:ext uri="{BB962C8B-B14F-4D97-AF65-F5344CB8AC3E}">
        <p14:creationId xmlns:p14="http://schemas.microsoft.com/office/powerpoint/2010/main" val="67438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 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Finance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March.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ABE7-2595-60F4-3117-2A9059184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39DDE-AE61-F819-FECC-CCC7614AC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69D09-6EB6-D499-0009-DB70673B3C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1E269-1DA4-9950-4C5F-4DA48D6AA3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58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(name and role) and I asked for a few minutes on the agenda to talk about </a:t>
            </a:r>
            <a:r>
              <a:rPr lang="en-US" dirty="0" err="1"/>
              <a:t>SoFinance</a:t>
            </a:r>
            <a:r>
              <a:rPr lang="en-US" dirty="0"/>
              <a:t>.</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FE2F4-8B50-4900-9B30-3A870D17B7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30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Finance is rolling out in two phases – which you can see on the screen.</a:t>
            </a:r>
          </a:p>
          <a:p>
            <a:endParaRPr lang="en-US" dirty="0"/>
          </a:p>
          <a:p>
            <a:r>
              <a:rPr lang="en-US" dirty="0"/>
              <a:t>Phase I – the pilot was launched in December and some of you have most likely already interacted with it.</a:t>
            </a:r>
          </a:p>
          <a:p>
            <a:endParaRPr lang="en-US" dirty="0"/>
          </a:p>
          <a:p>
            <a:r>
              <a:rPr lang="en-US" dirty="0"/>
              <a:t>The team  specifically limited the roll out to so they could learn from the pilot and course correct prior to the second roll out.</a:t>
            </a:r>
          </a:p>
          <a:p>
            <a:endParaRPr lang="en-US" dirty="0"/>
          </a:p>
          <a:p>
            <a:r>
              <a:rPr lang="en-US" dirty="0"/>
              <a:t>Phase I covered the FSS/Banking functions you see on the screen.</a:t>
            </a:r>
          </a:p>
          <a:p>
            <a:endParaRPr lang="en-US" dirty="0"/>
          </a:p>
          <a:p>
            <a:r>
              <a:rPr lang="en-US" dirty="0"/>
              <a:t>CLICK</a:t>
            </a:r>
          </a:p>
          <a:p>
            <a:endParaRPr lang="en-US" dirty="0"/>
          </a:p>
          <a:p>
            <a:r>
              <a:rPr lang="en-US" dirty="0"/>
              <a:t>For Phase II – the REST of Finance Shared Services &amp; Banking will begin using </a:t>
            </a:r>
            <a:r>
              <a:rPr lang="en-US" dirty="0" err="1"/>
              <a:t>SoFinance</a:t>
            </a:r>
            <a:r>
              <a:rPr lang="en-US" dirty="0"/>
              <a:t>, </a:t>
            </a:r>
            <a:r>
              <a:rPr lang="en-US" b="1" dirty="0"/>
              <a:t>WHICH MEANS SIGNIFICANTLY MORE OF YOU WILL INTERACT WITH SOFINANCE IF THEY HAVE NOT DONE SO ALREADY</a:t>
            </a:r>
          </a:p>
          <a:p>
            <a:endParaRPr lang="en-US" b="1" dirty="0"/>
          </a:p>
          <a:p>
            <a:r>
              <a:rPr lang="en-US" b="1" dirty="0"/>
              <a:t>Today</a:t>
            </a:r>
            <a:r>
              <a:rPr lang="en-US" b="0" dirty="0"/>
              <a:t> – you only interact with </a:t>
            </a:r>
            <a:r>
              <a:rPr lang="en-US" b="0" dirty="0" err="1"/>
              <a:t>SoFinance</a:t>
            </a:r>
            <a:r>
              <a:rPr lang="en-US" b="0" dirty="0"/>
              <a:t> if you have a service request regarding one of the functions on the left side of the screen – while for the other functions you do not.</a:t>
            </a:r>
          </a:p>
          <a:p>
            <a:endParaRPr lang="en-US" b="0" dirty="0"/>
          </a:p>
          <a:p>
            <a:r>
              <a:rPr lang="en-US" b="0" dirty="0"/>
              <a:t>For this reason, the team did a soft launch, meaning they helped people start to know what to expect and encouraged them to use </a:t>
            </a:r>
            <a:r>
              <a:rPr lang="en-US" b="0" dirty="0" err="1"/>
              <a:t>SoFinance</a:t>
            </a:r>
            <a:r>
              <a:rPr lang="en-US" b="0" dirty="0"/>
              <a:t>, but we didn’t actively drive people to use it yet since the whole menu of FSS &amp; Banking functions was not yet available.</a:t>
            </a:r>
          </a:p>
          <a:p>
            <a:endParaRPr lang="en-US" b="1" dirty="0"/>
          </a:p>
          <a:p>
            <a:r>
              <a:rPr lang="en-US" b="1" dirty="0"/>
              <a:t>Soon </a:t>
            </a:r>
            <a:r>
              <a:rPr lang="en-US" b="0" dirty="0"/>
              <a:t>–April 22</a:t>
            </a:r>
            <a:r>
              <a:rPr lang="en-US" b="0" baseline="30000" dirty="0"/>
              <a:t>nd</a:t>
            </a:r>
            <a:r>
              <a:rPr lang="en-US" b="0" dirty="0"/>
              <a:t> to be exact,  you will interact with </a:t>
            </a:r>
            <a:r>
              <a:rPr lang="en-US" b="0" dirty="0" err="1"/>
              <a:t>SoFinance</a:t>
            </a:r>
            <a:r>
              <a:rPr lang="en-US" b="0" dirty="0"/>
              <a:t> for ALL FSS/Banking functions – and the  functions added in phase II handle a high volume of inquiries – so if you have not interacted with </a:t>
            </a:r>
            <a:r>
              <a:rPr lang="en-US" b="0" dirty="0" err="1"/>
              <a:t>SoFinance</a:t>
            </a:r>
            <a:r>
              <a:rPr lang="en-US" b="0" dirty="0"/>
              <a:t>, you most likely will after April 22</a:t>
            </a:r>
            <a:r>
              <a:rPr lang="en-US" b="0" baseline="30000" dirty="0"/>
              <a:t>nd</a:t>
            </a:r>
            <a:r>
              <a:rPr lang="en-US"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A762-F4CB-42EF-81E8-E0A1354592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901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a:t>
            </a:r>
            <a:r>
              <a:rPr lang="en-US" dirty="0" err="1"/>
              <a:t>SoFinance</a:t>
            </a:r>
            <a:r>
              <a:rPr lang="en-US" dirty="0"/>
              <a:t> is fairly intuitive, but if you are not used to it, it will take a small learning curve.</a:t>
            </a:r>
          </a:p>
          <a:p>
            <a:endParaRPr lang="en-US" dirty="0"/>
          </a:p>
          <a:p>
            <a:r>
              <a:rPr lang="en-US" dirty="0"/>
              <a:t>For those of you who have already used </a:t>
            </a:r>
            <a:r>
              <a:rPr lang="en-US" dirty="0" err="1"/>
              <a:t>SoFinance</a:t>
            </a:r>
            <a:r>
              <a:rPr lang="en-US" dirty="0"/>
              <a:t>, this is not new information, but for those of you who have not, this can be helpful.</a:t>
            </a:r>
          </a:p>
          <a:p>
            <a:endParaRPr lang="en-US" dirty="0"/>
          </a:p>
          <a:p>
            <a:r>
              <a:rPr lang="en-US" dirty="0"/>
              <a:t>The first thing to know is that after the roll out of Phase II – essentially all inquiries to Finance Shared Services/Banking will cause a ticket to be created.  (there are a few exceptions – but this is the general rule)</a:t>
            </a:r>
          </a:p>
          <a:p>
            <a:endParaRPr lang="en-US" dirty="0"/>
          </a:p>
          <a:p>
            <a:r>
              <a:rPr lang="en-US" dirty="0"/>
              <a:t>Right now, tickets are only created for requests submitted to the FSS/Banking departments included in the pilot phase.</a:t>
            </a:r>
          </a:p>
          <a:p>
            <a:endParaRPr lang="en-US" dirty="0"/>
          </a:p>
          <a:p>
            <a:r>
              <a:rPr lang="en-US" dirty="0"/>
              <a:t>The ticket is important because it houses all correspondence, notes, and the final resolution for  request for support.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best thing to do is to start using the </a:t>
            </a:r>
            <a:r>
              <a:rPr lang="en-US" dirty="0" err="1"/>
              <a:t>SoFinance</a:t>
            </a:r>
            <a:r>
              <a:rPr lang="en-US" dirty="0"/>
              <a:t> portal to submit service requests to Finance Shared Services &amp; Banking.   We want  you to get used to using </a:t>
            </a:r>
            <a:r>
              <a:rPr lang="en-US" dirty="0" err="1"/>
              <a:t>SoFinance</a:t>
            </a:r>
            <a:r>
              <a:rPr lang="en-US" dirty="0"/>
              <a:t> to initiate inquiries instead of using shared mailboxes or the phone, because this is most direct way to get a resolution to your request.  Also, when you e-mail Finance Shared Services , you create a high probability of duplicate tickets that can cause unnecessary correspondence and confusion.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if you happen to contact FSS/banking the old way, a ticket will still be created for you to track your inquiry through to the end.  If you go straight to </a:t>
            </a:r>
            <a:r>
              <a:rPr lang="en-US" dirty="0" err="1"/>
              <a:t>SoFinance</a:t>
            </a:r>
            <a:r>
              <a:rPr lang="en-US" dirty="0"/>
              <a:t> yourself, you are eliminating the “middle man” – either human or automated – to translate your request into a ticket.  </a:t>
            </a:r>
          </a:p>
          <a:p>
            <a:endParaRPr lang="en-US" dirty="0"/>
          </a:p>
          <a:p>
            <a:endParaRPr lang="en-US" dirty="0"/>
          </a:p>
          <a:p>
            <a:r>
              <a:rPr lang="en-US" dirty="0"/>
              <a:t>Once a ticket is created, you can continue to communicate about the request in two ways:  </a:t>
            </a:r>
          </a:p>
          <a:p>
            <a:endParaRPr lang="en-US" dirty="0"/>
          </a:p>
          <a:p>
            <a:r>
              <a:rPr lang="en-US" dirty="0"/>
              <a:t>You can respond to the </a:t>
            </a:r>
            <a:r>
              <a:rPr lang="en-US" dirty="0" err="1"/>
              <a:t>sofinance</a:t>
            </a:r>
            <a:r>
              <a:rPr lang="en-US" dirty="0"/>
              <a:t> e-mail (be sure not to change the subject line), and your correspondence will be captured in the ticket or…..</a:t>
            </a:r>
          </a:p>
          <a:p>
            <a:endParaRPr lang="en-US" dirty="0"/>
          </a:p>
          <a:p>
            <a:r>
              <a:rPr lang="en-US" dirty="0"/>
              <a:t>You can go straight into the </a:t>
            </a:r>
            <a:r>
              <a:rPr lang="en-US" dirty="0" err="1"/>
              <a:t>SoFinance</a:t>
            </a:r>
            <a:r>
              <a:rPr lang="en-US" dirty="0"/>
              <a:t> portal to add comments and information to the ticket.  When you are in the portal, you can monitor progress or communicate on all of your open ticket if you have more than one, and you can also look up completed tickets.</a:t>
            </a:r>
          </a:p>
          <a:p>
            <a:endParaRPr lang="en-US" dirty="0"/>
          </a:p>
          <a:p>
            <a:r>
              <a:rPr lang="en-US" dirty="0"/>
              <a:t>DO NOT continue to use regular Outlook e-mail to follow –up or it could create duplicate tickets and confusion.</a:t>
            </a:r>
          </a:p>
          <a:p>
            <a:endParaRPr lang="en-US" dirty="0"/>
          </a:p>
          <a:p>
            <a:endParaRPr lang="en-US" dirty="0"/>
          </a:p>
          <a:p>
            <a:r>
              <a:rPr lang="en-US" dirty="0"/>
              <a:t>Also be aware,  on April 22</a:t>
            </a:r>
            <a:r>
              <a:rPr lang="en-US" baseline="30000" dirty="0"/>
              <a:t>nd</a:t>
            </a:r>
            <a:r>
              <a:rPr lang="en-US" dirty="0"/>
              <a:t>, when phase II goes live,  tickets will be created for any requests to FSS/Banking that has not yet been resolved – so for this point in time only, tickets and confirmation e-mails will be created for “in flight” topics.</a:t>
            </a:r>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FE2F4-8B50-4900-9B30-3A870D17B7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597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what can you do to get ready? </a:t>
            </a:r>
          </a:p>
          <a:p>
            <a:endParaRPr lang="en-US" dirty="0"/>
          </a:p>
          <a:p>
            <a:r>
              <a:rPr lang="en-US" dirty="0"/>
              <a:t>First – I encourage you to lead by example</a:t>
            </a:r>
          </a:p>
          <a:p>
            <a:pPr marL="171450" indent="-171450">
              <a:buFont typeface="Arial" panose="020B0604020202020204" pitchFamily="34" charset="0"/>
              <a:buChar char="•"/>
            </a:pPr>
            <a:r>
              <a:rPr lang="en-US" dirty="0"/>
              <a:t>Become familiar with </a:t>
            </a:r>
            <a:r>
              <a:rPr lang="en-US" dirty="0" err="1"/>
              <a:t>SoFinance</a:t>
            </a:r>
            <a:r>
              <a:rPr lang="en-US" dirty="0"/>
              <a:t> by using it</a:t>
            </a:r>
          </a:p>
          <a:p>
            <a:pPr marL="171450" indent="-171450">
              <a:buFont typeface="Arial" panose="020B0604020202020204" pitchFamily="34" charset="0"/>
              <a:buChar char="•"/>
            </a:pPr>
            <a:r>
              <a:rPr lang="en-US" dirty="0"/>
              <a:t>Take the e-learning and review the user guides </a:t>
            </a:r>
          </a:p>
          <a:p>
            <a:pPr marL="171450" indent="-171450">
              <a:buFont typeface="Arial" panose="020B0604020202020204" pitchFamily="34" charset="0"/>
              <a:buChar char="•"/>
            </a:pPr>
            <a:r>
              <a:rPr lang="en-US" dirty="0"/>
              <a:t>Help your team members who interact with Finance Shared Services &amp; Banking get ready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CLICK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Now, to help your team get ready…….</a:t>
            </a:r>
          </a:p>
          <a:p>
            <a:pPr marL="0" indent="0">
              <a:buFont typeface="Arial" panose="020B0604020202020204" pitchFamily="34" charset="0"/>
              <a:buNone/>
            </a:pPr>
            <a:endParaRPr lang="en-US" dirty="0"/>
          </a:p>
          <a:p>
            <a:pPr marL="171450" indent="-171450" algn="l" defTabSz="914400" rtl="0" eaLnBrk="1" latinLnBrk="0" hangingPunct="1">
              <a:spcAft>
                <a:spcPts val="1200"/>
              </a:spcAft>
              <a:buClr>
                <a:srgbClr val="FF0000"/>
              </a:buClr>
              <a:buFont typeface="Arial" panose="020B0604020202020204" pitchFamily="34" charset="0"/>
              <a:buChar char="•"/>
            </a:pPr>
            <a:r>
              <a:rPr lang="en-US" sz="1200" kern="1200" dirty="0">
                <a:solidFill>
                  <a:schemeClr val="tx1"/>
                </a:solidFill>
                <a:latin typeface="+mn-lt"/>
                <a:ea typeface="+mn-ea"/>
                <a:cs typeface="+mn-cs"/>
              </a:rPr>
              <a:t>Discuss </a:t>
            </a:r>
            <a:r>
              <a:rPr lang="en-US" sz="1200" kern="1200" dirty="0" err="1">
                <a:solidFill>
                  <a:schemeClr val="tx1"/>
                </a:solidFill>
                <a:latin typeface="+mn-lt"/>
                <a:ea typeface="+mn-ea"/>
                <a:cs typeface="+mn-cs"/>
              </a:rPr>
              <a:t>SoFinance</a:t>
            </a:r>
            <a:r>
              <a:rPr lang="en-US" sz="1200" kern="1200" dirty="0">
                <a:solidFill>
                  <a:schemeClr val="tx1"/>
                </a:solidFill>
                <a:latin typeface="+mn-lt"/>
                <a:ea typeface="+mn-ea"/>
                <a:cs typeface="+mn-cs"/>
              </a:rPr>
              <a:t> with your teams who interact with Finance Shared Services &amp; Banking</a:t>
            </a:r>
          </a:p>
          <a:p>
            <a:pPr marL="171450" indent="-171450">
              <a:buFont typeface="Arial" panose="020B0604020202020204" pitchFamily="34" charset="0"/>
              <a:buChar char="•"/>
            </a:pPr>
            <a:r>
              <a:rPr lang="en-US" dirty="0"/>
              <a:t>Encourage your teams to access the resources on </a:t>
            </a:r>
            <a:r>
              <a:rPr lang="en-US" dirty="0" err="1"/>
              <a:t>Sodexo_net</a:t>
            </a:r>
            <a:r>
              <a:rPr lang="en-US" dirty="0"/>
              <a:t> – if nothing else, at least the brief e-learning course</a:t>
            </a:r>
          </a:p>
          <a:p>
            <a:pPr marL="171450" indent="-171450">
              <a:buFont typeface="Arial" panose="020B0604020202020204" pitchFamily="34" charset="0"/>
              <a:buChar char="•"/>
            </a:pPr>
            <a:r>
              <a:rPr lang="en-US" dirty="0"/>
              <a:t>And encourage them to visit the </a:t>
            </a:r>
            <a:r>
              <a:rPr lang="en-US" dirty="0" err="1"/>
              <a:t>SoFinance</a:t>
            </a:r>
            <a:r>
              <a:rPr lang="en-US" dirty="0"/>
              <a:t> portal itself – it’s open now for the pilot functions – they can play around and do everything up to hitting “submit” if they are playing – or if they have a real service request, then of course , submit it!</a:t>
            </a:r>
          </a:p>
          <a:p>
            <a:pPr marL="171450" indent="-171450">
              <a:buFont typeface="Arial" panose="020B0604020202020204" pitchFamily="34" charset="0"/>
              <a:buChar char="•"/>
            </a:pPr>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4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8638"/>
            <a:ext cx="4586288" cy="2581275"/>
          </a:xfrm>
        </p:spPr>
      </p:sp>
      <p:sp>
        <p:nvSpPr>
          <p:cNvPr id="3" name="Notes Placeholder 2"/>
          <p:cNvSpPr>
            <a:spLocks noGrp="1"/>
          </p:cNvSpPr>
          <p:nvPr>
            <p:ph type="body" idx="1"/>
          </p:nvPr>
        </p:nvSpPr>
        <p:spPr>
          <a:xfrm>
            <a:off x="291146" y="3196276"/>
            <a:ext cx="8626525" cy="4260966"/>
          </a:xfrm>
        </p:spPr>
        <p:txBody>
          <a:bodyPr/>
          <a:lstStyle/>
          <a:p>
            <a:endParaRPr lang="en-US" sz="1400" b="1" dirty="0"/>
          </a:p>
          <a:p>
            <a:endParaRPr lang="en-US" dirty="0"/>
          </a:p>
          <a:p>
            <a:r>
              <a:rPr lang="en-US" dirty="0"/>
              <a:t>No as I mentioned, </a:t>
            </a:r>
            <a:r>
              <a:rPr lang="en-US" dirty="0" err="1"/>
              <a:t>SoFinance</a:t>
            </a:r>
            <a:r>
              <a:rPr lang="en-US" dirty="0"/>
              <a:t> is fairly intuitive, but it still takes a little practice</a:t>
            </a:r>
          </a:p>
          <a:p>
            <a:endParaRPr lang="en-US" dirty="0"/>
          </a:p>
          <a:p>
            <a:r>
              <a:rPr lang="en-US" dirty="0"/>
              <a:t>First, let’s talk about how to access the </a:t>
            </a:r>
            <a:r>
              <a:rPr lang="en-US" dirty="0" err="1"/>
              <a:t>SoFinance</a:t>
            </a:r>
            <a:r>
              <a:rPr lang="en-US" dirty="0"/>
              <a:t> Portal</a:t>
            </a:r>
          </a:p>
          <a:p>
            <a:endParaRPr lang="en-US" dirty="0"/>
          </a:p>
          <a:p>
            <a:r>
              <a:rPr lang="en-US" dirty="0"/>
              <a:t>On </a:t>
            </a:r>
            <a:r>
              <a:rPr lang="en-US" dirty="0" err="1"/>
              <a:t>sodexonet</a:t>
            </a:r>
            <a:r>
              <a:rPr lang="en-US" dirty="0"/>
              <a:t> – you can set up a quick link from the choices provided– or it might already be in your quick link selection area.  </a:t>
            </a:r>
          </a:p>
          <a:p>
            <a:endParaRPr lang="en-US" dirty="0"/>
          </a:p>
          <a:p>
            <a:r>
              <a:rPr lang="en-US" dirty="0"/>
              <a:t>You can also access the link on the </a:t>
            </a:r>
            <a:r>
              <a:rPr lang="en-US" dirty="0" err="1"/>
              <a:t>SoFinance</a:t>
            </a:r>
            <a:r>
              <a:rPr lang="en-US" dirty="0"/>
              <a:t> page of </a:t>
            </a:r>
            <a:r>
              <a:rPr lang="en-US" dirty="0" err="1"/>
              <a:t>Sodexonet</a:t>
            </a:r>
            <a:endParaRPr lang="en-US" dirty="0"/>
          </a:p>
          <a:p>
            <a:endParaRPr lang="en-US" dirty="0"/>
          </a:p>
          <a:p>
            <a:r>
              <a:rPr lang="en-US" dirty="0"/>
              <a:t>And you can also access so finance through the my Sodexo applications button on the Sodexo  north America home page</a:t>
            </a:r>
          </a:p>
          <a:p>
            <a:endParaRPr lang="en-US" dirty="0"/>
          </a:p>
          <a:p>
            <a:r>
              <a:rPr lang="en-US" dirty="0"/>
              <a:t>The user guide also walks you through how to set up a desk top short cut to get to the portal</a:t>
            </a:r>
          </a:p>
          <a:p>
            <a:endParaRPr lang="en-US" dirty="0"/>
          </a:p>
          <a:p>
            <a:endParaRPr lang="en-US" dirty="0"/>
          </a:p>
          <a:p>
            <a:r>
              <a:rPr lang="en-US" dirty="0"/>
              <a:t>Now,  how to get support – again ,the </a:t>
            </a:r>
            <a:r>
              <a:rPr lang="en-US" dirty="0" err="1"/>
              <a:t>sofinance</a:t>
            </a:r>
            <a:r>
              <a:rPr lang="en-US" dirty="0"/>
              <a:t> </a:t>
            </a:r>
            <a:r>
              <a:rPr lang="en-US" dirty="0" err="1"/>
              <a:t>sodexonet</a:t>
            </a:r>
            <a:r>
              <a:rPr lang="en-US" dirty="0"/>
              <a:t> page has links to resources such as a brief e-learning course, which I strongly encourage you to take – </a:t>
            </a:r>
          </a:p>
          <a:p>
            <a:endParaRPr lang="en-US" dirty="0"/>
          </a:p>
          <a:p>
            <a:r>
              <a:rPr lang="en-US" dirty="0"/>
              <a:t>I’ll put the e-learning link in chat since the  publishers are still working on adding the link to the page, plus there is a quick reference and a comprehensive user guide.</a:t>
            </a:r>
          </a:p>
          <a:p>
            <a:endParaRPr lang="en-US" dirty="0"/>
          </a:p>
          <a:p>
            <a:r>
              <a:rPr lang="en-US" dirty="0"/>
              <a:t>Within the </a:t>
            </a:r>
            <a:r>
              <a:rPr lang="en-US" dirty="0" err="1"/>
              <a:t>sofinance</a:t>
            </a:r>
            <a:r>
              <a:rPr lang="en-US" dirty="0"/>
              <a:t> portal – the home page also has a knowledge article section with additional support materials.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5D9B336-4D93-4EDB-BEE9-F25B584AC80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80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What questions do you have?</a:t>
            </a:r>
          </a:p>
          <a:p>
            <a:endParaRPr lang="en-US" b="0" dirty="0"/>
          </a:p>
          <a:p>
            <a:r>
              <a:rPr lang="en-US" b="0" dirty="0"/>
              <a:t>Note, if you receive a question that you don’t know how to answer, please reach out to Patricia Michaels or Anthony </a:t>
            </a:r>
            <a:r>
              <a:rPr lang="en-US" b="0" dirty="0" err="1"/>
              <a:t>Pirore</a:t>
            </a:r>
            <a:r>
              <a:rPr lang="en-US" b="0" dirty="0"/>
              <a:t> </a:t>
            </a:r>
            <a:r>
              <a:rPr lang="en-US" b="0"/>
              <a:t>for follow-up.</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FE2F4-8B50-4900-9B30-3A870D17B7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793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up:</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Simplify Scanning Solution – Chris Lepovich</a:t>
            </a:r>
            <a:endParaRPr lang="en-US" sz="1800" i="1" dirty="0">
              <a:effectLst/>
              <a:latin typeface="Calibri" panose="020F050202020403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1" i="0" dirty="0" err="1">
                <a:effectLst/>
                <a:latin typeface="Calibri" panose="020F0502020204030204" pitchFamily="34" charset="0"/>
                <a:ea typeface="Aptos" panose="020B0004020202020204" pitchFamily="34" charset="0"/>
              </a:rPr>
              <a:t>SoFinance</a:t>
            </a:r>
            <a:r>
              <a:rPr lang="en-US" sz="1800" b="1" i="0" dirty="0">
                <a:effectLst/>
                <a:latin typeface="Calibri" panose="020F0502020204030204" pitchFamily="34" charset="0"/>
                <a:ea typeface="Aptos" panose="020B0004020202020204" pitchFamily="34" charset="0"/>
              </a:rPr>
              <a:t> Update </a:t>
            </a:r>
            <a:r>
              <a:rPr lang="en-US" sz="1800" b="0" i="0" dirty="0">
                <a:effectLst/>
                <a:latin typeface="Calibri" panose="020F0502020204030204" pitchFamily="34" charset="0"/>
                <a:ea typeface="Aptos" panose="020B0004020202020204" pitchFamily="34" charset="0"/>
              </a:rPr>
              <a:t>– we welcome back Tony</a:t>
            </a:r>
            <a:r>
              <a:rPr lang="en-US" sz="1800" b="0" i="1" dirty="0">
                <a:effectLst/>
                <a:latin typeface="Calibri" panose="020F0502020204030204" pitchFamily="34" charset="0"/>
                <a:ea typeface="Aptos" panose="020B0004020202020204" pitchFamily="34" charset="0"/>
              </a:rPr>
              <a:t> Priore</a:t>
            </a:r>
            <a:endParaRPr lang="en-US" sz="1800" b="0" i="0" dirty="0">
              <a:effectLst/>
              <a:latin typeface="Calibri" panose="020F0502020204030204" pitchFamily="34" charset="0"/>
              <a:ea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Q&amp;A – we will continue to pause between topics to address questions in chat</a:t>
            </a:r>
            <a:endParaRPr lang="en-US" sz="1800" dirty="0">
              <a:effectLst/>
              <a:latin typeface="Calibri" panose="020F0502020204030204" pitchFamily="34" charset="0"/>
              <a:ea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within this Team meeting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25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warmer weather fast approaching, take a minute to assess your water intake and steps to ensure you’re meeting recommendations.</a:t>
            </a:r>
          </a:p>
          <a:p>
            <a:r>
              <a:rPr lang="en-US" dirty="0"/>
              <a:t>Getting enough water every day is important for your health.  Drinking water can prevent dehydration, a condition that can cause unclear thinking, result in mood change, cause your body to overheat, and lead to constipation and kidney stones.  Water has no calories, so it can also help with managing body weight and reducing calorie intake when substituted for drinks with calories, such as sweet tea or regular soda.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5D059-7A36-8C44-A1FA-23E15E71B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9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5D059-7A36-8C44-A1FA-23E15E71B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14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Mindful?</a:t>
            </a:r>
          </a:p>
          <a:p>
            <a:r>
              <a:rPr lang="en-US"/>
              <a:t>Sodexo is committed to creating healthy environments for our customers. Central to this effort is providing healthy, nutritious foods. We’ve listened to our customers. We’ve researched marketplace trends. Our executive chefs and registered dietitians worked together to create an exciting collection of recipes. The result is Mindful by Sodexo – an approach that focuses on transparency of ingredients, delicious food, satisfying portions and clarity in message so that making Mindful choices becomes second nature. While designed for use in our cafes, Mindful is an approach that you can easily adopt at home with your family.</a:t>
            </a:r>
          </a:p>
          <a:p>
            <a:r>
              <a:rPr lang="en-US"/>
              <a:t>https://www.mindful.sodexo.com/</a:t>
            </a:r>
          </a:p>
          <a:p>
            <a:endParaRPr lang="en-US"/>
          </a:p>
        </p:txBody>
      </p:sp>
      <p:sp>
        <p:nvSpPr>
          <p:cNvPr id="4" name="Slide Number Placeholder 3"/>
          <p:cNvSpPr>
            <a:spLocks noGrp="1"/>
          </p:cNvSpPr>
          <p:nvPr>
            <p:ph type="sldNum" sz="quarter" idx="5"/>
          </p:nvPr>
        </p:nvSpPr>
        <p:spPr/>
        <p:txBody>
          <a:bodyPr/>
          <a:lstStyle/>
          <a:p>
            <a:fld id="{C39B3082-39AC-4E05-8EB6-D119EF4B8E28}" type="slidenum">
              <a:rPr lang="en-US" smtClean="0"/>
              <a:t>6</a:t>
            </a:fld>
            <a:endParaRPr lang="en-US"/>
          </a:p>
        </p:txBody>
      </p:sp>
    </p:spTree>
    <p:extLst>
      <p:ext uri="{BB962C8B-B14F-4D97-AF65-F5344CB8AC3E}">
        <p14:creationId xmlns:p14="http://schemas.microsoft.com/office/powerpoint/2010/main" val="251769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41FD-2CF1-AE39-95C7-2EBFF94F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77DFF-A326-03FF-B6FE-2DC5F01D2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1E7B3-83E4-6202-DA7C-3AE5FF83A775}"/>
              </a:ext>
            </a:extLst>
          </p:cNvPr>
          <p:cNvSpPr>
            <a:spLocks noGrp="1"/>
          </p:cNvSpPr>
          <p:nvPr>
            <p:ph type="body" idx="1"/>
          </p:nvPr>
        </p:nvSpPr>
        <p:spPr/>
        <p:txBody>
          <a:bodyPr/>
          <a:lstStyle/>
          <a:p>
            <a:r>
              <a:rPr lang="en-US"/>
              <a:t>Chris Lepovich</a:t>
            </a:r>
          </a:p>
        </p:txBody>
      </p:sp>
      <p:sp>
        <p:nvSpPr>
          <p:cNvPr id="4" name="Slide Number Placeholder 3">
            <a:extLst>
              <a:ext uri="{FF2B5EF4-FFF2-40B4-BE49-F238E27FC236}">
                <a16:creationId xmlns:a16="http://schemas.microsoft.com/office/drawing/2014/main" id="{380D287E-A54E-004A-F225-C5EE9113B6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F1283DC-EF6E-48CB-A2D5-2A32EEFA4F6E}"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194" name="Rectangle 2"/>
          <p:cNvSpPr>
            <a:spLocks noGrp="1" noRot="1" noChangeAspect="1" noChangeArrowheads="1" noTextEdit="1"/>
          </p:cNvSpPr>
          <p:nvPr>
            <p:ph type="sldImg"/>
          </p:nvPr>
        </p:nvSpPr>
        <p:spPr>
          <a:xfrm>
            <a:off x="93663" y="746125"/>
            <a:ext cx="6610350" cy="3719513"/>
          </a:xfrm>
          <a:ln/>
        </p:spPr>
      </p:sp>
      <p:sp>
        <p:nvSpPr>
          <p:cNvPr id="1361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D30FA-8602-3D8B-784C-C86158617C3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C4D03A5-4EB5-70C9-15BE-787720B9D635}"/>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F1283DC-EF6E-48CB-A2D5-2A32EEFA4F6E}"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194" name="Rectangle 2">
            <a:extLst>
              <a:ext uri="{FF2B5EF4-FFF2-40B4-BE49-F238E27FC236}">
                <a16:creationId xmlns:a16="http://schemas.microsoft.com/office/drawing/2014/main" id="{47BD9929-DDF1-EDFE-31F0-8660E09A1AD1}"/>
              </a:ext>
            </a:extLst>
          </p:cNvPr>
          <p:cNvSpPr>
            <a:spLocks noGrp="1" noRot="1" noChangeAspect="1" noChangeArrowheads="1" noTextEdit="1"/>
          </p:cNvSpPr>
          <p:nvPr>
            <p:ph type="sldImg"/>
          </p:nvPr>
        </p:nvSpPr>
        <p:spPr>
          <a:xfrm>
            <a:off x="93663" y="746125"/>
            <a:ext cx="6610350" cy="3719513"/>
          </a:xfrm>
          <a:ln/>
        </p:spPr>
      </p:sp>
      <p:sp>
        <p:nvSpPr>
          <p:cNvPr id="136195" name="Rectangle 3">
            <a:extLst>
              <a:ext uri="{FF2B5EF4-FFF2-40B4-BE49-F238E27FC236}">
                <a16:creationId xmlns:a16="http://schemas.microsoft.com/office/drawing/2014/main" id="{C0E42CE0-DA1B-5270-43B6-A13F5CE1B46E}"/>
              </a:ext>
            </a:extLst>
          </p:cNvPr>
          <p:cNvSpPr>
            <a:spLocks noGrp="1" noChangeArrowheads="1"/>
          </p:cNvSpPr>
          <p:nvPr>
            <p:ph type="body" idx="1"/>
          </p:nvPr>
        </p:nvSpPr>
        <p:spPr/>
        <p:txBody>
          <a:bodyPr/>
          <a:lstStyle/>
          <a:p>
            <a:r>
              <a:rPr lang="fr-FR"/>
              <a:t>https://us.sodexonet.com/home/tools-x0026-resources/guidelines-and-standards/operations/accountingx002c-finance-x0026-in/reference-library/ap-support-center.html</a:t>
            </a:r>
          </a:p>
        </p:txBody>
      </p:sp>
    </p:spTree>
    <p:extLst>
      <p:ext uri="{BB962C8B-B14F-4D97-AF65-F5344CB8AC3E}">
        <p14:creationId xmlns:p14="http://schemas.microsoft.com/office/powerpoint/2010/main" val="1015979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13.xml"/><Relationship Id="rId4" Type="http://schemas.openxmlformats.org/officeDocument/2006/relationships/image" Target="../media/image16.w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jpeg"/><Relationship Id="rId1" Type="http://schemas.openxmlformats.org/officeDocument/2006/relationships/slideMaster" Target="../slideMasters/slideMaster13.xml"/><Relationship Id="rId4" Type="http://schemas.openxmlformats.org/officeDocument/2006/relationships/image" Target="../media/image16.wmf"/></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5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771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723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160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54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8170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2345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40972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2024.  All rights Reserved</a:t>
            </a:r>
          </a:p>
        </p:txBody>
      </p:sp>
    </p:spTree>
    <p:extLst>
      <p:ext uri="{BB962C8B-B14F-4D97-AF65-F5344CB8AC3E}">
        <p14:creationId xmlns:p14="http://schemas.microsoft.com/office/powerpoint/2010/main" val="31104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t>
            </a:r>
            <a:r>
              <a:rPr lang="en-US" noProof="0" err="1"/>
              <a:t>amet</a:t>
            </a:r>
            <a:r>
              <a:rPr lang="en-US" noProof="0"/>
              <a:t>, </a:t>
            </a:r>
            <a:r>
              <a:rPr lang="en-US" noProof="0" err="1"/>
              <a:t>consecte</a:t>
            </a:r>
            <a:endParaRPr lang="en-US" noProof="0"/>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 </a:t>
            </a:r>
          </a:p>
        </p:txBody>
      </p:sp>
    </p:spTree>
    <p:extLst>
      <p:ext uri="{BB962C8B-B14F-4D97-AF65-F5344CB8AC3E}">
        <p14:creationId xmlns:p14="http://schemas.microsoft.com/office/powerpoint/2010/main" val="9180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t>
            </a:r>
            <a:r>
              <a:rPr lang="en-US" noProof="0" err="1"/>
              <a:t>amet</a:t>
            </a:r>
            <a:r>
              <a:rPr lang="en-US" noProof="0"/>
              <a:t>, </a:t>
            </a:r>
            <a:r>
              <a:rPr lang="en-US" noProof="0" err="1"/>
              <a:t>consecte</a:t>
            </a:r>
            <a:endParaRPr lang="en-US" noProof="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496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239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7145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endParaRPr lang="en-US" noProof="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6730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t>
            </a:r>
            <a:r>
              <a:rPr lang="en-US" noProof="0" err="1"/>
              <a:t>amet</a:t>
            </a:r>
            <a:endParaRPr lang="en-US" noProof="0"/>
          </a:p>
          <a:p>
            <a:pPr lvl="2"/>
            <a:endParaRPr lang="en-US" noProof="0"/>
          </a:p>
          <a:p>
            <a:pPr lvl="2"/>
            <a:r>
              <a:rPr lang="en-US" noProof="0"/>
              <a:t>Text A </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2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885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4987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040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13622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a:t>Second level</a:t>
            </a:r>
            <a:endParaRPr lang="en-US" noProof="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en-US"/>
              <a:t>Second level</a:t>
            </a:r>
            <a:endParaRPr lang="en-US" noProof="0"/>
          </a:p>
          <a:p>
            <a:pPr lvl="1"/>
            <a:endParaRPr lang="en-US"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892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591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a:p>
            <a:pPr lvl="2"/>
            <a:endParaRPr lang="en-US" noProof="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err="1"/>
              <a:t>text</a:t>
            </a:r>
            <a:r>
              <a:rPr lang="en-US"/>
              <a:t> </a:t>
            </a:r>
            <a:r>
              <a:rPr lang="en-US" err="1"/>
              <a:t>level</a:t>
            </a:r>
            <a:r>
              <a:rPr lang="en-US"/>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217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3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951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11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464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59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953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err="1"/>
              <a:t>Title</a:t>
            </a:r>
            <a:r>
              <a:rPr lang="en-US"/>
              <a:t>, </a:t>
            </a:r>
            <a:r>
              <a:rPr lang="en-US" err="1"/>
              <a:t>text</a:t>
            </a:r>
            <a:r>
              <a:rPr lang="en-US"/>
              <a:t> </a:t>
            </a:r>
            <a:r>
              <a:rPr lang="en-US" err="1"/>
              <a:t>level</a:t>
            </a:r>
            <a:r>
              <a:rPr lang="en-US"/>
              <a:t> 1</a:t>
            </a:r>
          </a:p>
        </p:txBody>
      </p:sp>
    </p:spTree>
    <p:extLst>
      <p:ext uri="{BB962C8B-B14F-4D97-AF65-F5344CB8AC3E}">
        <p14:creationId xmlns:p14="http://schemas.microsoft.com/office/powerpoint/2010/main" val="18778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p>
        </p:txBody>
      </p:sp>
    </p:spTree>
    <p:extLst>
      <p:ext uri="{BB962C8B-B14F-4D97-AF65-F5344CB8AC3E}">
        <p14:creationId xmlns:p14="http://schemas.microsoft.com/office/powerpoint/2010/main" val="3397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159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265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474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240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176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47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a:t>Lorem ipsum </a:t>
            </a:r>
            <a:r>
              <a:rPr lang="en-US" err="1"/>
              <a:t>title</a:t>
            </a:r>
            <a:endParaRPr lang="en-US"/>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a:t>Title, text level 1</a:t>
            </a:r>
          </a:p>
        </p:txBody>
      </p:sp>
    </p:spTree>
    <p:extLst>
      <p:ext uri="{BB962C8B-B14F-4D97-AF65-F5344CB8AC3E}">
        <p14:creationId xmlns:p14="http://schemas.microsoft.com/office/powerpoint/2010/main" val="32659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29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67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324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01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9907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t>
            </a:r>
            <a:r>
              <a:rPr lang="en-US" sz="1200" kern="1200" err="1">
                <a:solidFill>
                  <a:schemeClr val="tx2"/>
                </a:solidFill>
                <a:latin typeface="+mn-lt"/>
                <a:ea typeface="+mn-ea"/>
                <a:cs typeface="+mn-cs"/>
              </a:rPr>
              <a:t>amet</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consectetuer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adipiscing</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elit</a:t>
            </a:r>
            <a:r>
              <a:rPr lang="en-US" sz="1200" kern="1200">
                <a:solidFill>
                  <a:schemeClr val="tx2"/>
                </a:solidFill>
                <a:latin typeface="+mn-lt"/>
                <a:ea typeface="+mn-ea"/>
                <a:cs typeface="+mn-cs"/>
              </a:rPr>
              <a:t>. Maecenas </a:t>
            </a:r>
            <a:r>
              <a:rPr lang="en-US" sz="1200" kern="1200" err="1">
                <a:solidFill>
                  <a:schemeClr val="tx2"/>
                </a:solidFill>
                <a:latin typeface="+mn-lt"/>
                <a:ea typeface="+mn-ea"/>
                <a:cs typeface="+mn-cs"/>
              </a:rPr>
              <a:t>porttitor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congue</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massa</a:t>
            </a:r>
            <a:endParaRPr lang="en-US" sz="1200" kern="120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35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516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90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3" name="Footer Placeholder 12"/>
          <p:cNvSpPr>
            <a:spLocks noGrp="1"/>
          </p:cNvSpPr>
          <p:nvPr>
            <p:ph type="ftr" sz="quarter" idx="13"/>
          </p:nvPr>
        </p:nvSpPr>
        <p:spPr>
          <a:xfrm>
            <a:off x="914400" y="6387880"/>
            <a:ext cx="8160000" cy="317720"/>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4576079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15574610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a:t>Click icon to add picture</a:t>
            </a:r>
            <a:endParaRPr lang="fr-F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a:solidFill>
                <a:schemeClr val="tx1"/>
              </a:solidFill>
            </a:endParaRPr>
          </a:p>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38487343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19603874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bwMode="ltGray">
          <a:xfrm>
            <a:off x="2743200" y="304801"/>
            <a:ext cx="8851899" cy="5803729"/>
          </a:xfrm>
          <a:no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5135161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8899487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4464050" y="954155"/>
            <a:ext cx="7131049" cy="5202000"/>
          </a:xfrm>
          <a:solidFill>
            <a:schemeClr val="bg1"/>
          </a:solidFill>
          <a:ln>
            <a:solidFill>
              <a:srgbClr val="2A295C"/>
            </a:solidFill>
          </a:ln>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26561131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12759706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11596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385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23654893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2"/>
          <p:cNvSpPr>
            <a:spLocks noGrp="1"/>
          </p:cNvSpPr>
          <p:nvPr>
            <p:ph type="ftr" sz="quarter" idx="17"/>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5176024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26862501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4465171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9"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11844293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6"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15537128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p:txBody>
      </p:sp>
      <p:sp>
        <p:nvSpPr>
          <p:cNvPr id="12" name="Espace réservé du texte 11"/>
          <p:cNvSpPr>
            <a:spLocks noGrp="1"/>
          </p:cNvSpPr>
          <p:nvPr>
            <p:ph type="body" sz="quarter" idx="13"/>
          </p:nvPr>
        </p:nvSpPr>
        <p:spPr>
          <a:xfrm>
            <a:off x="601134" y="1288158"/>
            <a:ext cx="10993967" cy="480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4407554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Rectangle 3"/>
          <p:cNvSpPr/>
          <p:nvPr userDrawn="1"/>
        </p:nvSpPr>
        <p:spPr bwMode="gray">
          <a:xfrm>
            <a:off x="601134" y="1268760"/>
            <a:ext cx="10993967" cy="48912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l"/>
            <a:endParaRPr lang="fr-FR" sz="1200">
              <a:solidFill>
                <a:schemeClr val="tx1"/>
              </a:solidFill>
            </a:endParaRPr>
          </a:p>
          <a:p>
            <a:pPr algn="l"/>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spTree>
    <p:extLst>
      <p:ext uri="{BB962C8B-B14F-4D97-AF65-F5344CB8AC3E}">
        <p14:creationId xmlns:p14="http://schemas.microsoft.com/office/powerpoint/2010/main" val="34483683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39783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2024.  All rights Reserved</a:t>
            </a:r>
          </a:p>
        </p:txBody>
      </p:sp>
    </p:spTree>
    <p:extLst>
      <p:ext uri="{BB962C8B-B14F-4D97-AF65-F5344CB8AC3E}">
        <p14:creationId xmlns:p14="http://schemas.microsoft.com/office/powerpoint/2010/main" val="2484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36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7383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5440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051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228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722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826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74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69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7498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fr-FR"/>
              <a:t>D</a:t>
            </a:r>
            <a:r>
              <a:rPr lang="en-US" noProof="0"/>
              <a:t>eux</a:t>
            </a:r>
            <a:r>
              <a:rPr lang="fr-FR"/>
              <a:t>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noProof="0"/>
              <a:t>Deuxième</a:t>
            </a:r>
            <a:r>
              <a:rPr lang="fr-FR"/>
              <a:t>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noProof="0"/>
              <a:t>Deuxième</a:t>
            </a:r>
            <a:r>
              <a:rPr lang="fr-FR"/>
              <a:t>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009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42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554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err="1"/>
              <a:t>text</a:t>
            </a:r>
            <a:r>
              <a:rPr lang="fr-FR"/>
              <a:t> </a:t>
            </a:r>
            <a:r>
              <a:rPr lang="fr-FR" err="1"/>
              <a:t>level</a:t>
            </a:r>
            <a:r>
              <a:rPr lang="fr-FR"/>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675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70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036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37044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1379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6062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594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5679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6843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215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82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43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6278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35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620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662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37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857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892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082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211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356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4137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3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8521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5340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3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0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3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499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600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853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25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868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487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5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578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559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978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219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886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591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439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27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462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68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22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6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86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327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52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6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07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661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59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1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4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1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3701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2024.  All rights Reserved</a:t>
            </a:r>
          </a:p>
        </p:txBody>
      </p:sp>
    </p:spTree>
    <p:extLst>
      <p:ext uri="{BB962C8B-B14F-4D97-AF65-F5344CB8AC3E}">
        <p14:creationId xmlns:p14="http://schemas.microsoft.com/office/powerpoint/2010/main" val="18375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80172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245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27321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7861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835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324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59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6602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506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62939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22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078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390696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457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742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937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45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59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5866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230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4518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36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850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661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71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284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28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32085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884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5822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9256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7965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7763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0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117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2559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23187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1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2024.  All rights Reserved</a:t>
            </a:r>
          </a:p>
        </p:txBody>
      </p:sp>
    </p:spTree>
    <p:extLst>
      <p:ext uri="{BB962C8B-B14F-4D97-AF65-F5344CB8AC3E}">
        <p14:creationId xmlns:p14="http://schemas.microsoft.com/office/powerpoint/2010/main" val="107583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t>
            </a:r>
            <a:r>
              <a:rPr lang="en-US" noProof="0" err="1"/>
              <a:t>amet</a:t>
            </a:r>
            <a:r>
              <a:rPr lang="en-US" noProof="0"/>
              <a:t>, </a:t>
            </a:r>
            <a:r>
              <a:rPr lang="en-US" noProof="0" err="1"/>
              <a:t>consecte</a:t>
            </a:r>
            <a:endParaRPr lang="en-US" noProof="0"/>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 </a:t>
            </a:r>
          </a:p>
        </p:txBody>
      </p:sp>
    </p:spTree>
    <p:extLst>
      <p:ext uri="{BB962C8B-B14F-4D97-AF65-F5344CB8AC3E}">
        <p14:creationId xmlns:p14="http://schemas.microsoft.com/office/powerpoint/2010/main" val="258580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t>
            </a:r>
            <a:r>
              <a:rPr lang="en-US" noProof="0" err="1"/>
              <a:t>amet</a:t>
            </a:r>
            <a:r>
              <a:rPr lang="en-US" noProof="0"/>
              <a:t>, </a:t>
            </a:r>
            <a:r>
              <a:rPr lang="en-US" noProof="0" err="1"/>
              <a:t>consecte</a:t>
            </a:r>
            <a:endParaRPr lang="en-US" noProof="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089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0055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endParaRPr lang="en-US" noProof="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889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t>
            </a:r>
            <a:r>
              <a:rPr lang="en-US" noProof="0" err="1"/>
              <a:t>amet</a:t>
            </a:r>
            <a:endParaRPr lang="en-US" noProof="0"/>
          </a:p>
          <a:p>
            <a:pPr lvl="2"/>
            <a:endParaRPr lang="en-US" noProof="0"/>
          </a:p>
          <a:p>
            <a:pPr lvl="2"/>
            <a:r>
              <a:rPr lang="en-US" noProof="0"/>
              <a:t>Text A </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356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202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1661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420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3311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6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a:t>Second level</a:t>
            </a:r>
            <a:endParaRPr lang="en-US" noProof="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en-US"/>
              <a:t>Second level</a:t>
            </a:r>
            <a:endParaRPr lang="en-US" noProof="0"/>
          </a:p>
          <a:p>
            <a:pPr lvl="1"/>
            <a:endParaRPr lang="en-US"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044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441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a:p>
            <a:pPr lvl="2"/>
            <a:endParaRPr lang="en-US" noProof="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err="1"/>
              <a:t>text</a:t>
            </a:r>
            <a:r>
              <a:rPr lang="en-US"/>
              <a:t> </a:t>
            </a:r>
            <a:r>
              <a:rPr lang="en-US" err="1"/>
              <a:t>level</a:t>
            </a:r>
            <a:r>
              <a:rPr lang="en-US"/>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598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575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4348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45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691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604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err="1"/>
              <a:t>Title</a:t>
            </a:r>
            <a:r>
              <a:rPr lang="en-US"/>
              <a:t>, </a:t>
            </a:r>
            <a:r>
              <a:rPr lang="en-US" err="1"/>
              <a:t>text</a:t>
            </a:r>
            <a:r>
              <a:rPr lang="en-US"/>
              <a:t> </a:t>
            </a:r>
            <a:r>
              <a:rPr lang="en-US" err="1"/>
              <a:t>level</a:t>
            </a:r>
            <a:r>
              <a:rPr lang="en-US"/>
              <a:t> 1</a:t>
            </a:r>
          </a:p>
        </p:txBody>
      </p:sp>
    </p:spTree>
    <p:extLst>
      <p:ext uri="{BB962C8B-B14F-4D97-AF65-F5344CB8AC3E}">
        <p14:creationId xmlns:p14="http://schemas.microsoft.com/office/powerpoint/2010/main" val="52122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p>
        </p:txBody>
      </p:sp>
    </p:spTree>
    <p:extLst>
      <p:ext uri="{BB962C8B-B14F-4D97-AF65-F5344CB8AC3E}">
        <p14:creationId xmlns:p14="http://schemas.microsoft.com/office/powerpoint/2010/main" val="309662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1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9092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1851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13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227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148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a:t>Lorem ipsum </a:t>
            </a:r>
            <a:r>
              <a:rPr lang="en-US" err="1"/>
              <a:t>title</a:t>
            </a:r>
            <a:endParaRPr lang="en-US"/>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a:t>Title, text level 1</a:t>
            </a:r>
          </a:p>
        </p:txBody>
      </p:sp>
    </p:spTree>
    <p:extLst>
      <p:ext uri="{BB962C8B-B14F-4D97-AF65-F5344CB8AC3E}">
        <p14:creationId xmlns:p14="http://schemas.microsoft.com/office/powerpoint/2010/main" val="294912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635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2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730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0004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8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515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25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204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164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12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51046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749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1" y="3880001"/>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1" y="1447801"/>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8"/>
            <a:ext cx="3614737" cy="1211871"/>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255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5" y="3038159"/>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9"/>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3038159"/>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581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5904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25801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1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494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81"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1"/>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121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4" y="1447800"/>
            <a:ext cx="11269663" cy="268877"/>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53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9"/>
            <a:ext cx="3614739"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9"/>
            <a:ext cx="3614739"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1112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4"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3"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9336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3"/>
            <a:ext cx="4068763" cy="286319"/>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38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85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0963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710303"/>
            <a:ext cx="2717227" cy="748496"/>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21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2284080"/>
            <a:ext cx="11269663" cy="1564019"/>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900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6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1" y="2276475"/>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76476"/>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641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1544229"/>
            <a:ext cx="11269663" cy="1776961"/>
          </a:xfrm>
          <a:noFill/>
        </p:spPr>
        <p:txBody>
          <a:bodyPr anchor="t"/>
          <a:lstStyle>
            <a:lvl1pPr marL="285744" indent="-285744">
              <a:buClr>
                <a:srgbClr val="EE0000"/>
              </a:buClr>
              <a:buFont typeface="Arial" panose="020B0604020202020204" pitchFamily="34" charset="0"/>
              <a:buChar char="▬"/>
              <a:defRPr sz="1500" b="1">
                <a:solidFill>
                  <a:srgbClr val="2A295C"/>
                </a:solidFill>
              </a:defRPr>
            </a:lvl1pPr>
            <a:lvl2pPr marL="804843" indent="-201608">
              <a:spcBef>
                <a:spcPts val="1200"/>
              </a:spcBef>
              <a:spcAft>
                <a:spcPts val="0"/>
              </a:spcAft>
              <a:buClr>
                <a:schemeClr val="tx2"/>
              </a:buClr>
              <a:buFont typeface="Arial" panose="020B0604020202020204" pitchFamily="34" charset="0"/>
              <a:buChar char="►"/>
              <a:defRPr sz="1500" b="0">
                <a:solidFill>
                  <a:srgbClr val="2A295C"/>
                </a:solidFill>
              </a:defRPr>
            </a:lvl2pPr>
            <a:lvl3pPr marL="1076298" indent="-125410">
              <a:spcBef>
                <a:spcPts val="600"/>
              </a:spcBef>
              <a:buClr>
                <a:srgbClr val="2A295C"/>
              </a:buClr>
              <a:buFont typeface="Verdana" panose="020B0604030504040204" pitchFamily="34" charset="0"/>
              <a:buChar char="-"/>
              <a:defRPr sz="1500">
                <a:solidFill>
                  <a:srgbClr val="2A295C"/>
                </a:solidFill>
              </a:defRPr>
            </a:lvl3pPr>
            <a:lvl4pPr marL="1492213" indent="-117472">
              <a:spcBef>
                <a:spcPts val="300"/>
              </a:spcBef>
              <a:buClr>
                <a:srgbClr val="FF0000"/>
              </a:buClr>
              <a:buSzPct val="100000"/>
              <a:buFont typeface="Arial" panose="020B0604020202020204" pitchFamily="34" charset="0"/>
              <a:buChar char="·"/>
              <a:defRPr sz="1500">
                <a:solidFill>
                  <a:srgbClr val="2A295C"/>
                </a:solidFill>
              </a:defRPr>
            </a:lvl4pPr>
            <a:lvl5pPr marL="1863679" indent="-118797">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01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74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140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719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7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2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2" y="280448"/>
            <a:ext cx="2495551" cy="903544"/>
          </a:xfrm>
          <a:ln>
            <a:solidFill>
              <a:srgbClr val="E6FF17"/>
            </a:solidFill>
          </a:ln>
        </p:spPr>
        <p:txBody>
          <a:bodyPr lIns="216000" tIns="144000" bIns="144000" anchor="ctr"/>
          <a:lstStyle>
            <a:lvl1pPr>
              <a:lnSpc>
                <a:spcPct val="100000"/>
              </a:lnSpc>
              <a:defRPr sz="1991"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5"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90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9E9-9B08-FF44-A068-62DDAF1E1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7A7C6-9C09-534C-B49F-482DF595F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8CB95E-11E7-2449-A789-C3736D6918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4A931B-5E65-7747-AAB3-03D534FA9447}"/>
              </a:ext>
            </a:extLst>
          </p:cNvPr>
          <p:cNvSpPr>
            <a:spLocks noGrp="1"/>
          </p:cNvSpPr>
          <p:nvPr>
            <p:ph type="ftr" sz="quarter" idx="11"/>
          </p:nvPr>
        </p:nvSpPr>
        <p:spPr/>
        <p:txBody>
          <a:bodyPr/>
          <a:lstStyle/>
          <a:p>
            <a:r>
              <a:rPr lang="en-US"/>
              <a:t>Unit Controller Call Series © Sodexo, March 2024.  All rights Reserved</a:t>
            </a:r>
          </a:p>
        </p:txBody>
      </p:sp>
      <p:sp>
        <p:nvSpPr>
          <p:cNvPr id="6" name="Slide Number Placeholder 5">
            <a:extLst>
              <a:ext uri="{FF2B5EF4-FFF2-40B4-BE49-F238E27FC236}">
                <a16:creationId xmlns:a16="http://schemas.microsoft.com/office/drawing/2014/main" id="{BEB5D252-6511-6148-8131-86F2E53FDD1C}"/>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03654889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42D0-0BE4-ED4E-9AC1-47C787DE5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CF3A4-F12E-0642-BFC3-839696164E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34210-746F-594B-85D3-8CF85A54A2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5BCCE73-1E34-464E-B0FC-805669EE8B12}"/>
              </a:ext>
            </a:extLst>
          </p:cNvPr>
          <p:cNvSpPr>
            <a:spLocks noGrp="1"/>
          </p:cNvSpPr>
          <p:nvPr>
            <p:ph type="ftr" sz="quarter" idx="11"/>
          </p:nvPr>
        </p:nvSpPr>
        <p:spPr/>
        <p:txBody>
          <a:bodyPr/>
          <a:lstStyle/>
          <a:p>
            <a:r>
              <a:rPr lang="en-US"/>
              <a:t>Unit Controller Call Series © Sodexo, March 2024.  All rights Reserved</a:t>
            </a:r>
          </a:p>
        </p:txBody>
      </p:sp>
      <p:sp>
        <p:nvSpPr>
          <p:cNvPr id="6" name="Slide Number Placeholder 5">
            <a:extLst>
              <a:ext uri="{FF2B5EF4-FFF2-40B4-BE49-F238E27FC236}">
                <a16:creationId xmlns:a16="http://schemas.microsoft.com/office/drawing/2014/main" id="{276954EF-03A4-0B48-98EF-B59ECA29BFBB}"/>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231152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DAF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EF689C9-253B-8683-D2C5-4BA2E7B77186}"/>
              </a:ext>
            </a:extLst>
          </p:cNvPr>
          <p:cNvSpPr>
            <a:spLocks noChangeArrowheads="1"/>
          </p:cNvSpPr>
          <p:nvPr userDrawn="1"/>
        </p:nvSpPr>
        <p:spPr bwMode="auto">
          <a:xfrm>
            <a:off x="0" y="4575176"/>
            <a:ext cx="12192000" cy="2282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124" tIns="41061" rIns="82124" bIns="41061" anchor="ctr"/>
          <a:lstStyle>
            <a:lvl1pPr defTabSz="814388">
              <a:defRPr>
                <a:solidFill>
                  <a:schemeClr val="tx1"/>
                </a:solidFill>
                <a:latin typeface="Arial" panose="020B0604020202020204" pitchFamily="34" charset="0"/>
              </a:defRPr>
            </a:lvl1pPr>
            <a:lvl2pPr marL="742950" indent="-285750" defTabSz="814388">
              <a:defRPr>
                <a:solidFill>
                  <a:schemeClr val="tx1"/>
                </a:solidFill>
                <a:latin typeface="Arial" panose="020B0604020202020204" pitchFamily="34" charset="0"/>
              </a:defRPr>
            </a:lvl2pPr>
            <a:lvl3pPr marL="1143000" indent="-228600" defTabSz="814388">
              <a:defRPr>
                <a:solidFill>
                  <a:schemeClr val="tx1"/>
                </a:solidFill>
                <a:latin typeface="Arial" panose="020B0604020202020204" pitchFamily="34" charset="0"/>
              </a:defRPr>
            </a:lvl3pPr>
            <a:lvl4pPr marL="1600200" indent="-228600" defTabSz="814388">
              <a:defRPr>
                <a:solidFill>
                  <a:schemeClr val="tx1"/>
                </a:solidFill>
                <a:latin typeface="Arial" panose="020B0604020202020204" pitchFamily="34" charset="0"/>
              </a:defRPr>
            </a:lvl4pPr>
            <a:lvl5pPr marL="2057400" indent="-228600" defTabSz="814388">
              <a:defRPr>
                <a:solidFill>
                  <a:schemeClr val="tx1"/>
                </a:solidFill>
                <a:latin typeface="Arial" panose="020B0604020202020204" pitchFamily="34" charset="0"/>
              </a:defRPr>
            </a:lvl5pPr>
            <a:lvl6pPr marL="2514600" indent="-228600" defTabSz="814388" fontAlgn="base">
              <a:spcBef>
                <a:spcPct val="0"/>
              </a:spcBef>
              <a:spcAft>
                <a:spcPct val="0"/>
              </a:spcAft>
              <a:defRPr>
                <a:solidFill>
                  <a:schemeClr val="tx1"/>
                </a:solidFill>
                <a:latin typeface="Arial" panose="020B0604020202020204" pitchFamily="34" charset="0"/>
              </a:defRPr>
            </a:lvl6pPr>
            <a:lvl7pPr marL="2971800" indent="-228600" defTabSz="814388" fontAlgn="base">
              <a:spcBef>
                <a:spcPct val="0"/>
              </a:spcBef>
              <a:spcAft>
                <a:spcPct val="0"/>
              </a:spcAft>
              <a:defRPr>
                <a:solidFill>
                  <a:schemeClr val="tx1"/>
                </a:solidFill>
                <a:latin typeface="Arial" panose="020B0604020202020204" pitchFamily="34" charset="0"/>
              </a:defRPr>
            </a:lvl7pPr>
            <a:lvl8pPr marL="3429000" indent="-228600" defTabSz="814388" fontAlgn="base">
              <a:spcBef>
                <a:spcPct val="0"/>
              </a:spcBef>
              <a:spcAft>
                <a:spcPct val="0"/>
              </a:spcAft>
              <a:defRPr>
                <a:solidFill>
                  <a:schemeClr val="tx1"/>
                </a:solidFill>
                <a:latin typeface="Arial" panose="020B0604020202020204" pitchFamily="34" charset="0"/>
              </a:defRPr>
            </a:lvl8pPr>
            <a:lvl9pPr marL="3886200" indent="-228600" defTabSz="814388" fontAlgn="base">
              <a:spcBef>
                <a:spcPct val="0"/>
              </a:spcBef>
              <a:spcAft>
                <a:spcPct val="0"/>
              </a:spcAft>
              <a:defRPr>
                <a:solidFill>
                  <a:schemeClr val="tx1"/>
                </a:solidFill>
                <a:latin typeface="Arial" panose="020B0604020202020204" pitchFamily="34" charset="0"/>
              </a:defRPr>
            </a:lvl9pPr>
          </a:lstStyle>
          <a:p>
            <a:pPr algn="ctr">
              <a:lnSpc>
                <a:spcPct val="90000"/>
              </a:lnSpc>
            </a:pPr>
            <a:endParaRPr lang="en-US" altLang="en-US" sz="2400"/>
          </a:p>
        </p:txBody>
      </p:sp>
      <p:pic>
        <p:nvPicPr>
          <p:cNvPr id="3" name="Picture 5" descr="Duarte-Logo">
            <a:extLst>
              <a:ext uri="{FF2B5EF4-FFF2-40B4-BE49-F238E27FC236}">
                <a16:creationId xmlns:a16="http://schemas.microsoft.com/office/drawing/2014/main" id="{487EBA3C-9A9F-AD3B-02D4-287B584F5E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
        <p:nvSpPr>
          <p:cNvPr id="978948" name="Rectangle 4"/>
          <p:cNvSpPr>
            <a:spLocks noGrp="1" noChangeArrowheads="1"/>
          </p:cNvSpPr>
          <p:nvPr>
            <p:ph type="subTitle" sz="quarter" idx="1"/>
          </p:nvPr>
        </p:nvSpPr>
        <p:spPr>
          <a:xfrm>
            <a:off x="683094" y="5679084"/>
            <a:ext cx="7437967" cy="1038410"/>
          </a:xfrm>
        </p:spPr>
        <p:txBody>
          <a:bodyPr/>
          <a:lstStyle>
            <a:lvl1pPr marL="0" indent="0">
              <a:buFontTx/>
              <a:buNone/>
              <a:defRPr sz="1200" b="0" i="0" cap="all">
                <a:solidFill>
                  <a:schemeClr val="accent2"/>
                </a:solidFill>
                <a:latin typeface="HelveticaNeueLT Std Med" pitchFamily="34" charset="0"/>
                <a:cs typeface="HelveticaNeueLT Std Med" pitchFamily="34" charset="0"/>
              </a:defRPr>
            </a:lvl1pPr>
          </a:lstStyle>
          <a:p>
            <a:r>
              <a:rPr lang="en-US"/>
              <a:t>Click to edit Master subtitle style</a:t>
            </a:r>
          </a:p>
        </p:txBody>
      </p:sp>
    </p:spTree>
    <p:extLst>
      <p:ext uri="{BB962C8B-B14F-4D97-AF65-F5344CB8AC3E}">
        <p14:creationId xmlns:p14="http://schemas.microsoft.com/office/powerpoint/2010/main" val="106857995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5F3E-3BD5-FE42-A680-00BA70768E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42C9CA-A648-6E4E-AE54-8C8138A56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572CA-3A7A-624D-BAFE-F334A2D6CD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B951EBC-C8E4-274D-8E59-A79D2F77E68D}"/>
              </a:ext>
            </a:extLst>
          </p:cNvPr>
          <p:cNvSpPr>
            <a:spLocks noGrp="1"/>
          </p:cNvSpPr>
          <p:nvPr>
            <p:ph type="ftr" sz="quarter" idx="11"/>
          </p:nvPr>
        </p:nvSpPr>
        <p:spPr/>
        <p:txBody>
          <a:bodyPr/>
          <a:lstStyle/>
          <a:p>
            <a:r>
              <a:rPr lang="en-US"/>
              <a:t>Unit Controller Call Series © Sodexo, March 2024.  All rights Reserved</a:t>
            </a:r>
          </a:p>
        </p:txBody>
      </p:sp>
      <p:sp>
        <p:nvSpPr>
          <p:cNvPr id="6" name="Slide Number Placeholder 5">
            <a:extLst>
              <a:ext uri="{FF2B5EF4-FFF2-40B4-BE49-F238E27FC236}">
                <a16:creationId xmlns:a16="http://schemas.microsoft.com/office/drawing/2014/main" id="{014EB04F-8A99-4943-8EA6-AAF313EFA5B1}"/>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27576926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454B-F944-734F-8E8E-CD90F11A5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86F21-D996-A34F-A9F1-6CD91B0AC7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34AB7-A19A-0F45-ABCB-9C003D9B26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57975D-2B02-4440-849B-99770A3030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0D7905E-5493-5D45-A250-A86CAC26CB83}"/>
              </a:ext>
            </a:extLst>
          </p:cNvPr>
          <p:cNvSpPr>
            <a:spLocks noGrp="1"/>
          </p:cNvSpPr>
          <p:nvPr>
            <p:ph type="ftr" sz="quarter" idx="11"/>
          </p:nvPr>
        </p:nvSpPr>
        <p:spPr/>
        <p:txBody>
          <a:bodyPr/>
          <a:lstStyle/>
          <a:p>
            <a:r>
              <a:rPr lang="en-US"/>
              <a:t>Unit Controller Call Series © Sodexo, March 2024.  All rights Reserved</a:t>
            </a:r>
          </a:p>
        </p:txBody>
      </p:sp>
      <p:sp>
        <p:nvSpPr>
          <p:cNvPr id="7" name="Slide Number Placeholder 6">
            <a:extLst>
              <a:ext uri="{FF2B5EF4-FFF2-40B4-BE49-F238E27FC236}">
                <a16:creationId xmlns:a16="http://schemas.microsoft.com/office/drawing/2014/main" id="{E88EC4C7-72E5-4A4A-8811-E6A62466125E}"/>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14727713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93D4-5120-FC47-91C3-7CD7FD805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852D15-A365-FC41-B18C-7C839BE90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3CC5B-C37C-734B-BE7C-14F94353CD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3C0D2-5FF2-5B43-AAC6-BF47E3D5B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90A966-1AB9-CD4A-BEDB-904FD5D09B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11D789-B6ED-CF47-AB16-1BDFDFBE45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6FF6E84-D8BA-D941-BA8A-2923311D205C}"/>
              </a:ext>
            </a:extLst>
          </p:cNvPr>
          <p:cNvSpPr>
            <a:spLocks noGrp="1"/>
          </p:cNvSpPr>
          <p:nvPr>
            <p:ph type="ftr" sz="quarter" idx="11"/>
          </p:nvPr>
        </p:nvSpPr>
        <p:spPr/>
        <p:txBody>
          <a:bodyPr/>
          <a:lstStyle/>
          <a:p>
            <a:r>
              <a:rPr lang="en-US"/>
              <a:t>Unit Controller Call Series © Sodexo, March 2024.  All rights Reserved</a:t>
            </a:r>
          </a:p>
        </p:txBody>
      </p:sp>
      <p:sp>
        <p:nvSpPr>
          <p:cNvPr id="9" name="Slide Number Placeholder 8">
            <a:extLst>
              <a:ext uri="{FF2B5EF4-FFF2-40B4-BE49-F238E27FC236}">
                <a16:creationId xmlns:a16="http://schemas.microsoft.com/office/drawing/2014/main" id="{92DD8082-B2FC-9E4D-AD49-710113249BB8}"/>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18085939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BB1D-C8F7-254D-9BB4-BAC17A605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C49B1-6F4E-0749-B45C-FFB6303A62D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FFCA74C-B27E-F54D-B29F-531B6B7B7DC6}"/>
              </a:ext>
            </a:extLst>
          </p:cNvPr>
          <p:cNvSpPr>
            <a:spLocks noGrp="1"/>
          </p:cNvSpPr>
          <p:nvPr>
            <p:ph type="ftr" sz="quarter" idx="11"/>
          </p:nvPr>
        </p:nvSpPr>
        <p:spPr/>
        <p:txBody>
          <a:bodyPr/>
          <a:lstStyle/>
          <a:p>
            <a:r>
              <a:rPr lang="en-US"/>
              <a:t>Unit Controller Call Series © Sodexo, March 2024.  All rights Reserved</a:t>
            </a:r>
          </a:p>
        </p:txBody>
      </p:sp>
      <p:sp>
        <p:nvSpPr>
          <p:cNvPr id="5" name="Slide Number Placeholder 4">
            <a:extLst>
              <a:ext uri="{FF2B5EF4-FFF2-40B4-BE49-F238E27FC236}">
                <a16:creationId xmlns:a16="http://schemas.microsoft.com/office/drawing/2014/main" id="{E3D0356D-91EB-244D-A205-091D420FDBC3}"/>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20772506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839726-FD03-584D-ABAA-5F906DDD66C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F792D8B-00C2-E04E-95EB-994359A7A84A}"/>
              </a:ext>
            </a:extLst>
          </p:cNvPr>
          <p:cNvSpPr>
            <a:spLocks noGrp="1"/>
          </p:cNvSpPr>
          <p:nvPr>
            <p:ph type="ftr" sz="quarter" idx="11"/>
          </p:nvPr>
        </p:nvSpPr>
        <p:spPr/>
        <p:txBody>
          <a:bodyPr/>
          <a:lstStyle/>
          <a:p>
            <a:r>
              <a:rPr lang="en-US"/>
              <a:t>Unit Controller Call Series © Sodexo, March 2024.  All rights Reserved</a:t>
            </a:r>
          </a:p>
        </p:txBody>
      </p:sp>
      <p:sp>
        <p:nvSpPr>
          <p:cNvPr id="4" name="Slide Number Placeholder 3">
            <a:extLst>
              <a:ext uri="{FF2B5EF4-FFF2-40B4-BE49-F238E27FC236}">
                <a16:creationId xmlns:a16="http://schemas.microsoft.com/office/drawing/2014/main" id="{355A9F25-6609-F54C-9E97-B0A2ECEA3CFE}"/>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1925734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B9F6-E06F-3846-A787-29213E94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040591-EC70-2446-ACB1-C4265F3F9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B67B9-CF7F-A946-AE19-6696CCD38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20DD8-82C9-8D47-B734-C912405A31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F6E2F47-6854-8D44-8427-56C4C769BC20}"/>
              </a:ext>
            </a:extLst>
          </p:cNvPr>
          <p:cNvSpPr>
            <a:spLocks noGrp="1"/>
          </p:cNvSpPr>
          <p:nvPr>
            <p:ph type="ftr" sz="quarter" idx="11"/>
          </p:nvPr>
        </p:nvSpPr>
        <p:spPr/>
        <p:txBody>
          <a:bodyPr/>
          <a:lstStyle/>
          <a:p>
            <a:r>
              <a:rPr lang="en-US"/>
              <a:t>Unit Controller Call Series © Sodexo, March 2024.  All rights Reserved</a:t>
            </a:r>
          </a:p>
        </p:txBody>
      </p:sp>
      <p:sp>
        <p:nvSpPr>
          <p:cNvPr id="7" name="Slide Number Placeholder 6">
            <a:extLst>
              <a:ext uri="{FF2B5EF4-FFF2-40B4-BE49-F238E27FC236}">
                <a16:creationId xmlns:a16="http://schemas.microsoft.com/office/drawing/2014/main" id="{E2B78484-2E0B-B648-92F0-8A060C23752A}"/>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73281246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B3B5-2C61-E54E-AFC1-E47DBE01C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B0F073-4459-F341-AF14-B7DC73589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B1103-FF00-B345-AB34-B69EF14AB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ECA42-619F-D949-8464-C20BB8C97EB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13E14B3-F147-5242-B6A3-119786BDA541}"/>
              </a:ext>
            </a:extLst>
          </p:cNvPr>
          <p:cNvSpPr>
            <a:spLocks noGrp="1"/>
          </p:cNvSpPr>
          <p:nvPr>
            <p:ph type="ftr" sz="quarter" idx="11"/>
          </p:nvPr>
        </p:nvSpPr>
        <p:spPr/>
        <p:txBody>
          <a:bodyPr/>
          <a:lstStyle/>
          <a:p>
            <a:r>
              <a:rPr lang="en-US"/>
              <a:t>Unit Controller Call Series © Sodexo, March 2024.  All rights Reserved</a:t>
            </a:r>
          </a:p>
        </p:txBody>
      </p:sp>
      <p:sp>
        <p:nvSpPr>
          <p:cNvPr id="7" name="Slide Number Placeholder 6">
            <a:extLst>
              <a:ext uri="{FF2B5EF4-FFF2-40B4-BE49-F238E27FC236}">
                <a16:creationId xmlns:a16="http://schemas.microsoft.com/office/drawing/2014/main" id="{A7D8AD4A-E634-3146-93EA-775B130131F5}"/>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173740038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A6C5-1BE7-2844-9050-36E0C28B5F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A3A4D4-9763-994D-A382-2113FACDD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54C3-1E04-8D4C-9B3F-BAF8D900F6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4848E8-1667-334F-A352-0F4F93D3CCCB}"/>
              </a:ext>
            </a:extLst>
          </p:cNvPr>
          <p:cNvSpPr>
            <a:spLocks noGrp="1"/>
          </p:cNvSpPr>
          <p:nvPr>
            <p:ph type="ftr" sz="quarter" idx="11"/>
          </p:nvPr>
        </p:nvSpPr>
        <p:spPr/>
        <p:txBody>
          <a:bodyPr/>
          <a:lstStyle/>
          <a:p>
            <a:r>
              <a:rPr lang="en-US"/>
              <a:t>Unit Controller Call Series © Sodexo, March 2024.  All rights Reserved</a:t>
            </a:r>
          </a:p>
        </p:txBody>
      </p:sp>
      <p:sp>
        <p:nvSpPr>
          <p:cNvPr id="6" name="Slide Number Placeholder 5">
            <a:extLst>
              <a:ext uri="{FF2B5EF4-FFF2-40B4-BE49-F238E27FC236}">
                <a16:creationId xmlns:a16="http://schemas.microsoft.com/office/drawing/2014/main" id="{8B84AEE4-3D78-0F47-9CBE-986C6B47E4FA}"/>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69483602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BD07F-7409-6A44-9FAB-1EE1F535CB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E06AF-2900-5541-A406-2F925C99BB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90AD0-C2B3-844D-A469-19C2A21F3D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DCDE46-1402-6F4B-BF4B-03B78FA96F6D}"/>
              </a:ext>
            </a:extLst>
          </p:cNvPr>
          <p:cNvSpPr>
            <a:spLocks noGrp="1"/>
          </p:cNvSpPr>
          <p:nvPr>
            <p:ph type="ftr" sz="quarter" idx="11"/>
          </p:nvPr>
        </p:nvSpPr>
        <p:spPr/>
        <p:txBody>
          <a:bodyPr/>
          <a:lstStyle/>
          <a:p>
            <a:r>
              <a:rPr lang="en-US"/>
              <a:t>Unit Controller Call Series © Sodexo, March 2024.  All rights Reserved</a:t>
            </a:r>
          </a:p>
        </p:txBody>
      </p:sp>
      <p:sp>
        <p:nvSpPr>
          <p:cNvPr id="6" name="Slide Number Placeholder 5">
            <a:extLst>
              <a:ext uri="{FF2B5EF4-FFF2-40B4-BE49-F238E27FC236}">
                <a16:creationId xmlns:a16="http://schemas.microsoft.com/office/drawing/2014/main" id="{4063FDD0-2077-B94D-8BF6-29C27553213F}"/>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1991227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lvl="0" algn="r"/>
            <a:r>
              <a:rPr lang="fr-FR" sz="1400" b="1" dirty="0"/>
              <a:t>REPLACE</a:t>
            </a:r>
            <a:r>
              <a:rPr lang="fr-FR" sz="1400" dirty="0"/>
              <a:t> </a:t>
            </a:r>
            <a:r>
              <a:rPr lang="fr-FR" sz="1400" b="1" dirty="0"/>
              <a:t>THE IMAGE: </a:t>
            </a:r>
          </a:p>
          <a:p>
            <a:pPr lvl="0" algn="r"/>
            <a:endParaRPr lang="fr-FR" sz="1400" b="1" dirty="0"/>
          </a:p>
          <a:p>
            <a:pPr lvl="0" algn="r"/>
            <a:r>
              <a:rPr lang="en-US" sz="1400" b="0" noProof="0" dirty="0"/>
              <a:t>Right  click &gt; </a:t>
            </a:r>
            <a:r>
              <a:rPr lang="en-US" sz="1400" b="0" i="1" noProof="0" dirty="0"/>
              <a:t>Background layout…</a:t>
            </a:r>
          </a:p>
          <a:p>
            <a:pPr lvl="0" algn="r"/>
            <a:endParaRPr lang="en-US" sz="1400" b="0" noProof="0" dirty="0"/>
          </a:p>
          <a:p>
            <a:pPr lvl="0" algn="r"/>
            <a:r>
              <a:rPr lang="en-US" sz="1400" b="0" noProof="0" dirty="0"/>
              <a:t>Select </a:t>
            </a:r>
            <a:r>
              <a:rPr lang="en-US" sz="1400" b="0" i="1" noProof="0" dirty="0"/>
              <a:t>Filling with image or texture</a:t>
            </a:r>
          </a:p>
          <a:p>
            <a:pPr lvl="0" algn="r"/>
            <a:endParaRPr lang="en-US" sz="1400" b="0" noProof="0" dirty="0"/>
          </a:p>
          <a:p>
            <a:pPr lvl="0" algn="r"/>
            <a:r>
              <a:rPr lang="en-US" sz="1400" b="0" i="1" noProof="0" dirty="0"/>
              <a:t>Insert from… File</a:t>
            </a:r>
            <a:r>
              <a:rPr lang="en-US" sz="1400" b="0" noProof="0" dirty="0"/>
              <a:t> button</a:t>
            </a:r>
          </a:p>
          <a:p>
            <a:pPr lvl="0" algn="r"/>
            <a:endParaRPr lang="en-US" sz="1400" b="0" noProof="0" dirty="0"/>
          </a:p>
          <a:p>
            <a:pPr lvl="0" algn="r"/>
            <a:r>
              <a:rPr lang="en-US" sz="1400" b="0" noProof="0" dirty="0"/>
              <a:t>Select your picture</a:t>
            </a:r>
          </a:p>
          <a:p>
            <a:pPr lvl="0" algn="r"/>
            <a:endParaRPr lang="en-US" sz="1400" b="0" noProof="0" dirty="0"/>
          </a:p>
          <a:p>
            <a:pPr lvl="0" algn="r"/>
            <a:r>
              <a:rPr lang="en-US" sz="1400" b="0" noProof="0" dirty="0"/>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lvl="0" algn="r"/>
            <a:r>
              <a:rPr lang="en-US" sz="1400" b="1" noProof="0" dirty="0"/>
              <a:t>On a dark background remove the STOP Hunger color logo</a:t>
            </a:r>
            <a:endParaRPr lang="en-US" sz="1400" b="0" noProof="0" dirty="0"/>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394581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gue">
    <p:bg>
      <p:bgPr>
        <a:solidFill>
          <a:srgbClr val="B8DAF1"/>
        </a:solidFill>
        <a:effectLst/>
      </p:bgPr>
    </p:bg>
    <p:spTree>
      <p:nvGrpSpPr>
        <p:cNvPr id="1" name=""/>
        <p:cNvGrpSpPr/>
        <p:nvPr/>
      </p:nvGrpSpPr>
      <p:grpSpPr>
        <a:xfrm>
          <a:off x="0" y="0"/>
          <a:ext cx="0" cy="0"/>
          <a:chOff x="0" y="0"/>
          <a:chExt cx="0" cy="0"/>
        </a:xfrm>
      </p:grpSpPr>
      <p:pic>
        <p:nvPicPr>
          <p:cNvPr id="2" name="Picture 5" descr="Duarte-Logo">
            <a:extLst>
              <a:ext uri="{FF2B5EF4-FFF2-40B4-BE49-F238E27FC236}">
                <a16:creationId xmlns:a16="http://schemas.microsoft.com/office/drawing/2014/main" id="{CA43E11F-763B-17AA-93AB-FA1990456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Tree>
    <p:extLst>
      <p:ext uri="{BB962C8B-B14F-4D97-AF65-F5344CB8AC3E}">
        <p14:creationId xmlns:p14="http://schemas.microsoft.com/office/powerpoint/2010/main" val="114741522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77630870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dirty="0">
              <a:solidFill>
                <a:schemeClr val="tx1"/>
              </a:solidFill>
            </a:endParaRPr>
          </a:p>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34286988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6"/>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169526578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6"/>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2" y="352426"/>
            <a:ext cx="3873600" cy="5813425"/>
          </a:xfrm>
          <a:prstGeom prst="rect">
            <a:avLst/>
          </a:prstGeom>
          <a:solidFill>
            <a:schemeClr val="tx2"/>
          </a:solidFill>
          <a:ln>
            <a:noFill/>
          </a:ln>
          <a:effectLst/>
        </p:spPr>
        <p:txBody>
          <a:bodyPr vert="wordArtVert" lIns="0" rIns="72000" anchor="ctr"/>
          <a:lstStyle/>
          <a:p>
            <a:pPr algn="ctr"/>
            <a:r>
              <a:rPr lang="en-US" sz="5400" noProof="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21850262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bwMode="ltGray">
          <a:xfrm>
            <a:off x="601135" y="3212977"/>
            <a:ext cx="10993965"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201296594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301908534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119761101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381771223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1573240"/>
            <a:ext cx="11088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3" name="Espace réservé du pied de page 2"/>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339503070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1573240"/>
            <a:ext cx="6309591"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2661333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25252"/>
                </a:solidFill>
                <a:latin typeface="Arial"/>
                <a:cs typeface="Arial"/>
              </a:defRPr>
            </a:lvl1pPr>
          </a:lstStyle>
          <a:p>
            <a:r>
              <a:rPr lang="en-US"/>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08367157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22984729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212532207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1573240"/>
            <a:ext cx="11088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bwMode="gray">
          <a:xfrm>
            <a:off x="596900" y="3429000"/>
            <a:ext cx="363220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64242019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pied de page 3"/>
          <p:cNvSpPr>
            <a:spLocks noGrp="1"/>
          </p:cNvSpPr>
          <p:nvPr>
            <p:ph type="ftr" sz="quarter" idx="11"/>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67480757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p:txBody>
      </p:sp>
      <p:sp>
        <p:nvSpPr>
          <p:cNvPr id="12" name="Espace réservé du texte 11"/>
          <p:cNvSpPr>
            <a:spLocks noGrp="1"/>
          </p:cNvSpPr>
          <p:nvPr>
            <p:ph type="body" sz="quarter" idx="13"/>
          </p:nvPr>
        </p:nvSpPr>
        <p:spPr>
          <a:xfrm>
            <a:off x="601134" y="1567062"/>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119917835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l"/>
            <a:endParaRPr lang="fr-FR" sz="1200" dirty="0">
              <a:solidFill>
                <a:schemeClr val="tx1"/>
              </a:solidFill>
            </a:endParaRPr>
          </a:p>
          <a:p>
            <a:pPr algn="l"/>
            <a:endParaRPr lang="fr-FR" sz="1200" dirty="0">
              <a:solidFill>
                <a:schemeClr val="tx1"/>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144264760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5812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2024.  All rights Reserved</a:t>
            </a:r>
          </a:p>
        </p:txBody>
      </p:sp>
    </p:spTree>
    <p:extLst>
      <p:ext uri="{BB962C8B-B14F-4D97-AF65-F5344CB8AC3E}">
        <p14:creationId xmlns:p14="http://schemas.microsoft.com/office/powerpoint/2010/main" val="16602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7769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06644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ep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cap="all">
                <a:solidFill>
                  <a:srgbClr val="08A7EE"/>
                </a:solidFill>
                <a:latin typeface="HelveticaNeueLT Std Med" pitchFamily="34" charset="0"/>
              </a:defRPr>
            </a:lvl1pPr>
          </a:lstStyle>
          <a:p>
            <a:r>
              <a:rPr lang="en-US"/>
              <a:t>Click to edit Master title style</a:t>
            </a:r>
          </a:p>
        </p:txBody>
      </p:sp>
      <p:sp>
        <p:nvSpPr>
          <p:cNvPr id="4" name="Content Placeholder 3"/>
          <p:cNvSpPr>
            <a:spLocks noGrp="1"/>
          </p:cNvSpPr>
          <p:nvPr>
            <p:ph sz="quarter" idx="10"/>
          </p:nvPr>
        </p:nvSpPr>
        <p:spPr>
          <a:xfrm>
            <a:off x="662518" y="2196231"/>
            <a:ext cx="8835033" cy="3442573"/>
          </a:xfrm>
        </p:spPr>
        <p:txBody>
          <a:bodyPr anchor="b"/>
          <a:lstStyle>
            <a:lvl1pPr marL="0" indent="0">
              <a:lnSpc>
                <a:spcPct val="90000"/>
              </a:lnSpc>
              <a:buNone/>
              <a:defRPr sz="5400">
                <a:latin typeface="HelveticaNeueLT Std Thin"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a:t>Click to edit Master text styles</a:t>
            </a:r>
          </a:p>
        </p:txBody>
      </p:sp>
    </p:spTree>
    <p:extLst>
      <p:ext uri="{BB962C8B-B14F-4D97-AF65-F5344CB8AC3E}">
        <p14:creationId xmlns:p14="http://schemas.microsoft.com/office/powerpoint/2010/main" val="182801291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4000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711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5309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5473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942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370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41469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3317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507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503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12683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248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011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599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0177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529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4017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0471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915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1657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5107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2024.  All rights Reserved</a:t>
            </a:r>
          </a:p>
        </p:txBody>
      </p:sp>
    </p:spTree>
    <p:extLst>
      <p:ext uri="{BB962C8B-B14F-4D97-AF65-F5344CB8AC3E}">
        <p14:creationId xmlns:p14="http://schemas.microsoft.com/office/powerpoint/2010/main" val="367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7726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846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129452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89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6834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585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2177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0721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9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71483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8966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5702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en-US" noProof="0"/>
              <a:t>Click to edit Master title style</a:t>
            </a:r>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14"/>
          </p:nvPr>
        </p:nvSpPr>
        <p:spPr/>
        <p:txBody>
          <a:bodyPr/>
          <a:lstStyle/>
          <a:p>
            <a:r>
              <a:rPr lang="en-US"/>
              <a:t>Unit Controller Call Series © Sodexo, March 2024.  All rights Reserved</a:t>
            </a:r>
            <a:endParaRPr lang="en-AU"/>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5764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923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11157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21804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334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908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651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7079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0890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2714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4786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9626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509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6761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233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4152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33353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536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81642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8841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2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783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8864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580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876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2618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1521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8268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3844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67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46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813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04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922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57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285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407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726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513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848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490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065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4452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18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04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259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50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821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0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98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20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3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59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95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267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332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73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7942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637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296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7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363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1288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2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8511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6414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827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223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2024.  All rights Reserved</a:t>
            </a:r>
          </a:p>
        </p:txBody>
      </p:sp>
    </p:spTree>
    <p:extLst>
      <p:ext uri="{BB962C8B-B14F-4D97-AF65-F5344CB8AC3E}">
        <p14:creationId xmlns:p14="http://schemas.microsoft.com/office/powerpoint/2010/main" val="6719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212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712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1478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678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18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841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802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93260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353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4531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542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288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2073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718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348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4366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5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9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097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2929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8720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55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6362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479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161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566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40073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0512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61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38" Type="http://schemas.openxmlformats.org/officeDocument/2006/relationships/image" Target="../media/image8.png"/><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image" Target="../media/image1.png"/><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theme" Target="../theme/theme10.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slideLayout" Target="../slideLayouts/slideLayout2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image" Target="../media/image1.png"/><Relationship Id="rId3" Type="http://schemas.openxmlformats.org/officeDocument/2006/relationships/slideLayout" Target="../slideLayouts/slideLayout296.xml"/><Relationship Id="rId21" Type="http://schemas.openxmlformats.org/officeDocument/2006/relationships/slideLayout" Target="../slideLayouts/slideLayout314.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theme" Target="../theme/theme11.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5.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theme" Target="../theme/theme12.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theme" Target="../theme/theme13.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image" Target="../media/image12.png"/><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slideLayout" Target="../slideLayouts/slideLayout343.xml"/><Relationship Id="rId10" Type="http://schemas.openxmlformats.org/officeDocument/2006/relationships/slideLayout" Target="../slideLayouts/slideLayout338.xml"/><Relationship Id="rId19" Type="http://schemas.openxmlformats.org/officeDocument/2006/relationships/image" Target="../media/image14.wmf"/><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18" Type="http://schemas.openxmlformats.org/officeDocument/2006/relationships/slideLayout" Target="../slideLayouts/slideLayout363.xml"/><Relationship Id="rId26" Type="http://schemas.openxmlformats.org/officeDocument/2006/relationships/slideLayout" Target="../slideLayouts/slideLayout371.xml"/><Relationship Id="rId39" Type="http://schemas.openxmlformats.org/officeDocument/2006/relationships/image" Target="../media/image8.png"/><Relationship Id="rId3" Type="http://schemas.openxmlformats.org/officeDocument/2006/relationships/slideLayout" Target="../slideLayouts/slideLayout348.xml"/><Relationship Id="rId21" Type="http://schemas.openxmlformats.org/officeDocument/2006/relationships/slideLayout" Target="../slideLayouts/slideLayout366.xml"/><Relationship Id="rId34" Type="http://schemas.openxmlformats.org/officeDocument/2006/relationships/slideLayout" Target="../slideLayouts/slideLayout379.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slideLayout" Target="../slideLayouts/slideLayout362.xml"/><Relationship Id="rId25" Type="http://schemas.openxmlformats.org/officeDocument/2006/relationships/slideLayout" Target="../slideLayouts/slideLayout370.xml"/><Relationship Id="rId33" Type="http://schemas.openxmlformats.org/officeDocument/2006/relationships/slideLayout" Target="../slideLayouts/slideLayout378.xml"/><Relationship Id="rId38" Type="http://schemas.openxmlformats.org/officeDocument/2006/relationships/image" Target="../media/image1.png"/><Relationship Id="rId2" Type="http://schemas.openxmlformats.org/officeDocument/2006/relationships/slideLayout" Target="../slideLayouts/slideLayout347.xml"/><Relationship Id="rId16" Type="http://schemas.openxmlformats.org/officeDocument/2006/relationships/slideLayout" Target="../slideLayouts/slideLayout361.xml"/><Relationship Id="rId20" Type="http://schemas.openxmlformats.org/officeDocument/2006/relationships/slideLayout" Target="../slideLayouts/slideLayout365.xml"/><Relationship Id="rId29" Type="http://schemas.openxmlformats.org/officeDocument/2006/relationships/slideLayout" Target="../slideLayouts/slideLayout37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24" Type="http://schemas.openxmlformats.org/officeDocument/2006/relationships/slideLayout" Target="../slideLayouts/slideLayout369.xml"/><Relationship Id="rId32" Type="http://schemas.openxmlformats.org/officeDocument/2006/relationships/slideLayout" Target="../slideLayouts/slideLayout377.xml"/><Relationship Id="rId37" Type="http://schemas.openxmlformats.org/officeDocument/2006/relationships/theme" Target="../theme/theme14.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23" Type="http://schemas.openxmlformats.org/officeDocument/2006/relationships/slideLayout" Target="../slideLayouts/slideLayout368.xml"/><Relationship Id="rId28" Type="http://schemas.openxmlformats.org/officeDocument/2006/relationships/slideLayout" Target="../slideLayouts/slideLayout373.xml"/><Relationship Id="rId36" Type="http://schemas.openxmlformats.org/officeDocument/2006/relationships/slideLayout" Target="../slideLayouts/slideLayout381.xml"/><Relationship Id="rId10" Type="http://schemas.openxmlformats.org/officeDocument/2006/relationships/slideLayout" Target="../slideLayouts/slideLayout355.xml"/><Relationship Id="rId19" Type="http://schemas.openxmlformats.org/officeDocument/2006/relationships/slideLayout" Target="../slideLayouts/slideLayout364.xml"/><Relationship Id="rId31" Type="http://schemas.openxmlformats.org/officeDocument/2006/relationships/slideLayout" Target="../slideLayouts/slideLayout376.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 Id="rId22" Type="http://schemas.openxmlformats.org/officeDocument/2006/relationships/slideLayout" Target="../slideLayouts/slideLayout367.xml"/><Relationship Id="rId27" Type="http://schemas.openxmlformats.org/officeDocument/2006/relationships/slideLayout" Target="../slideLayouts/slideLayout372.xml"/><Relationship Id="rId30" Type="http://schemas.openxmlformats.org/officeDocument/2006/relationships/slideLayout" Target="../slideLayouts/slideLayout375.xml"/><Relationship Id="rId35" Type="http://schemas.openxmlformats.org/officeDocument/2006/relationships/slideLayout" Target="../slideLayouts/slideLayout38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26" Type="http://schemas.openxmlformats.org/officeDocument/2006/relationships/slideLayout" Target="../slideLayouts/slideLayout407.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5" Type="http://schemas.openxmlformats.org/officeDocument/2006/relationships/slideLayout" Target="../slideLayouts/slideLayout406.xml"/><Relationship Id="rId33" Type="http://schemas.openxmlformats.org/officeDocument/2006/relationships/image" Target="../media/image1.png"/><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29" Type="http://schemas.openxmlformats.org/officeDocument/2006/relationships/slideLayout" Target="../slideLayouts/slideLayout410.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24" Type="http://schemas.openxmlformats.org/officeDocument/2006/relationships/slideLayout" Target="../slideLayouts/slideLayout405.xml"/><Relationship Id="rId32" Type="http://schemas.openxmlformats.org/officeDocument/2006/relationships/theme" Target="../theme/theme15.xml"/><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slideLayout" Target="../slideLayouts/slideLayout404.xml"/><Relationship Id="rId28" Type="http://schemas.openxmlformats.org/officeDocument/2006/relationships/slideLayout" Target="../slideLayouts/slideLayout409.xml"/><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31" Type="http://schemas.openxmlformats.org/officeDocument/2006/relationships/slideLayout" Target="../slideLayouts/slideLayout412.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 Id="rId27" Type="http://schemas.openxmlformats.org/officeDocument/2006/relationships/slideLayout" Target="../slideLayouts/slideLayout408.xml"/><Relationship Id="rId30" Type="http://schemas.openxmlformats.org/officeDocument/2006/relationships/slideLayout" Target="../slideLayouts/slideLayout4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2.xml"/><Relationship Id="rId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image" Target="../media/image8.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image" Target="../media/image8.png"/><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image" Target="../media/image1.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image" Target="../media/image8.png"/><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image" Target="../media/image1.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theme" Target="../theme/theme5.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6.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image" Target="../media/image12.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11.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image" Target="../media/image8.png"/><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37" Type="http://schemas.openxmlformats.org/officeDocument/2006/relationships/image" Target="../media/image1.png"/><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theme" Target="../theme/theme7.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image" Target="../media/image1.png"/><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theme" Target="../theme/theme8.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slideLayout" Target="../slideLayouts/slideLayout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slideLayout" Target="../slideLayouts/slideLayout2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26" Type="http://schemas.openxmlformats.org/officeDocument/2006/relationships/slideLayout" Target="../slideLayouts/slideLayout249.xml"/><Relationship Id="rId3" Type="http://schemas.openxmlformats.org/officeDocument/2006/relationships/slideLayout" Target="../slideLayouts/slideLayout226.xml"/><Relationship Id="rId21" Type="http://schemas.openxmlformats.org/officeDocument/2006/relationships/slideLayout" Target="../slideLayouts/slideLayout244.xml"/><Relationship Id="rId34" Type="http://schemas.openxmlformats.org/officeDocument/2006/relationships/slideLayout" Target="../slideLayouts/slideLayout257.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5" Type="http://schemas.openxmlformats.org/officeDocument/2006/relationships/slideLayout" Target="../slideLayouts/slideLayout248.xml"/><Relationship Id="rId33" Type="http://schemas.openxmlformats.org/officeDocument/2006/relationships/slideLayout" Target="../slideLayouts/slideLayout256.xml"/><Relationship Id="rId38" Type="http://schemas.openxmlformats.org/officeDocument/2006/relationships/image" Target="../media/image8.png"/><Relationship Id="rId2" Type="http://schemas.openxmlformats.org/officeDocument/2006/relationships/slideLayout" Target="../slideLayouts/slideLayout225.xml"/><Relationship Id="rId16" Type="http://schemas.openxmlformats.org/officeDocument/2006/relationships/slideLayout" Target="../slideLayouts/slideLayout239.xml"/><Relationship Id="rId20" Type="http://schemas.openxmlformats.org/officeDocument/2006/relationships/slideLayout" Target="../slideLayouts/slideLayout243.xml"/><Relationship Id="rId29" Type="http://schemas.openxmlformats.org/officeDocument/2006/relationships/slideLayout" Target="../slideLayouts/slideLayout252.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24" Type="http://schemas.openxmlformats.org/officeDocument/2006/relationships/slideLayout" Target="../slideLayouts/slideLayout247.xml"/><Relationship Id="rId32" Type="http://schemas.openxmlformats.org/officeDocument/2006/relationships/slideLayout" Target="../slideLayouts/slideLayout255.xml"/><Relationship Id="rId37" Type="http://schemas.openxmlformats.org/officeDocument/2006/relationships/image" Target="../media/image1.png"/><Relationship Id="rId5" Type="http://schemas.openxmlformats.org/officeDocument/2006/relationships/slideLayout" Target="../slideLayouts/slideLayout228.xml"/><Relationship Id="rId15" Type="http://schemas.openxmlformats.org/officeDocument/2006/relationships/slideLayout" Target="../slideLayouts/slideLayout238.xml"/><Relationship Id="rId23" Type="http://schemas.openxmlformats.org/officeDocument/2006/relationships/slideLayout" Target="../slideLayouts/slideLayout246.xml"/><Relationship Id="rId28" Type="http://schemas.openxmlformats.org/officeDocument/2006/relationships/slideLayout" Target="../slideLayouts/slideLayout251.xml"/><Relationship Id="rId36" Type="http://schemas.openxmlformats.org/officeDocument/2006/relationships/theme" Target="../theme/theme9.xml"/><Relationship Id="rId10" Type="http://schemas.openxmlformats.org/officeDocument/2006/relationships/slideLayout" Target="../slideLayouts/slideLayout233.xml"/><Relationship Id="rId19" Type="http://schemas.openxmlformats.org/officeDocument/2006/relationships/slideLayout" Target="../slideLayouts/slideLayout242.xml"/><Relationship Id="rId31" Type="http://schemas.openxmlformats.org/officeDocument/2006/relationships/slideLayout" Target="../slideLayouts/slideLayout254.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 Id="rId22" Type="http://schemas.openxmlformats.org/officeDocument/2006/relationships/slideLayout" Target="../slideLayouts/slideLayout245.xml"/><Relationship Id="rId27" Type="http://schemas.openxmlformats.org/officeDocument/2006/relationships/slideLayout" Target="../slideLayouts/slideLayout250.xml"/><Relationship Id="rId30" Type="http://schemas.openxmlformats.org/officeDocument/2006/relationships/slideLayout" Target="../slideLayouts/slideLayout253.xml"/><Relationship Id="rId35" Type="http://schemas.openxmlformats.org/officeDocument/2006/relationships/slideLayout" Target="../slideLayouts/slideLayout2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6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099" r:id="rId19"/>
    <p:sldLayoutId id="2147484100" r:id="rId20"/>
    <p:sldLayoutId id="2147484101" r:id="rId21"/>
    <p:sldLayoutId id="2147484102" r:id="rId22"/>
    <p:sldLayoutId id="2147484103" r:id="rId23"/>
    <p:sldLayoutId id="2147484104" r:id="rId24"/>
    <p:sldLayoutId id="2147484105" r:id="rId25"/>
    <p:sldLayoutId id="2147484106" r:id="rId26"/>
    <p:sldLayoutId id="2147484107" r:id="rId27"/>
    <p:sldLayoutId id="2147484108" r:id="rId28"/>
    <p:sldLayoutId id="2147484109" r:id="rId29"/>
    <p:sldLayoutId id="2147484110" r:id="rId30"/>
    <p:sldLayoutId id="214748411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34056507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65" r:id="rId29"/>
    <p:sldLayoutId id="2147483966" r:id="rId30"/>
    <p:sldLayoutId id="2147483967" r:id="rId31"/>
    <p:sldLayoutId id="2147483968" r:id="rId32"/>
    <p:sldLayoutId id="2147483969" r:id="rId33"/>
    <p:sldLayoutId id="2147483970" r:id="rId34"/>
    <p:sldLayoutId id="214748397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a:t>Unit Controller Call Series © Sodexo, March 2024.  All rights Reserved</a:t>
            </a:r>
            <a:endParaRPr lang="fr-FR"/>
          </a:p>
        </p:txBody>
      </p:sp>
      <p:sp>
        <p:nvSpPr>
          <p:cNvPr id="3" name="Text Placeholder 2"/>
          <p:cNvSpPr>
            <a:spLocks noGrp="1"/>
          </p:cNvSpPr>
          <p:nvPr>
            <p:ph type="body" idx="1"/>
          </p:nvPr>
        </p:nvSpPr>
        <p:spPr>
          <a:xfrm>
            <a:off x="443281" y="1622320"/>
            <a:ext cx="11269295" cy="1564019"/>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5"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80555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54"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79996" indent="-179996" algn="l" defTabSz="914354"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5981" indent="-143996" algn="l" defTabSz="914354"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79973" indent="-107997" algn="l" defTabSz="914354"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54"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48A18-D7F7-434F-A802-7710D11F3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9565B-D168-9F4F-9AC1-4E32D4B3C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EFFA1-A4C0-1F44-A9AE-8E65ED7AC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EF06A90-D03C-CB46-9E42-5EFFBCD81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Controller Call Series © Sodexo, March 2024.  All rights Reserved</a:t>
            </a:r>
          </a:p>
        </p:txBody>
      </p:sp>
      <p:sp>
        <p:nvSpPr>
          <p:cNvPr id="6" name="Slide Number Placeholder 5">
            <a:extLst>
              <a:ext uri="{FF2B5EF4-FFF2-40B4-BE49-F238E27FC236}">
                <a16:creationId xmlns:a16="http://schemas.microsoft.com/office/drawing/2014/main" id="{5B14EC4A-6BB6-B645-AF7C-D62B5D40D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C49F3-C376-E145-B870-332E6C3646A1}" type="slidenum">
              <a:rPr lang="en-US" smtClean="0"/>
              <a:t>‹#›</a:t>
            </a:fld>
            <a:endParaRPr lang="en-US"/>
          </a:p>
        </p:txBody>
      </p:sp>
    </p:spTree>
    <p:extLst>
      <p:ext uri="{BB962C8B-B14F-4D97-AF65-F5344CB8AC3E}">
        <p14:creationId xmlns:p14="http://schemas.microsoft.com/office/powerpoint/2010/main" val="2035008213"/>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31235"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March 2024.  All rights Reserved</a:t>
            </a:r>
            <a:endParaRPr lang="en-US" dirty="0"/>
          </a:p>
        </p:txBody>
      </p:sp>
    </p:spTree>
    <p:extLst>
      <p:ext uri="{BB962C8B-B14F-4D97-AF65-F5344CB8AC3E}">
        <p14:creationId xmlns:p14="http://schemas.microsoft.com/office/powerpoint/2010/main" val="224578532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Lst>
  <p:hf sldNum="0"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285124061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 id="2147484170" r:id="rId28"/>
    <p:sldLayoutId id="2147484171" r:id="rId29"/>
    <p:sldLayoutId id="2147484172" r:id="rId30"/>
    <p:sldLayoutId id="2147484173" r:id="rId31"/>
    <p:sldLayoutId id="2147484174" r:id="rId32"/>
    <p:sldLayoutId id="2147484175" r:id="rId33"/>
    <p:sldLayoutId id="2147484176" r:id="rId34"/>
    <p:sldLayoutId id="2147484177" r:id="rId35"/>
    <p:sldLayoutId id="214748417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059301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 id="2147484199" r:id="rId20"/>
    <p:sldLayoutId id="2147484200" r:id="rId21"/>
    <p:sldLayoutId id="2147484201" r:id="rId22"/>
    <p:sldLayoutId id="2147484202" r:id="rId23"/>
    <p:sldLayoutId id="2147484203" r:id="rId24"/>
    <p:sldLayoutId id="2147484204" r:id="rId25"/>
    <p:sldLayoutId id="2147484205" r:id="rId26"/>
    <p:sldLayoutId id="2147484206" r:id="rId27"/>
    <p:sldLayoutId id="2147484207" r:id="rId28"/>
    <p:sldLayoutId id="2147484208" r:id="rId29"/>
    <p:sldLayoutId id="2147484209" r:id="rId30"/>
    <p:sldLayoutId id="214748421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2089B-8536-2E55-089B-BD54ACAC4BF8}"/>
              </a:ext>
            </a:extLst>
          </p:cNvPr>
          <p:cNvSpPr>
            <a:spLocks noGrp="1" noChangeArrowheads="1"/>
          </p:cNvSpPr>
          <p:nvPr>
            <p:ph type="title"/>
          </p:nvPr>
        </p:nvSpPr>
        <p:spPr bwMode="auto">
          <a:xfrm>
            <a:off x="664634" y="336550"/>
            <a:ext cx="107399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9B399C-E2D8-84E6-17E8-C4C45BC29A90}"/>
              </a:ext>
            </a:extLst>
          </p:cNvPr>
          <p:cNvSpPr>
            <a:spLocks noGrp="1" noChangeArrowheads="1"/>
          </p:cNvSpPr>
          <p:nvPr>
            <p:ph type="body" idx="1"/>
          </p:nvPr>
        </p:nvSpPr>
        <p:spPr bwMode="auto">
          <a:xfrm>
            <a:off x="666752" y="1220788"/>
            <a:ext cx="1073784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2083805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Lst>
  <p:hf sldNum="0" hdr="0" dt="0"/>
  <p:txStyles>
    <p:titleStyle>
      <a:lvl1pPr algn="l" rtl="0" eaLnBrk="0" fontAlgn="base" hangingPunct="0">
        <a:lnSpc>
          <a:spcPct val="90000"/>
        </a:lnSpc>
        <a:spcBef>
          <a:spcPct val="0"/>
        </a:spcBef>
        <a:spcAft>
          <a:spcPct val="0"/>
        </a:spcAft>
        <a:defRPr sz="3800">
          <a:solidFill>
            <a:schemeClr val="tx1"/>
          </a:solidFill>
          <a:latin typeface="HelveticaNeueLT Std Thin"/>
          <a:ea typeface="HelveticaNeueLT Std Thin" pitchFamily="34" charset="0"/>
          <a:cs typeface="HelveticaNeueLT Std Thin"/>
        </a:defRPr>
      </a:lvl1pPr>
      <a:lvl2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2pPr>
      <a:lvl3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3pPr>
      <a:lvl4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4pPr>
      <a:lvl5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eaLnBrk="0" fontAlgn="base" hangingPunct="0">
        <a:spcBef>
          <a:spcPct val="50000"/>
        </a:spcBef>
        <a:spcAft>
          <a:spcPct val="0"/>
        </a:spcAft>
        <a:buClr>
          <a:srgbClr val="15B1F7"/>
        </a:buClr>
        <a:buSzPct val="80000"/>
        <a:buFont typeface="Arial" panose="020B0604020202020204" pitchFamily="34" charset="0"/>
        <a:buChar char="•"/>
        <a:defRPr sz="2400">
          <a:solidFill>
            <a:schemeClr val="tx1"/>
          </a:solidFill>
          <a:latin typeface="+mn-lt"/>
          <a:ea typeface="HelveticaNeueLT Std Lt" pitchFamily="34" charset="0"/>
          <a:cs typeface="HelveticaNeueLT Std Lt" pitchFamily="34" charset="0"/>
        </a:defRPr>
      </a:lvl1pPr>
      <a:lvl2pPr marL="685800" indent="-228600" algn="l" rtl="0" eaLnBrk="0" fontAlgn="base" hangingPunct="0">
        <a:spcBef>
          <a:spcPct val="25000"/>
        </a:spcBef>
        <a:spcAft>
          <a:spcPct val="0"/>
        </a:spcAft>
        <a:buClr>
          <a:srgbClr val="15B1F7"/>
        </a:buClr>
        <a:buFont typeface="Lucida Grande"/>
        <a:buChar char="–"/>
        <a:defRPr sz="2000">
          <a:solidFill>
            <a:schemeClr val="tx1"/>
          </a:solidFill>
          <a:latin typeface="+mn-lt"/>
          <a:ea typeface="HelveticaNeueLT Std Lt" pitchFamily="34" charset="0"/>
          <a:cs typeface="HelveticaNeueLT Std Lt" pitchFamily="34" charset="0"/>
        </a:defRPr>
      </a:lvl2pPr>
      <a:lvl3pPr marL="1084263" indent="-169863" algn="l" rtl="0" eaLnBrk="0" fontAlgn="base" hangingPunct="0">
        <a:spcBef>
          <a:spcPct val="25000"/>
        </a:spcBef>
        <a:spcAft>
          <a:spcPct val="0"/>
        </a:spcAft>
        <a:buClr>
          <a:srgbClr val="15B1F7"/>
        </a:buClr>
        <a:buFont typeface="Lucida Grande"/>
        <a:buChar char="–"/>
        <a:defRPr>
          <a:solidFill>
            <a:schemeClr val="tx1"/>
          </a:solidFill>
          <a:latin typeface="+mn-lt"/>
          <a:ea typeface="HelveticaNeueLT Std Lt" pitchFamily="34" charset="0"/>
          <a:cs typeface="HelveticaNeueLT Std Lt" pitchFamily="34" charset="0"/>
        </a:defRPr>
      </a:lvl3pPr>
      <a:lvl4pPr marL="1541463" indent="-169863" algn="l" rtl="0" eaLnBrk="0" fontAlgn="base" hangingPunct="0">
        <a:spcBef>
          <a:spcPct val="25000"/>
        </a:spcBef>
        <a:spcAft>
          <a:spcPct val="0"/>
        </a:spcAft>
        <a:buClr>
          <a:srgbClr val="15B1F7"/>
        </a:buClr>
        <a:buFont typeface="Lucida Grande"/>
        <a:buChar char="–"/>
        <a:defRPr sz="1600">
          <a:solidFill>
            <a:schemeClr val="tx1"/>
          </a:solidFill>
          <a:latin typeface="+mn-lt"/>
          <a:ea typeface="HelveticaNeueLT Std Lt" pitchFamily="34" charset="0"/>
          <a:cs typeface="HelveticaNeueLT Std Lt" pitchFamily="34" charset="0"/>
        </a:defRPr>
      </a:lvl4pPr>
      <a:lvl5pPr marL="1998663" indent="-169863" algn="l" rtl="0" eaLnBrk="0" fontAlgn="base" hangingPunct="0">
        <a:spcBef>
          <a:spcPct val="25000"/>
        </a:spcBef>
        <a:spcAft>
          <a:spcPct val="0"/>
        </a:spcAft>
        <a:buClr>
          <a:srgbClr val="15B1F7"/>
        </a:buClr>
        <a:buFont typeface="Lucida Grande"/>
        <a:buChar char="–"/>
        <a:defRPr sz="1400">
          <a:solidFill>
            <a:schemeClr val="tx1"/>
          </a:solidFill>
          <a:latin typeface="+mn-lt"/>
          <a:ea typeface="HelveticaNeueLT Std Lt" pitchFamily="34" charset="0"/>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24759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3566144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41031862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0" name="Footer Placeholder 12"/>
          <p:cNvSpPr>
            <a:spLocks noGrp="1"/>
          </p:cNvSpPr>
          <p:nvPr>
            <p:ph type="ftr" sz="quarter" idx="3"/>
          </p:nvPr>
        </p:nvSpPr>
        <p:spPr>
          <a:xfrm>
            <a:off x="914400" y="6324600"/>
            <a:ext cx="8160000" cy="317720"/>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March 2024.  All rights Reserved</a:t>
            </a:r>
          </a:p>
        </p:txBody>
      </p:sp>
      <p:pic>
        <p:nvPicPr>
          <p:cNvPr id="4" name="Picture 3">
            <a:extLst>
              <a:ext uri="{FF2B5EF4-FFF2-40B4-BE49-F238E27FC236}">
                <a16:creationId xmlns:a16="http://schemas.microsoft.com/office/drawing/2014/main" id="{5FC21557-7EA7-9F71-72D2-C3097E599D63}"/>
              </a:ext>
            </a:extLst>
          </p:cNvPr>
          <p:cNvPicPr>
            <a:picLocks noChangeAspect="1"/>
          </p:cNvPicPr>
          <p:nvPr userDrawn="1"/>
        </p:nvPicPr>
        <p:blipFill>
          <a:blip r:embed="rId19"/>
          <a:stretch>
            <a:fillRect/>
          </a:stretch>
        </p:blipFill>
        <p:spPr>
          <a:xfrm>
            <a:off x="10514122" y="6268038"/>
            <a:ext cx="1128371" cy="374282"/>
          </a:xfrm>
          <a:prstGeom prst="rect">
            <a:avLst/>
          </a:prstGeom>
        </p:spPr>
      </p:pic>
    </p:spTree>
    <p:extLst>
      <p:ext uri="{BB962C8B-B14F-4D97-AF65-F5344CB8AC3E}">
        <p14:creationId xmlns:p14="http://schemas.microsoft.com/office/powerpoint/2010/main" val="316967710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71220867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2072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March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116479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 id="214748393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93.xml"/><Relationship Id="rId6" Type="http://schemas.openxmlformats.org/officeDocument/2006/relationships/hyperlink" Target="mailto:corinne.szabo@sodexo.com" TargetMode="External"/><Relationship Id="rId5" Type="http://schemas.openxmlformats.org/officeDocument/2006/relationships/image" Target="../media/image2.jpe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mailto:chris.Lepovich@Sodexo.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us.sodexonet.com/home/tools-x0026-resources/guidelines-and-standards/operations/accountingx002c-finance-x0026-in/reference-library/ap-support-center.html" TargetMode="External"/><Relationship Id="rId5" Type="http://schemas.openxmlformats.org/officeDocument/2006/relationships/hyperlink" Target="https://sodexo-noram.videomarketingplatform.co/secret/85469172/e693f757e80ba6635b2d3b49377ad928"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hyperlink" Target="mailto:chris.Lepovich@sodexo.co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46.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381.xml"/><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3.jp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0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355.xml"/><Relationship Id="rId5" Type="http://schemas.openxmlformats.org/officeDocument/2006/relationships/image" Target="../media/image42.jp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3.jp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8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7.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381.xml"/><Relationship Id="rId4" Type="http://schemas.openxmlformats.org/officeDocument/2006/relationships/image" Target="../media/image5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ealthyschools/nutrition/wateraccess.htm?CDC_AA_refVal=https%3A%2F%2Fwww.cdc.gov%2Fhealthyschools%2Fnpao%2Fwateraccess.htm" TargetMode="External"/><Relationship Id="rId2" Type="http://schemas.openxmlformats.org/officeDocument/2006/relationships/notesSlide" Target="../notesSlides/notesSlide4.xml"/><Relationship Id="rId1" Type="http://schemas.openxmlformats.org/officeDocument/2006/relationships/slideLayout" Target="../slideLayouts/slideLayout3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obesity/downloads/early-childhood-drinking-water-toolkit-final-508reduced.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18.xml"/><Relationship Id="rId6" Type="http://schemas.openxmlformats.org/officeDocument/2006/relationships/hyperlink" Target="https://www.mindful.sodexo.com/hydration-calculator/"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24.xml"/><Relationship Id="rId4" Type="http://schemas.openxmlformats.org/officeDocument/2006/relationships/hyperlink" Target="https://www.mindful.sodexo.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hyperlink" Target="https://us.sodexonet.com/home/tools-x0026-resources/guidelines-and-standards/operations/accountingx002c-finance-x0026-in/reference-library/ap-support-center/document-scanning-solutions.html"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hyperlink" Target="mailto:chris.Lepovich@Sodexo.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March</a:t>
            </a:r>
            <a:r>
              <a:rPr lang="fr-FR" sz="3700" kern="1200" dirty="0">
                <a:solidFill>
                  <a:schemeClr val="tx2"/>
                </a:solidFill>
                <a:latin typeface="+mn-lt"/>
                <a:ea typeface="+mn-ea"/>
                <a:cs typeface="+mn-cs"/>
              </a:rPr>
              <a:t>, 2024</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srgbClr val="283897"/>
                </a:solidFill>
                <a:effectLst/>
                <a:uLnTx/>
                <a:uFillTx/>
                <a:latin typeface="Calibri" panose="020F050202020403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corinne.szabo@sodexo.com</a:t>
            </a:r>
            <a:endParaRPr kumimoji="0" lang="en-US" sz="2400" b="0" i="0" u="none" strike="noStrike" kern="1200" cap="none" spc="0" normalizeH="0" baseline="0" noProof="0">
              <a:ln>
                <a:noFill/>
              </a:ln>
              <a:solidFill>
                <a:srgbClr val="283897"/>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We’ll get started momentarily</a:t>
              </a: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PLEASE keep lines muted</a:t>
              </a:r>
            </a:p>
            <a:p>
              <a:pPr marL="0" marR="0" lvl="0" indent="0" algn="l" defTabSz="1088470" rtl="0" eaLnBrk="1" fontAlgn="auto" latinLnBrk="0" hangingPunct="1">
                <a:lnSpc>
                  <a:spcPct val="100000"/>
                </a:lnSpc>
                <a:spcBef>
                  <a:spcPts val="0"/>
                </a:spcBef>
                <a:spcAft>
                  <a:spcPts val="600"/>
                </a:spcAft>
                <a:buClrTx/>
                <a:buSzTx/>
                <a:buFontTx/>
                <a:buNone/>
                <a:tabLst/>
                <a:defRPr/>
              </a:pPr>
              <a:endParaRPr kumimoji="0" lang="en-US" sz="2133" b="0"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A03706-11FD-4788-9B9B-C935E2279D4C}"/>
              </a:ext>
            </a:extLst>
          </p:cNvPr>
          <p:cNvSpPr>
            <a:spLocks noGrp="1"/>
          </p:cNvSpPr>
          <p:nvPr>
            <p:ph type="subTitle" idx="1"/>
          </p:nvPr>
        </p:nvSpPr>
        <p:spPr/>
        <p:txBody>
          <a:bodyPr/>
          <a:lstStyle/>
          <a:p>
            <a:r>
              <a:rPr lang="en-US" sz="1800">
                <a:solidFill>
                  <a:srgbClr val="1E477B"/>
                </a:solidFill>
                <a:latin typeface="Calibri" panose="020F0502020204030204" pitchFamily="34" charset="0"/>
              </a:rPr>
              <a:t> </a:t>
            </a:r>
          </a:p>
          <a:p>
            <a:endParaRPr lang="en-US" sz="1800">
              <a:solidFill>
                <a:srgbClr val="1E477B"/>
              </a:solidFill>
              <a:latin typeface="Calibri" panose="020F0502020204030204" pitchFamily="34" charset="0"/>
            </a:endParaRPr>
          </a:p>
        </p:txBody>
      </p:sp>
      <p:sp>
        <p:nvSpPr>
          <p:cNvPr id="2" name="Title 1">
            <a:extLst>
              <a:ext uri="{FF2B5EF4-FFF2-40B4-BE49-F238E27FC236}">
                <a16:creationId xmlns:a16="http://schemas.microsoft.com/office/drawing/2014/main" id="{4DAEF648-B67A-4D81-85F8-A8A1DD5C0F07}"/>
              </a:ext>
            </a:extLst>
          </p:cNvPr>
          <p:cNvSpPr>
            <a:spLocks noGrp="1"/>
          </p:cNvSpPr>
          <p:nvPr>
            <p:ph type="title"/>
          </p:nvPr>
        </p:nvSpPr>
        <p:spPr/>
        <p:txBody>
          <a:bodyPr/>
          <a:lstStyle/>
          <a:p>
            <a:r>
              <a:rPr lang="fr-FR" altLang="fr-FR" b="1" err="1">
                <a:latin typeface="+mn-lt"/>
              </a:rPr>
              <a:t>Simplify</a:t>
            </a:r>
            <a:r>
              <a:rPr lang="fr-FR" altLang="fr-FR" b="1">
                <a:latin typeface="+mn-lt"/>
              </a:rPr>
              <a:t> Scanning Solution</a:t>
            </a:r>
            <a:endParaRPr lang="en-US"/>
          </a:p>
        </p:txBody>
      </p:sp>
      <p:pic>
        <p:nvPicPr>
          <p:cNvPr id="6" name="Picture 5">
            <a:extLst>
              <a:ext uri="{FF2B5EF4-FFF2-40B4-BE49-F238E27FC236}">
                <a16:creationId xmlns:a16="http://schemas.microsoft.com/office/drawing/2014/main" id="{5DC52487-F0D9-4818-ADC9-9785F8AC0FD2}"/>
              </a:ext>
            </a:extLst>
          </p:cNvPr>
          <p:cNvPicPr>
            <a:picLocks noChangeAspect="1"/>
          </p:cNvPicPr>
          <p:nvPr/>
        </p:nvPicPr>
        <p:blipFill rotWithShape="1">
          <a:blip r:embed="rId2"/>
          <a:srcRect b="7800"/>
          <a:stretch/>
        </p:blipFill>
        <p:spPr>
          <a:xfrm>
            <a:off x="773722" y="1127803"/>
            <a:ext cx="10644555" cy="5144797"/>
          </a:xfrm>
          <a:prstGeom prst="rect">
            <a:avLst/>
          </a:prstGeom>
        </p:spPr>
      </p:pic>
      <p:sp>
        <p:nvSpPr>
          <p:cNvPr id="5" name="Footer Placeholder 4">
            <a:extLst>
              <a:ext uri="{FF2B5EF4-FFF2-40B4-BE49-F238E27FC236}">
                <a16:creationId xmlns:a16="http://schemas.microsoft.com/office/drawing/2014/main" id="{020AB538-FF3B-2DBB-54FE-3A1BDA13439F}"/>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March 2024.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03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DE6E2EF-22BC-5257-D08E-7B06E74B004F}"/>
              </a:ext>
            </a:extLst>
          </p:cNvPr>
          <p:cNvSpPr>
            <a:spLocks noGrp="1"/>
          </p:cNvSpPr>
          <p:nvPr>
            <p:ph type="body" sz="quarter" idx="19"/>
          </p:nvPr>
        </p:nvSpPr>
        <p:spPr>
          <a:xfrm>
            <a:off x="443280" y="1000514"/>
            <a:ext cx="11269663" cy="1763047"/>
          </a:xfrm>
        </p:spPr>
        <p:txBody>
          <a:bodyPr/>
          <a:lstStyle/>
          <a:p>
            <a:r>
              <a:rPr lang="en-US" sz="1800" u="sng">
                <a:solidFill>
                  <a:srgbClr val="002060"/>
                </a:solidFill>
                <a:latin typeface="Arial" panose="020B0604020202020204" pitchFamily="34" charset="0"/>
                <a:cs typeface="Arial" panose="020B0604020202020204" pitchFamily="34" charset="0"/>
              </a:rPr>
              <a:t>If your cost center is on the Sodexo Halo Network</a:t>
            </a:r>
            <a:r>
              <a:rPr lang="en-US" sz="1800">
                <a:solidFill>
                  <a:srgbClr val="002060"/>
                </a:solidFill>
                <a:latin typeface="Arial" panose="020B0604020202020204" pitchFamily="34" charset="0"/>
                <a:cs typeface="Arial" panose="020B0604020202020204" pitchFamily="34" charset="0"/>
              </a:rPr>
              <a:t>, the Financial Shared Services center automatically generates Halo Sales &amp; Operations Reports for central record retention.</a:t>
            </a:r>
          </a:p>
          <a:p>
            <a:endParaRPr lang="en-US" sz="1800">
              <a:solidFill>
                <a:srgbClr val="002060"/>
              </a:solidFill>
              <a:latin typeface="Arial" panose="020B0604020202020204" pitchFamily="34" charset="0"/>
              <a:cs typeface="Arial" panose="020B0604020202020204" pitchFamily="34" charset="0"/>
            </a:endParaRPr>
          </a:p>
          <a:p>
            <a:r>
              <a:rPr lang="en-US" sz="1800">
                <a:solidFill>
                  <a:srgbClr val="002060"/>
                </a:solidFill>
                <a:latin typeface="Arial" panose="020B0604020202020204" pitchFamily="34" charset="0"/>
                <a:cs typeface="Arial" panose="020B0604020202020204" pitchFamily="34" charset="0"/>
              </a:rPr>
              <a:t>The matrix below details what the FSS needs to receive from your cost center (based on the types of register or tablets you use – and whether or not you have cash paid-out activity).</a:t>
            </a:r>
          </a:p>
        </p:txBody>
      </p:sp>
      <p:sp>
        <p:nvSpPr>
          <p:cNvPr id="3" name="Text Placeholder 2">
            <a:extLst>
              <a:ext uri="{FF2B5EF4-FFF2-40B4-BE49-F238E27FC236}">
                <a16:creationId xmlns:a16="http://schemas.microsoft.com/office/drawing/2014/main" id="{1FA03706-11FD-4788-9B9B-C935E2279D4C}"/>
              </a:ext>
            </a:extLst>
          </p:cNvPr>
          <p:cNvSpPr>
            <a:spLocks noGrp="1"/>
          </p:cNvSpPr>
          <p:nvPr>
            <p:ph type="subTitle" idx="1"/>
          </p:nvPr>
        </p:nvSpPr>
        <p:spPr/>
        <p:txBody>
          <a:bodyPr/>
          <a:lstStyle/>
          <a:p>
            <a:r>
              <a:rPr lang="en-US" sz="1800">
                <a:solidFill>
                  <a:srgbClr val="1E477B"/>
                </a:solidFill>
                <a:latin typeface="Calibri" panose="020F0502020204030204" pitchFamily="34" charset="0"/>
              </a:rPr>
              <a:t> </a:t>
            </a:r>
          </a:p>
          <a:p>
            <a:endParaRPr lang="en-US" sz="1800">
              <a:solidFill>
                <a:srgbClr val="1E477B"/>
              </a:solidFill>
              <a:latin typeface="Calibri" panose="020F0502020204030204" pitchFamily="34" charset="0"/>
            </a:endParaRPr>
          </a:p>
        </p:txBody>
      </p:sp>
      <p:sp>
        <p:nvSpPr>
          <p:cNvPr id="2" name="Title 1">
            <a:extLst>
              <a:ext uri="{FF2B5EF4-FFF2-40B4-BE49-F238E27FC236}">
                <a16:creationId xmlns:a16="http://schemas.microsoft.com/office/drawing/2014/main" id="{4DAEF648-B67A-4D81-85F8-A8A1DD5C0F07}"/>
              </a:ext>
            </a:extLst>
          </p:cNvPr>
          <p:cNvSpPr>
            <a:spLocks noGrp="1"/>
          </p:cNvSpPr>
          <p:nvPr>
            <p:ph type="title"/>
          </p:nvPr>
        </p:nvSpPr>
        <p:spPr/>
        <p:txBody>
          <a:bodyPr/>
          <a:lstStyle/>
          <a:p>
            <a:r>
              <a:rPr lang="fr-FR" altLang="fr-FR" b="1" err="1">
                <a:latin typeface="+mn-lt"/>
              </a:rPr>
              <a:t>Simplify</a:t>
            </a:r>
            <a:r>
              <a:rPr lang="fr-FR" altLang="fr-FR" b="1">
                <a:latin typeface="+mn-lt"/>
              </a:rPr>
              <a:t> Scanning Solution</a:t>
            </a:r>
            <a:endParaRPr lang="en-US"/>
          </a:p>
        </p:txBody>
      </p:sp>
      <p:pic>
        <p:nvPicPr>
          <p:cNvPr id="5" name="Picture 4">
            <a:extLst>
              <a:ext uri="{FF2B5EF4-FFF2-40B4-BE49-F238E27FC236}">
                <a16:creationId xmlns:a16="http://schemas.microsoft.com/office/drawing/2014/main" id="{1449A54C-2774-4757-BE21-D40B1F584A8C}"/>
              </a:ext>
            </a:extLst>
          </p:cNvPr>
          <p:cNvPicPr>
            <a:picLocks noChangeAspect="1"/>
          </p:cNvPicPr>
          <p:nvPr/>
        </p:nvPicPr>
        <p:blipFill rotWithShape="1">
          <a:blip r:embed="rId2"/>
          <a:srcRect t="30903"/>
          <a:stretch/>
        </p:blipFill>
        <p:spPr>
          <a:xfrm>
            <a:off x="1200931" y="3007977"/>
            <a:ext cx="9000297" cy="2999219"/>
          </a:xfrm>
          <a:prstGeom prst="rect">
            <a:avLst/>
          </a:prstGeom>
        </p:spPr>
      </p:pic>
      <p:sp>
        <p:nvSpPr>
          <p:cNvPr id="7" name="Footer Placeholder 6">
            <a:extLst>
              <a:ext uri="{FF2B5EF4-FFF2-40B4-BE49-F238E27FC236}">
                <a16:creationId xmlns:a16="http://schemas.microsoft.com/office/drawing/2014/main" id="{159512E5-B1B9-B570-681C-AB9D536970B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March 2024.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8536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DD25A-535D-622A-CBC6-9566A9FECC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426C58-253C-1248-F34F-50215BD7F6C6}"/>
              </a:ext>
            </a:extLst>
          </p:cNvPr>
          <p:cNvSpPr txBox="1"/>
          <p:nvPr/>
        </p:nvSpPr>
        <p:spPr>
          <a:xfrm>
            <a:off x="0" y="1463248"/>
            <a:ext cx="7500733" cy="421653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There is a link on </a:t>
            </a:r>
            <a:r>
              <a:rPr kumimoji="0" lang="en-US" sz="1600" b="0" i="0" u="none" strike="noStrike" kern="1200" cap="none" spc="0" normalizeH="0" baseline="0" noProof="0" err="1">
                <a:ln>
                  <a:noFill/>
                </a:ln>
                <a:solidFill>
                  <a:srgbClr val="002060"/>
                </a:solidFill>
                <a:effectLst/>
                <a:uLnTx/>
                <a:uFillTx/>
                <a:latin typeface="Arial" charset="0"/>
                <a:ea typeface="+mn-ea"/>
                <a:cs typeface="+mn-cs"/>
              </a:rPr>
              <a:t>SodexoNet</a:t>
            </a:r>
            <a:r>
              <a:rPr kumimoji="0" lang="en-US" sz="1600" b="0" i="0" u="none" strike="noStrike" kern="1200" cap="none" spc="0" normalizeH="0" baseline="0" noProof="0">
                <a:ln>
                  <a:noFill/>
                </a:ln>
                <a:solidFill>
                  <a:srgbClr val="002060"/>
                </a:solidFill>
                <a:effectLst/>
                <a:uLnTx/>
                <a:uFillTx/>
                <a:latin typeface="Arial" charset="0"/>
                <a:ea typeface="+mn-ea"/>
                <a:cs typeface="+mn-cs"/>
              </a:rPr>
              <a:t> that will take you to a training video on this process.  Below is a screenshot of where to find it:</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Scroll down to the bottom of the page on the right-hand side you will see “Other AP Resources.”  Click on “Document Scanning Solution”</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On the Document Scanning Solution page you will find all the resources you need including a Training Video and an explanation of what documents need to be scanned.</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Contact Chris Lepovich-Manager Imaging/Record Retention at </a:t>
            </a:r>
            <a:r>
              <a:rPr kumimoji="0" lang="en-US" sz="1600" b="0" i="0" u="none" strike="noStrike" kern="1200" cap="none" spc="0" normalizeH="0" baseline="0" noProof="0">
                <a:ln>
                  <a:noFill/>
                </a:ln>
                <a:solidFill>
                  <a:srgbClr val="002060"/>
                </a:solidFill>
                <a:effectLst/>
                <a:uLnTx/>
                <a:uFillTx/>
                <a:latin typeface="Arial" charset="0"/>
                <a:ea typeface="+mn-ea"/>
                <a:cs typeface="+mn-cs"/>
                <a:hlinkClick r:id="rId3"/>
              </a:rPr>
              <a:t>chris.Lepovich@Sodexo.com</a:t>
            </a:r>
            <a:r>
              <a:rPr kumimoji="0" lang="en-US" sz="1600" b="0" i="0" u="none" strike="noStrike" kern="1200" cap="none" spc="0" normalizeH="0" baseline="0" noProof="0">
                <a:ln>
                  <a:noFill/>
                </a:ln>
                <a:solidFill>
                  <a:srgbClr val="002060"/>
                </a:solidFill>
                <a:effectLst/>
                <a:uLnTx/>
                <a:uFillTx/>
                <a:latin typeface="Arial" charset="0"/>
                <a:ea typeface="+mn-ea"/>
                <a:cs typeface="+mn-cs"/>
              </a:rPr>
              <a:t> with any questions.</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2060"/>
              </a:solidFill>
              <a:effectLst/>
              <a:uLnTx/>
              <a:uFillTx/>
              <a:latin typeface="Arial" charset="0"/>
              <a:ea typeface="+mn-ea"/>
              <a:cs typeface="+mn-cs"/>
            </a:endParaRPr>
          </a:p>
        </p:txBody>
      </p:sp>
      <p:sp>
        <p:nvSpPr>
          <p:cNvPr id="2" name="Subtitle 1">
            <a:extLst>
              <a:ext uri="{FF2B5EF4-FFF2-40B4-BE49-F238E27FC236}">
                <a16:creationId xmlns:a16="http://schemas.microsoft.com/office/drawing/2014/main" id="{43E13735-5F56-959B-268B-1479F46E38E5}"/>
              </a:ext>
            </a:extLst>
          </p:cNvPr>
          <p:cNvSpPr>
            <a:spLocks noGrp="1"/>
          </p:cNvSpPr>
          <p:nvPr>
            <p:ph type="subTitle" idx="1"/>
          </p:nvPr>
        </p:nvSpPr>
        <p:spPr>
          <a:xfrm>
            <a:off x="443280" y="850804"/>
            <a:ext cx="10515600" cy="322652"/>
          </a:xfrm>
        </p:spPr>
        <p:txBody>
          <a:bodyPr/>
          <a:lstStyle/>
          <a:p>
            <a:r>
              <a:rPr kumimoji="0" lang="en-US" sz="1800" b="1" i="0" u="none" strike="noStrike" kern="1200" cap="none" spc="0" normalizeH="0" baseline="0" noProof="0">
                <a:ln>
                  <a:noFill/>
                </a:ln>
                <a:solidFill>
                  <a:srgbClr val="002060"/>
                </a:solidFill>
                <a:effectLst/>
                <a:uLnTx/>
                <a:uFillTx/>
                <a:latin typeface="Arial" charset="0"/>
                <a:ea typeface="+mn-ea"/>
                <a:cs typeface="+mn-cs"/>
              </a:rPr>
              <a:t>Training information For the Simplified Scanning Solution</a:t>
            </a:r>
            <a:endParaRPr lang="en-US"/>
          </a:p>
        </p:txBody>
      </p:sp>
      <p:sp>
        <p:nvSpPr>
          <p:cNvPr id="112642" name="Rectangle 2">
            <a:extLst>
              <a:ext uri="{FF2B5EF4-FFF2-40B4-BE49-F238E27FC236}">
                <a16:creationId xmlns:a16="http://schemas.microsoft.com/office/drawing/2014/main" id="{E2509C87-838E-94C6-FC2E-04FBDDAB7036}"/>
              </a:ext>
            </a:extLst>
          </p:cNvPr>
          <p:cNvSpPr>
            <a:spLocks noGrp="1" noChangeArrowheads="1"/>
          </p:cNvSpPr>
          <p:nvPr>
            <p:ph type="title"/>
          </p:nvPr>
        </p:nvSpPr>
        <p:spPr/>
        <p:txBody>
          <a:bodyPr/>
          <a:lstStyle/>
          <a:p>
            <a:r>
              <a:rPr lang="fr-FR" altLang="fr-FR" b="1" err="1">
                <a:latin typeface="+mn-lt"/>
              </a:rPr>
              <a:t>Simplify</a:t>
            </a:r>
            <a:r>
              <a:rPr lang="fr-FR" altLang="fr-FR" b="1">
                <a:latin typeface="+mn-lt"/>
              </a:rPr>
              <a:t> Scanning Solution</a:t>
            </a:r>
          </a:p>
        </p:txBody>
      </p:sp>
      <p:pic>
        <p:nvPicPr>
          <p:cNvPr id="8" name="Picture 7">
            <a:extLst>
              <a:ext uri="{FF2B5EF4-FFF2-40B4-BE49-F238E27FC236}">
                <a16:creationId xmlns:a16="http://schemas.microsoft.com/office/drawing/2014/main" id="{7458F4F5-6222-CAA4-0791-BF80B31CD651}"/>
              </a:ext>
            </a:extLst>
          </p:cNvPr>
          <p:cNvPicPr>
            <a:picLocks noChangeAspect="1"/>
          </p:cNvPicPr>
          <p:nvPr/>
        </p:nvPicPr>
        <p:blipFill>
          <a:blip r:embed="rId4"/>
          <a:stretch>
            <a:fillRect/>
          </a:stretch>
        </p:blipFill>
        <p:spPr>
          <a:xfrm>
            <a:off x="8034297" y="2547814"/>
            <a:ext cx="2924583" cy="1762371"/>
          </a:xfrm>
          <a:prstGeom prst="rect">
            <a:avLst/>
          </a:prstGeom>
        </p:spPr>
      </p:pic>
      <p:sp>
        <p:nvSpPr>
          <p:cNvPr id="10" name="TextBox 9">
            <a:extLst>
              <a:ext uri="{FF2B5EF4-FFF2-40B4-BE49-F238E27FC236}">
                <a16:creationId xmlns:a16="http://schemas.microsoft.com/office/drawing/2014/main" id="{EB3E66F3-4CF4-CE8A-EA13-B4CAF29501DA}"/>
              </a:ext>
            </a:extLst>
          </p:cNvPr>
          <p:cNvSpPr txBox="1"/>
          <p:nvPr/>
        </p:nvSpPr>
        <p:spPr>
          <a:xfrm>
            <a:off x="8034297" y="4732437"/>
            <a:ext cx="379591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A295C"/>
                </a:solidFill>
                <a:effectLst/>
                <a:uLnTx/>
                <a:uFillTx/>
                <a:latin typeface="SansaPro-SemiBold"/>
                <a:ea typeface="+mn-ea"/>
                <a:cs typeface="+mn-cs"/>
              </a:rPr>
              <a:t>Required Training Video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Watch the </a:t>
            </a:r>
            <a:r>
              <a:rPr kumimoji="0" lang="en-US" sz="1800" b="0" i="0" u="none" strike="noStrike" kern="1200" cap="none" spc="0" normalizeH="0" baseline="0" noProof="0">
                <a:ln>
                  <a:noFill/>
                </a:ln>
                <a:solidFill>
                  <a:srgbClr val="283897"/>
                </a:solidFill>
                <a:effectLst/>
                <a:uLnTx/>
                <a:uFillTx/>
                <a:latin typeface="Arial" panose="020B0604020202020204" pitchFamily="34" charset="0"/>
                <a:ea typeface="+mn-ea"/>
                <a:cs typeface="+mn-cs"/>
                <a:hlinkClick r:id="rId5" tooltip="Opens in a new window"/>
              </a:rPr>
              <a:t>Document Scanning Solution Training</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video</a:t>
            </a:r>
            <a:b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1FC5978B-131D-6220-8D80-544E11DA1349}"/>
              </a:ext>
            </a:extLst>
          </p:cNvPr>
          <p:cNvSpPr txBox="1"/>
          <p:nvPr/>
        </p:nvSpPr>
        <p:spPr>
          <a:xfrm>
            <a:off x="1714500" y="2363148"/>
            <a:ext cx="47595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Sansa Pro Bd" panose="02000000000000000000"/>
                <a:ea typeface="+mn-ea"/>
                <a:cs typeface="+mn-cs"/>
                <a:hlinkClick r:id="rId6"/>
              </a:rPr>
              <a:t>Accounts Payable (AP) Support Center</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Arrow: Right 12">
            <a:extLst>
              <a:ext uri="{FF2B5EF4-FFF2-40B4-BE49-F238E27FC236}">
                <a16:creationId xmlns:a16="http://schemas.microsoft.com/office/drawing/2014/main" id="{31E02C3B-DC1A-D055-3BA0-C5D539AC10A0}"/>
              </a:ext>
            </a:extLst>
          </p:cNvPr>
          <p:cNvSpPr/>
          <p:nvPr/>
        </p:nvSpPr>
        <p:spPr>
          <a:xfrm>
            <a:off x="6743455" y="3571517"/>
            <a:ext cx="942975" cy="18466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ooter Placeholder 13">
            <a:extLst>
              <a:ext uri="{FF2B5EF4-FFF2-40B4-BE49-F238E27FC236}">
                <a16:creationId xmlns:a16="http://schemas.microsoft.com/office/drawing/2014/main" id="{446D1FFF-34FF-BA4C-1CC2-6778AC84C07F}"/>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March 2024.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188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6C76-D9A9-7A1A-47AF-AC2466C6CC36}"/>
            </a:ext>
          </a:extLst>
        </p:cNvPr>
        <p:cNvGrpSpPr/>
        <p:nvPr/>
      </p:nvGrpSpPr>
      <p:grpSpPr>
        <a:xfrm>
          <a:off x="0" y="0"/>
          <a:ext cx="0" cy="0"/>
          <a:chOff x="0" y="0"/>
          <a:chExt cx="0" cy="0"/>
        </a:xfrm>
      </p:grpSpPr>
      <p:sp>
        <p:nvSpPr>
          <p:cNvPr id="5" name="Table Placeholder 4">
            <a:extLst>
              <a:ext uri="{FF2B5EF4-FFF2-40B4-BE49-F238E27FC236}">
                <a16:creationId xmlns:a16="http://schemas.microsoft.com/office/drawing/2014/main" id="{7EB24C0E-8643-FD3E-7580-DFC667B139C6}"/>
              </a:ext>
            </a:extLst>
          </p:cNvPr>
          <p:cNvSpPr>
            <a:spLocks noGrp="1"/>
          </p:cNvSpPr>
          <p:nvPr>
            <p:ph type="tbl" sz="quarter" idx="19"/>
          </p:nvPr>
        </p:nvSpPr>
        <p:spPr>
          <a:xfrm>
            <a:off x="1282990" y="1547764"/>
            <a:ext cx="9626020" cy="4790094"/>
          </a:xfrm>
        </p:spPr>
        <p:txBody>
          <a:bodyPr/>
          <a:lstStyle/>
          <a:p>
            <a:r>
              <a:rPr lang="en-US" sz="1600">
                <a:solidFill>
                  <a:srgbClr val="1E477B"/>
                </a:solidFill>
                <a:latin typeface="Arial" panose="020B0604020202020204" pitchFamily="34" charset="0"/>
                <a:cs typeface="Arial" panose="020B0604020202020204" pitchFamily="34" charset="0"/>
              </a:rPr>
              <a:t>• If your unit is closing you will receive an email from me regarding what the guidelines are for all your paper documents.  If you do not receive one, contact me.</a:t>
            </a:r>
          </a:p>
          <a:p>
            <a:endParaRPr lang="en-US" sz="1600">
              <a:solidFill>
                <a:srgbClr val="1E477B"/>
              </a:solidFill>
              <a:latin typeface="Arial" panose="020B0604020202020204" pitchFamily="34" charset="0"/>
              <a:cs typeface="Arial" panose="020B0604020202020204" pitchFamily="34" charset="0"/>
            </a:endParaRPr>
          </a:p>
          <a:p>
            <a:r>
              <a:rPr lang="en-US" sz="1600">
                <a:solidFill>
                  <a:srgbClr val="1E477B"/>
                </a:solidFill>
                <a:latin typeface="Arial" panose="020B0604020202020204" pitchFamily="34" charset="0"/>
                <a:cs typeface="Arial" panose="020B0604020202020204" pitchFamily="34" charset="0"/>
              </a:rPr>
              <a:t>• Do not send your records to the FSC.  I will provide you with the address to ship to.</a:t>
            </a:r>
          </a:p>
          <a:p>
            <a:endParaRPr lang="en-US" sz="1600">
              <a:solidFill>
                <a:srgbClr val="1E477B"/>
              </a:solidFill>
              <a:latin typeface="Arial" panose="020B0604020202020204" pitchFamily="34" charset="0"/>
              <a:cs typeface="Arial" panose="020B0604020202020204" pitchFamily="34" charset="0"/>
            </a:endParaRPr>
          </a:p>
          <a:p>
            <a:r>
              <a:rPr lang="en-US" sz="1600">
                <a:solidFill>
                  <a:srgbClr val="1E477B"/>
                </a:solidFill>
                <a:latin typeface="Arial" panose="020B0604020202020204" pitchFamily="34" charset="0"/>
                <a:cs typeface="Arial" panose="020B0604020202020204" pitchFamily="34" charset="0"/>
              </a:rPr>
              <a:t>• Follow the Guidelines that are sent to you.</a:t>
            </a:r>
          </a:p>
          <a:p>
            <a:endParaRPr lang="en-US" sz="1600">
              <a:solidFill>
                <a:srgbClr val="1E477B"/>
              </a:solidFill>
              <a:latin typeface="Arial" panose="020B0604020202020204" pitchFamily="34" charset="0"/>
              <a:cs typeface="Arial" panose="020B0604020202020204" pitchFamily="34" charset="0"/>
            </a:endParaRPr>
          </a:p>
          <a:p>
            <a:r>
              <a:rPr lang="en-US" sz="1600">
                <a:solidFill>
                  <a:srgbClr val="1E477B"/>
                </a:solidFill>
                <a:latin typeface="Arial" panose="020B0604020202020204" pitchFamily="34" charset="0"/>
                <a:cs typeface="Arial" panose="020B0604020202020204" pitchFamily="34" charset="0"/>
              </a:rPr>
              <a:t>• Unit Name, Unit # and a brief description of the contents need to be written on the face of the box.</a:t>
            </a:r>
          </a:p>
          <a:p>
            <a:endParaRPr lang="en-US" sz="1600">
              <a:solidFill>
                <a:srgbClr val="1E477B"/>
              </a:solidFill>
              <a:latin typeface="Arial" panose="020B0604020202020204" pitchFamily="34" charset="0"/>
              <a:cs typeface="Arial" panose="020B0604020202020204" pitchFamily="34" charset="0"/>
            </a:endParaRPr>
          </a:p>
          <a:p>
            <a:r>
              <a:rPr lang="en-US" sz="1600">
                <a:solidFill>
                  <a:srgbClr val="1E477B"/>
                </a:solidFill>
                <a:latin typeface="Arial" panose="020B0604020202020204" pitchFamily="34" charset="0"/>
                <a:cs typeface="Arial" panose="020B0604020202020204" pitchFamily="34" charset="0"/>
              </a:rPr>
              <a:t>• If you are sending your Cash Mgmt and Unit Trans in weekly to the Records Dept these documents can be discarded.</a:t>
            </a:r>
          </a:p>
          <a:p>
            <a:endParaRPr lang="en-US" sz="1600">
              <a:solidFill>
                <a:srgbClr val="1E477B"/>
              </a:solidFill>
              <a:latin typeface="Arial" panose="020B0604020202020204" pitchFamily="34" charset="0"/>
              <a:cs typeface="Arial" panose="020B0604020202020204" pitchFamily="34" charset="0"/>
            </a:endParaRPr>
          </a:p>
          <a:p>
            <a:r>
              <a:rPr lang="en-US" sz="1600">
                <a:solidFill>
                  <a:srgbClr val="1E477B"/>
                </a:solidFill>
                <a:latin typeface="Arial" panose="020B0604020202020204" pitchFamily="34" charset="0"/>
                <a:cs typeface="Arial" panose="020B0604020202020204" pitchFamily="34" charset="0"/>
              </a:rPr>
              <a:t>• Contact me with any questions  </a:t>
            </a:r>
            <a:r>
              <a:rPr lang="en-US" sz="1600">
                <a:solidFill>
                  <a:srgbClr val="1E477B"/>
                </a:solidFill>
                <a:latin typeface="Arial" panose="020B0604020202020204" pitchFamily="34" charset="0"/>
                <a:cs typeface="Arial" panose="020B0604020202020204" pitchFamily="34" charset="0"/>
                <a:hlinkClick r:id="rId2"/>
              </a:rPr>
              <a:t>chris.Lepovich@sodexo.com</a:t>
            </a:r>
            <a:r>
              <a:rPr lang="en-US" sz="1600">
                <a:solidFill>
                  <a:srgbClr val="1E477B"/>
                </a:solidFill>
                <a:latin typeface="Arial" panose="020B0604020202020204" pitchFamily="34" charset="0"/>
                <a:cs typeface="Arial" panose="020B0604020202020204" pitchFamily="34" charset="0"/>
              </a:rPr>
              <a:t>.</a:t>
            </a:r>
          </a:p>
          <a:p>
            <a:endParaRPr lang="en-US" sz="1800" b="1">
              <a:solidFill>
                <a:srgbClr val="1E477B"/>
              </a:solidFill>
              <a:latin typeface="Calibri" panose="020F0502020204030204" pitchFamily="34" charset="0"/>
            </a:endParaRPr>
          </a:p>
          <a:p>
            <a:endParaRPr lang="en-US"/>
          </a:p>
        </p:txBody>
      </p:sp>
      <p:sp>
        <p:nvSpPr>
          <p:cNvPr id="3" name="Text Placeholder 2">
            <a:extLst>
              <a:ext uri="{FF2B5EF4-FFF2-40B4-BE49-F238E27FC236}">
                <a16:creationId xmlns:a16="http://schemas.microsoft.com/office/drawing/2014/main" id="{85B8769A-FBA6-F9BD-8FC3-BF030748069B}"/>
              </a:ext>
            </a:extLst>
          </p:cNvPr>
          <p:cNvSpPr>
            <a:spLocks noGrp="1"/>
          </p:cNvSpPr>
          <p:nvPr>
            <p:ph type="subTitle" idx="1"/>
          </p:nvPr>
        </p:nvSpPr>
        <p:spPr>
          <a:xfrm>
            <a:off x="443280" y="850804"/>
            <a:ext cx="10515600" cy="322652"/>
          </a:xfrm>
        </p:spPr>
        <p:txBody>
          <a:bodyPr/>
          <a:lstStyle/>
          <a:p>
            <a:r>
              <a:rPr lang="en-US" sz="1800" b="1">
                <a:solidFill>
                  <a:srgbClr val="1E477B"/>
                </a:solidFill>
                <a:latin typeface="Arial" panose="020B0604020202020204" pitchFamily="34" charset="0"/>
                <a:cs typeface="Arial" panose="020B0604020202020204" pitchFamily="34" charset="0"/>
              </a:rPr>
              <a:t>Closing Cost Center In</a:t>
            </a:r>
            <a:r>
              <a:rPr lang="en-US" sz="1800" b="1">
                <a:solidFill>
                  <a:srgbClr val="002060"/>
                </a:solidFill>
                <a:latin typeface="Arial" panose="020B0604020202020204" pitchFamily="34" charset="0"/>
                <a:cs typeface="Arial" panose="020B0604020202020204" pitchFamily="34" charset="0"/>
              </a:rPr>
              <a:t>form</a:t>
            </a:r>
            <a:r>
              <a:rPr lang="en-US" sz="1800" b="1">
                <a:solidFill>
                  <a:srgbClr val="1E477B"/>
                </a:solidFill>
                <a:latin typeface="Arial" panose="020B0604020202020204" pitchFamily="34" charset="0"/>
                <a:cs typeface="Arial" panose="020B0604020202020204" pitchFamily="34" charset="0"/>
              </a:rPr>
              <a:t>ation</a:t>
            </a:r>
          </a:p>
        </p:txBody>
      </p:sp>
      <p:sp>
        <p:nvSpPr>
          <p:cNvPr id="2" name="Title 1">
            <a:extLst>
              <a:ext uri="{FF2B5EF4-FFF2-40B4-BE49-F238E27FC236}">
                <a16:creationId xmlns:a16="http://schemas.microsoft.com/office/drawing/2014/main" id="{87C9A60F-274F-D82F-B7E6-3371D44C24D1}"/>
              </a:ext>
            </a:extLst>
          </p:cNvPr>
          <p:cNvSpPr>
            <a:spLocks noGrp="1"/>
          </p:cNvSpPr>
          <p:nvPr>
            <p:ph type="title"/>
          </p:nvPr>
        </p:nvSpPr>
        <p:spPr/>
        <p:txBody>
          <a:bodyPr/>
          <a:lstStyle/>
          <a:p>
            <a:r>
              <a:rPr lang="fr-FR" altLang="fr-FR">
                <a:cs typeface="Arial"/>
              </a:rPr>
              <a:t>Record </a:t>
            </a:r>
            <a:r>
              <a:rPr lang="fr-FR" altLang="fr-FR" err="1">
                <a:cs typeface="Arial"/>
              </a:rPr>
              <a:t>Retention</a:t>
            </a:r>
          </a:p>
        </p:txBody>
      </p:sp>
      <p:sp>
        <p:nvSpPr>
          <p:cNvPr id="6" name="Footer Placeholder 5">
            <a:extLst>
              <a:ext uri="{FF2B5EF4-FFF2-40B4-BE49-F238E27FC236}">
                <a16:creationId xmlns:a16="http://schemas.microsoft.com/office/drawing/2014/main" id="{62AE22F3-1EC3-9A0B-FADB-2C82A982A365}"/>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March 2024.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159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A147-903B-3379-6F53-6735C0B8FF4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2679340-A27F-4007-91B4-6A30A00E4841}"/>
              </a:ext>
            </a:extLst>
          </p:cNvPr>
          <p:cNvSpPr>
            <a:spLocks noGrp="1"/>
          </p:cNvSpPr>
          <p:nvPr>
            <p:ph type="body" sz="quarter" idx="61"/>
          </p:nvPr>
        </p:nvSpPr>
        <p:spPr/>
        <p:txBody>
          <a:bodyPr/>
          <a:lstStyle/>
          <a:p>
            <a:r>
              <a:rPr lang="en-US" sz="9600"/>
              <a:t>Q&amp;A</a:t>
            </a:r>
          </a:p>
          <a:p>
            <a:endParaRPr lang="en-US"/>
          </a:p>
        </p:txBody>
      </p:sp>
      <p:sp>
        <p:nvSpPr>
          <p:cNvPr id="2" name="Footer Placeholder 1">
            <a:extLst>
              <a:ext uri="{FF2B5EF4-FFF2-40B4-BE49-F238E27FC236}">
                <a16:creationId xmlns:a16="http://schemas.microsoft.com/office/drawing/2014/main" id="{1F0E38DA-7187-48AA-7499-34F2470E431C}"/>
              </a:ext>
            </a:extLst>
          </p:cNvPr>
          <p:cNvSpPr>
            <a:spLocks noGrp="1"/>
          </p:cNvSpPr>
          <p:nvPr>
            <p:ph type="ftr" sz="quarter" idx="63"/>
          </p:nvPr>
        </p:nvSpPr>
        <p:spPr/>
        <p:txBody>
          <a:bodyPr/>
          <a:lstStyle/>
          <a:p>
            <a:r>
              <a:rPr lang="en-US"/>
              <a:t>Unit Controller Call Series © Sodexo, March 2024.  All rights Reserved</a:t>
            </a:r>
          </a:p>
        </p:txBody>
      </p:sp>
    </p:spTree>
    <p:extLst>
      <p:ext uri="{BB962C8B-B14F-4D97-AF65-F5344CB8AC3E}">
        <p14:creationId xmlns:p14="http://schemas.microsoft.com/office/powerpoint/2010/main" val="275188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typing on a computer&#10;&#10;Description automatically generated">
            <a:extLst>
              <a:ext uri="{FF2B5EF4-FFF2-40B4-BE49-F238E27FC236}">
                <a16:creationId xmlns:a16="http://schemas.microsoft.com/office/drawing/2014/main" id="{5DFECC66-C471-FF7F-ABC4-B62E3944619B}"/>
              </a:ext>
            </a:extLst>
          </p:cNvPr>
          <p:cNvPicPr>
            <a:picLocks noChangeAspect="1"/>
          </p:cNvPicPr>
          <p:nvPr/>
        </p:nvPicPr>
        <p:blipFill rotWithShape="1">
          <a:blip r:embed="rId3">
            <a:extLst>
              <a:ext uri="{28A0092B-C50C-407E-A947-70E740481C1C}">
                <a14:useLocalDpi xmlns:a14="http://schemas.microsoft.com/office/drawing/2010/main" val="0"/>
              </a:ext>
            </a:extLst>
          </a:blip>
          <a:srcRect b="15617"/>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190FA085-FB2C-1B16-98B7-BFA531B2669B}"/>
              </a:ext>
            </a:extLst>
          </p:cNvPr>
          <p:cNvSpPr>
            <a:spLocks noGrp="1"/>
          </p:cNvSpPr>
          <p:nvPr>
            <p:ph type="body" sz="quarter" idx="61"/>
          </p:nvPr>
        </p:nvSpPr>
        <p:spPr/>
        <p:txBody>
          <a:bodyPr/>
          <a:lstStyle/>
          <a:p>
            <a:endParaRPr lang="en-US" sz="1600" b="0" dirty="0"/>
          </a:p>
          <a:p>
            <a:endParaRPr lang="en-US" sz="1600" b="0" dirty="0"/>
          </a:p>
          <a:p>
            <a:endParaRPr lang="en-US" sz="1600" b="0" dirty="0"/>
          </a:p>
          <a:p>
            <a:endParaRPr lang="en-US" sz="1600" b="0" dirty="0"/>
          </a:p>
          <a:p>
            <a:endParaRPr lang="en-US" sz="1600" b="0" dirty="0"/>
          </a:p>
          <a:p>
            <a:endParaRPr lang="en-US" sz="1600" b="0" dirty="0"/>
          </a:p>
          <a:p>
            <a:r>
              <a:rPr lang="en-US" sz="2000" dirty="0"/>
              <a:t>Getting Ready for Phase II</a:t>
            </a:r>
            <a:r>
              <a:rPr lang="en-US" sz="1600" b="0" dirty="0"/>
              <a:t> </a:t>
            </a:r>
          </a:p>
          <a:p>
            <a:endParaRPr lang="en-US" sz="1600" b="0" dirty="0"/>
          </a:p>
          <a:p>
            <a:r>
              <a:rPr lang="en-US" sz="1600" b="0" dirty="0"/>
              <a:t>Communication Deck for Ops Teams</a:t>
            </a:r>
          </a:p>
        </p:txBody>
      </p:sp>
      <p:sp>
        <p:nvSpPr>
          <p:cNvPr id="11" name="Picture Placeholder 10">
            <a:extLst>
              <a:ext uri="{FF2B5EF4-FFF2-40B4-BE49-F238E27FC236}">
                <a16:creationId xmlns:a16="http://schemas.microsoft.com/office/drawing/2014/main" id="{5E1565E0-56A2-3F36-6F34-7E1410596943}"/>
              </a:ext>
            </a:extLst>
          </p:cNvPr>
          <p:cNvSpPr>
            <a:spLocks noGrp="1"/>
          </p:cNvSpPr>
          <p:nvPr>
            <p:ph type="pic" sz="quarter" idx="64"/>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89DD741F-7904-636A-3029-31A6C0CB5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19" y="1059225"/>
            <a:ext cx="2800704" cy="759966"/>
          </a:xfrm>
          <a:prstGeom prst="rect">
            <a:avLst/>
          </a:prstGeom>
        </p:spPr>
      </p:pic>
      <p:sp>
        <p:nvSpPr>
          <p:cNvPr id="17" name="Rectangle 16">
            <a:extLst>
              <a:ext uri="{FF2B5EF4-FFF2-40B4-BE49-F238E27FC236}">
                <a16:creationId xmlns:a16="http://schemas.microsoft.com/office/drawing/2014/main" id="{EEA6F027-AB16-5247-DB89-2949FD0CC85E}"/>
              </a:ext>
            </a:extLst>
          </p:cNvPr>
          <p:cNvSpPr/>
          <p:nvPr/>
        </p:nvSpPr>
        <p:spPr>
          <a:xfrm>
            <a:off x="442911" y="0"/>
            <a:ext cx="4256087" cy="438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311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79CE-0368-22C9-2D60-F07DC2D17B17}"/>
              </a:ext>
            </a:extLst>
          </p:cNvPr>
          <p:cNvSpPr>
            <a:spLocks noGrp="1"/>
          </p:cNvSpPr>
          <p:nvPr>
            <p:ph type="title"/>
          </p:nvPr>
        </p:nvSpPr>
        <p:spPr>
          <a:xfrm>
            <a:off x="3933125" y="635532"/>
            <a:ext cx="7825738" cy="346249"/>
          </a:xfrm>
        </p:spPr>
        <p:txBody>
          <a:bodyPr/>
          <a:lstStyle/>
          <a:p>
            <a:r>
              <a:rPr lang="en-US" dirty="0"/>
              <a:t>Two Phases of Deployment</a:t>
            </a:r>
          </a:p>
        </p:txBody>
      </p:sp>
      <p:pic>
        <p:nvPicPr>
          <p:cNvPr id="6" name="Picture 5" descr="A blue text on a white background&#10;&#10;Description automatically generated">
            <a:extLst>
              <a:ext uri="{FF2B5EF4-FFF2-40B4-BE49-F238E27FC236}">
                <a16:creationId xmlns:a16="http://schemas.microsoft.com/office/drawing/2014/main" id="{3FCC9EDE-CD6B-D14A-60C2-4FB1EF1E6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42" y="232989"/>
            <a:ext cx="3525095" cy="956530"/>
          </a:xfrm>
          <a:prstGeom prst="rect">
            <a:avLst/>
          </a:prstGeom>
        </p:spPr>
      </p:pic>
      <p:grpSp>
        <p:nvGrpSpPr>
          <p:cNvPr id="14" name="Group 13">
            <a:extLst>
              <a:ext uri="{FF2B5EF4-FFF2-40B4-BE49-F238E27FC236}">
                <a16:creationId xmlns:a16="http://schemas.microsoft.com/office/drawing/2014/main" id="{A9220464-BF9F-55B9-7C69-3589EC5765E5}"/>
              </a:ext>
            </a:extLst>
          </p:cNvPr>
          <p:cNvGrpSpPr/>
          <p:nvPr/>
        </p:nvGrpSpPr>
        <p:grpSpPr>
          <a:xfrm>
            <a:off x="303974" y="1186275"/>
            <a:ext cx="2408276" cy="1998009"/>
            <a:chOff x="8868457" y="1141894"/>
            <a:chExt cx="2408276" cy="1998009"/>
          </a:xfrm>
        </p:grpSpPr>
        <p:pic>
          <p:nvPicPr>
            <p:cNvPr id="9" name="Graphic 8" descr="Flip calendar with solid fill">
              <a:extLst>
                <a:ext uri="{FF2B5EF4-FFF2-40B4-BE49-F238E27FC236}">
                  <a16:creationId xmlns:a16="http://schemas.microsoft.com/office/drawing/2014/main" id="{FFDE2060-0851-B99C-64D3-0667CFDD8B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2914" y="1360968"/>
              <a:ext cx="1778935" cy="1778935"/>
            </a:xfrm>
            <a:prstGeom prst="rect">
              <a:avLst/>
            </a:prstGeom>
          </p:spPr>
        </p:pic>
        <p:sp>
          <p:nvSpPr>
            <p:cNvPr id="12" name="TextBox 11">
              <a:extLst>
                <a:ext uri="{FF2B5EF4-FFF2-40B4-BE49-F238E27FC236}">
                  <a16:creationId xmlns:a16="http://schemas.microsoft.com/office/drawing/2014/main" id="{F35FBB00-FC96-866F-62C2-90B137B147AE}"/>
                </a:ext>
              </a:extLst>
            </p:cNvPr>
            <p:cNvSpPr txBox="1"/>
            <p:nvPr/>
          </p:nvSpPr>
          <p:spPr>
            <a:xfrm>
              <a:off x="9529135" y="2166340"/>
              <a:ext cx="1144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December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11th</a:t>
              </a:r>
            </a:p>
          </p:txBody>
        </p:sp>
        <p:sp>
          <p:nvSpPr>
            <p:cNvPr id="13" name="TextBox 12">
              <a:extLst>
                <a:ext uri="{FF2B5EF4-FFF2-40B4-BE49-F238E27FC236}">
                  <a16:creationId xmlns:a16="http://schemas.microsoft.com/office/drawing/2014/main" id="{A0372DEB-D4EF-894D-3E8D-082C33AA6ED5}"/>
                </a:ext>
              </a:extLst>
            </p:cNvPr>
            <p:cNvSpPr txBox="1"/>
            <p:nvPr/>
          </p:nvSpPr>
          <p:spPr>
            <a:xfrm>
              <a:off x="8868457" y="1141894"/>
              <a:ext cx="24082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Phase I (Pilot)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Go Live</a:t>
              </a:r>
            </a:p>
          </p:txBody>
        </p:sp>
      </p:grpSp>
      <p:sp>
        <p:nvSpPr>
          <p:cNvPr id="17" name="TextBox 16">
            <a:extLst>
              <a:ext uri="{FF2B5EF4-FFF2-40B4-BE49-F238E27FC236}">
                <a16:creationId xmlns:a16="http://schemas.microsoft.com/office/drawing/2014/main" id="{387301E4-5316-46A4-D103-40DBC59459A8}"/>
              </a:ext>
            </a:extLst>
          </p:cNvPr>
          <p:cNvSpPr txBox="1"/>
          <p:nvPr/>
        </p:nvSpPr>
        <p:spPr>
          <a:xfrm>
            <a:off x="247142" y="3037755"/>
            <a:ext cx="5577495" cy="3508653"/>
          </a:xfrm>
          <a:prstGeom prst="rect">
            <a:avLst/>
          </a:prstGeom>
          <a:noFill/>
        </p:spPr>
        <p:txBody>
          <a:bodyPr wrap="square">
            <a:spAutoFit/>
          </a:bodyPr>
          <a:lstStyle/>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Accounts Receivable</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Banking Administration</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Credit &amp; Collections Management</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Finance Continuous Improvement &amp; Integrations</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Revenue Accounting</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PCards</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UFS </a:t>
            </a:r>
            <a:endParaRPr kumimoji="0" lang="en-US" sz="1100" b="0" i="0" u="none" strike="noStrike" kern="1200" cap="none" spc="0" normalizeH="0" baseline="0" noProof="0" dirty="0">
              <a:ln>
                <a:noFill/>
              </a:ln>
              <a:solidFill>
                <a:srgbClr val="25359C"/>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9687F244-18C9-E6AF-0A53-DCFB6E9E723A}"/>
              </a:ext>
            </a:extLst>
          </p:cNvPr>
          <p:cNvSpPr txBox="1"/>
          <p:nvPr/>
        </p:nvSpPr>
        <p:spPr>
          <a:xfrm>
            <a:off x="2290354" y="2193694"/>
            <a:ext cx="33046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E0000"/>
                </a:solidFill>
                <a:effectLst/>
                <a:uLnTx/>
                <a:uFillTx/>
                <a:latin typeface="Sansa Pro Nor" panose="02000000000000000000" pitchFamily="50" charset="0"/>
                <a:ea typeface="+mn-ea"/>
                <a:cs typeface="+mn-cs"/>
              </a:rPr>
              <a:t>Happening Now…</a:t>
            </a:r>
          </a:p>
        </p:txBody>
      </p:sp>
      <p:grpSp>
        <p:nvGrpSpPr>
          <p:cNvPr id="7" name="Group 6">
            <a:extLst>
              <a:ext uri="{FF2B5EF4-FFF2-40B4-BE49-F238E27FC236}">
                <a16:creationId xmlns:a16="http://schemas.microsoft.com/office/drawing/2014/main" id="{54EC53E8-CB28-4918-9ACF-2D4CE0CE98BD}"/>
              </a:ext>
            </a:extLst>
          </p:cNvPr>
          <p:cNvGrpSpPr/>
          <p:nvPr/>
        </p:nvGrpSpPr>
        <p:grpSpPr>
          <a:xfrm>
            <a:off x="5937536" y="1157046"/>
            <a:ext cx="6254464" cy="5309937"/>
            <a:chOff x="5937536" y="1157046"/>
            <a:chExt cx="6254464" cy="5309937"/>
          </a:xfrm>
        </p:grpSpPr>
        <p:grpSp>
          <p:nvGrpSpPr>
            <p:cNvPr id="3" name="Group 2">
              <a:extLst>
                <a:ext uri="{FF2B5EF4-FFF2-40B4-BE49-F238E27FC236}">
                  <a16:creationId xmlns:a16="http://schemas.microsoft.com/office/drawing/2014/main" id="{B6EF3A68-E84A-67FE-7C6A-87F7F0C31BEF}"/>
                </a:ext>
              </a:extLst>
            </p:cNvPr>
            <p:cNvGrpSpPr/>
            <p:nvPr/>
          </p:nvGrpSpPr>
          <p:grpSpPr>
            <a:xfrm>
              <a:off x="6367364" y="1186275"/>
              <a:ext cx="2408276" cy="1998009"/>
              <a:chOff x="8868457" y="1141894"/>
              <a:chExt cx="2408276" cy="1998009"/>
            </a:xfrm>
          </p:grpSpPr>
          <p:pic>
            <p:nvPicPr>
              <p:cNvPr id="4" name="Graphic 3" descr="Flip calendar with solid fill">
                <a:extLst>
                  <a:ext uri="{FF2B5EF4-FFF2-40B4-BE49-F238E27FC236}">
                    <a16:creationId xmlns:a16="http://schemas.microsoft.com/office/drawing/2014/main" id="{50E838E8-C832-5DB1-EB80-AE4A6B6145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2914" y="1360968"/>
                <a:ext cx="1778935" cy="1778935"/>
              </a:xfrm>
              <a:prstGeom prst="rect">
                <a:avLst/>
              </a:prstGeom>
            </p:spPr>
          </p:pic>
          <p:sp>
            <p:nvSpPr>
              <p:cNvPr id="8" name="TextBox 7">
                <a:extLst>
                  <a:ext uri="{FF2B5EF4-FFF2-40B4-BE49-F238E27FC236}">
                    <a16:creationId xmlns:a16="http://schemas.microsoft.com/office/drawing/2014/main" id="{4CECD3D1-9683-4727-AFF4-A3D9A4A29FE7}"/>
                  </a:ext>
                </a:extLst>
              </p:cNvPr>
              <p:cNvSpPr txBox="1"/>
              <p:nvPr/>
            </p:nvSpPr>
            <p:spPr>
              <a:xfrm>
                <a:off x="9529135" y="2166340"/>
                <a:ext cx="1144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April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22nd</a:t>
                </a:r>
              </a:p>
            </p:txBody>
          </p:sp>
          <p:sp>
            <p:nvSpPr>
              <p:cNvPr id="10" name="TextBox 9">
                <a:extLst>
                  <a:ext uri="{FF2B5EF4-FFF2-40B4-BE49-F238E27FC236}">
                    <a16:creationId xmlns:a16="http://schemas.microsoft.com/office/drawing/2014/main" id="{E000099A-B83E-B53D-75B2-2068F3C99329}"/>
                  </a:ext>
                </a:extLst>
              </p:cNvPr>
              <p:cNvSpPr txBox="1"/>
              <p:nvPr/>
            </p:nvSpPr>
            <p:spPr>
              <a:xfrm>
                <a:off x="8868457" y="1141894"/>
                <a:ext cx="24082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Phase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Go Live</a:t>
                </a:r>
              </a:p>
            </p:txBody>
          </p:sp>
        </p:grpSp>
        <p:sp>
          <p:nvSpPr>
            <p:cNvPr id="15" name="TextBox 14">
              <a:extLst>
                <a:ext uri="{FF2B5EF4-FFF2-40B4-BE49-F238E27FC236}">
                  <a16:creationId xmlns:a16="http://schemas.microsoft.com/office/drawing/2014/main" id="{86A5E7DE-506B-E895-8ACD-F737A4B70F7F}"/>
                </a:ext>
              </a:extLst>
            </p:cNvPr>
            <p:cNvSpPr txBox="1"/>
            <p:nvPr/>
          </p:nvSpPr>
          <p:spPr>
            <a:xfrm>
              <a:off x="7026443" y="3037755"/>
              <a:ext cx="5165557" cy="3000821"/>
            </a:xfrm>
            <a:prstGeom prst="rect">
              <a:avLst/>
            </a:prstGeom>
            <a:noFill/>
          </p:spPr>
          <p:txBody>
            <a:bodyPr wrap="square">
              <a:spAutoFit/>
            </a:bodyPr>
            <a:lstStyle/>
            <a:p>
              <a:pPr marL="342900" marR="0" lvl="0" indent="-342900" algn="l" defTabSz="914377" rtl="0" eaLnBrk="1" fontAlgn="b" latinLnBrk="0" hangingPunct="1">
                <a:lnSpc>
                  <a:spcPct val="100000"/>
                </a:lnSpc>
                <a:spcBef>
                  <a:spcPts val="0"/>
                </a:spcBef>
                <a:spcAft>
                  <a:spcPts val="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R2R - Segment Support </a:t>
              </a:r>
            </a:p>
            <a:p>
              <a:pPr marL="336550" marR="0" lvl="0" indent="0" algn="l" defTabSz="914377" rtl="0" eaLnBrk="1" fontAlgn="b" latinLnBrk="0" hangingPunct="1">
                <a:lnSpc>
                  <a:spcPct val="100000"/>
                </a:lnSpc>
                <a:spcBef>
                  <a:spcPts val="0"/>
                </a:spcBef>
                <a:spcAft>
                  <a:spcPts val="600"/>
                </a:spcAft>
                <a:buClr>
                  <a:srgbClr val="EE0000"/>
                </a:buClr>
                <a:buSzTx/>
                <a:buFontTx/>
                <a:buNone/>
                <a:tabLst/>
                <a:defRPr/>
              </a:pPr>
              <a:r>
                <a:rPr kumimoji="0" lang="en-US" sz="1800" b="0" i="1" u="none" strike="noStrike" kern="1200" cap="none" spc="0" normalizeH="0" baseline="0" noProof="0" dirty="0">
                  <a:ln>
                    <a:noFill/>
                  </a:ln>
                  <a:solidFill>
                    <a:srgbClr val="25359C"/>
                  </a:solidFill>
                  <a:effectLst/>
                  <a:uLnTx/>
                  <a:uFillTx/>
                  <a:latin typeface="Arial" panose="020B0604020202020204"/>
                  <a:ea typeface="+mn-ea"/>
                  <a:cs typeface="+mn-cs"/>
                </a:rPr>
                <a:t>(Includes Accountant of Record)</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R2R – Corporate Activities</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Contract Analytics &amp; Reporting</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P2P </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Internal Controls </a:t>
              </a:r>
            </a:p>
            <a:p>
              <a:pPr marL="342900" marR="0" lvl="0" indent="-342900" algn="l" defTabSz="914377" rtl="0" eaLnBrk="1" fontAlgn="b" latinLnBrk="0" hangingPunct="1">
                <a:lnSpc>
                  <a:spcPct val="100000"/>
                </a:lnSpc>
                <a:spcBef>
                  <a:spcPts val="0"/>
                </a:spcBef>
                <a:spcAft>
                  <a:spcPts val="600"/>
                </a:spcAft>
                <a:buClr>
                  <a:srgbClr val="EE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Banking </a:t>
              </a:r>
            </a:p>
          </p:txBody>
        </p:sp>
        <p:sp>
          <p:nvSpPr>
            <p:cNvPr id="19" name="TextBox 18">
              <a:extLst>
                <a:ext uri="{FF2B5EF4-FFF2-40B4-BE49-F238E27FC236}">
                  <a16:creationId xmlns:a16="http://schemas.microsoft.com/office/drawing/2014/main" id="{6385B192-D910-5B6B-743D-07B72BAC9410}"/>
                </a:ext>
              </a:extLst>
            </p:cNvPr>
            <p:cNvSpPr txBox="1"/>
            <p:nvPr/>
          </p:nvSpPr>
          <p:spPr>
            <a:xfrm>
              <a:off x="8454189" y="2193694"/>
              <a:ext cx="33046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E0000"/>
                  </a:solidFill>
                  <a:effectLst/>
                  <a:uLnTx/>
                  <a:uFillTx/>
                  <a:latin typeface="Sansa Pro Nor" panose="02000000000000000000" pitchFamily="50" charset="0"/>
                  <a:ea typeface="+mn-ea"/>
                  <a:cs typeface="+mn-cs"/>
                </a:rPr>
                <a:t>Coming Soon…</a:t>
              </a:r>
            </a:p>
          </p:txBody>
        </p:sp>
        <p:sp>
          <p:nvSpPr>
            <p:cNvPr id="20" name="Isosceles Triangle 19">
              <a:extLst>
                <a:ext uri="{FF2B5EF4-FFF2-40B4-BE49-F238E27FC236}">
                  <a16:creationId xmlns:a16="http://schemas.microsoft.com/office/drawing/2014/main" id="{C14B379B-56E1-F48F-2440-E0189E4E735F}"/>
                </a:ext>
              </a:extLst>
            </p:cNvPr>
            <p:cNvSpPr/>
            <p:nvPr/>
          </p:nvSpPr>
          <p:spPr>
            <a:xfrm rot="5400000">
              <a:off x="3667699" y="3426883"/>
              <a:ext cx="5309937" cy="770264"/>
            </a:xfrm>
            <a:prstGeom prs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1" name="Footer Placeholder 10">
            <a:extLst>
              <a:ext uri="{FF2B5EF4-FFF2-40B4-BE49-F238E27FC236}">
                <a16:creationId xmlns:a16="http://schemas.microsoft.com/office/drawing/2014/main" id="{AB362766-CC55-FD46-59DE-794C58982C71}"/>
              </a:ext>
            </a:extLst>
          </p:cNvPr>
          <p:cNvSpPr>
            <a:spLocks noGrp="1"/>
          </p:cNvSpPr>
          <p:nvPr>
            <p:ph type="ftr" sz="quarter" idx="14"/>
          </p:nvPr>
        </p:nvSpPr>
        <p:spPr/>
        <p:txBody>
          <a:bodyPr/>
          <a:lstStyle/>
          <a:p>
            <a:r>
              <a:rPr lang="en-US"/>
              <a:t>Unit Controller Call Series © Sodexo, March 2024.  All rights Reserved</a:t>
            </a:r>
            <a:endParaRPr lang="en-AU"/>
          </a:p>
        </p:txBody>
      </p:sp>
    </p:spTree>
    <p:extLst>
      <p:ext uri="{BB962C8B-B14F-4D97-AF65-F5344CB8AC3E}">
        <p14:creationId xmlns:p14="http://schemas.microsoft.com/office/powerpoint/2010/main" val="297832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ext on a white background&#10;&#10;Description automatically generated">
            <a:extLst>
              <a:ext uri="{FF2B5EF4-FFF2-40B4-BE49-F238E27FC236}">
                <a16:creationId xmlns:a16="http://schemas.microsoft.com/office/drawing/2014/main" id="{69E840DE-F94B-EE8D-3239-1E44BA221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22" y="128264"/>
            <a:ext cx="2667783" cy="723899"/>
          </a:xfrm>
          <a:prstGeom prst="rect">
            <a:avLst/>
          </a:prstGeom>
        </p:spPr>
      </p:pic>
      <p:graphicFrame>
        <p:nvGraphicFramePr>
          <p:cNvPr id="12" name="Table 11">
            <a:extLst>
              <a:ext uri="{FF2B5EF4-FFF2-40B4-BE49-F238E27FC236}">
                <a16:creationId xmlns:a16="http://schemas.microsoft.com/office/drawing/2014/main" id="{01605D4C-BAB3-EC13-7BDD-451CAEFF846D}"/>
              </a:ext>
            </a:extLst>
          </p:cNvPr>
          <p:cNvGraphicFramePr>
            <a:graphicFrameLocks noGrp="1"/>
          </p:cNvGraphicFramePr>
          <p:nvPr/>
        </p:nvGraphicFramePr>
        <p:xfrm>
          <a:off x="439432" y="990141"/>
          <a:ext cx="11313136" cy="5220443"/>
        </p:xfrm>
        <a:graphic>
          <a:graphicData uri="http://schemas.openxmlformats.org/drawingml/2006/table">
            <a:tbl>
              <a:tblPr firstRow="1" bandRow="1">
                <a:tableStyleId>{5C22544A-7EE6-4342-B048-85BDC9FD1C3A}</a:tableStyleId>
              </a:tblPr>
              <a:tblGrid>
                <a:gridCol w="1950842">
                  <a:extLst>
                    <a:ext uri="{9D8B030D-6E8A-4147-A177-3AD203B41FA5}">
                      <a16:colId xmlns:a16="http://schemas.microsoft.com/office/drawing/2014/main" val="2435952156"/>
                    </a:ext>
                  </a:extLst>
                </a:gridCol>
                <a:gridCol w="9362294">
                  <a:extLst>
                    <a:ext uri="{9D8B030D-6E8A-4147-A177-3AD203B41FA5}">
                      <a16:colId xmlns:a16="http://schemas.microsoft.com/office/drawing/2014/main" val="122792359"/>
                    </a:ext>
                  </a:extLst>
                </a:gridCol>
              </a:tblGrid>
              <a:tr h="1242601">
                <a:tc>
                  <a:txBody>
                    <a:bodyPr/>
                    <a:lstStyle/>
                    <a:p>
                      <a:endParaRPr lang="en-US">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US" sz="2400" dirty="0">
                          <a:solidFill>
                            <a:schemeClr val="tx2"/>
                          </a:solidFill>
                          <a:effectLst/>
                          <a:latin typeface="+mn-lt"/>
                          <a:ea typeface="Calibri" panose="020F0502020204030204" pitchFamily="34" charset="0"/>
                        </a:rPr>
                        <a:t>You are strongly encouraged to use the </a:t>
                      </a:r>
                      <a:r>
                        <a:rPr lang="en-US" sz="2400" dirty="0" err="1">
                          <a:solidFill>
                            <a:schemeClr val="tx2"/>
                          </a:solidFill>
                          <a:effectLst/>
                          <a:latin typeface="+mn-lt"/>
                          <a:ea typeface="Calibri" panose="020F0502020204030204" pitchFamily="34" charset="0"/>
                        </a:rPr>
                        <a:t>SoFinance</a:t>
                      </a:r>
                      <a:r>
                        <a:rPr lang="en-US" sz="2400" dirty="0">
                          <a:solidFill>
                            <a:schemeClr val="tx2"/>
                          </a:solidFill>
                          <a:effectLst/>
                          <a:latin typeface="+mn-lt"/>
                          <a:ea typeface="Calibri" panose="020F0502020204030204" pitchFamily="34" charset="0"/>
                        </a:rPr>
                        <a:t> self-service portal to submit service requests  to Finance Shared Services &amp; Banking</a:t>
                      </a:r>
                    </a:p>
                    <a:p>
                      <a:pPr marL="512445" marR="0" lvl="0" indent="-342900" algn="l" defTabSz="914377" rtl="0" eaLnBrk="1" fontAlgn="auto" latinLnBrk="0" hangingPunct="1">
                        <a:lnSpc>
                          <a:spcPct val="100000"/>
                        </a:lnSpc>
                        <a:spcBef>
                          <a:spcPts val="0"/>
                        </a:spcBef>
                        <a:spcAft>
                          <a:spcPts val="600"/>
                        </a:spcAft>
                        <a:buClr>
                          <a:srgbClr val="FF0000"/>
                        </a:buClr>
                        <a:buSzTx/>
                        <a:buFont typeface="Wingdings" panose="05000000000000000000" pitchFamily="2" charset="2"/>
                        <a:buChar char="§"/>
                        <a:tabLst/>
                        <a:defRPr/>
                      </a:pPr>
                      <a:r>
                        <a:rPr lang="en-US" sz="2000" b="0" kern="1200" dirty="0">
                          <a:solidFill>
                            <a:schemeClr val="tx2"/>
                          </a:solidFill>
                          <a:effectLst/>
                          <a:latin typeface="+mn-lt"/>
                          <a:cs typeface="+mn-cs"/>
                        </a:rPr>
                        <a:t>You will receive a ticket number via a </a:t>
                      </a:r>
                      <a:r>
                        <a:rPr lang="en-US" sz="2000" b="0" kern="1200" dirty="0" err="1">
                          <a:solidFill>
                            <a:schemeClr val="tx2"/>
                          </a:solidFill>
                          <a:effectLst/>
                          <a:latin typeface="+mn-lt"/>
                          <a:cs typeface="+mn-cs"/>
                        </a:rPr>
                        <a:t>SoFinance</a:t>
                      </a:r>
                      <a:r>
                        <a:rPr lang="en-US" sz="2000" b="0" kern="1200" dirty="0">
                          <a:solidFill>
                            <a:schemeClr val="tx2"/>
                          </a:solidFill>
                          <a:effectLst/>
                          <a:latin typeface="+mn-lt"/>
                          <a:cs typeface="+mn-cs"/>
                        </a:rPr>
                        <a:t> e-mail</a:t>
                      </a:r>
                    </a:p>
                    <a:p>
                      <a:pPr marL="512445" marR="0" lvl="0" indent="-342900" algn="l" defTabSz="914377" rtl="0" eaLnBrk="1" fontAlgn="auto" latinLnBrk="0" hangingPunct="1">
                        <a:lnSpc>
                          <a:spcPct val="100000"/>
                        </a:lnSpc>
                        <a:spcBef>
                          <a:spcPts val="0"/>
                        </a:spcBef>
                        <a:spcAft>
                          <a:spcPts val="600"/>
                        </a:spcAft>
                        <a:buClr>
                          <a:srgbClr val="FF0000"/>
                        </a:buClr>
                        <a:buSzTx/>
                        <a:buFont typeface="Wingdings" panose="05000000000000000000" pitchFamily="2" charset="2"/>
                        <a:buChar char="§"/>
                        <a:tabLst/>
                        <a:defRPr/>
                      </a:pPr>
                      <a:r>
                        <a:rPr lang="en-US" sz="2000" b="0" kern="1200" dirty="0">
                          <a:solidFill>
                            <a:schemeClr val="tx2"/>
                          </a:solidFill>
                          <a:effectLst/>
                          <a:latin typeface="+mn-lt"/>
                          <a:cs typeface="+mn-cs"/>
                        </a:rPr>
                        <a:t>You can monitor your request directly in the </a:t>
                      </a:r>
                      <a:r>
                        <a:rPr lang="en-US" sz="2000" b="0" kern="1200" dirty="0" err="1">
                          <a:solidFill>
                            <a:schemeClr val="tx2"/>
                          </a:solidFill>
                          <a:effectLst/>
                          <a:latin typeface="+mn-lt"/>
                          <a:cs typeface="+mn-cs"/>
                        </a:rPr>
                        <a:t>SoFinance</a:t>
                      </a:r>
                      <a:r>
                        <a:rPr lang="en-US" sz="2000" b="0" kern="1200" dirty="0">
                          <a:solidFill>
                            <a:schemeClr val="tx2"/>
                          </a:solidFill>
                          <a:effectLst/>
                          <a:latin typeface="+mn-lt"/>
                          <a:cs typeface="+mn-cs"/>
                        </a:rPr>
                        <a:t> poral</a:t>
                      </a:r>
                      <a:endParaRPr lang="en-US" sz="2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571024"/>
                  </a:ext>
                </a:extLst>
              </a:tr>
              <a:tr h="1296623">
                <a:tc>
                  <a:txBody>
                    <a:bodyPr/>
                    <a:lstStyle/>
                    <a:p>
                      <a:endParaRPr lang="en-US">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US" sz="2400" dirty="0">
                          <a:solidFill>
                            <a:schemeClr val="tx2"/>
                          </a:solidFill>
                          <a:effectLst/>
                          <a:latin typeface="Arial"/>
                          <a:ea typeface="Times New Roman" panose="02020603050405020304" pitchFamily="18" charset="0"/>
                        </a:rPr>
                        <a:t>For future correspondence related to a specific service request:</a:t>
                      </a:r>
                    </a:p>
                    <a:p>
                      <a:pPr marL="512445" marR="0" lvl="0" indent="-342900" algn="l" defTabSz="914377" rtl="0" eaLnBrk="1" fontAlgn="auto" latinLnBrk="0" hangingPunct="1">
                        <a:lnSpc>
                          <a:spcPct val="100000"/>
                        </a:lnSpc>
                        <a:spcBef>
                          <a:spcPts val="0"/>
                        </a:spcBef>
                        <a:spcAft>
                          <a:spcPts val="600"/>
                        </a:spcAft>
                        <a:buClr>
                          <a:srgbClr val="FF0000"/>
                        </a:buClr>
                        <a:buSzTx/>
                        <a:buFont typeface="Wingdings" panose="05000000000000000000" pitchFamily="2" charset="2"/>
                        <a:buChar char="§"/>
                        <a:tabLst/>
                        <a:defRPr/>
                      </a:pPr>
                      <a:r>
                        <a:rPr lang="en-US" sz="2000" b="0" kern="1200" dirty="0">
                          <a:solidFill>
                            <a:schemeClr val="tx2"/>
                          </a:solidFill>
                          <a:effectLst/>
                          <a:latin typeface="Arial"/>
                          <a:ea typeface="Times New Roman" panose="02020603050405020304" pitchFamily="18" charset="0"/>
                          <a:cs typeface="+mn-cs"/>
                        </a:rPr>
                        <a:t>You may reply to the </a:t>
                      </a:r>
                      <a:r>
                        <a:rPr lang="en-US" sz="2000" b="0" kern="1200" dirty="0" err="1">
                          <a:solidFill>
                            <a:schemeClr val="tx2"/>
                          </a:solidFill>
                          <a:effectLst/>
                          <a:latin typeface="Arial"/>
                          <a:ea typeface="Times New Roman" panose="02020603050405020304" pitchFamily="18" charset="0"/>
                          <a:cs typeface="+mn-cs"/>
                        </a:rPr>
                        <a:t>SoFinance</a:t>
                      </a:r>
                      <a:r>
                        <a:rPr lang="en-US" sz="2000" b="0" kern="1200" dirty="0">
                          <a:solidFill>
                            <a:schemeClr val="tx2"/>
                          </a:solidFill>
                          <a:effectLst/>
                          <a:latin typeface="Arial"/>
                          <a:ea typeface="Times New Roman" panose="02020603050405020304" pitchFamily="18" charset="0"/>
                          <a:cs typeface="+mn-cs"/>
                        </a:rPr>
                        <a:t> email</a:t>
                      </a:r>
                    </a:p>
                    <a:p>
                      <a:pPr marL="512445" marR="0" lvl="0" indent="-342900" algn="l" defTabSz="914377" rtl="0" eaLnBrk="1" fontAlgn="auto" latinLnBrk="0" hangingPunct="1">
                        <a:lnSpc>
                          <a:spcPct val="100000"/>
                        </a:lnSpc>
                        <a:spcBef>
                          <a:spcPts val="0"/>
                        </a:spcBef>
                        <a:spcAft>
                          <a:spcPts val="600"/>
                        </a:spcAft>
                        <a:buClr>
                          <a:srgbClr val="FF0000"/>
                        </a:buClr>
                        <a:buSzTx/>
                        <a:buFont typeface="Wingdings" panose="05000000000000000000" pitchFamily="2" charset="2"/>
                        <a:buChar char="§"/>
                        <a:tabLst/>
                        <a:defRPr/>
                      </a:pPr>
                      <a:r>
                        <a:rPr lang="en-US" sz="2000" b="0" kern="1200" dirty="0">
                          <a:solidFill>
                            <a:schemeClr val="tx2"/>
                          </a:solidFill>
                          <a:effectLst/>
                          <a:latin typeface="Arial"/>
                          <a:ea typeface="Times New Roman" panose="02020603050405020304" pitchFamily="18" charset="0"/>
                          <a:cs typeface="+mn-cs"/>
                        </a:rPr>
                        <a:t>Or add comments directly within the </a:t>
                      </a:r>
                      <a:r>
                        <a:rPr lang="en-US" sz="2000" b="0" kern="1200" dirty="0" err="1">
                          <a:solidFill>
                            <a:schemeClr val="tx2"/>
                          </a:solidFill>
                          <a:effectLst/>
                          <a:latin typeface="Arial"/>
                          <a:ea typeface="Times New Roman" panose="02020603050405020304" pitchFamily="18" charset="0"/>
                          <a:cs typeface="+mn-cs"/>
                        </a:rPr>
                        <a:t>SoFinance</a:t>
                      </a:r>
                      <a:r>
                        <a:rPr lang="en-US" sz="2000" b="0" kern="1200" dirty="0">
                          <a:solidFill>
                            <a:schemeClr val="tx2"/>
                          </a:solidFill>
                          <a:effectLst/>
                          <a:latin typeface="Arial"/>
                          <a:ea typeface="Times New Roman" panose="02020603050405020304" pitchFamily="18" charset="0"/>
                          <a:cs typeface="+mn-cs"/>
                        </a:rPr>
                        <a:t> portal.</a:t>
                      </a:r>
                      <a:endParaRPr lang="en-US" sz="2000" b="0" kern="1200" dirty="0">
                        <a:solidFill>
                          <a:schemeClr val="tx2"/>
                        </a:solidFill>
                        <a:effectLst/>
                        <a:latin typeface="Arial"/>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943989"/>
                  </a:ext>
                </a:extLst>
              </a:tr>
              <a:tr h="1973100">
                <a:tc>
                  <a:txBody>
                    <a:bodyPr/>
                    <a:lstStyle/>
                    <a:p>
                      <a:endParaRPr lang="en-US">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US" sz="2400" b="0" dirty="0">
                          <a:solidFill>
                            <a:schemeClr val="tx2"/>
                          </a:solidFill>
                          <a:effectLst/>
                          <a:latin typeface="Arial" panose="020B0604020202020204" pitchFamily="34" charset="0"/>
                          <a:ea typeface="Times New Roman" panose="02020603050405020304" pitchFamily="18" charset="0"/>
                        </a:rPr>
                        <a:t>If you happen to contact FSS/Banking by e-mail or phone, you will receive a </a:t>
                      </a:r>
                      <a:r>
                        <a:rPr lang="en-US" sz="2400" b="0" dirty="0" err="1">
                          <a:solidFill>
                            <a:schemeClr val="tx2"/>
                          </a:solidFill>
                          <a:effectLst/>
                          <a:latin typeface="Arial" panose="020B0604020202020204" pitchFamily="34" charset="0"/>
                          <a:ea typeface="Times New Roman" panose="02020603050405020304" pitchFamily="18" charset="0"/>
                        </a:rPr>
                        <a:t>SoFinance</a:t>
                      </a:r>
                      <a:r>
                        <a:rPr lang="en-US" sz="2400" b="0" dirty="0">
                          <a:solidFill>
                            <a:schemeClr val="tx2"/>
                          </a:solidFill>
                          <a:effectLst/>
                          <a:latin typeface="Arial" panose="020B0604020202020204" pitchFamily="34" charset="0"/>
                          <a:ea typeface="Times New Roman" panose="02020603050405020304" pitchFamily="18" charset="0"/>
                        </a:rPr>
                        <a:t> e-mail confirmation:</a:t>
                      </a:r>
                    </a:p>
                    <a:p>
                      <a:pPr marL="512763" marR="0" lvl="0" indent="-342900" algn="l" defTabSz="914377" rtl="0" eaLnBrk="1" fontAlgn="auto" latinLnBrk="0" hangingPunct="1">
                        <a:lnSpc>
                          <a:spcPct val="100000"/>
                        </a:lnSpc>
                        <a:spcBef>
                          <a:spcPts val="0"/>
                        </a:spcBef>
                        <a:spcAft>
                          <a:spcPts val="600"/>
                        </a:spcAft>
                        <a:buClr>
                          <a:srgbClr val="FF0000"/>
                        </a:buClr>
                        <a:buSzTx/>
                        <a:buFont typeface="Wingdings" panose="05000000000000000000" pitchFamily="2" charset="2"/>
                        <a:buChar char="§"/>
                        <a:tabLst/>
                        <a:defRPr/>
                      </a:pPr>
                      <a:r>
                        <a:rPr lang="en-US" sz="2000" b="0" dirty="0">
                          <a:solidFill>
                            <a:schemeClr val="tx2"/>
                          </a:solidFill>
                          <a:effectLst/>
                          <a:latin typeface="Arial" panose="020B0604020202020204" pitchFamily="34" charset="0"/>
                          <a:ea typeface="Times New Roman" panose="02020603050405020304" pitchFamily="18" charset="0"/>
                        </a:rPr>
                        <a:t>Acknowledges your request</a:t>
                      </a:r>
                    </a:p>
                    <a:p>
                      <a:pPr marL="512445" marR="0" lvl="0" indent="-342900" algn="l" rtl="0" eaLnBrk="1" fontAlgn="auto" latinLnBrk="0" hangingPunct="1">
                        <a:lnSpc>
                          <a:spcPct val="100000"/>
                        </a:lnSpc>
                        <a:spcBef>
                          <a:spcPts val="0"/>
                        </a:spcBef>
                        <a:spcAft>
                          <a:spcPts val="600"/>
                        </a:spcAft>
                        <a:buClr>
                          <a:srgbClr val="FF0000"/>
                        </a:buClr>
                        <a:buSzTx/>
                        <a:buFont typeface="Wingdings" panose="05000000000000000000" pitchFamily="2" charset="2"/>
                        <a:buChar char="§"/>
                      </a:pPr>
                      <a:r>
                        <a:rPr lang="en-US" sz="2000" b="0" dirty="0">
                          <a:solidFill>
                            <a:schemeClr val="tx2"/>
                          </a:solidFill>
                          <a:effectLst/>
                          <a:latin typeface="+mn-lt"/>
                          <a:ea typeface="Times New Roman" panose="02020603050405020304" pitchFamily="18" charset="0"/>
                        </a:rPr>
                        <a:t>Provides a ticket number and a link to the </a:t>
                      </a:r>
                      <a:r>
                        <a:rPr lang="en-US" sz="2000" b="0" dirty="0" err="1">
                          <a:solidFill>
                            <a:schemeClr val="tx2"/>
                          </a:solidFill>
                          <a:effectLst/>
                          <a:latin typeface="+mn-lt"/>
                          <a:ea typeface="Times New Roman" panose="02020603050405020304" pitchFamily="18" charset="0"/>
                        </a:rPr>
                        <a:t>SoFinance</a:t>
                      </a:r>
                      <a:r>
                        <a:rPr lang="en-US" sz="2000" b="0" dirty="0">
                          <a:solidFill>
                            <a:schemeClr val="tx2"/>
                          </a:solidFill>
                          <a:effectLst/>
                          <a:latin typeface="+mn-lt"/>
                          <a:ea typeface="Times New Roman" panose="02020603050405020304" pitchFamily="18" charset="0"/>
                        </a:rPr>
                        <a:t> portal where you can monitor progress.  </a:t>
                      </a:r>
                      <a:endParaRPr lang="en-US" sz="2000" b="0" kern="1200" dirty="0">
                        <a:solidFill>
                          <a:schemeClr val="tx2"/>
                        </a:solidFill>
                        <a:effectLst/>
                        <a:latin typeface="Arial"/>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568001"/>
                  </a:ext>
                </a:extLst>
              </a:tr>
            </a:tbl>
          </a:graphicData>
        </a:graphic>
      </p:graphicFrame>
      <p:pic>
        <p:nvPicPr>
          <p:cNvPr id="11" name="Graphic 10" descr="Ticket with solid fill">
            <a:extLst>
              <a:ext uri="{FF2B5EF4-FFF2-40B4-BE49-F238E27FC236}">
                <a16:creationId xmlns:a16="http://schemas.microsoft.com/office/drawing/2014/main" id="{E1D2CF41-88BF-A4BE-8B61-EBE3FF79F5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345549">
            <a:off x="757428" y="4500912"/>
            <a:ext cx="1192105" cy="1192105"/>
          </a:xfrm>
          <a:prstGeom prst="rect">
            <a:avLst/>
          </a:prstGeom>
        </p:spPr>
      </p:pic>
      <p:sp>
        <p:nvSpPr>
          <p:cNvPr id="13" name="Title 12">
            <a:extLst>
              <a:ext uri="{FF2B5EF4-FFF2-40B4-BE49-F238E27FC236}">
                <a16:creationId xmlns:a16="http://schemas.microsoft.com/office/drawing/2014/main" id="{5459968B-0644-DCDD-D93C-7714077A9A3C}"/>
              </a:ext>
            </a:extLst>
          </p:cNvPr>
          <p:cNvSpPr>
            <a:spLocks noGrp="1"/>
          </p:cNvSpPr>
          <p:nvPr>
            <p:ph type="title"/>
          </p:nvPr>
        </p:nvSpPr>
        <p:spPr>
          <a:xfrm>
            <a:off x="2935705" y="386078"/>
            <a:ext cx="8508215" cy="346249"/>
          </a:xfrm>
        </p:spPr>
        <p:txBody>
          <a:bodyPr/>
          <a:lstStyle/>
          <a:p>
            <a:r>
              <a:rPr lang="en-US" dirty="0"/>
              <a:t>-  The Experience</a:t>
            </a:r>
          </a:p>
        </p:txBody>
      </p:sp>
      <p:pic>
        <p:nvPicPr>
          <p:cNvPr id="19" name="Picture 18">
            <a:extLst>
              <a:ext uri="{FF2B5EF4-FFF2-40B4-BE49-F238E27FC236}">
                <a16:creationId xmlns:a16="http://schemas.microsoft.com/office/drawing/2014/main" id="{6B4AECEA-44CC-726D-B8B4-FE16C271D08E}"/>
              </a:ext>
            </a:extLst>
          </p:cNvPr>
          <p:cNvPicPr>
            <a:picLocks noChangeAspect="1"/>
          </p:cNvPicPr>
          <p:nvPr/>
        </p:nvPicPr>
        <p:blipFill>
          <a:blip r:embed="rId6"/>
          <a:stretch>
            <a:fillRect/>
          </a:stretch>
        </p:blipFill>
        <p:spPr>
          <a:xfrm>
            <a:off x="476462" y="1351227"/>
            <a:ext cx="1739019" cy="914400"/>
          </a:xfrm>
          <a:prstGeom prst="rect">
            <a:avLst/>
          </a:prstGeom>
        </p:spPr>
      </p:pic>
      <p:pic>
        <p:nvPicPr>
          <p:cNvPr id="15" name="Graphic 14" descr="Transfer with solid fill">
            <a:extLst>
              <a:ext uri="{FF2B5EF4-FFF2-40B4-BE49-F238E27FC236}">
                <a16:creationId xmlns:a16="http://schemas.microsoft.com/office/drawing/2014/main" id="{BF91F7E1-B645-DDBB-364C-E426CB01C4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799" y="3028578"/>
            <a:ext cx="914400" cy="914400"/>
          </a:xfrm>
          <a:prstGeom prst="rect">
            <a:avLst/>
          </a:prstGeom>
        </p:spPr>
      </p:pic>
      <p:sp>
        <p:nvSpPr>
          <p:cNvPr id="3" name="Footer Placeholder 2">
            <a:extLst>
              <a:ext uri="{FF2B5EF4-FFF2-40B4-BE49-F238E27FC236}">
                <a16:creationId xmlns:a16="http://schemas.microsoft.com/office/drawing/2014/main" id="{04E527D2-3464-73A9-1080-D6ECF46266CF}"/>
              </a:ext>
            </a:extLst>
          </p:cNvPr>
          <p:cNvSpPr>
            <a:spLocks noGrp="1"/>
          </p:cNvSpPr>
          <p:nvPr>
            <p:ph type="ftr" sz="quarter" idx="17"/>
          </p:nvPr>
        </p:nvSpPr>
        <p:spPr/>
        <p:txBody>
          <a:bodyPr/>
          <a:lstStyle/>
          <a:p>
            <a:r>
              <a:rPr lang="en-US"/>
              <a:t>Unit Controller Call Series © Sodexo, March 2024.  All rights Reserved</a:t>
            </a:r>
            <a:endParaRPr lang="fr-FR"/>
          </a:p>
        </p:txBody>
      </p:sp>
    </p:spTree>
    <p:extLst>
      <p:ext uri="{BB962C8B-B14F-4D97-AF65-F5344CB8AC3E}">
        <p14:creationId xmlns:p14="http://schemas.microsoft.com/office/powerpoint/2010/main" val="38756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ext on a white background&#10;&#10;Description automatically generated">
            <a:extLst>
              <a:ext uri="{FF2B5EF4-FFF2-40B4-BE49-F238E27FC236}">
                <a16:creationId xmlns:a16="http://schemas.microsoft.com/office/drawing/2014/main" id="{2B16E6E1-E445-1EC5-0398-52E3EE94A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29" y="179072"/>
            <a:ext cx="2705197" cy="734051"/>
          </a:xfrm>
          <a:prstGeom prst="rect">
            <a:avLst/>
          </a:prstGeom>
        </p:spPr>
      </p:pic>
      <p:sp>
        <p:nvSpPr>
          <p:cNvPr id="6" name="Title 12">
            <a:extLst>
              <a:ext uri="{FF2B5EF4-FFF2-40B4-BE49-F238E27FC236}">
                <a16:creationId xmlns:a16="http://schemas.microsoft.com/office/drawing/2014/main" id="{634192CF-8F29-0FAF-DB7A-57A23029E97A}"/>
              </a:ext>
            </a:extLst>
          </p:cNvPr>
          <p:cNvSpPr>
            <a:spLocks noGrp="1"/>
          </p:cNvSpPr>
          <p:nvPr>
            <p:ph type="title"/>
          </p:nvPr>
        </p:nvSpPr>
        <p:spPr>
          <a:xfrm>
            <a:off x="3163776" y="453182"/>
            <a:ext cx="8508215" cy="346249"/>
          </a:xfrm>
        </p:spPr>
        <p:txBody>
          <a:bodyPr/>
          <a:lstStyle/>
          <a:p>
            <a:r>
              <a:rPr lang="en-US" dirty="0"/>
              <a:t>Getting Ready for Phase II</a:t>
            </a:r>
          </a:p>
        </p:txBody>
      </p:sp>
      <p:sp>
        <p:nvSpPr>
          <p:cNvPr id="12" name="TextBox 11">
            <a:extLst>
              <a:ext uri="{FF2B5EF4-FFF2-40B4-BE49-F238E27FC236}">
                <a16:creationId xmlns:a16="http://schemas.microsoft.com/office/drawing/2014/main" id="{8E0B7643-936D-01B4-8B92-99CB7E18CBC3}"/>
              </a:ext>
            </a:extLst>
          </p:cNvPr>
          <p:cNvSpPr txBox="1"/>
          <p:nvPr/>
        </p:nvSpPr>
        <p:spPr>
          <a:xfrm>
            <a:off x="1641489" y="1845398"/>
            <a:ext cx="437949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
                <a:srgbClr val="FF0000"/>
              </a:buClr>
              <a:buSzTx/>
              <a:buFontTx/>
              <a:buNone/>
              <a:tabLst/>
              <a:defRPr/>
            </a:pPr>
            <a:r>
              <a:rPr kumimoji="0" lang="en-US" sz="2400" b="1" i="0" u="none" strike="noStrike" kern="1200" cap="none" spc="0" normalizeH="0" baseline="0" noProof="0" dirty="0">
                <a:ln>
                  <a:noFill/>
                </a:ln>
                <a:solidFill>
                  <a:srgbClr val="25359C"/>
                </a:solidFill>
                <a:effectLst/>
                <a:uLnTx/>
                <a:uFillTx/>
                <a:latin typeface="Arial" panose="020B0604020202020204"/>
                <a:ea typeface="+mn-ea"/>
                <a:cs typeface="+mn-cs"/>
              </a:rPr>
              <a:t>Lead by Example</a:t>
            </a:r>
          </a:p>
          <a:p>
            <a:pPr marL="223838" marR="0" lvl="0" indent="-223838" algn="l" defTabSz="914400" rtl="0" eaLnBrk="1" fontAlgn="auto" latinLnBrk="0" hangingPunct="1">
              <a:lnSpc>
                <a:spcPct val="100000"/>
              </a:lnSpc>
              <a:spcBef>
                <a:spcPts val="0"/>
              </a:spcBef>
              <a:spcAft>
                <a:spcPts val="120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Become familiar with </a:t>
            </a:r>
            <a:r>
              <a:rPr kumimoji="0" lang="en-US" sz="2200" b="0"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 by using it</a:t>
            </a:r>
          </a:p>
          <a:p>
            <a:pPr marL="223838" marR="0" lvl="0" indent="-223838" algn="l" defTabSz="914400" rtl="0" eaLnBrk="1" fontAlgn="auto" latinLnBrk="0" hangingPunct="1">
              <a:lnSpc>
                <a:spcPct val="100000"/>
              </a:lnSpc>
              <a:spcBef>
                <a:spcPts val="0"/>
              </a:spcBef>
              <a:spcAft>
                <a:spcPts val="120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Take the E-Learning and review the user guides</a:t>
            </a:r>
          </a:p>
          <a:p>
            <a:pPr marL="223838" marR="0" lvl="0" indent="-223838" algn="l" defTabSz="914400" rtl="0" eaLnBrk="1" fontAlgn="auto" latinLnBrk="0" hangingPunct="1">
              <a:lnSpc>
                <a:spcPct val="100000"/>
              </a:lnSpc>
              <a:spcBef>
                <a:spcPts val="0"/>
              </a:spcBef>
              <a:spcAft>
                <a:spcPts val="120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Help your team get ready</a:t>
            </a:r>
          </a:p>
          <a:p>
            <a:pPr marL="0" marR="0" lvl="0" indent="0" algn="l" defTabSz="914400" rtl="0" eaLnBrk="1" fontAlgn="auto" latinLnBrk="0" hangingPunct="1">
              <a:lnSpc>
                <a:spcPct val="100000"/>
              </a:lnSpc>
              <a:spcBef>
                <a:spcPts val="0"/>
              </a:spcBef>
              <a:spcAft>
                <a:spcPts val="1200"/>
              </a:spcAft>
              <a:buClr>
                <a:srgbClr val="FF0000"/>
              </a:buClr>
              <a:buSzTx/>
              <a:buFontTx/>
              <a:buNone/>
              <a:tabLst/>
              <a:defRPr/>
            </a:pPr>
            <a:endPar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7F02F780-3D3B-766C-04E8-018F230BE33C}"/>
              </a:ext>
            </a:extLst>
          </p:cNvPr>
          <p:cNvSpPr/>
          <p:nvPr/>
        </p:nvSpPr>
        <p:spPr>
          <a:xfrm>
            <a:off x="371933" y="2273279"/>
            <a:ext cx="1188720" cy="11887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8E9F48DE-0CF7-53C4-64C0-CEAFEBDE25EF}"/>
              </a:ext>
            </a:extLst>
          </p:cNvPr>
          <p:cNvGrpSpPr/>
          <p:nvPr/>
        </p:nvGrpSpPr>
        <p:grpSpPr>
          <a:xfrm>
            <a:off x="308137" y="1073152"/>
            <a:ext cx="4676418" cy="523220"/>
            <a:chOff x="404389" y="1073152"/>
            <a:chExt cx="4676418" cy="523220"/>
          </a:xfrm>
        </p:grpSpPr>
        <p:sp>
          <p:nvSpPr>
            <p:cNvPr id="18" name="TextBox 17">
              <a:extLst>
                <a:ext uri="{FF2B5EF4-FFF2-40B4-BE49-F238E27FC236}">
                  <a16:creationId xmlns:a16="http://schemas.microsoft.com/office/drawing/2014/main" id="{440EE1DC-EC44-302B-7243-03C2266EDF8E}"/>
                </a:ext>
              </a:extLst>
            </p:cNvPr>
            <p:cNvSpPr txBox="1"/>
            <p:nvPr/>
          </p:nvSpPr>
          <p:spPr>
            <a:xfrm>
              <a:off x="404389" y="1073152"/>
              <a:ext cx="4513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5359C"/>
                  </a:solidFill>
                  <a:effectLst/>
                  <a:uLnTx/>
                  <a:uFillTx/>
                  <a:latin typeface="Arial" panose="020B0604020202020204"/>
                  <a:ea typeface="+mn-ea"/>
                  <a:cs typeface="+mn-cs"/>
                </a:rPr>
                <a:t>Getting Yourself Ready</a:t>
              </a:r>
            </a:p>
          </p:txBody>
        </p:sp>
        <p:cxnSp>
          <p:nvCxnSpPr>
            <p:cNvPr id="35" name="Straight Connector 34">
              <a:extLst>
                <a:ext uri="{FF2B5EF4-FFF2-40B4-BE49-F238E27FC236}">
                  <a16:creationId xmlns:a16="http://schemas.microsoft.com/office/drawing/2014/main" id="{CD061132-F576-8CA9-0AA3-7F10B352A75C}"/>
                </a:ext>
              </a:extLst>
            </p:cNvPr>
            <p:cNvCxnSpPr>
              <a:cxnSpLocks/>
            </p:cNvCxnSpPr>
            <p:nvPr/>
          </p:nvCxnSpPr>
          <p:spPr>
            <a:xfrm>
              <a:off x="450228" y="1564471"/>
              <a:ext cx="46305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CDAACCE-70F5-2215-9A0E-2BE3D308DCA2}"/>
              </a:ext>
            </a:extLst>
          </p:cNvPr>
          <p:cNvGrpSpPr/>
          <p:nvPr/>
        </p:nvGrpSpPr>
        <p:grpSpPr>
          <a:xfrm>
            <a:off x="6149737" y="1074806"/>
            <a:ext cx="5873688" cy="4988594"/>
            <a:chOff x="6149737" y="1074806"/>
            <a:chExt cx="5873688" cy="4988594"/>
          </a:xfrm>
        </p:grpSpPr>
        <p:sp>
          <p:nvSpPr>
            <p:cNvPr id="23" name="TextBox 22">
              <a:extLst>
                <a:ext uri="{FF2B5EF4-FFF2-40B4-BE49-F238E27FC236}">
                  <a16:creationId xmlns:a16="http://schemas.microsoft.com/office/drawing/2014/main" id="{1AB47EEB-9C01-D1F7-0379-A6AD8F3F6BFC}"/>
                </a:ext>
              </a:extLst>
            </p:cNvPr>
            <p:cNvSpPr txBox="1"/>
            <p:nvPr/>
          </p:nvSpPr>
          <p:spPr>
            <a:xfrm>
              <a:off x="7522256" y="1877639"/>
              <a:ext cx="4501169"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
                  <a:srgbClr val="FF0000"/>
                </a:buClr>
                <a:buSzTx/>
                <a:buFontTx/>
                <a:buNone/>
                <a:tabLst/>
                <a:defRPr/>
              </a:pPr>
              <a:r>
                <a:rPr kumimoji="0" lang="en-US" sz="2400" b="1" i="0" u="none" strike="noStrike" kern="1200" cap="none" spc="0" normalizeH="0" baseline="0" noProof="0" dirty="0">
                  <a:ln>
                    <a:noFill/>
                  </a:ln>
                  <a:solidFill>
                    <a:srgbClr val="25359C"/>
                  </a:solidFill>
                  <a:effectLst/>
                  <a:uLnTx/>
                  <a:uFillTx/>
                  <a:latin typeface="Arial" panose="020B0604020202020204"/>
                  <a:ea typeface="+mn-ea"/>
                  <a:cs typeface="+mn-cs"/>
                </a:rPr>
                <a:t>Build Awareness &amp; Capability</a:t>
              </a:r>
            </a:p>
            <a:p>
              <a:pPr marL="223838" marR="0" lvl="0" indent="-223838" algn="l" defTabSz="914400" rtl="0" eaLnBrk="1" fontAlgn="auto" latinLnBrk="0" hangingPunct="1">
                <a:lnSpc>
                  <a:spcPct val="100000"/>
                </a:lnSpc>
                <a:spcBef>
                  <a:spcPts val="0"/>
                </a:spcBef>
                <a:spcAft>
                  <a:spcPts val="120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Discuss </a:t>
              </a:r>
              <a:r>
                <a:rPr kumimoji="0" lang="en-US" sz="2200" b="0"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 with your teams who interact with Finance Shared Services &amp; Banking</a:t>
              </a:r>
            </a:p>
            <a:p>
              <a:pPr marL="223838" marR="0" lvl="0" indent="-223838" algn="l" defTabSz="914400" rtl="0" eaLnBrk="1" fontAlgn="auto" latinLnBrk="0" hangingPunct="1">
                <a:lnSpc>
                  <a:spcPct val="100000"/>
                </a:lnSpc>
                <a:spcBef>
                  <a:spcPts val="0"/>
                </a:spcBef>
                <a:spcAft>
                  <a:spcPts val="120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Encourage your team to visit the </a:t>
              </a:r>
              <a:r>
                <a:rPr kumimoji="0" lang="en-US" sz="2200" b="0"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rPr>
                <a:t> page on </a:t>
              </a:r>
              <a:r>
                <a:rPr kumimoji="0" lang="en-US" sz="2200" b="0" i="0" u="none" strike="noStrike" kern="1200" cap="none" spc="0" normalizeH="0" baseline="0" noProof="0" dirty="0" err="1">
                  <a:ln>
                    <a:noFill/>
                  </a:ln>
                  <a:solidFill>
                    <a:srgbClr val="25359C"/>
                  </a:solidFill>
                  <a:effectLst/>
                  <a:uLnTx/>
                  <a:uFillTx/>
                  <a:latin typeface="Arial" panose="020B0604020202020204"/>
                  <a:ea typeface="+mn-ea"/>
                  <a:cs typeface="+mn-cs"/>
                </a:rPr>
                <a:t>Sodexo_Net</a:t>
              </a:r>
              <a:endPar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endParaRPr>
            </a:p>
            <a:p>
              <a:pPr marL="690563" marR="0" lvl="1" indent="-233363" algn="l" defTabSz="914400" rtl="0" eaLnBrk="1" fontAlgn="auto" latinLnBrk="0" hangingPunct="1">
                <a:lnSpc>
                  <a:spcPct val="100000"/>
                </a:lnSpc>
                <a:spcBef>
                  <a:spcPts val="0"/>
                </a:spcBef>
                <a:spcAft>
                  <a:spcPts val="120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Take the E-Learning</a:t>
              </a:r>
            </a:p>
            <a:p>
              <a:pPr marL="690563" marR="0" lvl="1" indent="-233363" algn="l" defTabSz="914400" rtl="0" eaLnBrk="1" fontAlgn="auto" latinLnBrk="0" hangingPunct="1">
                <a:lnSpc>
                  <a:spcPct val="100000"/>
                </a:lnSpc>
                <a:spcBef>
                  <a:spcPts val="0"/>
                </a:spcBef>
                <a:spcAft>
                  <a:spcPts val="120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Practice Using the </a:t>
              </a:r>
              <a:r>
                <a:rPr kumimoji="0" lang="en-US" sz="2000" b="0"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 portal</a:t>
              </a:r>
            </a:p>
            <a:p>
              <a:pPr marL="0" marR="0" lvl="0" indent="0" algn="l" defTabSz="914400" rtl="0" eaLnBrk="1" fontAlgn="auto" latinLnBrk="0" hangingPunct="1">
                <a:lnSpc>
                  <a:spcPct val="100000"/>
                </a:lnSpc>
                <a:spcBef>
                  <a:spcPts val="0"/>
                </a:spcBef>
                <a:spcAft>
                  <a:spcPts val="1200"/>
                </a:spcAft>
                <a:buClr>
                  <a:srgbClr val="FF0000"/>
                </a:buClr>
                <a:buSzTx/>
                <a:buFontTx/>
                <a:buNone/>
                <a:tabLst/>
                <a:defRPr/>
              </a:pPr>
              <a:endParaRPr kumimoji="0" lang="en-US" sz="2200" b="0" i="0" u="none" strike="noStrike" kern="1200" cap="none" spc="0" normalizeH="0" baseline="0" noProof="0" dirty="0">
                <a:ln>
                  <a:noFill/>
                </a:ln>
                <a:solidFill>
                  <a:srgbClr val="25359C"/>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E8224CE4-CF51-0DE4-4813-896AF1EF491E}"/>
                </a:ext>
              </a:extLst>
            </p:cNvPr>
            <p:cNvSpPr/>
            <p:nvPr/>
          </p:nvSpPr>
          <p:spPr>
            <a:xfrm>
              <a:off x="6240850" y="2242678"/>
              <a:ext cx="1188720" cy="118872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9050">
              <a:solidFill>
                <a:schemeClr val="bg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41" name="Group 40">
              <a:extLst>
                <a:ext uri="{FF2B5EF4-FFF2-40B4-BE49-F238E27FC236}">
                  <a16:creationId xmlns:a16="http://schemas.microsoft.com/office/drawing/2014/main" id="{157A4692-0466-8E81-AF8C-1786CFDACBCE}"/>
                </a:ext>
              </a:extLst>
            </p:cNvPr>
            <p:cNvGrpSpPr/>
            <p:nvPr/>
          </p:nvGrpSpPr>
          <p:grpSpPr>
            <a:xfrm>
              <a:off x="6149737" y="1074806"/>
              <a:ext cx="5544961" cy="523220"/>
              <a:chOff x="6470577" y="1074806"/>
              <a:chExt cx="5544961" cy="523220"/>
            </a:xfrm>
          </p:grpSpPr>
          <p:sp>
            <p:nvSpPr>
              <p:cNvPr id="22" name="TextBox 21">
                <a:extLst>
                  <a:ext uri="{FF2B5EF4-FFF2-40B4-BE49-F238E27FC236}">
                    <a16:creationId xmlns:a16="http://schemas.microsoft.com/office/drawing/2014/main" id="{7AFC2A98-BA87-676A-036B-91A0D43BA4F2}"/>
                  </a:ext>
                </a:extLst>
              </p:cNvPr>
              <p:cNvSpPr txBox="1"/>
              <p:nvPr/>
            </p:nvSpPr>
            <p:spPr>
              <a:xfrm>
                <a:off x="6470577" y="1074806"/>
                <a:ext cx="5544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5359C"/>
                    </a:solidFill>
                    <a:effectLst/>
                    <a:uLnTx/>
                    <a:uFillTx/>
                    <a:latin typeface="Arial" panose="020B0604020202020204"/>
                    <a:ea typeface="+mn-ea"/>
                    <a:cs typeface="+mn-cs"/>
                  </a:rPr>
                  <a:t>Helping Your Team Get Ready</a:t>
                </a:r>
              </a:p>
            </p:txBody>
          </p:sp>
          <p:cxnSp>
            <p:nvCxnSpPr>
              <p:cNvPr id="36" name="Straight Connector 35">
                <a:extLst>
                  <a:ext uri="{FF2B5EF4-FFF2-40B4-BE49-F238E27FC236}">
                    <a16:creationId xmlns:a16="http://schemas.microsoft.com/office/drawing/2014/main" id="{E7D0C684-475E-00CD-BCC2-B95C76C6F605}"/>
                  </a:ext>
                </a:extLst>
              </p:cNvPr>
              <p:cNvCxnSpPr>
                <a:cxnSpLocks/>
              </p:cNvCxnSpPr>
              <p:nvPr/>
            </p:nvCxnSpPr>
            <p:spPr>
              <a:xfrm>
                <a:off x="6543142" y="1564471"/>
                <a:ext cx="46305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5" name="Footer Placeholder 4">
            <a:extLst>
              <a:ext uri="{FF2B5EF4-FFF2-40B4-BE49-F238E27FC236}">
                <a16:creationId xmlns:a16="http://schemas.microsoft.com/office/drawing/2014/main" id="{CB051A6B-78BF-95D2-6D27-51C862AD8F00}"/>
              </a:ext>
            </a:extLst>
          </p:cNvPr>
          <p:cNvSpPr>
            <a:spLocks noGrp="1"/>
          </p:cNvSpPr>
          <p:nvPr>
            <p:ph type="ftr" sz="quarter" idx="17"/>
          </p:nvPr>
        </p:nvSpPr>
        <p:spPr/>
        <p:txBody>
          <a:bodyPr/>
          <a:lstStyle/>
          <a:p>
            <a:r>
              <a:rPr lang="en-US" noProof="0"/>
              <a:t>Unit Controller Call Series © Sodexo, March 2024.  All rights Reserved</a:t>
            </a:r>
          </a:p>
        </p:txBody>
      </p:sp>
    </p:spTree>
    <p:extLst>
      <p:ext uri="{BB962C8B-B14F-4D97-AF65-F5344CB8AC3E}">
        <p14:creationId xmlns:p14="http://schemas.microsoft.com/office/powerpoint/2010/main" val="140007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text on a white background&#10;&#10;Description automatically generated">
            <a:extLst>
              <a:ext uri="{FF2B5EF4-FFF2-40B4-BE49-F238E27FC236}">
                <a16:creationId xmlns:a16="http://schemas.microsoft.com/office/drawing/2014/main" id="{EF74DDC3-505A-5FBF-EC3A-912E99A51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33" y="352804"/>
            <a:ext cx="2705197" cy="734051"/>
          </a:xfrm>
          <a:prstGeom prst="rect">
            <a:avLst/>
          </a:prstGeom>
        </p:spPr>
      </p:pic>
      <p:sp>
        <p:nvSpPr>
          <p:cNvPr id="30" name="TextBox 29">
            <a:extLst>
              <a:ext uri="{FF2B5EF4-FFF2-40B4-BE49-F238E27FC236}">
                <a16:creationId xmlns:a16="http://schemas.microsoft.com/office/drawing/2014/main" id="{B31D3FC5-AFC5-53EF-92A2-CA3F2E52E0D5}"/>
              </a:ext>
            </a:extLst>
          </p:cNvPr>
          <p:cNvSpPr txBox="1"/>
          <p:nvPr/>
        </p:nvSpPr>
        <p:spPr>
          <a:xfrm>
            <a:off x="3021246" y="483262"/>
            <a:ext cx="54131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5359C"/>
                </a:solidFill>
                <a:effectLst/>
                <a:uLnTx/>
                <a:uFillTx/>
                <a:latin typeface="Arial" panose="020B0604020202020204"/>
                <a:ea typeface="+mn-ea"/>
                <a:cs typeface="+mn-cs"/>
              </a:rPr>
              <a:t>Resources</a:t>
            </a:r>
            <a:endParaRPr kumimoji="0" lang="en-US" sz="2400" b="1" i="0" u="none" strike="noStrike" kern="1200" cap="none" spc="0" normalizeH="0" baseline="0" noProof="0" dirty="0">
              <a:ln>
                <a:noFill/>
              </a:ln>
              <a:solidFill>
                <a:srgbClr val="25359C"/>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75955653-4858-BE34-D7A9-64C182D60FE3}"/>
              </a:ext>
            </a:extLst>
          </p:cNvPr>
          <p:cNvCxnSpPr>
            <a:cxnSpLocks/>
          </p:cNvCxnSpPr>
          <p:nvPr/>
        </p:nvCxnSpPr>
        <p:spPr>
          <a:xfrm>
            <a:off x="11834954" y="7501234"/>
            <a:ext cx="0" cy="47548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609421-CED3-DD0E-F57B-0CEE10EEA183}"/>
              </a:ext>
            </a:extLst>
          </p:cNvPr>
          <p:cNvSpPr txBox="1"/>
          <p:nvPr/>
        </p:nvSpPr>
        <p:spPr>
          <a:xfrm>
            <a:off x="363792" y="1277426"/>
            <a:ext cx="5180794" cy="46166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Accessing the </a:t>
            </a:r>
            <a:r>
              <a:rPr kumimoji="0" lang="en-US" sz="2400" b="1" i="0" u="none" strike="noStrike" kern="1200" cap="none" spc="0" normalizeH="0" baseline="0" noProof="0" dirty="0" err="1">
                <a:ln>
                  <a:noFill/>
                </a:ln>
                <a:solidFill>
                  <a:prstClr val="white"/>
                </a:solidFill>
                <a:effectLst/>
                <a:uLnTx/>
                <a:uFillTx/>
                <a:latin typeface="Arial" panose="020B0604020202020204"/>
                <a:ea typeface="+mn-ea"/>
                <a:cs typeface="+mn-cs"/>
              </a:rPr>
              <a:t>SoFinance</a:t>
            </a: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 Portal</a:t>
            </a:r>
          </a:p>
        </p:txBody>
      </p:sp>
      <p:cxnSp>
        <p:nvCxnSpPr>
          <p:cNvPr id="4" name="Straight Connector 3">
            <a:extLst>
              <a:ext uri="{FF2B5EF4-FFF2-40B4-BE49-F238E27FC236}">
                <a16:creationId xmlns:a16="http://schemas.microsoft.com/office/drawing/2014/main" id="{65221371-72E5-A8BF-158B-01661F47C390}"/>
              </a:ext>
            </a:extLst>
          </p:cNvPr>
          <p:cNvCxnSpPr>
            <a:cxnSpLocks/>
          </p:cNvCxnSpPr>
          <p:nvPr/>
        </p:nvCxnSpPr>
        <p:spPr>
          <a:xfrm>
            <a:off x="6021120" y="747039"/>
            <a:ext cx="3" cy="56692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BD956BC6-6CEB-C09D-641E-0E1B7EEE038D}"/>
              </a:ext>
            </a:extLst>
          </p:cNvPr>
          <p:cNvGrpSpPr/>
          <p:nvPr/>
        </p:nvGrpSpPr>
        <p:grpSpPr>
          <a:xfrm>
            <a:off x="404613" y="1842436"/>
            <a:ext cx="2313600" cy="576335"/>
            <a:chOff x="260235" y="1842436"/>
            <a:chExt cx="2313600" cy="576335"/>
          </a:xfrm>
        </p:grpSpPr>
        <p:sp>
          <p:nvSpPr>
            <p:cNvPr id="38" name="Rectangle 37">
              <a:extLst>
                <a:ext uri="{FF2B5EF4-FFF2-40B4-BE49-F238E27FC236}">
                  <a16:creationId xmlns:a16="http://schemas.microsoft.com/office/drawing/2014/main" id="{01D37D3E-7997-EC19-353E-94DBE5AA9412}"/>
                </a:ext>
              </a:extLst>
            </p:cNvPr>
            <p:cNvSpPr/>
            <p:nvPr/>
          </p:nvSpPr>
          <p:spPr>
            <a:xfrm>
              <a:off x="260235" y="1842436"/>
              <a:ext cx="2313600" cy="576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83AD399-6D09-73B7-CDEE-656AF2DC16D6}"/>
                </a:ext>
              </a:extLst>
            </p:cNvPr>
            <p:cNvSpPr txBox="1"/>
            <p:nvPr/>
          </p:nvSpPr>
          <p:spPr>
            <a:xfrm>
              <a:off x="336415" y="1918065"/>
              <a:ext cx="21612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a:ea typeface="+mn-ea"/>
                  <a:cs typeface="+mn-cs"/>
                </a:rPr>
                <a:t>Sodexo</a:t>
              </a:r>
              <a:r>
                <a:rPr kumimoji="0" lang="en-US" sz="2400" b="1" i="0" u="none" strike="noStrike" kern="1200" cap="none" spc="0" normalizeH="0" baseline="0" noProof="0" dirty="0" err="1">
                  <a:ln>
                    <a:noFill/>
                  </a:ln>
                  <a:solidFill>
                    <a:srgbClr val="EE0000"/>
                  </a:solidFill>
                  <a:effectLst/>
                  <a:uLnTx/>
                  <a:uFillTx/>
                  <a:latin typeface="Arial" panose="020B0604020202020204"/>
                  <a:ea typeface="+mn-ea"/>
                  <a:cs typeface="+mn-cs"/>
                </a:rPr>
                <a:t>_</a:t>
              </a:r>
              <a:r>
                <a:rPr kumimoji="0" lang="en-US" sz="2400" b="1" i="0" u="none" strike="noStrike" kern="1200" cap="none" spc="0" normalizeH="0" baseline="0" noProof="0" dirty="0" err="1">
                  <a:ln>
                    <a:noFill/>
                  </a:ln>
                  <a:solidFill>
                    <a:prstClr val="white"/>
                  </a:solidFill>
                  <a:effectLst/>
                  <a:uLnTx/>
                  <a:uFillTx/>
                  <a:latin typeface="Arial" panose="020B0604020202020204"/>
                  <a:ea typeface="+mn-ea"/>
                  <a:cs typeface="+mn-cs"/>
                </a:rPr>
                <a:t>Net</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83CD73A6-9FBB-FC70-3D66-529EC658291E}"/>
              </a:ext>
            </a:extLst>
          </p:cNvPr>
          <p:cNvGrpSpPr/>
          <p:nvPr/>
        </p:nvGrpSpPr>
        <p:grpSpPr>
          <a:xfrm>
            <a:off x="92429" y="2611637"/>
            <a:ext cx="2213811" cy="1978247"/>
            <a:chOff x="6196496" y="2503818"/>
            <a:chExt cx="2213811" cy="1978247"/>
          </a:xfrm>
        </p:grpSpPr>
        <p:grpSp>
          <p:nvGrpSpPr>
            <p:cNvPr id="12" name="Group 11">
              <a:extLst>
                <a:ext uri="{FF2B5EF4-FFF2-40B4-BE49-F238E27FC236}">
                  <a16:creationId xmlns:a16="http://schemas.microsoft.com/office/drawing/2014/main" id="{93D22D36-CD63-DA3A-2B7E-E28AF58B109C}"/>
                </a:ext>
              </a:extLst>
            </p:cNvPr>
            <p:cNvGrpSpPr/>
            <p:nvPr/>
          </p:nvGrpSpPr>
          <p:grpSpPr>
            <a:xfrm>
              <a:off x="6583783" y="2503818"/>
              <a:ext cx="1309717" cy="1365147"/>
              <a:chOff x="6705600" y="3113444"/>
              <a:chExt cx="1309717" cy="1365147"/>
            </a:xfrm>
          </p:grpSpPr>
          <p:pic>
            <p:nvPicPr>
              <p:cNvPr id="7" name="Picture 6">
                <a:extLst>
                  <a:ext uri="{FF2B5EF4-FFF2-40B4-BE49-F238E27FC236}">
                    <a16:creationId xmlns:a16="http://schemas.microsoft.com/office/drawing/2014/main" id="{86389536-7571-9AAF-B83E-B85DDF6A5D02}"/>
                  </a:ext>
                </a:extLst>
              </p:cNvPr>
              <p:cNvPicPr>
                <a:picLocks noChangeAspect="1"/>
              </p:cNvPicPr>
              <p:nvPr/>
            </p:nvPicPr>
            <p:blipFill rotWithShape="1">
              <a:blip r:embed="rId4"/>
              <a:srcRect l="27951" t="17916" r="20460" b="33740"/>
              <a:stretch/>
            </p:blipFill>
            <p:spPr>
              <a:xfrm>
                <a:off x="6957811" y="3316662"/>
                <a:ext cx="937797" cy="1042737"/>
              </a:xfrm>
              <a:prstGeom prst="rect">
                <a:avLst/>
              </a:prstGeom>
            </p:spPr>
          </p:pic>
          <p:sp>
            <p:nvSpPr>
              <p:cNvPr id="11" name="Rectangle: Rounded Corners 10">
                <a:extLst>
                  <a:ext uri="{FF2B5EF4-FFF2-40B4-BE49-F238E27FC236}">
                    <a16:creationId xmlns:a16="http://schemas.microsoft.com/office/drawing/2014/main" id="{27E1209A-0FC6-2EE0-C553-D5D6861D5441}"/>
                  </a:ext>
                </a:extLst>
              </p:cNvPr>
              <p:cNvSpPr/>
              <p:nvPr/>
            </p:nvSpPr>
            <p:spPr>
              <a:xfrm>
                <a:off x="6705600" y="3113444"/>
                <a:ext cx="1309717" cy="1365147"/>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4" name="TextBox 13">
              <a:extLst>
                <a:ext uri="{FF2B5EF4-FFF2-40B4-BE49-F238E27FC236}">
                  <a16:creationId xmlns:a16="http://schemas.microsoft.com/office/drawing/2014/main" id="{C4397B12-FC8E-80FA-C4C5-D4B8FB0C4A5C}"/>
                </a:ext>
              </a:extLst>
            </p:cNvPr>
            <p:cNvSpPr txBox="1"/>
            <p:nvPr/>
          </p:nvSpPr>
          <p:spPr>
            <a:xfrm>
              <a:off x="6196496" y="3835734"/>
              <a:ext cx="22138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Quick Link</a:t>
              </a:r>
            </a:p>
          </p:txBody>
        </p:sp>
      </p:grpSp>
      <p:pic>
        <p:nvPicPr>
          <p:cNvPr id="17" name="Picture 16">
            <a:extLst>
              <a:ext uri="{FF2B5EF4-FFF2-40B4-BE49-F238E27FC236}">
                <a16:creationId xmlns:a16="http://schemas.microsoft.com/office/drawing/2014/main" id="{2ED01D3D-42D6-5475-78A9-5CBDD83F6D25}"/>
              </a:ext>
            </a:extLst>
          </p:cNvPr>
          <p:cNvPicPr>
            <a:picLocks noChangeAspect="1"/>
          </p:cNvPicPr>
          <p:nvPr/>
        </p:nvPicPr>
        <p:blipFill rotWithShape="1">
          <a:blip r:embed="rId5"/>
          <a:srcRect l="68245" b="22914"/>
          <a:stretch/>
        </p:blipFill>
        <p:spPr>
          <a:xfrm>
            <a:off x="3386683" y="2539623"/>
            <a:ext cx="2202249" cy="1593200"/>
          </a:xfrm>
          <a:prstGeom prst="rect">
            <a:avLst/>
          </a:prstGeom>
          <a:ln>
            <a:solidFill>
              <a:schemeClr val="bg1">
                <a:lumMod val="65000"/>
              </a:schemeClr>
            </a:solidFill>
          </a:ln>
        </p:spPr>
      </p:pic>
      <p:sp>
        <p:nvSpPr>
          <p:cNvPr id="18" name="TextBox 17">
            <a:extLst>
              <a:ext uri="{FF2B5EF4-FFF2-40B4-BE49-F238E27FC236}">
                <a16:creationId xmlns:a16="http://schemas.microsoft.com/office/drawing/2014/main" id="{90EAE74D-E670-4679-946F-C450D35DD503}"/>
              </a:ext>
            </a:extLst>
          </p:cNvPr>
          <p:cNvSpPr txBox="1"/>
          <p:nvPr/>
        </p:nvSpPr>
        <p:spPr>
          <a:xfrm>
            <a:off x="2010878" y="3053261"/>
            <a:ext cx="141467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 Page </a:t>
            </a:r>
          </a:p>
        </p:txBody>
      </p:sp>
      <p:sp>
        <p:nvSpPr>
          <p:cNvPr id="20" name="Rectangle: Rounded Corners 19">
            <a:extLst>
              <a:ext uri="{FF2B5EF4-FFF2-40B4-BE49-F238E27FC236}">
                <a16:creationId xmlns:a16="http://schemas.microsoft.com/office/drawing/2014/main" id="{5E0E0084-C568-21DF-5AE4-24FF6EE7B5F3}"/>
              </a:ext>
            </a:extLst>
          </p:cNvPr>
          <p:cNvSpPr/>
          <p:nvPr/>
        </p:nvSpPr>
        <p:spPr>
          <a:xfrm>
            <a:off x="521742" y="4995264"/>
            <a:ext cx="1923509" cy="503660"/>
          </a:xfrm>
          <a:prstGeom prst="roundRect">
            <a:avLst/>
          </a:prstGeom>
          <a:solidFill>
            <a:schemeClr val="tx2"/>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ansa Pro Bd" panose="02000000000000000000" pitchFamily="50" charset="0"/>
                <a:ea typeface="+mn-ea"/>
                <a:cs typeface="+mn-cs"/>
              </a:rPr>
              <a:t>My Sodexo</a:t>
            </a:r>
          </a:p>
        </p:txBody>
      </p:sp>
      <p:cxnSp>
        <p:nvCxnSpPr>
          <p:cNvPr id="26" name="Straight Connector 25">
            <a:extLst>
              <a:ext uri="{FF2B5EF4-FFF2-40B4-BE49-F238E27FC236}">
                <a16:creationId xmlns:a16="http://schemas.microsoft.com/office/drawing/2014/main" id="{C4E0A5EF-0C78-3170-E1B3-2D7C9E5ECFD3}"/>
              </a:ext>
            </a:extLst>
          </p:cNvPr>
          <p:cNvCxnSpPr>
            <a:cxnSpLocks/>
          </p:cNvCxnSpPr>
          <p:nvPr/>
        </p:nvCxnSpPr>
        <p:spPr>
          <a:xfrm flipH="1">
            <a:off x="348133" y="4741243"/>
            <a:ext cx="5116904" cy="220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07C75BA-E54B-533D-8632-7C3EE2B0DBD6}"/>
              </a:ext>
            </a:extLst>
          </p:cNvPr>
          <p:cNvSpPr txBox="1"/>
          <p:nvPr/>
        </p:nvSpPr>
        <p:spPr>
          <a:xfrm>
            <a:off x="6198348" y="1273997"/>
            <a:ext cx="5180794" cy="46166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a:ea typeface="+mn-ea"/>
                <a:cs typeface="+mn-cs"/>
              </a:rPr>
              <a:t>SoFinance</a:t>
            </a: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 Resources</a:t>
            </a:r>
          </a:p>
        </p:txBody>
      </p:sp>
      <p:pic>
        <p:nvPicPr>
          <p:cNvPr id="37" name="Picture 36">
            <a:extLst>
              <a:ext uri="{FF2B5EF4-FFF2-40B4-BE49-F238E27FC236}">
                <a16:creationId xmlns:a16="http://schemas.microsoft.com/office/drawing/2014/main" id="{64966829-8279-7C99-B47E-F3F6147BAE51}"/>
              </a:ext>
            </a:extLst>
          </p:cNvPr>
          <p:cNvPicPr>
            <a:picLocks noChangeAspect="1"/>
          </p:cNvPicPr>
          <p:nvPr/>
        </p:nvPicPr>
        <p:blipFill>
          <a:blip r:embed="rId6"/>
          <a:stretch>
            <a:fillRect/>
          </a:stretch>
        </p:blipFill>
        <p:spPr>
          <a:xfrm>
            <a:off x="425217" y="5505998"/>
            <a:ext cx="4564811" cy="1183830"/>
          </a:xfrm>
          <a:prstGeom prst="rect">
            <a:avLst/>
          </a:prstGeom>
        </p:spPr>
      </p:pic>
      <p:grpSp>
        <p:nvGrpSpPr>
          <p:cNvPr id="40" name="Group 39">
            <a:extLst>
              <a:ext uri="{FF2B5EF4-FFF2-40B4-BE49-F238E27FC236}">
                <a16:creationId xmlns:a16="http://schemas.microsoft.com/office/drawing/2014/main" id="{D6318F46-A748-9860-D816-FCA6EA0A0F42}"/>
              </a:ext>
            </a:extLst>
          </p:cNvPr>
          <p:cNvGrpSpPr/>
          <p:nvPr/>
        </p:nvGrpSpPr>
        <p:grpSpPr>
          <a:xfrm>
            <a:off x="6217902" y="1842436"/>
            <a:ext cx="2313600" cy="576335"/>
            <a:chOff x="260235" y="1842436"/>
            <a:chExt cx="2313600" cy="576335"/>
          </a:xfrm>
        </p:grpSpPr>
        <p:sp>
          <p:nvSpPr>
            <p:cNvPr id="41" name="Rectangle 40">
              <a:extLst>
                <a:ext uri="{FF2B5EF4-FFF2-40B4-BE49-F238E27FC236}">
                  <a16:creationId xmlns:a16="http://schemas.microsoft.com/office/drawing/2014/main" id="{D64FD506-EF14-3DC8-81E5-79270FB15166}"/>
                </a:ext>
              </a:extLst>
            </p:cNvPr>
            <p:cNvSpPr/>
            <p:nvPr/>
          </p:nvSpPr>
          <p:spPr>
            <a:xfrm>
              <a:off x="260235" y="1842436"/>
              <a:ext cx="2313600" cy="576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D6C94C27-B2F9-9007-7C56-33DD840FE350}"/>
                </a:ext>
              </a:extLst>
            </p:cNvPr>
            <p:cNvSpPr txBox="1"/>
            <p:nvPr/>
          </p:nvSpPr>
          <p:spPr>
            <a:xfrm>
              <a:off x="336415" y="1918065"/>
              <a:ext cx="21612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a:ea typeface="+mn-ea"/>
                  <a:cs typeface="+mn-cs"/>
                </a:rPr>
                <a:t>Sodexo</a:t>
              </a:r>
              <a:r>
                <a:rPr kumimoji="0" lang="en-US" sz="2400" b="1" i="0" u="none" strike="noStrike" kern="1200" cap="none" spc="0" normalizeH="0" baseline="0" noProof="0" dirty="0" err="1">
                  <a:ln>
                    <a:noFill/>
                  </a:ln>
                  <a:solidFill>
                    <a:srgbClr val="EE0000"/>
                  </a:solidFill>
                  <a:effectLst/>
                  <a:uLnTx/>
                  <a:uFillTx/>
                  <a:latin typeface="Arial" panose="020B0604020202020204"/>
                  <a:ea typeface="+mn-ea"/>
                  <a:cs typeface="+mn-cs"/>
                </a:rPr>
                <a:t>_</a:t>
              </a:r>
              <a:r>
                <a:rPr kumimoji="0" lang="en-US" sz="2400" b="1" i="0" u="none" strike="noStrike" kern="1200" cap="none" spc="0" normalizeH="0" baseline="0" noProof="0" dirty="0" err="1">
                  <a:ln>
                    <a:noFill/>
                  </a:ln>
                  <a:solidFill>
                    <a:prstClr val="white"/>
                  </a:solidFill>
                  <a:effectLst/>
                  <a:uLnTx/>
                  <a:uFillTx/>
                  <a:latin typeface="Arial" panose="020B0604020202020204"/>
                  <a:ea typeface="+mn-ea"/>
                  <a:cs typeface="+mn-cs"/>
                </a:rPr>
                <a:t>Net</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43" name="TextBox 42">
            <a:extLst>
              <a:ext uri="{FF2B5EF4-FFF2-40B4-BE49-F238E27FC236}">
                <a16:creationId xmlns:a16="http://schemas.microsoft.com/office/drawing/2014/main" id="{6CADEA17-2F59-CB87-CBAE-FD24681CF2AF}"/>
              </a:ext>
            </a:extLst>
          </p:cNvPr>
          <p:cNvSpPr txBox="1"/>
          <p:nvPr/>
        </p:nvSpPr>
        <p:spPr>
          <a:xfrm>
            <a:off x="6277062" y="2482116"/>
            <a:ext cx="5180788" cy="1200329"/>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
                <a:srgbClr val="2A295C"/>
              </a:buClr>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E-Learning</a:t>
            </a:r>
          </a:p>
          <a:p>
            <a:pPr marL="176213" marR="0" lvl="0" indent="-176213" algn="l" defTabSz="914400" rtl="0" eaLnBrk="1" fontAlgn="auto" latinLnBrk="0" hangingPunct="1">
              <a:lnSpc>
                <a:spcPct val="100000"/>
              </a:lnSpc>
              <a:spcBef>
                <a:spcPts val="0"/>
              </a:spcBef>
              <a:spcAft>
                <a:spcPts val="0"/>
              </a:spcAft>
              <a:buClr>
                <a:srgbClr val="2A295C"/>
              </a:buClr>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Quick Reference User Guide</a:t>
            </a:r>
          </a:p>
          <a:p>
            <a:pPr marL="176213" marR="0" lvl="0" indent="-176213" algn="l" defTabSz="914400" rtl="0" eaLnBrk="1" fontAlgn="auto" latinLnBrk="0" hangingPunct="1">
              <a:lnSpc>
                <a:spcPct val="100000"/>
              </a:lnSpc>
              <a:spcBef>
                <a:spcPts val="0"/>
              </a:spcBef>
              <a:spcAft>
                <a:spcPts val="0"/>
              </a:spcAft>
              <a:buClr>
                <a:srgbClr val="2A295C"/>
              </a:buClr>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Comprehensive User Guide</a:t>
            </a:r>
          </a:p>
          <a:p>
            <a:pPr marL="176213" marR="0" lvl="0" indent="-176213" algn="l" defTabSz="914400" rtl="0" eaLnBrk="1" fontAlgn="auto" latinLnBrk="0" hangingPunct="1">
              <a:lnSpc>
                <a:spcPct val="100000"/>
              </a:lnSpc>
              <a:spcBef>
                <a:spcPts val="0"/>
              </a:spcBef>
              <a:spcAft>
                <a:spcPts val="0"/>
              </a:spcAft>
              <a:buClr>
                <a:srgbClr val="2A295C"/>
              </a:buClr>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Quick Tip for Including Screenshots</a:t>
            </a:r>
          </a:p>
        </p:txBody>
      </p:sp>
      <p:pic>
        <p:nvPicPr>
          <p:cNvPr id="45" name="Picture 44">
            <a:extLst>
              <a:ext uri="{FF2B5EF4-FFF2-40B4-BE49-F238E27FC236}">
                <a16:creationId xmlns:a16="http://schemas.microsoft.com/office/drawing/2014/main" id="{C9F5786D-D89D-2B94-7150-E842AA29C812}"/>
              </a:ext>
            </a:extLst>
          </p:cNvPr>
          <p:cNvPicPr>
            <a:picLocks noChangeAspect="1"/>
          </p:cNvPicPr>
          <p:nvPr/>
        </p:nvPicPr>
        <p:blipFill rotWithShape="1">
          <a:blip r:embed="rId7"/>
          <a:srcRect r="68818"/>
          <a:stretch/>
        </p:blipFill>
        <p:spPr>
          <a:xfrm>
            <a:off x="6277063" y="3953454"/>
            <a:ext cx="4342812" cy="1346513"/>
          </a:xfrm>
          <a:prstGeom prst="rect">
            <a:avLst/>
          </a:prstGeom>
        </p:spPr>
      </p:pic>
      <p:grpSp>
        <p:nvGrpSpPr>
          <p:cNvPr id="53" name="Group 52">
            <a:extLst>
              <a:ext uri="{FF2B5EF4-FFF2-40B4-BE49-F238E27FC236}">
                <a16:creationId xmlns:a16="http://schemas.microsoft.com/office/drawing/2014/main" id="{A0D4D067-BC82-C44F-A000-7404615109CA}"/>
              </a:ext>
            </a:extLst>
          </p:cNvPr>
          <p:cNvGrpSpPr/>
          <p:nvPr/>
        </p:nvGrpSpPr>
        <p:grpSpPr>
          <a:xfrm>
            <a:off x="6244978" y="5157499"/>
            <a:ext cx="5622050" cy="1311041"/>
            <a:chOff x="6244978" y="5301877"/>
            <a:chExt cx="5622050" cy="1311041"/>
          </a:xfrm>
        </p:grpSpPr>
        <p:pic>
          <p:nvPicPr>
            <p:cNvPr id="47" name="Picture 46">
              <a:extLst>
                <a:ext uri="{FF2B5EF4-FFF2-40B4-BE49-F238E27FC236}">
                  <a16:creationId xmlns:a16="http://schemas.microsoft.com/office/drawing/2014/main" id="{0CDFAF2B-1945-B0A2-8432-D48774064B94}"/>
                </a:ext>
              </a:extLst>
            </p:cNvPr>
            <p:cNvPicPr>
              <a:picLocks noChangeAspect="1"/>
            </p:cNvPicPr>
            <p:nvPr/>
          </p:nvPicPr>
          <p:blipFill rotWithShape="1">
            <a:blip r:embed="rId8"/>
            <a:srcRect r="24765" b="55307"/>
            <a:stretch/>
          </p:blipFill>
          <p:spPr>
            <a:xfrm>
              <a:off x="6249986" y="5435443"/>
              <a:ext cx="5617042" cy="1177475"/>
            </a:xfrm>
            <a:prstGeom prst="rect">
              <a:avLst/>
            </a:prstGeom>
            <a:ln>
              <a:solidFill>
                <a:schemeClr val="bg1">
                  <a:lumMod val="65000"/>
                </a:schemeClr>
              </a:solidFill>
            </a:ln>
          </p:spPr>
        </p:pic>
        <p:sp>
          <p:nvSpPr>
            <p:cNvPr id="48" name="Rectangle 47">
              <a:extLst>
                <a:ext uri="{FF2B5EF4-FFF2-40B4-BE49-F238E27FC236}">
                  <a16:creationId xmlns:a16="http://schemas.microsoft.com/office/drawing/2014/main" id="{0DEA5C08-719C-2C8D-5659-618AF8A59606}"/>
                </a:ext>
              </a:extLst>
            </p:cNvPr>
            <p:cNvSpPr/>
            <p:nvPr/>
          </p:nvSpPr>
          <p:spPr>
            <a:xfrm>
              <a:off x="6244978" y="5429088"/>
              <a:ext cx="5617036" cy="4262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0" name="Graphic 49" descr="Chat with solid fill">
              <a:extLst>
                <a:ext uri="{FF2B5EF4-FFF2-40B4-BE49-F238E27FC236}">
                  <a16:creationId xmlns:a16="http://schemas.microsoft.com/office/drawing/2014/main" id="{9DFE9C0C-251D-F8FA-FDA4-E21CB6DFF0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97657" y="5301877"/>
              <a:ext cx="680702" cy="680702"/>
            </a:xfrm>
            <a:prstGeom prst="rect">
              <a:avLst/>
            </a:prstGeom>
          </p:spPr>
        </p:pic>
        <p:sp>
          <p:nvSpPr>
            <p:cNvPr id="51" name="TextBox 50">
              <a:extLst>
                <a:ext uri="{FF2B5EF4-FFF2-40B4-BE49-F238E27FC236}">
                  <a16:creationId xmlns:a16="http://schemas.microsoft.com/office/drawing/2014/main" id="{E1730F12-E356-EF79-B9C7-E7B533D56BCC}"/>
                </a:ext>
              </a:extLst>
            </p:cNvPr>
            <p:cNvSpPr txBox="1"/>
            <p:nvPr/>
          </p:nvSpPr>
          <p:spPr>
            <a:xfrm>
              <a:off x="7133314" y="5486036"/>
              <a:ext cx="46334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KNOWLEDGE ARTICLES</a:t>
              </a:r>
            </a:p>
          </p:txBody>
        </p:sp>
      </p:grpSp>
      <p:sp>
        <p:nvSpPr>
          <p:cNvPr id="54" name="TextBox 53">
            <a:extLst>
              <a:ext uri="{FF2B5EF4-FFF2-40B4-BE49-F238E27FC236}">
                <a16:creationId xmlns:a16="http://schemas.microsoft.com/office/drawing/2014/main" id="{EF972D5D-80C2-D42D-E1CC-3D6068D21585}"/>
              </a:ext>
            </a:extLst>
          </p:cNvPr>
          <p:cNvSpPr txBox="1"/>
          <p:nvPr/>
        </p:nvSpPr>
        <p:spPr>
          <a:xfrm>
            <a:off x="8531502" y="1835785"/>
            <a:ext cx="13820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 Page </a:t>
            </a:r>
          </a:p>
        </p:txBody>
      </p:sp>
      <p:cxnSp>
        <p:nvCxnSpPr>
          <p:cNvPr id="55" name="Straight Connector 54">
            <a:extLst>
              <a:ext uri="{FF2B5EF4-FFF2-40B4-BE49-F238E27FC236}">
                <a16:creationId xmlns:a16="http://schemas.microsoft.com/office/drawing/2014/main" id="{9F7AE922-3EC9-E214-62E6-76CF5D8D9D3C}"/>
              </a:ext>
            </a:extLst>
          </p:cNvPr>
          <p:cNvCxnSpPr>
            <a:cxnSpLocks/>
          </p:cNvCxnSpPr>
          <p:nvPr/>
        </p:nvCxnSpPr>
        <p:spPr>
          <a:xfrm flipV="1">
            <a:off x="2036855" y="2555410"/>
            <a:ext cx="0" cy="20344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246D271-B001-2BE3-3284-188A890475E2}"/>
              </a:ext>
            </a:extLst>
          </p:cNvPr>
          <p:cNvCxnSpPr>
            <a:cxnSpLocks/>
          </p:cNvCxnSpPr>
          <p:nvPr/>
        </p:nvCxnSpPr>
        <p:spPr>
          <a:xfrm flipH="1">
            <a:off x="6333387" y="3784822"/>
            <a:ext cx="5116904" cy="220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54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a:ln>
                  <a:noFill/>
                </a:ln>
                <a:solidFill>
                  <a:schemeClr val="tx2"/>
                </a:solidFill>
                <a:effectLst/>
                <a:uLnTx/>
                <a:uFillTx/>
                <a:latin typeface="+mn-lt"/>
                <a:ea typeface="+mn-ea"/>
                <a:cs typeface="+mn-cs"/>
              </a:rPr>
            </a:br>
            <a:br>
              <a:rPr kumimoji="0" lang="en-US" sz="3200" b="1" i="0" u="none" strike="noStrike" kern="1200" cap="none" spc="0" normalizeH="0" baseline="0" noProof="0">
                <a:ln>
                  <a:noFill/>
                </a:ln>
                <a:solidFill>
                  <a:schemeClr val="tx2"/>
                </a:solidFill>
                <a:effectLst/>
                <a:uLnTx/>
                <a:uFillTx/>
                <a:latin typeface="+mn-lt"/>
                <a:ea typeface="+mn-ea"/>
                <a:cs typeface="+mn-cs"/>
              </a:rPr>
            </a:br>
            <a:endParaRPr kumimoji="0" lang="en-US" sz="3200" b="1" i="0" u="none" strike="noStrike" kern="1200" cap="none" spc="0" normalizeH="0" baseline="0" noProof="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a:p>
        </p:txBody>
      </p:sp>
      <p:sp>
        <p:nvSpPr>
          <p:cNvPr id="3" name="Footer Placeholder 2">
            <a:extLst>
              <a:ext uri="{FF2B5EF4-FFF2-40B4-BE49-F238E27FC236}">
                <a16:creationId xmlns:a16="http://schemas.microsoft.com/office/drawing/2014/main" id="{89D45B5F-2051-53A9-9399-780C551F34F1}"/>
              </a:ext>
            </a:extLst>
          </p:cNvPr>
          <p:cNvSpPr>
            <a:spLocks noGrp="1"/>
          </p:cNvSpPr>
          <p:nvPr>
            <p:ph type="ftr" sz="quarter" idx="6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March 2024.  All rights Reserved</a:t>
            </a:r>
            <a:endParaRPr kumimoji="0" lang="fr-FR" sz="75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C7EEF273-F75C-DF33-A771-7B9BDA51F4EB}"/>
              </a:ext>
            </a:extLst>
          </p:cNvPr>
          <p:cNvSpPr txBox="1"/>
          <p:nvPr/>
        </p:nvSpPr>
        <p:spPr>
          <a:xfrm>
            <a:off x="926274" y="1143806"/>
            <a:ext cx="7559128" cy="3200876"/>
          </a:xfrm>
          <a:prstGeom prst="rect">
            <a:avLst/>
          </a:prstGeom>
          <a:noFill/>
        </p:spPr>
        <p:txBody>
          <a:bodyPr wrap="square" rtlCol="0">
            <a:sp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Safety Moment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Corinne Szabo</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Simplify Scanning Solution – </a:t>
            </a:r>
            <a:r>
              <a:rPr kumimoji="0" lang="en-US" sz="1800" b="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Chris Lepovich</a:t>
            </a:r>
          </a:p>
          <a:p>
            <a:pPr defTabSz="914377">
              <a:lnSpc>
                <a:spcPct val="150000"/>
              </a:lnSpc>
              <a:buSzPts val="1000"/>
              <a:tabLst>
                <a:tab pos="457200" algn="l"/>
              </a:tabLst>
              <a:defRPr/>
            </a:pPr>
            <a:r>
              <a:rPr kumimoji="0" lang="en-US" sz="1800" b="0" i="0" u="none" strike="noStrike" kern="1200" cap="none" spc="0" normalizeH="0" baseline="0" noProof="0" dirty="0" err="1">
                <a:ln>
                  <a:noFill/>
                </a:ln>
                <a:solidFill>
                  <a:srgbClr val="283897"/>
                </a:solidFill>
                <a:effectLst/>
                <a:uLnTx/>
                <a:uFillTx/>
                <a:latin typeface="Arial" panose="020B0604020202020204"/>
                <a:ea typeface="+mn-ea"/>
                <a:cs typeface="+mn-cs"/>
              </a:rPr>
              <a:t>SoFinance</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Anthony Priore</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endParaRPr kumimoji="0" lang="en-US" sz="1800" b="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Q&amp;A</a:t>
            </a:r>
          </a:p>
          <a:p>
            <a:endParaRPr lang="en-US"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0079-B6C9-B961-470A-C6E8D2D760F3}"/>
              </a:ext>
            </a:extLst>
          </p:cNvPr>
          <p:cNvSpPr>
            <a:spLocks noGrp="1"/>
          </p:cNvSpPr>
          <p:nvPr>
            <p:ph type="title"/>
          </p:nvPr>
        </p:nvSpPr>
        <p:spPr>
          <a:xfrm>
            <a:off x="626399" y="712946"/>
            <a:ext cx="10939200" cy="553998"/>
          </a:xfrm>
        </p:spPr>
        <p:txBody>
          <a:bodyPr/>
          <a:lstStyle/>
          <a:p>
            <a:r>
              <a:rPr lang="en-US" sz="4000" dirty="0"/>
              <a:t>Questions?</a:t>
            </a:r>
          </a:p>
        </p:txBody>
      </p:sp>
      <p:pic>
        <p:nvPicPr>
          <p:cNvPr id="7" name="Graphic 6" descr="Help with solid fill">
            <a:extLst>
              <a:ext uri="{FF2B5EF4-FFF2-40B4-BE49-F238E27FC236}">
                <a16:creationId xmlns:a16="http://schemas.microsoft.com/office/drawing/2014/main" id="{5CB4322E-F9CA-4369-8F5B-E19D6E6B04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8656" y="1533368"/>
            <a:ext cx="4334687" cy="4334687"/>
          </a:xfrm>
          <a:prstGeom prst="rect">
            <a:avLst/>
          </a:prstGeom>
        </p:spPr>
      </p:pic>
    </p:spTree>
    <p:extLst>
      <p:ext uri="{BB962C8B-B14F-4D97-AF65-F5344CB8AC3E}">
        <p14:creationId xmlns:p14="http://schemas.microsoft.com/office/powerpoint/2010/main" val="3643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body" sz="quarter" idx="61"/>
          </p:nvPr>
        </p:nvSpPr>
        <p:spPr/>
        <p:txBody>
          <a:bodyPr/>
          <a:lstStyle/>
          <a:p>
            <a:r>
              <a:rPr lang="en-US" dirty="0"/>
              <a:t>Safety Moment</a:t>
            </a:r>
          </a:p>
          <a:p>
            <a:endParaRPr lang="en-US" dirty="0"/>
          </a:p>
          <a:p>
            <a:r>
              <a:rPr lang="en-US" sz="2000" b="0" dirty="0"/>
              <a:t>Stay Hydrated!</a:t>
            </a:r>
          </a:p>
        </p:txBody>
      </p:sp>
      <p:pic>
        <p:nvPicPr>
          <p:cNvPr id="2" name="Picture 1">
            <a:extLst>
              <a:ext uri="{FF2B5EF4-FFF2-40B4-BE49-F238E27FC236}">
                <a16:creationId xmlns:a16="http://schemas.microsoft.com/office/drawing/2014/main" id="{B593A528-FC5C-E629-3694-6BE716414207}"/>
              </a:ext>
            </a:extLst>
          </p:cNvPr>
          <p:cNvPicPr>
            <a:picLocks noChangeAspect="1"/>
          </p:cNvPicPr>
          <p:nvPr/>
        </p:nvPicPr>
        <p:blipFill>
          <a:blip r:embed="rId3"/>
          <a:stretch>
            <a:fillRect/>
          </a:stretch>
        </p:blipFill>
        <p:spPr>
          <a:xfrm>
            <a:off x="2868683" y="1697586"/>
            <a:ext cx="1725318" cy="1731414"/>
          </a:xfrm>
          <a:prstGeom prst="rect">
            <a:avLst/>
          </a:prstGeom>
        </p:spPr>
      </p:pic>
      <p:sp>
        <p:nvSpPr>
          <p:cNvPr id="3" name="Footer Placeholder 2">
            <a:extLst>
              <a:ext uri="{FF2B5EF4-FFF2-40B4-BE49-F238E27FC236}">
                <a16:creationId xmlns:a16="http://schemas.microsoft.com/office/drawing/2014/main" id="{C4433FDA-570E-636F-1764-F2464B3377DC}"/>
              </a:ext>
            </a:extLst>
          </p:cNvPr>
          <p:cNvSpPr>
            <a:spLocks noGrp="1"/>
          </p:cNvSpPr>
          <p:nvPr>
            <p:ph type="ftr" sz="quarter" idx="63"/>
          </p:nvPr>
        </p:nvSpPr>
        <p:spPr/>
        <p:txBody>
          <a:bodyPr/>
          <a:lstStyle/>
          <a:p>
            <a:r>
              <a:rPr lang="en-US"/>
              <a:t>Unit Controller Call Series © Sodexo, March 2024.  All rights Reserved</a:t>
            </a:r>
          </a:p>
        </p:txBody>
      </p:sp>
      <p:pic>
        <p:nvPicPr>
          <p:cNvPr id="4" name="Picture 3">
            <a:extLst>
              <a:ext uri="{FF2B5EF4-FFF2-40B4-BE49-F238E27FC236}">
                <a16:creationId xmlns:a16="http://schemas.microsoft.com/office/drawing/2014/main" id="{781C593B-8F6F-B407-FAEB-640D9E6FF9C2}"/>
              </a:ext>
            </a:extLst>
          </p:cNvPr>
          <p:cNvPicPr>
            <a:picLocks noChangeAspect="1"/>
          </p:cNvPicPr>
          <p:nvPr/>
        </p:nvPicPr>
        <p:blipFill>
          <a:blip r:embed="rId4"/>
          <a:stretch>
            <a:fillRect/>
          </a:stretch>
        </p:blipFill>
        <p:spPr>
          <a:xfrm>
            <a:off x="4891308" y="3353132"/>
            <a:ext cx="5705475" cy="1895475"/>
          </a:xfrm>
          <a:prstGeom prst="rect">
            <a:avLst/>
          </a:prstGeom>
        </p:spPr>
      </p:pic>
      <p:pic>
        <p:nvPicPr>
          <p:cNvPr id="5" name="Picture 4">
            <a:extLst>
              <a:ext uri="{FF2B5EF4-FFF2-40B4-BE49-F238E27FC236}">
                <a16:creationId xmlns:a16="http://schemas.microsoft.com/office/drawing/2014/main" id="{76E5A2CF-042C-AD6D-D644-2E6089FAE557}"/>
              </a:ext>
            </a:extLst>
          </p:cNvPr>
          <p:cNvPicPr>
            <a:picLocks noChangeAspect="1"/>
          </p:cNvPicPr>
          <p:nvPr/>
        </p:nvPicPr>
        <p:blipFill>
          <a:blip r:embed="rId5"/>
          <a:stretch>
            <a:fillRect/>
          </a:stretch>
        </p:blipFill>
        <p:spPr>
          <a:xfrm>
            <a:off x="10106505" y="6011910"/>
            <a:ext cx="1646063" cy="536494"/>
          </a:xfrm>
          <a:prstGeom prst="rect">
            <a:avLst/>
          </a:prstGeom>
        </p:spPr>
      </p:pic>
    </p:spTree>
    <p:extLst>
      <p:ext uri="{BB962C8B-B14F-4D97-AF65-F5344CB8AC3E}">
        <p14:creationId xmlns:p14="http://schemas.microsoft.com/office/powerpoint/2010/main" val="79355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8 Tips for a better sleep&#10;">
            <a:extLst>
              <a:ext uri="{FF2B5EF4-FFF2-40B4-BE49-F238E27FC236}">
                <a16:creationId xmlns:a16="http://schemas.microsoft.com/office/drawing/2014/main" id="{87F837C0-6E87-9A44-8219-F54FF23013D7}"/>
              </a:ext>
              <a:ext uri="{C183D7F6-B498-43B3-948B-1728B52AA6E4}">
                <adec:decorative xmlns:adec="http://schemas.microsoft.com/office/drawing/2017/decorative" val="0"/>
              </a:ext>
            </a:extLst>
          </p:cNvPr>
          <p:cNvSpPr/>
          <p:nvPr/>
        </p:nvSpPr>
        <p:spPr>
          <a:xfrm>
            <a:off x="0" y="0"/>
            <a:ext cx="12192000" cy="1177345"/>
          </a:xfrm>
          <a:prstGeom prst="rect">
            <a:avLst/>
          </a:prstGeom>
          <a:solidFill>
            <a:srgbClr val="FBA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982C59D-5D17-C04D-93D5-8D0AB0791B7D}"/>
              </a:ext>
            </a:extLst>
          </p:cNvPr>
          <p:cNvSpPr txBox="1">
            <a:spLocks/>
          </p:cNvSpPr>
          <p:nvPr/>
        </p:nvSpPr>
        <p:spPr>
          <a:xfrm>
            <a:off x="592233" y="-11969"/>
            <a:ext cx="8325673" cy="830014"/>
          </a:xfrm>
          <a:prstGeom prst="rect">
            <a:avLst/>
          </a:prstGeom>
          <a:no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Are you drinking enough WATER?</a:t>
            </a:r>
          </a:p>
        </p:txBody>
      </p:sp>
      <p:sp>
        <p:nvSpPr>
          <p:cNvPr id="5" name="Content Placeholder 2">
            <a:extLst>
              <a:ext uri="{FF2B5EF4-FFF2-40B4-BE49-F238E27FC236}">
                <a16:creationId xmlns:a16="http://schemas.microsoft.com/office/drawing/2014/main" id="{82779A11-CF0C-B243-A6B5-16681A2483EE}"/>
              </a:ext>
            </a:extLst>
          </p:cNvPr>
          <p:cNvSpPr txBox="1">
            <a:spLocks/>
          </p:cNvSpPr>
          <p:nvPr/>
        </p:nvSpPr>
        <p:spPr>
          <a:xfrm>
            <a:off x="699477" y="1381882"/>
            <a:ext cx="4253523" cy="43513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Water Benefits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1700" dirty="0">
                <a:solidFill>
                  <a:prstClr val="black">
                    <a:lumMod val="65000"/>
                    <a:lumOff val="35000"/>
                  </a:prstClr>
                </a:solidFill>
                <a:latin typeface="Arial" panose="020B0604020202020204" pitchFamily="34" charset="0"/>
                <a:cs typeface="Arial" panose="020B0604020202020204" pitchFamily="34" charset="0"/>
              </a:rPr>
              <a:t>Water helps your body:</a:t>
            </a:r>
            <a:r>
              <a:rPr kumimoji="0" lang="en-US" sz="17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Keep a normal temperature.</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500" dirty="0">
                <a:solidFill>
                  <a:prstClr val="black">
                    <a:lumMod val="65000"/>
                    <a:lumOff val="35000"/>
                  </a:prstClr>
                </a:solidFill>
                <a:latin typeface="Arial" panose="020B0604020202020204" pitchFamily="34" charset="0"/>
                <a:cs typeface="Arial" panose="020B0604020202020204" pitchFamily="34" charset="0"/>
              </a:rPr>
              <a:t>Lubricate and cushion joints.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Protect your spinal cord and other sensitive tissues.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500" dirty="0">
                <a:solidFill>
                  <a:prstClr val="black">
                    <a:lumMod val="65000"/>
                    <a:lumOff val="35000"/>
                  </a:prstClr>
                </a:solidFill>
                <a:latin typeface="Arial" panose="020B0604020202020204" pitchFamily="34" charset="0"/>
                <a:cs typeface="Arial" panose="020B0604020202020204" pitchFamily="34" charset="0"/>
              </a:rPr>
              <a:t>Get rid of wastes through urination, perspiration, and bowel movements.</a:t>
            </a:r>
          </a:p>
          <a:p>
            <a:pPr marR="0" lvl="0" algn="l" defTabSz="914400" rtl="0" eaLnBrk="1" fontAlgn="auto" latinLnBrk="0" hangingPunct="1">
              <a:lnSpc>
                <a:spcPct val="100000"/>
              </a:lnSpc>
              <a:spcBef>
                <a:spcPts val="1000"/>
              </a:spcBef>
              <a:spcAft>
                <a:spcPts val="0"/>
              </a:spcAft>
              <a:buClrTx/>
              <a:buSzTx/>
              <a:tabLst/>
              <a:defRPr/>
            </a:pPr>
            <a:r>
              <a:rPr lang="en-US" sz="1700" dirty="0">
                <a:solidFill>
                  <a:prstClr val="black">
                    <a:lumMod val="65000"/>
                    <a:lumOff val="35000"/>
                  </a:prstClr>
                </a:solidFill>
                <a:latin typeface="Arial" panose="020B0604020202020204" pitchFamily="34" charset="0"/>
                <a:cs typeface="Arial" panose="020B0604020202020204" pitchFamily="34" charset="0"/>
              </a:rPr>
              <a:t>Your body needs more water when you are:</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 hot climates.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500" dirty="0">
                <a:solidFill>
                  <a:prstClr val="black">
                    <a:lumMod val="65000"/>
                    <a:lumOff val="35000"/>
                  </a:prstClr>
                </a:solidFill>
                <a:latin typeface="Arial" panose="020B0604020202020204" pitchFamily="34" charset="0"/>
                <a:cs typeface="Arial" panose="020B0604020202020204" pitchFamily="34" charset="0"/>
              </a:rPr>
              <a:t>More physically active.</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Running a fever.</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500" dirty="0">
                <a:solidFill>
                  <a:prstClr val="black">
                    <a:lumMod val="65000"/>
                    <a:lumOff val="35000"/>
                  </a:prstClr>
                </a:solidFill>
                <a:latin typeface="Arial" panose="020B0604020202020204" pitchFamily="34" charset="0"/>
                <a:cs typeface="Arial" panose="020B0604020202020204" pitchFamily="34" charset="0"/>
              </a:rPr>
              <a:t>Having diarrhea or vomiting.</a:t>
            </a:r>
            <a:endParaRPr kumimoji="0" lang="en-US"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041D9121-55BD-614F-A4FD-50D93AA6D348}"/>
              </a:ext>
              <a:ext uri="{C183D7F6-B498-43B3-948B-1728B52AA6E4}">
                <adec:decorative xmlns:adec="http://schemas.microsoft.com/office/drawing/2017/decorative" val="1"/>
              </a:ext>
            </a:extLst>
          </p:cNvPr>
          <p:cNvCxnSpPr>
            <a:cxnSpLocks/>
          </p:cNvCxnSpPr>
          <p:nvPr/>
        </p:nvCxnSpPr>
        <p:spPr>
          <a:xfrm>
            <a:off x="0" y="5787851"/>
            <a:ext cx="12192000" cy="0"/>
          </a:xfrm>
          <a:prstGeom prst="line">
            <a:avLst/>
          </a:prstGeom>
          <a:ln w="28575">
            <a:solidFill>
              <a:srgbClr val="FBAA26"/>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4D104F59-14F9-97FF-834F-687AF118466F}"/>
              </a:ext>
            </a:extLst>
          </p:cNvPr>
          <p:cNvSpPr txBox="1">
            <a:spLocks/>
          </p:cNvSpPr>
          <p:nvPr/>
        </p:nvSpPr>
        <p:spPr>
          <a:xfrm>
            <a:off x="5830626" y="1335320"/>
            <a:ext cx="5504124" cy="4187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Tips to Drink More Water</a:t>
            </a:r>
            <a:endPar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Carry a water bottle with you and refill it throughout the day.</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1400" dirty="0">
                <a:solidFill>
                  <a:prstClr val="black">
                    <a:lumMod val="65000"/>
                    <a:lumOff val="35000"/>
                  </a:prstClr>
                </a:solidFill>
                <a:latin typeface="Arial" panose="020B0604020202020204" pitchFamily="34" charset="0"/>
                <a:cs typeface="Arial" panose="020B0604020202020204" pitchFamily="34" charset="0"/>
              </a:rPr>
              <a:t>Freeze some freezer safe water bottles.  Take one with you for ice-cold water all day long.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Choose water over sugary drinks.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1400" dirty="0" err="1">
                <a:solidFill>
                  <a:prstClr val="black">
                    <a:lumMod val="65000"/>
                    <a:lumOff val="35000"/>
                  </a:prstClr>
                </a:solidFill>
                <a:latin typeface="Arial" panose="020B0604020202020204" pitchFamily="34" charset="0"/>
                <a:cs typeface="Arial" panose="020B0604020202020204" pitchFamily="34" charset="0"/>
              </a:rPr>
              <a:t>Opt</a:t>
            </a:r>
            <a:r>
              <a:rPr lang="en-US" sz="1400" dirty="0">
                <a:solidFill>
                  <a:prstClr val="black">
                    <a:lumMod val="65000"/>
                    <a:lumOff val="35000"/>
                  </a:prstClr>
                </a:solidFill>
                <a:latin typeface="Arial" panose="020B0604020202020204" pitchFamily="34" charset="0"/>
                <a:cs typeface="Arial" panose="020B0604020202020204" pitchFamily="34" charset="0"/>
              </a:rPr>
              <a:t> for water when eating out.  You’ll save money and reduce calories.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Serve water during meals.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1400" dirty="0">
                <a:solidFill>
                  <a:prstClr val="black">
                    <a:lumMod val="65000"/>
                    <a:lumOff val="35000"/>
                  </a:prstClr>
                </a:solidFill>
                <a:latin typeface="Arial" panose="020B0604020202020204" pitchFamily="34" charset="0"/>
                <a:cs typeface="Arial" panose="020B0604020202020204" pitchFamily="34" charset="0"/>
              </a:rPr>
              <a:t>Add a wedge of lime or lemon to your water.  This can help improve the taste.</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Make sure your kids are getting enough water too.  Learn more about drinking water </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hlinkClick r:id="rId3"/>
              </a:rPr>
              <a:t>in schools </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and </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hlinkClick r:id="rId4"/>
              </a:rPr>
              <a:t>early care and education settings</a:t>
            </a: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42681A8C-353E-328D-C2ED-983C1385BC6D}"/>
              </a:ext>
            </a:extLst>
          </p:cNvPr>
          <p:cNvPicPr>
            <a:picLocks noChangeAspect="1"/>
          </p:cNvPicPr>
          <p:nvPr/>
        </p:nvPicPr>
        <p:blipFill>
          <a:blip r:embed="rId5"/>
          <a:stretch>
            <a:fillRect/>
          </a:stretch>
        </p:blipFill>
        <p:spPr>
          <a:xfrm>
            <a:off x="699477" y="5938634"/>
            <a:ext cx="5201376" cy="676369"/>
          </a:xfrm>
          <a:prstGeom prst="rect">
            <a:avLst/>
          </a:prstGeom>
        </p:spPr>
      </p:pic>
      <p:pic>
        <p:nvPicPr>
          <p:cNvPr id="13" name="Picture 12">
            <a:extLst>
              <a:ext uri="{FF2B5EF4-FFF2-40B4-BE49-F238E27FC236}">
                <a16:creationId xmlns:a16="http://schemas.microsoft.com/office/drawing/2014/main" id="{62F6A1A3-3B16-53A4-0C39-91D7DE0AE4C6}"/>
              </a:ext>
            </a:extLst>
          </p:cNvPr>
          <p:cNvPicPr>
            <a:picLocks noChangeAspect="1"/>
          </p:cNvPicPr>
          <p:nvPr/>
        </p:nvPicPr>
        <p:blipFill>
          <a:blip r:embed="rId6"/>
          <a:stretch>
            <a:fillRect/>
          </a:stretch>
        </p:blipFill>
        <p:spPr>
          <a:xfrm>
            <a:off x="0" y="828241"/>
            <a:ext cx="12192000" cy="553641"/>
          </a:xfrm>
          <a:prstGeom prst="rect">
            <a:avLst/>
          </a:prstGeom>
        </p:spPr>
      </p:pic>
    </p:spTree>
    <p:extLst>
      <p:ext uri="{BB962C8B-B14F-4D97-AF65-F5344CB8AC3E}">
        <p14:creationId xmlns:p14="http://schemas.microsoft.com/office/powerpoint/2010/main" val="390235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8 Tips for a better sleep&#10;">
            <a:extLst>
              <a:ext uri="{FF2B5EF4-FFF2-40B4-BE49-F238E27FC236}">
                <a16:creationId xmlns:a16="http://schemas.microsoft.com/office/drawing/2014/main" id="{87F837C0-6E87-9A44-8219-F54FF23013D7}"/>
              </a:ext>
              <a:ext uri="{C183D7F6-B498-43B3-948B-1728B52AA6E4}">
                <adec:decorative xmlns:adec="http://schemas.microsoft.com/office/drawing/2017/decorative" val="0"/>
              </a:ext>
            </a:extLst>
          </p:cNvPr>
          <p:cNvSpPr/>
          <p:nvPr/>
        </p:nvSpPr>
        <p:spPr>
          <a:xfrm>
            <a:off x="0" y="0"/>
            <a:ext cx="12192000" cy="1177345"/>
          </a:xfrm>
          <a:prstGeom prst="rect">
            <a:avLst/>
          </a:prstGeom>
          <a:solidFill>
            <a:srgbClr val="FBA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982C59D-5D17-C04D-93D5-8D0AB0791B7D}"/>
              </a:ext>
            </a:extLst>
          </p:cNvPr>
          <p:cNvSpPr txBox="1">
            <a:spLocks/>
          </p:cNvSpPr>
          <p:nvPr/>
        </p:nvSpPr>
        <p:spPr>
          <a:xfrm>
            <a:off x="601758" y="204537"/>
            <a:ext cx="8325673" cy="830014"/>
          </a:xfrm>
          <a:prstGeom prst="rect">
            <a:avLst/>
          </a:prstGeom>
          <a:no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Try the Hydration Calculator</a:t>
            </a:r>
          </a:p>
        </p:txBody>
      </p:sp>
      <p:pic>
        <p:nvPicPr>
          <p:cNvPr id="17" name="Picture 16" descr="Mindful by Sodexo">
            <a:extLst>
              <a:ext uri="{FF2B5EF4-FFF2-40B4-BE49-F238E27FC236}">
                <a16:creationId xmlns:a16="http://schemas.microsoft.com/office/drawing/2014/main" id="{C921BF89-36F6-A34F-8A7F-9C9979BA575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173903" y="403518"/>
            <a:ext cx="1646076" cy="535470"/>
          </a:xfrm>
          <a:prstGeom prst="rect">
            <a:avLst/>
          </a:prstGeom>
        </p:spPr>
      </p:pic>
      <p:sp>
        <p:nvSpPr>
          <p:cNvPr id="8" name="Title 7">
            <a:extLst>
              <a:ext uri="{FF2B5EF4-FFF2-40B4-BE49-F238E27FC236}">
                <a16:creationId xmlns:a16="http://schemas.microsoft.com/office/drawing/2014/main" id="{C4B7B641-B34B-644F-AE1C-B30E38309F0B}"/>
              </a:ext>
            </a:extLst>
          </p:cNvPr>
          <p:cNvSpPr txBox="1">
            <a:spLocks noGrp="1"/>
          </p:cNvSpPr>
          <p:nvPr>
            <p:ph type="title" idx="4294967295"/>
          </p:nvPr>
        </p:nvSpPr>
        <p:spPr>
          <a:xfrm>
            <a:off x="699477" y="5951829"/>
            <a:ext cx="9749692"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Mindful is full plates. Full flavor. Positive support for your journey to good health.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Visit mindful.sodexo.com for recipes, fitness tips, motivation and a lot more!</a:t>
            </a:r>
          </a:p>
        </p:txBody>
      </p:sp>
      <p:cxnSp>
        <p:nvCxnSpPr>
          <p:cNvPr id="20" name="Straight Connector 19">
            <a:extLst>
              <a:ext uri="{FF2B5EF4-FFF2-40B4-BE49-F238E27FC236}">
                <a16:creationId xmlns:a16="http://schemas.microsoft.com/office/drawing/2014/main" id="{041D9121-55BD-614F-A4FD-50D93AA6D348}"/>
              </a:ext>
              <a:ext uri="{C183D7F6-B498-43B3-948B-1728B52AA6E4}">
                <adec:decorative xmlns:adec="http://schemas.microsoft.com/office/drawing/2017/decorative" val="1"/>
              </a:ext>
            </a:extLst>
          </p:cNvPr>
          <p:cNvCxnSpPr>
            <a:cxnSpLocks/>
          </p:cNvCxnSpPr>
          <p:nvPr/>
        </p:nvCxnSpPr>
        <p:spPr>
          <a:xfrm>
            <a:off x="0" y="5787851"/>
            <a:ext cx="12192000" cy="0"/>
          </a:xfrm>
          <a:prstGeom prst="line">
            <a:avLst/>
          </a:prstGeom>
          <a:ln w="28575">
            <a:solidFill>
              <a:srgbClr val="FBAA2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141CC5-4FBF-5747-B59F-5E410BBC1E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73903" y="6063759"/>
            <a:ext cx="1682524" cy="452828"/>
          </a:xfrm>
          <a:prstGeom prst="rect">
            <a:avLst/>
          </a:prstGeom>
        </p:spPr>
      </p:pic>
      <p:pic>
        <p:nvPicPr>
          <p:cNvPr id="3" name="Picture 2">
            <a:extLst>
              <a:ext uri="{FF2B5EF4-FFF2-40B4-BE49-F238E27FC236}">
                <a16:creationId xmlns:a16="http://schemas.microsoft.com/office/drawing/2014/main" id="{CDE23B29-6F9D-933B-2DA6-F9F8629459AB}"/>
              </a:ext>
            </a:extLst>
          </p:cNvPr>
          <p:cNvPicPr>
            <a:picLocks noChangeAspect="1"/>
          </p:cNvPicPr>
          <p:nvPr/>
        </p:nvPicPr>
        <p:blipFill>
          <a:blip r:embed="rId5"/>
          <a:stretch>
            <a:fillRect/>
          </a:stretch>
        </p:blipFill>
        <p:spPr>
          <a:xfrm>
            <a:off x="192594" y="1196598"/>
            <a:ext cx="4572000" cy="4572000"/>
          </a:xfrm>
          <a:prstGeom prst="rect">
            <a:avLst/>
          </a:prstGeom>
        </p:spPr>
      </p:pic>
      <p:sp>
        <p:nvSpPr>
          <p:cNvPr id="7" name="TextBox 6">
            <a:extLst>
              <a:ext uri="{FF2B5EF4-FFF2-40B4-BE49-F238E27FC236}">
                <a16:creationId xmlns:a16="http://schemas.microsoft.com/office/drawing/2014/main" id="{61371DC4-6F0B-44CC-5AF6-90E6D68E8201}"/>
              </a:ext>
            </a:extLst>
          </p:cNvPr>
          <p:cNvSpPr txBox="1"/>
          <p:nvPr/>
        </p:nvSpPr>
        <p:spPr>
          <a:xfrm>
            <a:off x="5319713" y="2152561"/>
            <a:ext cx="6105524" cy="1723549"/>
          </a:xfrm>
          <a:prstGeom prst="rect">
            <a:avLst/>
          </a:prstGeom>
          <a:noFill/>
        </p:spPr>
        <p:txBody>
          <a:bodyPr wrap="square">
            <a:spAutoFit/>
          </a:bodyPr>
          <a:lstStyle/>
          <a:p>
            <a:pPr algn="l"/>
            <a:r>
              <a:rPr lang="en-US" sz="2400" b="0" i="0" dirty="0">
                <a:solidFill>
                  <a:srgbClr val="616161"/>
                </a:solidFill>
                <a:effectLst/>
                <a:latin typeface="DomaineDisplay-Regular"/>
              </a:rPr>
              <a:t>How Much Water Do I Need?</a:t>
            </a:r>
          </a:p>
          <a:p>
            <a:pPr algn="l"/>
            <a:r>
              <a:rPr lang="en-US" b="0" i="0" dirty="0">
                <a:solidFill>
                  <a:srgbClr val="000000"/>
                </a:solidFill>
                <a:effectLst/>
                <a:latin typeface="GothamHTF-Light"/>
              </a:rPr>
              <a:t>Our Hydration Calculator helps you figure out how much water you need to drink today.</a:t>
            </a:r>
            <a:endParaRPr lang="en-US" dirty="0">
              <a:solidFill>
                <a:srgbClr val="000000"/>
              </a:solidFill>
              <a:latin typeface="GothamHTF-Light"/>
            </a:endParaRPr>
          </a:p>
          <a:p>
            <a:pPr algn="l"/>
            <a:endParaRPr lang="en-US" b="0" i="0" dirty="0">
              <a:solidFill>
                <a:srgbClr val="000000"/>
              </a:solidFill>
              <a:effectLst/>
              <a:latin typeface="GothamHTF-Light"/>
            </a:endParaRPr>
          </a:p>
          <a:p>
            <a:r>
              <a:rPr lang="en-US" sz="2800" b="0" i="0" u="none" strike="noStrike" cap="all" dirty="0">
                <a:solidFill>
                  <a:srgbClr val="CFD458"/>
                </a:solidFill>
                <a:effectLst/>
                <a:latin typeface="GothamHTF-Bold"/>
                <a:hlinkClick r:id="rId6"/>
              </a:rPr>
              <a:t>TRY THE HYDRATION CALCULATOR</a:t>
            </a:r>
            <a:endParaRPr lang="en-US" sz="2800" dirty="0"/>
          </a:p>
        </p:txBody>
      </p:sp>
      <p:pic>
        <p:nvPicPr>
          <p:cNvPr id="10" name="Picture 9">
            <a:extLst>
              <a:ext uri="{FF2B5EF4-FFF2-40B4-BE49-F238E27FC236}">
                <a16:creationId xmlns:a16="http://schemas.microsoft.com/office/drawing/2014/main" id="{48292BA5-4AE5-AC72-6C3D-2DE225B07CE7}"/>
              </a:ext>
            </a:extLst>
          </p:cNvPr>
          <p:cNvPicPr>
            <a:picLocks noChangeAspect="1"/>
          </p:cNvPicPr>
          <p:nvPr/>
        </p:nvPicPr>
        <p:blipFill rotWithShape="1">
          <a:blip r:embed="rId7"/>
          <a:srcRect l="39079"/>
          <a:stretch/>
        </p:blipFill>
        <p:spPr>
          <a:xfrm>
            <a:off x="4764594" y="5213862"/>
            <a:ext cx="7427406" cy="554736"/>
          </a:xfrm>
          <a:prstGeom prst="rect">
            <a:avLst/>
          </a:prstGeom>
        </p:spPr>
      </p:pic>
    </p:spTree>
    <p:extLst>
      <p:ext uri="{BB962C8B-B14F-4D97-AF65-F5344CB8AC3E}">
        <p14:creationId xmlns:p14="http://schemas.microsoft.com/office/powerpoint/2010/main" val="107368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588C5-6CC2-F60D-9E2F-A66D77ADE206}"/>
              </a:ext>
            </a:extLst>
          </p:cNvPr>
          <p:cNvPicPr>
            <a:picLocks noChangeAspect="1"/>
          </p:cNvPicPr>
          <p:nvPr/>
        </p:nvPicPr>
        <p:blipFill>
          <a:blip r:embed="rId3"/>
          <a:stretch>
            <a:fillRect/>
          </a:stretch>
        </p:blipFill>
        <p:spPr>
          <a:xfrm>
            <a:off x="997778" y="125443"/>
            <a:ext cx="10196444" cy="6607113"/>
          </a:xfrm>
          <a:prstGeom prst="rect">
            <a:avLst/>
          </a:prstGeom>
        </p:spPr>
      </p:pic>
      <p:sp>
        <p:nvSpPr>
          <p:cNvPr id="4" name="TextBox 3">
            <a:extLst>
              <a:ext uri="{FF2B5EF4-FFF2-40B4-BE49-F238E27FC236}">
                <a16:creationId xmlns:a16="http://schemas.microsoft.com/office/drawing/2014/main" id="{4196A492-73C0-4DBD-1250-6BDFFC524671}"/>
              </a:ext>
            </a:extLst>
          </p:cNvPr>
          <p:cNvSpPr txBox="1"/>
          <p:nvPr/>
        </p:nvSpPr>
        <p:spPr>
          <a:xfrm>
            <a:off x="7846827" y="276447"/>
            <a:ext cx="3902150" cy="646331"/>
          </a:xfrm>
          <a:prstGeom prst="rect">
            <a:avLst/>
          </a:prstGeom>
          <a:noFill/>
        </p:spPr>
        <p:txBody>
          <a:bodyPr wrap="square" rtlCol="0">
            <a:spAutoFit/>
          </a:bodyPr>
          <a:lstStyle/>
          <a:p>
            <a:r>
              <a:rPr lang="en-US">
                <a:hlinkClick r:id="rId4"/>
              </a:rPr>
              <a:t>https://www.mindful.sodexo.com/</a:t>
            </a:r>
            <a:endParaRPr lang="en-US"/>
          </a:p>
          <a:p>
            <a:endParaRPr lang="en-US"/>
          </a:p>
        </p:txBody>
      </p:sp>
      <p:sp>
        <p:nvSpPr>
          <p:cNvPr id="2" name="Footer Placeholder 1">
            <a:extLst>
              <a:ext uri="{FF2B5EF4-FFF2-40B4-BE49-F238E27FC236}">
                <a16:creationId xmlns:a16="http://schemas.microsoft.com/office/drawing/2014/main" id="{69B81290-DF13-268F-B472-3CB361337894}"/>
              </a:ext>
            </a:extLst>
          </p:cNvPr>
          <p:cNvSpPr>
            <a:spLocks noGrp="1"/>
          </p:cNvSpPr>
          <p:nvPr>
            <p:ph type="ftr" sz="quarter" idx="11"/>
          </p:nvPr>
        </p:nvSpPr>
        <p:spPr/>
        <p:txBody>
          <a:bodyPr/>
          <a:lstStyle/>
          <a:p>
            <a:r>
              <a:rPr lang="en-US"/>
              <a:t>Unit Controller Call Series © Sodexo, March 2024.  All rights Reserved</a:t>
            </a:r>
          </a:p>
        </p:txBody>
      </p:sp>
    </p:spTree>
    <p:extLst>
      <p:ext uri="{BB962C8B-B14F-4D97-AF65-F5344CB8AC3E}">
        <p14:creationId xmlns:p14="http://schemas.microsoft.com/office/powerpoint/2010/main" val="414692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3804-F721-E377-1479-D5CFD49883B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0AECABC-C1AD-78EE-A4C3-72ED184C96CD}"/>
              </a:ext>
            </a:extLst>
          </p:cNvPr>
          <p:cNvSpPr>
            <a:spLocks noGrp="1"/>
          </p:cNvSpPr>
          <p:nvPr>
            <p:ph type="body" sz="quarter" idx="61"/>
          </p:nvPr>
        </p:nvSpPr>
        <p:spPr/>
        <p:txBody>
          <a:bodyPr/>
          <a:lstStyle/>
          <a:p>
            <a:r>
              <a:rPr lang="en-US"/>
              <a:t>Simplify Scanning Solution</a:t>
            </a:r>
          </a:p>
          <a:p>
            <a:endParaRPr lang="en-US"/>
          </a:p>
        </p:txBody>
      </p:sp>
      <p:sp>
        <p:nvSpPr>
          <p:cNvPr id="2" name="Footer Placeholder 1">
            <a:extLst>
              <a:ext uri="{FF2B5EF4-FFF2-40B4-BE49-F238E27FC236}">
                <a16:creationId xmlns:a16="http://schemas.microsoft.com/office/drawing/2014/main" id="{D8BA21EB-9CED-8EBD-A16C-93A32D00197D}"/>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March 2024.  All rights Reserved</a:t>
            </a:r>
          </a:p>
        </p:txBody>
      </p:sp>
    </p:spTree>
    <p:extLst>
      <p:ext uri="{BB962C8B-B14F-4D97-AF65-F5344CB8AC3E}">
        <p14:creationId xmlns:p14="http://schemas.microsoft.com/office/powerpoint/2010/main" val="1390349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78FB0A-0E57-B770-65C8-F3C72CA438C6}"/>
              </a:ext>
            </a:extLst>
          </p:cNvPr>
          <p:cNvSpPr>
            <a:spLocks noGrp="1"/>
          </p:cNvSpPr>
          <p:nvPr>
            <p:ph type="body" sz="quarter" idx="19"/>
          </p:nvPr>
        </p:nvSpPr>
        <p:spPr>
          <a:xfrm>
            <a:off x="66248" y="1728339"/>
            <a:ext cx="11269663" cy="3469732"/>
          </a:xfrm>
        </p:spPr>
        <p:txBody>
          <a:bodyPr/>
          <a:lstStyle/>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This process will cut labor time in half and eliminate the cost of mailing files to the BSC.</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Eliminates the cost of envelopes.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No need to make copies of paperwork anymore.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Follow this link for the required training on this process: </a:t>
            </a:r>
            <a:r>
              <a:rPr kumimoji="0" lang="en-US" sz="1600" b="0" i="0" u="none" strike="noStrike" kern="1200" cap="none" spc="0" normalizeH="0" baseline="0" noProof="0">
                <a:ln>
                  <a:noFill/>
                </a:ln>
                <a:solidFill>
                  <a:srgbClr val="002060"/>
                </a:solidFill>
                <a:effectLst/>
                <a:uLnTx/>
                <a:uFillTx/>
                <a:latin typeface="Arial" charset="0"/>
                <a:ea typeface="+mn-ea"/>
                <a:cs typeface="+mn-cs"/>
                <a:hlinkClick r:id="rId3"/>
              </a:rPr>
              <a:t>https://us.sodexonet.com/home/tools-x0026-resources/guidelines-and-standards/operations/accountingx002c-finance-x0026-in/reference-library/ap-support-center/document-scanning-solutions.html</a:t>
            </a: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2060"/>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2060"/>
                </a:solidFill>
                <a:effectLst/>
                <a:uLnTx/>
                <a:uFillTx/>
                <a:latin typeface="Arial" charset="0"/>
                <a:ea typeface="+mn-ea"/>
                <a:cs typeface="+mn-cs"/>
              </a:rPr>
              <a:t>Contact Chris Lepovich-Manager Imaging/Record Retention at </a:t>
            </a:r>
            <a:r>
              <a:rPr kumimoji="0" lang="en-US" sz="1600" b="0" i="0" u="none" strike="noStrike" kern="1200" cap="none" spc="0" normalizeH="0" baseline="0" noProof="0">
                <a:ln>
                  <a:noFill/>
                </a:ln>
                <a:solidFill>
                  <a:srgbClr val="002060"/>
                </a:solidFill>
                <a:effectLst/>
                <a:uLnTx/>
                <a:uFillTx/>
                <a:latin typeface="Arial" charset="0"/>
                <a:ea typeface="+mn-ea"/>
                <a:cs typeface="+mn-cs"/>
                <a:hlinkClick r:id="rId4"/>
              </a:rPr>
              <a:t>chris.Lepovich@Sodexo.com</a:t>
            </a:r>
            <a:r>
              <a:rPr kumimoji="0" lang="en-US" sz="1600" b="0" i="0" u="none" strike="noStrike" kern="1200" cap="none" spc="0" normalizeH="0" baseline="0" noProof="0">
                <a:ln>
                  <a:noFill/>
                </a:ln>
                <a:solidFill>
                  <a:srgbClr val="002060"/>
                </a:solidFill>
                <a:effectLst/>
                <a:uLnTx/>
                <a:uFillTx/>
                <a:latin typeface="Arial" charset="0"/>
                <a:ea typeface="+mn-ea"/>
                <a:cs typeface="+mn-cs"/>
              </a:rPr>
              <a:t> with any questions.</a:t>
            </a:r>
          </a:p>
          <a:p>
            <a:endParaRPr lang="en-US"/>
          </a:p>
        </p:txBody>
      </p:sp>
      <p:sp>
        <p:nvSpPr>
          <p:cNvPr id="112642" name="Rectangle 2"/>
          <p:cNvSpPr>
            <a:spLocks noGrp="1" noChangeArrowheads="1"/>
          </p:cNvSpPr>
          <p:nvPr>
            <p:ph type="title"/>
          </p:nvPr>
        </p:nvSpPr>
        <p:spPr/>
        <p:txBody>
          <a:bodyPr/>
          <a:lstStyle/>
          <a:p>
            <a:r>
              <a:rPr lang="fr-FR" altLang="fr-FR" b="1" err="1">
                <a:latin typeface="+mn-lt"/>
              </a:rPr>
              <a:t>Simplify</a:t>
            </a:r>
            <a:r>
              <a:rPr lang="fr-FR" altLang="fr-FR" b="1">
                <a:latin typeface="+mn-lt"/>
              </a:rPr>
              <a:t> Scanning Solution</a:t>
            </a:r>
          </a:p>
        </p:txBody>
      </p:sp>
      <p:sp>
        <p:nvSpPr>
          <p:cNvPr id="3" name="TextBox 2"/>
          <p:cNvSpPr txBox="1"/>
          <p:nvPr/>
        </p:nvSpPr>
        <p:spPr>
          <a:xfrm>
            <a:off x="443280" y="959048"/>
            <a:ext cx="8382000" cy="646331"/>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charset="0"/>
                <a:ea typeface="+mn-ea"/>
                <a:cs typeface="+mn-cs"/>
              </a:rPr>
              <a:t>Financial Shared Services has in place a scanning solution for Unit Transmittals and Non-Halo Cash Management documents.</a:t>
            </a:r>
            <a:r>
              <a:rPr kumimoji="0" lang="en-US" sz="1600" b="1" i="0" u="none" strike="noStrike" kern="1200" cap="none" spc="0" normalizeH="0" baseline="0" noProof="0">
                <a:ln>
                  <a:noFill/>
                </a:ln>
                <a:solidFill>
                  <a:srgbClr val="002060"/>
                </a:solidFill>
                <a:effectLst/>
                <a:uLnTx/>
                <a:uFillTx/>
                <a:latin typeface="Arial" charset="0"/>
                <a:ea typeface="+mn-ea"/>
                <a:cs typeface="+mn-cs"/>
              </a:rPr>
              <a:t>		</a:t>
            </a:r>
            <a:endParaRPr kumimoji="0" lang="en-US" sz="1200" b="0" i="0" u="none" strike="noStrike" kern="1200" cap="none" spc="0" normalizeH="0" baseline="0" noProof="0">
              <a:ln>
                <a:noFill/>
              </a:ln>
              <a:solidFill>
                <a:srgbClr val="002060"/>
              </a:solidFill>
              <a:effectLst/>
              <a:uLnTx/>
              <a:uFillTx/>
              <a:latin typeface="Arial" charset="0"/>
              <a:ea typeface="+mn-ea"/>
              <a:cs typeface="+mn-cs"/>
            </a:endParaRPr>
          </a:p>
        </p:txBody>
      </p:sp>
      <p:sp>
        <p:nvSpPr>
          <p:cNvPr id="6" name="Footer Placeholder 5">
            <a:extLst>
              <a:ext uri="{FF2B5EF4-FFF2-40B4-BE49-F238E27FC236}">
                <a16:creationId xmlns:a16="http://schemas.microsoft.com/office/drawing/2014/main" id="{7F2B53C1-C80E-A014-BD22-9836CFD6F20E}"/>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March 2024.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634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A03706-11FD-4788-9B9B-C935E2279D4C}"/>
              </a:ext>
            </a:extLst>
          </p:cNvPr>
          <p:cNvSpPr>
            <a:spLocks noGrp="1"/>
          </p:cNvSpPr>
          <p:nvPr>
            <p:ph type="subTitle" idx="1"/>
          </p:nvPr>
        </p:nvSpPr>
        <p:spPr/>
        <p:txBody>
          <a:bodyPr/>
          <a:lstStyle/>
          <a:p>
            <a:r>
              <a:rPr lang="en-US" sz="1800">
                <a:solidFill>
                  <a:srgbClr val="1E477B"/>
                </a:solidFill>
                <a:latin typeface="Calibri" panose="020F0502020204030204" pitchFamily="34" charset="0"/>
              </a:rPr>
              <a:t> </a:t>
            </a:r>
          </a:p>
          <a:p>
            <a:endParaRPr lang="en-US" sz="1800">
              <a:solidFill>
                <a:srgbClr val="1E477B"/>
              </a:solidFill>
              <a:latin typeface="Calibri" panose="020F0502020204030204" pitchFamily="34" charset="0"/>
            </a:endParaRPr>
          </a:p>
        </p:txBody>
      </p:sp>
      <p:sp>
        <p:nvSpPr>
          <p:cNvPr id="2" name="Title 1">
            <a:extLst>
              <a:ext uri="{FF2B5EF4-FFF2-40B4-BE49-F238E27FC236}">
                <a16:creationId xmlns:a16="http://schemas.microsoft.com/office/drawing/2014/main" id="{4DAEF648-B67A-4D81-85F8-A8A1DD5C0F07}"/>
              </a:ext>
            </a:extLst>
          </p:cNvPr>
          <p:cNvSpPr>
            <a:spLocks noGrp="1"/>
          </p:cNvSpPr>
          <p:nvPr>
            <p:ph type="title"/>
          </p:nvPr>
        </p:nvSpPr>
        <p:spPr/>
        <p:txBody>
          <a:bodyPr/>
          <a:lstStyle/>
          <a:p>
            <a:r>
              <a:rPr lang="fr-FR" altLang="fr-FR" b="1" err="1">
                <a:latin typeface="+mn-lt"/>
              </a:rPr>
              <a:t>Simplify</a:t>
            </a:r>
            <a:r>
              <a:rPr lang="fr-FR" altLang="fr-FR" b="1">
                <a:latin typeface="+mn-lt"/>
              </a:rPr>
              <a:t> Scanning Solution</a:t>
            </a:r>
            <a:endParaRPr lang="en-US"/>
          </a:p>
        </p:txBody>
      </p:sp>
      <p:pic>
        <p:nvPicPr>
          <p:cNvPr id="5" name="Picture 4">
            <a:extLst>
              <a:ext uri="{FF2B5EF4-FFF2-40B4-BE49-F238E27FC236}">
                <a16:creationId xmlns:a16="http://schemas.microsoft.com/office/drawing/2014/main" id="{20CEE265-96EA-4478-BBB0-F2ED64C35BFE}"/>
              </a:ext>
            </a:extLst>
          </p:cNvPr>
          <p:cNvPicPr>
            <a:picLocks noChangeAspect="1"/>
          </p:cNvPicPr>
          <p:nvPr/>
        </p:nvPicPr>
        <p:blipFill>
          <a:blip r:embed="rId2"/>
          <a:stretch>
            <a:fillRect/>
          </a:stretch>
        </p:blipFill>
        <p:spPr>
          <a:xfrm>
            <a:off x="775957" y="900062"/>
            <a:ext cx="10639716" cy="5468099"/>
          </a:xfrm>
          <a:prstGeom prst="rect">
            <a:avLst/>
          </a:prstGeom>
        </p:spPr>
      </p:pic>
      <p:sp>
        <p:nvSpPr>
          <p:cNvPr id="6" name="Footer Placeholder 5">
            <a:extLst>
              <a:ext uri="{FF2B5EF4-FFF2-40B4-BE49-F238E27FC236}">
                <a16:creationId xmlns:a16="http://schemas.microsoft.com/office/drawing/2014/main" id="{D7F1CFF1-8404-021E-BB4C-94CE921996A5}"/>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March 2024.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5767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5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11.xml><?xml version="1.0" encoding="utf-8"?>
<a:theme xmlns:a="http://schemas.openxmlformats.org/drawingml/2006/main" name="3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15.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rp Blue Bullet and Title">
  <a:themeElements>
    <a:clrScheme name="Duarte 2011">
      <a:dk1>
        <a:srgbClr val="000000"/>
      </a:dk1>
      <a:lt1>
        <a:srgbClr val="FFFFFF"/>
      </a:lt1>
      <a:dk2>
        <a:srgbClr val="000000"/>
      </a:dk2>
      <a:lt2>
        <a:srgbClr val="595959"/>
      </a:lt2>
      <a:accent1>
        <a:srgbClr val="B8DAF1"/>
      </a:accent1>
      <a:accent2>
        <a:srgbClr val="08A7EE"/>
      </a:accent2>
      <a:accent3>
        <a:srgbClr val="01417C"/>
      </a:accent3>
      <a:accent4>
        <a:srgbClr val="D8531E"/>
      </a:accent4>
      <a:accent5>
        <a:srgbClr val="89BA38"/>
      </a:accent5>
      <a:accent6>
        <a:srgbClr val="767B84"/>
      </a:accent6>
      <a:hlink>
        <a:srgbClr val="08A7EE"/>
      </a:hlink>
      <a:folHlink>
        <a:srgbClr val="D853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b="0" i="0" dirty="0" smtClean="0">
            <a:cs typeface="HelveticaNeueLT Std Lt"/>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4.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5.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6.xml><?xml version="1.0" encoding="utf-8"?>
<a:theme xmlns:a="http://schemas.openxmlformats.org/drawingml/2006/main" name="1_SDX Default Print">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potx  -  Read-Only" id="{802A4777-0C16-45F8-9FFE-F336193B9B67}" vid="{5AB3FADF-4024-41E3-B4FD-98D56D123812}"/>
    </a:ext>
  </a:extLst>
</a:theme>
</file>

<file path=ppt/theme/theme8.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9.xml><?xml version="1.0" encoding="utf-8"?>
<a:theme xmlns:a="http://schemas.openxmlformats.org/drawingml/2006/main" name="4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1B71B26D6FF4D90A2B77D63DF9BE2" ma:contentTypeVersion="3" ma:contentTypeDescription="Crée un document." ma:contentTypeScope="" ma:versionID="0625b9c9ee63e270fe230f3edd2812ce">
  <xsd:schema xmlns:xsd="http://www.w3.org/2001/XMLSchema" xmlns:xs="http://www.w3.org/2001/XMLSchema" xmlns:p="http://schemas.microsoft.com/office/2006/metadata/properties" xmlns:ns2="19392594-b6e7-4b1a-a58f-27f4384f3cec" targetNamespace="http://schemas.microsoft.com/office/2006/metadata/properties" ma:root="true" ma:fieldsID="fa103abaee60d08475be0fcdcd03cbb8" ns2:_="">
    <xsd:import namespace="19392594-b6e7-4b1a-a58f-27f4384f3c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2594-b6e7-4b1a-a58f-27f4384f3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AAC51-120E-4E39-B9FE-340E1B41C548}">
  <ds:schemaRefs>
    <ds:schemaRef ds:uri="19392594-b6e7-4b1a-a58f-27f4384f3c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773638-9B49-456E-83FA-F36FEC172D4D}">
  <ds:schemaRefs>
    <ds:schemaRef ds:uri="http://schemas.microsoft.com/sharepoint/v3/contenttype/forms"/>
  </ds:schemaRefs>
</ds:datastoreItem>
</file>

<file path=customXml/itemProps3.xml><?xml version="1.0" encoding="utf-8"?>
<ds:datastoreItem xmlns:ds="http://schemas.openxmlformats.org/officeDocument/2006/customXml" ds:itemID="{B481D8DA-31B1-4F06-AA07-7DFC34CD9E7B}">
  <ds:schemaRefs>
    <ds:schemaRef ds:uri="19392594-b6e7-4b1a-a58f-27f4384f3c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2641</TotalTime>
  <Words>3048</Words>
  <Application>Microsoft Office PowerPoint</Application>
  <PresentationFormat>Widescreen</PresentationFormat>
  <Paragraphs>316</Paragraphs>
  <Slides>21</Slides>
  <Notes>16</Notes>
  <HiddenSlides>0</HiddenSlides>
  <MMClips>0</MMClips>
  <ScaleCrop>false</ScaleCrop>
  <HeadingPairs>
    <vt:vector size="6" baseType="variant">
      <vt:variant>
        <vt:lpstr>Fonts Used</vt:lpstr>
      </vt:variant>
      <vt:variant>
        <vt:i4>17</vt:i4>
      </vt:variant>
      <vt:variant>
        <vt:lpstr>Theme</vt:lpstr>
      </vt:variant>
      <vt:variant>
        <vt:i4>15</vt:i4>
      </vt:variant>
      <vt:variant>
        <vt:lpstr>Slide Titles</vt:lpstr>
      </vt:variant>
      <vt:variant>
        <vt:i4>21</vt:i4>
      </vt:variant>
    </vt:vector>
  </HeadingPairs>
  <TitlesOfParts>
    <vt:vector size="53" baseType="lpstr">
      <vt:lpstr>Aptos</vt:lpstr>
      <vt:lpstr>Arial</vt:lpstr>
      <vt:lpstr>Calibri</vt:lpstr>
      <vt:lpstr>Calibri Light</vt:lpstr>
      <vt:lpstr>DomaineDisplay-Regular</vt:lpstr>
      <vt:lpstr>GothamHTF-Bold</vt:lpstr>
      <vt:lpstr>GothamHTF-Light</vt:lpstr>
      <vt:lpstr>Helvetica 45 Light</vt:lpstr>
      <vt:lpstr>HelveticaNeueLT Std Med</vt:lpstr>
      <vt:lpstr>HelveticaNeueLT Std Thin</vt:lpstr>
      <vt:lpstr>Lucida Grande</vt:lpstr>
      <vt:lpstr>Sansa Pro Bd</vt:lpstr>
      <vt:lpstr>Sansa Pro Nor</vt:lpstr>
      <vt:lpstr>SansaPro-SemiBold</vt:lpstr>
      <vt:lpstr>Symbol</vt:lpstr>
      <vt:lpstr>Verdana</vt:lpstr>
      <vt:lpstr>Wingdings</vt:lpstr>
      <vt:lpstr>1_Sodexo Template</vt:lpstr>
      <vt:lpstr>1_Corp Blue Bullet and Title</vt:lpstr>
      <vt:lpstr>2_Theme1</vt:lpstr>
      <vt:lpstr>3_Theme1</vt:lpstr>
      <vt:lpstr>Theme1</vt:lpstr>
      <vt:lpstr>1_SDX Default Print</vt:lpstr>
      <vt:lpstr>1_Theme1</vt:lpstr>
      <vt:lpstr>Sodexo Template</vt:lpstr>
      <vt:lpstr>4_Theme1</vt:lpstr>
      <vt:lpstr>5_Theme1</vt:lpstr>
      <vt:lpstr>3_Sodexo Template</vt:lpstr>
      <vt:lpstr>Office Theme</vt:lpstr>
      <vt:lpstr>SdxPPTtemplate2010</vt:lpstr>
      <vt:lpstr>6_Theme1</vt:lpstr>
      <vt:lpstr>2_Sodexo Template</vt:lpstr>
      <vt:lpstr>FY24 Unit Controller Call Series March, 2024</vt:lpstr>
      <vt:lpstr>  </vt:lpstr>
      <vt:lpstr>PowerPoint Presentation</vt:lpstr>
      <vt:lpstr>PowerPoint Presentation</vt:lpstr>
      <vt:lpstr>Mindful is full plates. Full flavor. Positive support for your journey to good health. Visit mindful.sodexo.com for recipes, fitness tips, motivation and a lot more!</vt:lpstr>
      <vt:lpstr>PowerPoint Presentation</vt:lpstr>
      <vt:lpstr>PowerPoint Presentation</vt:lpstr>
      <vt:lpstr>Simplify Scanning Solution</vt:lpstr>
      <vt:lpstr>Simplify Scanning Solution</vt:lpstr>
      <vt:lpstr>Simplify Scanning Solution</vt:lpstr>
      <vt:lpstr>Simplify Scanning Solution</vt:lpstr>
      <vt:lpstr>Simplify Scanning Solution</vt:lpstr>
      <vt:lpstr>Record Retention</vt:lpstr>
      <vt:lpstr>PowerPoint Presentation</vt:lpstr>
      <vt:lpstr>PowerPoint Presentation</vt:lpstr>
      <vt:lpstr>Two Phases of Deployment</vt:lpstr>
      <vt:lpstr>-  The Experience</vt:lpstr>
      <vt:lpstr>Getting Ready for Phase II</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NorAm Finance Shared Services</dc:title>
  <dc:creator>Michaels, Patricia</dc:creator>
  <cp:lastModifiedBy>Szabo, Corinne</cp:lastModifiedBy>
  <cp:revision>2</cp:revision>
  <dcterms:created xsi:type="dcterms:W3CDTF">2023-12-07T18:57:50Z</dcterms:created>
  <dcterms:modified xsi:type="dcterms:W3CDTF">2024-03-18T19:05:02Z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0x010100E1D1B71B26D6FF4D90A2B77D63DF9BE2</vt:lpwstr>
  </property>
</Properties>
</file>