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7.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8.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9.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10.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11.xml" ContentType="application/vnd.openxmlformats-officedocument.theme+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12.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13.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14.xml" ContentType="application/vnd.openxmlformats-officedocument.theme+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 id="2147483700" r:id="rId5"/>
    <p:sldMasterId id="2147483836" r:id="rId6"/>
    <p:sldMasterId id="2147484675" r:id="rId7"/>
    <p:sldMasterId id="2147484783" r:id="rId8"/>
    <p:sldMasterId id="2147484819" r:id="rId9"/>
    <p:sldMasterId id="2147484917" r:id="rId10"/>
    <p:sldMasterId id="2147484931" r:id="rId11"/>
    <p:sldMasterId id="2147485013" r:id="rId12"/>
    <p:sldMasterId id="2147485032" r:id="rId13"/>
    <p:sldMasterId id="2147485068" r:id="rId14"/>
    <p:sldMasterId id="2147485101" r:id="rId15"/>
    <p:sldMasterId id="2147485105" r:id="rId16"/>
    <p:sldMasterId id="2147485141" r:id="rId17"/>
    <p:sldMasterId id="2147485182" r:id="rId18"/>
  </p:sldMasterIdLst>
  <p:notesMasterIdLst>
    <p:notesMasterId r:id="rId39"/>
  </p:notesMasterIdLst>
  <p:handoutMasterIdLst>
    <p:handoutMasterId r:id="rId40"/>
  </p:handoutMasterIdLst>
  <p:sldIdLst>
    <p:sldId id="256" r:id="rId19"/>
    <p:sldId id="2147376379" r:id="rId20"/>
    <p:sldId id="2147376388" r:id="rId21"/>
    <p:sldId id="373" r:id="rId22"/>
    <p:sldId id="2147375040" r:id="rId23"/>
    <p:sldId id="2147375041" r:id="rId24"/>
    <p:sldId id="2147376378" r:id="rId25"/>
    <p:sldId id="2147376389" r:id="rId26"/>
    <p:sldId id="478" r:id="rId27"/>
    <p:sldId id="2147376390" r:id="rId28"/>
    <p:sldId id="479" r:id="rId29"/>
    <p:sldId id="477" r:id="rId30"/>
    <p:sldId id="2147375037" r:id="rId31"/>
    <p:sldId id="10450" r:id="rId32"/>
    <p:sldId id="2147375760" r:id="rId33"/>
    <p:sldId id="2147375761" r:id="rId34"/>
    <p:sldId id="2147375762" r:id="rId35"/>
    <p:sldId id="2147375763" r:id="rId36"/>
    <p:sldId id="298" r:id="rId37"/>
    <p:sldId id="532" r:id="rId38"/>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bosz, Mark" initials="DM" lastIdx="4" clrIdx="0">
    <p:extLst>
      <p:ext uri="{19B8F6BF-5375-455C-9EA6-DF929625EA0E}">
        <p15:presenceInfo xmlns:p15="http://schemas.microsoft.com/office/powerpoint/2012/main" userId="S::Mark.Dobosz@sodexo.com::5e26624a-4233-43d6-b206-cad0f46410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59C"/>
    <a:srgbClr val="F3EEE4"/>
    <a:srgbClr val="0000FF"/>
    <a:srgbClr val="B28B4E"/>
    <a:srgbClr val="FCBD4C"/>
    <a:srgbClr val="B28B52"/>
    <a:srgbClr val="EE0000"/>
    <a:srgbClr val="2A295C"/>
    <a:srgbClr val="FEF3DF"/>
    <a:srgbClr val="FDE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1057C9-9FAF-4328-898C-6BA26139A08A}" v="4" dt="2023-03-14T19:26:27.36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59305" autoAdjust="0"/>
  </p:normalViewPr>
  <p:slideViewPr>
    <p:cSldViewPr snapToGrid="0" showGuides="1">
      <p:cViewPr varScale="1">
        <p:scale>
          <a:sx n="65" d="100"/>
          <a:sy n="65" d="100"/>
        </p:scale>
        <p:origin x="1116" y="66"/>
      </p:cViewPr>
      <p:guideLst/>
    </p:cSldViewPr>
  </p:slideViewPr>
  <p:outlineViewPr>
    <p:cViewPr>
      <p:scale>
        <a:sx n="33" d="100"/>
        <a:sy n="33" d="100"/>
      </p:scale>
      <p:origin x="0" y="-2136"/>
    </p:cViewPr>
  </p:outlineViewPr>
  <p:notesTextViewPr>
    <p:cViewPr>
      <p:scale>
        <a:sx n="125" d="100"/>
        <a:sy n="125" d="100"/>
      </p:scale>
      <p:origin x="0" y="0"/>
    </p:cViewPr>
  </p:notesTextViewPr>
  <p:notesViewPr>
    <p:cSldViewPr snapToGrid="0" showGuides="1">
      <p:cViewPr varScale="1">
        <p:scale>
          <a:sx n="120" d="100"/>
          <a:sy n="120" d="100"/>
        </p:scale>
        <p:origin x="4104"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notesMaster" Target="notesMasters/notesMaster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microsoft.com/office/2016/11/relationships/changesInfo" Target="changesInfos/changesInfo1.xml"/><Relationship Id="rId20" Type="http://schemas.openxmlformats.org/officeDocument/2006/relationships/slide" Target="slides/slide2.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ms, Jill" userId="7aa93559-2bee-4f0a-b32c-ae7acc80a6a8" providerId="ADAL" clId="{731057C9-9FAF-4328-898C-6BA26139A08A}"/>
    <pc:docChg chg="undo custSel addSld delSld modSld">
      <pc:chgData name="Helms, Jill" userId="7aa93559-2bee-4f0a-b32c-ae7acc80a6a8" providerId="ADAL" clId="{731057C9-9FAF-4328-898C-6BA26139A08A}" dt="2023-03-16T14:31:05.593" v="83" actId="1076"/>
      <pc:docMkLst>
        <pc:docMk/>
      </pc:docMkLst>
      <pc:sldChg chg="modSp add del mod">
        <pc:chgData name="Helms, Jill" userId="7aa93559-2bee-4f0a-b32c-ae7acc80a6a8" providerId="ADAL" clId="{731057C9-9FAF-4328-898C-6BA26139A08A}" dt="2023-03-14T18:52:00.168" v="3"/>
        <pc:sldMkLst>
          <pc:docMk/>
          <pc:sldMk cId="1923310314" sldId="477"/>
        </pc:sldMkLst>
        <pc:spChg chg="mod">
          <ac:chgData name="Helms, Jill" userId="7aa93559-2bee-4f0a-b32c-ae7acc80a6a8" providerId="ADAL" clId="{731057C9-9FAF-4328-898C-6BA26139A08A}" dt="2023-03-14T18:52:00.168" v="3"/>
          <ac:spMkLst>
            <pc:docMk/>
            <pc:sldMk cId="1923310314" sldId="477"/>
            <ac:spMk id="2" creationId="{17FD4886-C102-4EA8-8B0C-91F480E1BF2F}"/>
          </ac:spMkLst>
        </pc:spChg>
      </pc:sldChg>
      <pc:sldChg chg="add del">
        <pc:chgData name="Helms, Jill" userId="7aa93559-2bee-4f0a-b32c-ae7acc80a6a8" providerId="ADAL" clId="{731057C9-9FAF-4328-898C-6BA26139A08A}" dt="2023-03-14T18:52:00.168" v="3"/>
        <pc:sldMkLst>
          <pc:docMk/>
          <pc:sldMk cId="1323539573" sldId="478"/>
        </pc:sldMkLst>
      </pc:sldChg>
      <pc:sldChg chg="add del">
        <pc:chgData name="Helms, Jill" userId="7aa93559-2bee-4f0a-b32c-ae7acc80a6a8" providerId="ADAL" clId="{731057C9-9FAF-4328-898C-6BA26139A08A}" dt="2023-03-14T18:52:00.168" v="3"/>
        <pc:sldMkLst>
          <pc:docMk/>
          <pc:sldMk cId="3490596620" sldId="479"/>
        </pc:sldMkLst>
      </pc:sldChg>
      <pc:sldChg chg="addSp modSp mod">
        <pc:chgData name="Helms, Jill" userId="7aa93559-2bee-4f0a-b32c-ae7acc80a6a8" providerId="ADAL" clId="{731057C9-9FAF-4328-898C-6BA26139A08A}" dt="2023-03-16T14:31:05.593" v="83" actId="1076"/>
        <pc:sldMkLst>
          <pc:docMk/>
          <pc:sldMk cId="3067973468" sldId="2147375760"/>
        </pc:sldMkLst>
        <pc:spChg chg="mod">
          <ac:chgData name="Helms, Jill" userId="7aa93559-2bee-4f0a-b32c-ae7acc80a6a8" providerId="ADAL" clId="{731057C9-9FAF-4328-898C-6BA26139A08A}" dt="2023-03-14T19:33:52.262" v="80" actId="20577"/>
          <ac:spMkLst>
            <pc:docMk/>
            <pc:sldMk cId="3067973468" sldId="2147375760"/>
            <ac:spMk id="3" creationId="{AB9890AC-3A7C-659E-8581-48C22A82A822}"/>
          </ac:spMkLst>
        </pc:spChg>
        <pc:picChg chg="add mod">
          <ac:chgData name="Helms, Jill" userId="7aa93559-2bee-4f0a-b32c-ae7acc80a6a8" providerId="ADAL" clId="{731057C9-9FAF-4328-898C-6BA26139A08A}" dt="2023-03-16T14:31:05.593" v="83" actId="1076"/>
          <ac:picMkLst>
            <pc:docMk/>
            <pc:sldMk cId="3067973468" sldId="2147375760"/>
            <ac:picMk id="5" creationId="{69A343A0-2C9F-BED9-2AA2-1321BBCAC273}"/>
          </ac:picMkLst>
        </pc:picChg>
      </pc:sldChg>
      <pc:sldChg chg="modSp mod">
        <pc:chgData name="Helms, Jill" userId="7aa93559-2bee-4f0a-b32c-ae7acc80a6a8" providerId="ADAL" clId="{731057C9-9FAF-4328-898C-6BA26139A08A}" dt="2023-03-14T19:36:27.459" v="81" actId="20577"/>
        <pc:sldMkLst>
          <pc:docMk/>
          <pc:sldMk cId="955540226" sldId="2147375762"/>
        </pc:sldMkLst>
        <pc:spChg chg="mod">
          <ac:chgData name="Helms, Jill" userId="7aa93559-2bee-4f0a-b32c-ae7acc80a6a8" providerId="ADAL" clId="{731057C9-9FAF-4328-898C-6BA26139A08A}" dt="2023-03-14T19:36:27.459" v="81" actId="20577"/>
          <ac:spMkLst>
            <pc:docMk/>
            <pc:sldMk cId="955540226" sldId="2147375762"/>
            <ac:spMk id="3" creationId="{AB9890AC-3A7C-659E-8581-48C22A82A822}"/>
          </ac:spMkLst>
        </pc:spChg>
      </pc:sldChg>
      <pc:sldChg chg="modNotesTx">
        <pc:chgData name="Helms, Jill" userId="7aa93559-2bee-4f0a-b32c-ae7acc80a6a8" providerId="ADAL" clId="{731057C9-9FAF-4328-898C-6BA26139A08A}" dt="2023-03-14T19:01:44.610" v="65" actId="6549"/>
        <pc:sldMkLst>
          <pc:docMk/>
          <pc:sldMk cId="2485596005" sldId="2147376388"/>
        </pc:sldMkLst>
      </pc:sldChg>
      <pc:sldChg chg="add del">
        <pc:chgData name="Helms, Jill" userId="7aa93559-2bee-4f0a-b32c-ae7acc80a6a8" providerId="ADAL" clId="{731057C9-9FAF-4328-898C-6BA26139A08A}" dt="2023-03-14T18:52:00.168" v="3"/>
        <pc:sldMkLst>
          <pc:docMk/>
          <pc:sldMk cId="4290488999" sldId="2147376389"/>
        </pc:sldMkLst>
      </pc:sldChg>
      <pc:sldChg chg="addSp delSp modSp add mod">
        <pc:chgData name="Helms, Jill" userId="7aa93559-2bee-4f0a-b32c-ae7acc80a6a8" providerId="ADAL" clId="{731057C9-9FAF-4328-898C-6BA26139A08A}" dt="2023-03-14T19:26:59.934" v="79" actId="1076"/>
        <pc:sldMkLst>
          <pc:docMk/>
          <pc:sldMk cId="1392772109" sldId="2147376390"/>
        </pc:sldMkLst>
        <pc:spChg chg="del">
          <ac:chgData name="Helms, Jill" userId="7aa93559-2bee-4f0a-b32c-ae7acc80a6a8" providerId="ADAL" clId="{731057C9-9FAF-4328-898C-6BA26139A08A}" dt="2023-03-14T19:26:32.525" v="68" actId="478"/>
          <ac:spMkLst>
            <pc:docMk/>
            <pc:sldMk cId="1392772109" sldId="2147376390"/>
            <ac:spMk id="4" creationId="{A2B821FD-0A4D-B88B-C31B-13872C7113AA}"/>
          </ac:spMkLst>
        </pc:spChg>
        <pc:spChg chg="del">
          <ac:chgData name="Helms, Jill" userId="7aa93559-2bee-4f0a-b32c-ae7acc80a6a8" providerId="ADAL" clId="{731057C9-9FAF-4328-898C-6BA26139A08A}" dt="2023-03-14T19:26:31.218" v="67" actId="478"/>
          <ac:spMkLst>
            <pc:docMk/>
            <pc:sldMk cId="1392772109" sldId="2147376390"/>
            <ac:spMk id="5" creationId="{3E141AA6-8A7A-33DB-FE2C-7178B37C68F0}"/>
          </ac:spMkLst>
        </pc:spChg>
        <pc:spChg chg="add del mod">
          <ac:chgData name="Helms, Jill" userId="7aa93559-2bee-4f0a-b32c-ae7acc80a6a8" providerId="ADAL" clId="{731057C9-9FAF-4328-898C-6BA26139A08A}" dt="2023-03-14T19:26:34.093" v="69" actId="478"/>
          <ac:spMkLst>
            <pc:docMk/>
            <pc:sldMk cId="1392772109" sldId="2147376390"/>
            <ac:spMk id="7" creationId="{F320B801-9C74-715E-8E45-C9A443FDA332}"/>
          </ac:spMkLst>
        </pc:spChg>
        <pc:spChg chg="add del mod">
          <ac:chgData name="Helms, Jill" userId="7aa93559-2bee-4f0a-b32c-ae7acc80a6a8" providerId="ADAL" clId="{731057C9-9FAF-4328-898C-6BA26139A08A}" dt="2023-03-14T19:26:35.239" v="70" actId="478"/>
          <ac:spMkLst>
            <pc:docMk/>
            <pc:sldMk cId="1392772109" sldId="2147376390"/>
            <ac:spMk id="9" creationId="{1589E6F2-E1F2-2D82-C886-4011E48D171F}"/>
          </ac:spMkLst>
        </pc:spChg>
        <pc:spChg chg="del">
          <ac:chgData name="Helms, Jill" userId="7aa93559-2bee-4f0a-b32c-ae7acc80a6a8" providerId="ADAL" clId="{731057C9-9FAF-4328-898C-6BA26139A08A}" dt="2023-03-14T19:26:44.528" v="75" actId="478"/>
          <ac:spMkLst>
            <pc:docMk/>
            <pc:sldMk cId="1392772109" sldId="2147376390"/>
            <ac:spMk id="11" creationId="{EB4DA0CC-C2AE-F9C7-EE42-75C2016F7497}"/>
          </ac:spMkLst>
        </pc:spChg>
        <pc:spChg chg="del">
          <ac:chgData name="Helms, Jill" userId="7aa93559-2bee-4f0a-b32c-ae7acc80a6a8" providerId="ADAL" clId="{731057C9-9FAF-4328-898C-6BA26139A08A}" dt="2023-03-14T19:26:41.211" v="73" actId="478"/>
          <ac:spMkLst>
            <pc:docMk/>
            <pc:sldMk cId="1392772109" sldId="2147376390"/>
            <ac:spMk id="12" creationId="{423B4D1C-E731-15B8-8C7A-82D7067AB89A}"/>
          </ac:spMkLst>
        </pc:spChg>
        <pc:spChg chg="add del mod">
          <ac:chgData name="Helms, Jill" userId="7aa93559-2bee-4f0a-b32c-ae7acc80a6a8" providerId="ADAL" clId="{731057C9-9FAF-4328-898C-6BA26139A08A}" dt="2023-03-14T19:26:43.244" v="74" actId="478"/>
          <ac:spMkLst>
            <pc:docMk/>
            <pc:sldMk cId="1392772109" sldId="2147376390"/>
            <ac:spMk id="13" creationId="{C5E7ACCB-47D9-208B-0EE3-2FEE448D045C}"/>
          </ac:spMkLst>
        </pc:spChg>
        <pc:spChg chg="add del mod">
          <ac:chgData name="Helms, Jill" userId="7aa93559-2bee-4f0a-b32c-ae7acc80a6a8" providerId="ADAL" clId="{731057C9-9FAF-4328-898C-6BA26139A08A}" dt="2023-03-14T19:26:47.341" v="76" actId="478"/>
          <ac:spMkLst>
            <pc:docMk/>
            <pc:sldMk cId="1392772109" sldId="2147376390"/>
            <ac:spMk id="16" creationId="{9B3FC916-C1EC-7127-7034-09786235E83C}"/>
          </ac:spMkLst>
        </pc:spChg>
        <pc:picChg chg="mod">
          <ac:chgData name="Helms, Jill" userId="7aa93559-2bee-4f0a-b32c-ae7acc80a6a8" providerId="ADAL" clId="{731057C9-9FAF-4328-898C-6BA26139A08A}" dt="2023-03-14T19:26:59.934" v="79" actId="1076"/>
          <ac:picMkLst>
            <pc:docMk/>
            <pc:sldMk cId="1392772109" sldId="2147376390"/>
            <ac:picMk id="14" creationId="{90647D68-9656-6030-CD16-4AB82737192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A1972BC-80EC-4125-A4A6-3F99948982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55A2414-ED9E-4152-8361-B286DAC9C0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BB897E-054E-4A6A-8C6C-A81929350280}" type="datetimeFigureOut">
              <a:rPr lang="fr-FR" smtClean="0"/>
              <a:t>16/03/2023</a:t>
            </a:fld>
            <a:endParaRPr lang="fr-FR"/>
          </a:p>
        </p:txBody>
      </p:sp>
      <p:sp>
        <p:nvSpPr>
          <p:cNvPr id="4" name="Espace réservé du pied de page 3">
            <a:extLst>
              <a:ext uri="{FF2B5EF4-FFF2-40B4-BE49-F238E27FC236}">
                <a16:creationId xmlns:a16="http://schemas.microsoft.com/office/drawing/2014/main" id="{72A82250-2638-41E4-A239-6BF2E7069E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CF59AAF-8BB4-4666-A6EE-81732FFF17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D5B955-DB80-4C7B-9397-2E75634C9678}" type="slidenum">
              <a:rPr lang="fr-FR" smtClean="0"/>
              <a:t>‹#›</a:t>
            </a:fld>
            <a:endParaRPr lang="fr-FR"/>
          </a:p>
        </p:txBody>
      </p:sp>
    </p:spTree>
    <p:extLst>
      <p:ext uri="{BB962C8B-B14F-4D97-AF65-F5344CB8AC3E}">
        <p14:creationId xmlns:p14="http://schemas.microsoft.com/office/powerpoint/2010/main" val="75317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A73AB-42AD-4896-A97E-FF3904AAB351}" type="datetimeFigureOut">
              <a:rPr lang="fr-FR" smtClean="0"/>
              <a:t>16/03/2023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E6542-891A-48D0-BD80-71819CD04172}" type="slidenum">
              <a:rPr lang="fr-FR" smtClean="0"/>
              <a:t>‹#›</a:t>
            </a:fld>
            <a:endParaRPr lang="fr-FR"/>
          </a:p>
        </p:txBody>
      </p:sp>
    </p:spTree>
    <p:extLst>
      <p:ext uri="{BB962C8B-B14F-4D97-AF65-F5344CB8AC3E}">
        <p14:creationId xmlns:p14="http://schemas.microsoft.com/office/powerpoint/2010/main" val="219472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corinne.szabo@sodexo.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596">
              <a:defRPr/>
            </a:pPr>
            <a:r>
              <a:rPr lang="en-US" b="1" dirty="0"/>
              <a:t>Welcome – this call will be recorded.    Start recording!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Welcome to the Unit Controller Network call series!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purpose of the monthly Controller Network Call is to inform the network group about topics that impact the controller role on a timely schedule. </a:t>
            </a:r>
          </a:p>
          <a:p>
            <a:pPr marL="0" marR="0">
              <a:spcBef>
                <a:spcPts val="0"/>
              </a:spcBef>
              <a:spcAft>
                <a:spcPts val="0"/>
              </a:spcAft>
            </a:pP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The topics in this call series address programs/system updates to support change management, drive adoption and finance reporting best practices.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Feedback and topic suggestions are always welcome.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Previous call content resources can be found on the UFS launch site, “Controller Corner,” main page, lower right.  Content is posted at the conclusion of each call and distributed in chat during the call.  Content is available for previous 6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I am CS, </a:t>
            </a:r>
            <a:r>
              <a:rPr lang="en-US" sz="1800" b="1" baseline="0" dirty="0"/>
              <a:t>w/ Financial Shared Services (FSS)</a:t>
            </a:r>
            <a:r>
              <a:rPr lang="en-US" sz="1800" b="1" dirty="0"/>
              <a:t>, coordinator of the CN call series, and your host for today.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is the first of two calls for the month of March.  If you wish to include other team members for this month’s agenda, please forward the meeting invitation for Thursday am.  If you would like to invite other members on your team to join the Controller Network Call Series.  please send an email to </a:t>
            </a:r>
            <a:r>
              <a:rPr lang="en-US" sz="1800" u="sng" dirty="0">
                <a:solidFill>
                  <a:srgbClr val="0563C1"/>
                </a:solidFill>
                <a:effectLst/>
                <a:latin typeface="Calibri" panose="020F0502020204030204" pitchFamily="34" charset="0"/>
                <a:ea typeface="Calibri" panose="020F0502020204030204" pitchFamily="34" charset="0"/>
                <a:hlinkClick r:id="rId3"/>
              </a:rPr>
              <a:t>corinne.szabo@sodexo.com</a:t>
            </a:r>
            <a:r>
              <a:rPr lang="en-US" sz="1800" dirty="0">
                <a:effectLst/>
                <a:latin typeface="Calibri" panose="020F0502020204030204" pitchFamily="34" charset="0"/>
                <a:ea typeface="Calibri" panose="020F0502020204030204" pitchFamily="34" charset="0"/>
              </a:rPr>
              <a:t>.  I will add them to the Controller Network Call meeting invite distribution list.</a:t>
            </a:r>
          </a:p>
          <a:p>
            <a:pPr defTabSz="946596">
              <a:defRPr/>
            </a:pPr>
            <a:endParaRPr lang="en-US" b="1" dirty="0"/>
          </a:p>
          <a:p>
            <a:pPr marL="0" marR="0" lvl="0" indent="0" algn="l" defTabSz="946596"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Thank you for joining today.  To anyone new to the network – Welcome to the call series.</a:t>
            </a:r>
          </a:p>
          <a:p>
            <a:pPr defTabSz="946596">
              <a:defRPr/>
            </a:pPr>
            <a:endParaRPr lang="en-US" b="1" dirty="0"/>
          </a:p>
          <a:p>
            <a:endParaRPr lang="en-US" dirty="0"/>
          </a:p>
        </p:txBody>
      </p:sp>
      <p:sp>
        <p:nvSpPr>
          <p:cNvPr id="4" name="Slide Number Placeholder 3"/>
          <p:cNvSpPr>
            <a:spLocks noGrp="1"/>
          </p:cNvSpPr>
          <p:nvPr>
            <p:ph type="sldNum" sz="quarter" idx="5"/>
          </p:nvPr>
        </p:nvSpPr>
        <p:spPr/>
        <p:txBody>
          <a:bodyPr/>
          <a:lstStyle/>
          <a:p>
            <a:fld id="{08BE6542-891A-48D0-BD80-71819CD04172}" type="slidenum">
              <a:rPr lang="fr-FR" smtClean="0"/>
              <a:t>1</a:t>
            </a:fld>
            <a:endParaRPr lang="fr-FR" dirty="0"/>
          </a:p>
        </p:txBody>
      </p:sp>
    </p:spTree>
    <p:extLst>
      <p:ext uri="{BB962C8B-B14F-4D97-AF65-F5344CB8AC3E}">
        <p14:creationId xmlns:p14="http://schemas.microsoft.com/office/powerpoint/2010/main" val="8664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solidFill>
                <a:srgbClr val="FF0000"/>
              </a:solidFill>
              <a:latin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C8FD0-B889-42A1-97E9-6BF9287188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201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solidFill>
                <a:srgbClr val="FF0000"/>
              </a:solidFill>
              <a:latin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C8FD0-B889-42A1-97E9-6BF9287188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565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If there is time, demo the navigation to these resources.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If no time, mention that the each image has a direct link to the resource and that they may have to scroll within each resource to find the Approval content.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C8FD0-B889-42A1-97E9-6BF9287188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9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BE6542-891A-48D0-BD80-71819CD04172}" type="slidenum">
              <a:rPr lang="fr-FR" smtClean="0"/>
              <a:t>20</a:t>
            </a:fld>
            <a:endParaRPr lang="fr-FR"/>
          </a:p>
        </p:txBody>
      </p:sp>
    </p:spTree>
    <p:extLst>
      <p:ext uri="{BB962C8B-B14F-4D97-AF65-F5344CB8AC3E}">
        <p14:creationId xmlns:p14="http://schemas.microsoft.com/office/powerpoint/2010/main" val="1935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agenda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demonstrate our commitment to safety and our safety culture at Sodexo, we begin each meeting with a Safety Moment – I have an open invitation to anyone listening in to volunteer for a future call and present a safety moment.  If you’re looking for an opportunity to share a safety experience or learning, or just want to practice presenting, please reach out to me.</a:t>
            </a:r>
          </a:p>
          <a:p>
            <a:endParaRPr lang="en-US" dirty="0"/>
          </a:p>
          <a:p>
            <a:r>
              <a:rPr lang="en-US" dirty="0"/>
              <a:t>Today we welcome back Jill Helms to present</a:t>
            </a:r>
          </a:p>
          <a:p>
            <a:endParaRPr lang="en-US" dirty="0"/>
          </a:p>
          <a:p>
            <a:r>
              <a:rPr lang="en-US" dirty="0"/>
              <a:t>E=Vision has a new look!  Susan Chapman is here to demo the new E=Vision links and icons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incorrect pay issues impacting your employees?  Scott Myer from labor optimization team is here to present this topic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use the chat function to submit any questions that you may have as we run through the agenda topics.   We will pause to address questions between topics and if we run out of time we will follow up via email.  Please keep your questions related to the topic in focus – you can always email me directly with questions, comments, or concerns.</a:t>
            </a:r>
          </a:p>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01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Keeping in theme with Health &amp; Wellness, today’s Safety Moment is a personal one for me - Skin Cancer Awareness. I know some of you are still dealing with snow but w</a:t>
            </a:r>
            <a:r>
              <a:rPr kumimoji="0" lang="en-US" sz="1800" b="0" i="0" u="none" strike="noStrike" kern="1200" cap="none" spc="0" normalizeH="0" baseline="0" noProof="0" dirty="0" err="1">
                <a:ln>
                  <a:noFill/>
                </a:ln>
                <a:solidFill>
                  <a:srgbClr val="000000"/>
                </a:solidFill>
                <a:effectLst/>
                <a:uLnTx/>
                <a:uFillTx/>
                <a:ea typeface="+mn-ea"/>
                <a:cs typeface="+mn-cs"/>
              </a:rPr>
              <a:t>ith</a:t>
            </a:r>
            <a:r>
              <a:rPr kumimoji="0" lang="en-US" sz="1800" b="0" i="0" u="none" strike="noStrike" kern="1200" cap="none" spc="0" normalizeH="0" baseline="0" noProof="0" dirty="0">
                <a:ln>
                  <a:noFill/>
                </a:ln>
                <a:solidFill>
                  <a:srgbClr val="000000"/>
                </a:solidFill>
                <a:effectLst/>
                <a:uLnTx/>
                <a:uFillTx/>
                <a:ea typeface="+mn-ea"/>
                <a:cs typeface="+mn-cs"/>
              </a:rPr>
              <a:t> Spring and Summer comes fun in the sun! </a:t>
            </a:r>
            <a:r>
              <a:rPr lang="en-US" sz="1800" dirty="0">
                <a:effectLst/>
                <a:ea typeface="Calibri" panose="020F0502020204030204" pitchFamily="34" charset="0"/>
                <a:cs typeface="Times New Roman" panose="02020603050405020304" pitchFamily="18" charset="0"/>
              </a:rPr>
              <a:t>As you have fun in the sun, here are some tips on how to stay safe and protected from one of the leading causes of skin </a:t>
            </a:r>
            <a:r>
              <a:rPr lang="en-US" sz="1800">
                <a:effectLst/>
                <a:ea typeface="Calibri" panose="020F0502020204030204" pitchFamily="34" charset="0"/>
                <a:cs typeface="Times New Roman" panose="02020603050405020304" pitchFamily="18" charset="0"/>
              </a:rPr>
              <a:t>cancer. </a:t>
            </a:r>
            <a:r>
              <a:rPr lang="en-US" sz="1800" dirty="0">
                <a:effectLst/>
                <a:ea typeface="Calibri" panose="020F0502020204030204" pitchFamily="34" charset="0"/>
                <a:cs typeface="Times New Roman" panose="02020603050405020304" pitchFamily="18" charset="0"/>
              </a:rPr>
              <a:t>Over the past year I have had 6 spots removed that were cancer. One spot on my face turned out to be Melanoma and to get it all they nearly cut completely through my cheek.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ea typeface="Calibri" panose="020F0502020204030204" pitchFamily="34" charset="0"/>
                <a:cs typeface="Times New Roman" panose="02020603050405020304" pitchFamily="18" charset="0"/>
              </a:rPr>
              <a:t>Next slide …</a:t>
            </a:r>
            <a:endParaRPr lang="en-US" b="1"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35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2060"/>
                </a:solidFill>
              </a:rPr>
              <a:t>Unprotected exposure to UV Rays via sunlight or indoor tanning beds can be extremely hazardous to your health. </a:t>
            </a:r>
            <a:r>
              <a:rPr lang="en-US" b="1" i="0" dirty="0">
                <a:solidFill>
                  <a:srgbClr val="000000"/>
                </a:solidFill>
                <a:effectLst/>
                <a:latin typeface="Open Sans" panose="020B0606030504020204" pitchFamily="34" charset="0"/>
              </a:rPr>
              <a:t>To help lower your skin cancer risk, always protect your skin from the sun and avoid indoor tanning.</a:t>
            </a:r>
            <a:endParaRPr lang="en-US" dirty="0">
              <a:solidFill>
                <a:srgbClr val="002060"/>
              </a:solidFill>
            </a:endParaRPr>
          </a:p>
          <a:p>
            <a:endParaRPr lang="en-US" dirty="0">
              <a:solidFill>
                <a:srgbClr val="002060"/>
              </a:solidFill>
            </a:endParaRPr>
          </a:p>
          <a:p>
            <a:r>
              <a:rPr lang="en-US" dirty="0">
                <a:solidFill>
                  <a:srgbClr val="002060"/>
                </a:solidFill>
              </a:rPr>
              <a:t>Check your skin! Most skin cancers can be found early with skin exams. Perform a monthly skin exam following the “A B C D E F G” warning signs. Early detection of skin cancer can be a true-life saver. Visit a dermatologist for regular exams if you have a high-risk factor or notice a suspicious change in your skin.</a:t>
            </a:r>
          </a:p>
          <a:p>
            <a:endParaRPr lang="en-US" dirty="0">
              <a:solidFill>
                <a:srgbClr val="002060"/>
              </a:solidFill>
            </a:endParaRPr>
          </a:p>
          <a:p>
            <a:r>
              <a:rPr lang="en-US" b="1" i="0" dirty="0">
                <a:solidFill>
                  <a:srgbClr val="000000"/>
                </a:solidFill>
                <a:effectLst/>
                <a:latin typeface="Open Sans" panose="020B0606030504020204" pitchFamily="34" charset="0"/>
              </a:rPr>
              <a:t>Next slide…</a:t>
            </a:r>
            <a:endParaRPr lang="en-US" dirty="0">
              <a:solidFill>
                <a:srgbClr val="002060"/>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4F2F64A-F4AF-4016-B1B5-75A29BE0267A}" type="slidenum">
              <a:rPr kumimoji="0" lang="en-GB" alt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GB" altLang="fr-F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01923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Open Sans" panose="020B0606030504020204" pitchFamily="34" charset="0"/>
              </a:rPr>
              <a:t>There are three main types of skin cancer. </a:t>
            </a:r>
            <a:endParaRPr lang="en-US" b="1"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0" dirty="0">
              <a:solidFill>
                <a:srgbClr val="000000"/>
              </a:solidFill>
              <a:effectLst/>
              <a:latin typeface="Open Sans" panose="020B0606030504020204" pitchFamily="34" charset="0"/>
            </a:endParaRPr>
          </a:p>
          <a:p>
            <a:pPr>
              <a:defRPr/>
            </a:pPr>
            <a:r>
              <a:rPr lang="en-US" b="1" dirty="0">
                <a:ea typeface="Calibri" panose="020F0502020204030204" pitchFamily="34" charset="0"/>
                <a:cs typeface="Times New Roman" panose="02020603050405020304" pitchFamily="18" charset="0"/>
              </a:rPr>
              <a:t>Basal Cell Carcinoma </a:t>
            </a:r>
            <a:r>
              <a:rPr lang="en-US" dirty="0">
                <a:ea typeface="Calibri" panose="020F0502020204030204" pitchFamily="34" charset="0"/>
                <a:cs typeface="Times New Roman" panose="02020603050405020304" pitchFamily="18" charset="0"/>
              </a:rPr>
              <a:t>is the most common form. It is usually flat, with an uneven smudgy outline. Can present as a darker flesh color patch of skin sore that heals and then comes back. </a:t>
            </a:r>
          </a:p>
          <a:p>
            <a:pPr>
              <a:defRPr/>
            </a:pPr>
            <a:r>
              <a:rPr lang="en-US" b="1" dirty="0">
                <a:ea typeface="Calibri" panose="020F0502020204030204" pitchFamily="34" charset="0"/>
                <a:cs typeface="Times New Roman" panose="02020603050405020304" pitchFamily="18" charset="0"/>
              </a:rPr>
              <a:t>Squamous Cell Carcinoma </a:t>
            </a:r>
            <a:r>
              <a:rPr lang="en-US" dirty="0">
                <a:ea typeface="Calibri" panose="020F0502020204030204" pitchFamily="34" charset="0"/>
                <a:cs typeface="Times New Roman" panose="02020603050405020304" pitchFamily="18" charset="0"/>
              </a:rPr>
              <a:t>occurs most often on areas of the body exposed to the sun with a firm red bump or flat scaly lesion that heals and then reopens. One tell-tale sign are these lesions may bleed if they are disturbed or bumped. </a:t>
            </a:r>
            <a:endParaRPr lang="en-US"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effectLst/>
                <a:ea typeface="Calibri" panose="020F0502020204030204" pitchFamily="34" charset="0"/>
                <a:cs typeface="Times New Roman" panose="02020603050405020304" pitchFamily="18" charset="0"/>
              </a:rPr>
              <a:t>Melanoma</a:t>
            </a:r>
            <a:r>
              <a:rPr lang="en-US" dirty="0">
                <a:effectLst/>
                <a:ea typeface="Calibri" panose="020F0502020204030204" pitchFamily="34" charset="0"/>
                <a:cs typeface="Times New Roman" panose="02020603050405020304" pitchFamily="18" charset="0"/>
              </a:rPr>
              <a:t> – is the deadliest type of skin cancer. It can grow quickly and become life-threatening. While melanoma may look similar to a mo</a:t>
            </a:r>
            <a:r>
              <a:rPr lang="en-US" dirty="0">
                <a:ea typeface="Calibri" panose="020F0502020204030204" pitchFamily="34" charset="0"/>
                <a:cs typeface="Times New Roman" panose="02020603050405020304" pitchFamily="18" charset="0"/>
              </a:rPr>
              <a:t>le, there are may differences. A mole can be melanoma if it has irregular borders, if the color of the area is not uniform, or if its diameter is more than 6 millimeters.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ea typeface="Calibri" panose="020F0502020204030204" pitchFamily="34" charset="0"/>
                <a:cs typeface="Times New Roman" panose="02020603050405020304" pitchFamily="18" charset="0"/>
              </a:rPr>
              <a:t>Next slide….</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4F2F64A-F4AF-4016-B1B5-75A29BE0267A}" type="slidenum">
              <a:rPr kumimoji="0" lang="en-GB" alt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GB" altLang="fr-F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52457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Open Sans" panose="020B0606030504020204" pitchFamily="34" charset="0"/>
              </a:rPr>
              <a:t>Sun protection is important all year round, any time you are outside. When you’re working in the yard, watching a ballgame, or taking an afternoon walk, make sun safety an everyday habit so you can avoid getting a sunburn and lower your chance of getting skin cancer. You probably put sunscreen on yourself and your kids when you go to the pool or the beach. But  you should protect your skin with more than just sunscreen.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Open Sans" panose="020B0606030504020204" pitchFamily="34" charset="0"/>
            </a:endParaRPr>
          </a:p>
          <a:p>
            <a:pPr marL="285750" indent="-285750">
              <a:buClr>
                <a:srgbClr val="C00000"/>
              </a:buClr>
              <a:buFont typeface="Wingdings" panose="05000000000000000000" pitchFamily="2" charset="2"/>
              <a:buChar char="q"/>
              <a:defRPr/>
            </a:pPr>
            <a:r>
              <a:rPr lang="en-US" sz="1200" b="1" dirty="0">
                <a:ea typeface="Calibri" panose="020F0502020204030204" pitchFamily="34" charset="0"/>
                <a:cs typeface="Times New Roman" panose="02020603050405020304" pitchFamily="18" charset="0"/>
              </a:rPr>
              <a:t>Wear sun protective clothing </a:t>
            </a:r>
            <a:r>
              <a:rPr lang="en-US" sz="1200" dirty="0">
                <a:ea typeface="Calibri" panose="020F0502020204030204" pitchFamily="34" charset="0"/>
                <a:cs typeface="Times New Roman" panose="02020603050405020304" pitchFamily="18" charset="0"/>
              </a:rPr>
              <a:t>– look for a label of UPF 50</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lang="en-US" sz="1200" b="1" dirty="0">
                <a:ea typeface="Calibri" panose="020F0502020204030204" pitchFamily="34" charset="0"/>
                <a:cs typeface="Times New Roman" panose="02020603050405020304" pitchFamily="18" charset="0"/>
              </a:rPr>
              <a:t>Wear sunscreen</a:t>
            </a:r>
            <a:r>
              <a:rPr lang="en-US" sz="1200" dirty="0">
                <a:ea typeface="Calibri" panose="020F0502020204030204" pitchFamily="34" charset="0"/>
                <a:cs typeface="Times New Roman" panose="02020603050405020304" pitchFamily="18" charset="0"/>
              </a:rPr>
              <a:t>- </a:t>
            </a:r>
            <a:r>
              <a:rPr lang="en-US" b="0" i="0" dirty="0">
                <a:solidFill>
                  <a:srgbClr val="202124"/>
                </a:solidFill>
                <a:effectLst/>
                <a:latin typeface="Google Sans"/>
              </a:rPr>
              <a:t>the FDA recommends that you </a:t>
            </a:r>
            <a:r>
              <a:rPr lang="en-US" b="0" i="0" dirty="0">
                <a:solidFill>
                  <a:srgbClr val="040C28"/>
                </a:solidFill>
                <a:effectLst/>
                <a:latin typeface="Google Sans"/>
              </a:rPr>
              <a:t>use broad spectrum sunscreen with an SPF of 15 or higher, even on cloudy days</a:t>
            </a:r>
            <a:r>
              <a:rPr lang="en-US" b="0" i="0" dirty="0">
                <a:solidFill>
                  <a:srgbClr val="202124"/>
                </a:solidFill>
                <a:effectLst/>
                <a:latin typeface="Google Sans"/>
              </a:rPr>
              <a:t>. Apply sunscreen liberally and reapply every two hours to all uncovered skin, especially your nose, ears, neck, hands, feet, and lips. </a:t>
            </a:r>
            <a:r>
              <a:rPr lang="en-US" b="0" i="0" dirty="0">
                <a:solidFill>
                  <a:srgbClr val="333333"/>
                </a:solidFill>
                <a:effectLst/>
                <a:latin typeface="Georgia" panose="02040502050405020303" pitchFamily="18" charset="0"/>
              </a:rPr>
              <a:t>If you take medications, ask your health care professional about sun-care precautions. </a:t>
            </a:r>
            <a:r>
              <a:rPr lang="en-US" b="0" i="0" dirty="0">
                <a:solidFill>
                  <a:srgbClr val="202124"/>
                </a:solidFill>
                <a:effectLst/>
                <a:latin typeface="Google Sans"/>
              </a:rPr>
              <a:t>Consult a physician before applying sunscreen to infants younger than 6 months. </a:t>
            </a:r>
            <a:endParaRPr lang="en-US" dirty="0">
              <a:effectLst/>
              <a:ea typeface="Calibri" panose="020F0502020204030204" pitchFamily="34" charset="0"/>
              <a:cs typeface="Times New Roman" panose="02020603050405020304" pitchFamily="18" charset="0"/>
            </a:endParaRPr>
          </a:p>
          <a:p>
            <a:pPr marL="285750" indent="-285750">
              <a:buClr>
                <a:srgbClr val="C00000"/>
              </a:buClr>
              <a:buFont typeface="Wingdings" panose="05000000000000000000" pitchFamily="2" charset="2"/>
              <a:buChar char="q"/>
              <a:defRPr/>
            </a:pPr>
            <a:r>
              <a:rPr lang="en-US" sz="1200" b="1" dirty="0">
                <a:effectLst/>
                <a:ea typeface="Calibri" panose="020F0502020204030204" pitchFamily="34" charset="0"/>
                <a:cs typeface="Times New Roman" panose="02020603050405020304" pitchFamily="18" charset="0"/>
              </a:rPr>
              <a:t>Seek shade</a:t>
            </a:r>
            <a:r>
              <a:rPr lang="en-US" sz="1200" dirty="0">
                <a:effectLst/>
                <a:ea typeface="Calibri" panose="020F0502020204030204" pitchFamily="34" charset="0"/>
                <a:cs typeface="Times New Roman" panose="02020603050405020304" pitchFamily="18" charset="0"/>
              </a:rPr>
              <a:t> – </a:t>
            </a:r>
            <a:r>
              <a:rPr lang="en-US" b="0" i="0" dirty="0">
                <a:solidFill>
                  <a:srgbClr val="333333"/>
                </a:solidFill>
                <a:effectLst/>
                <a:latin typeface="Georgia" panose="02040502050405020303" pitchFamily="18" charset="0"/>
              </a:rPr>
              <a:t>Limit your time in the sun, especially between 10 a.m. and 2 p.m., when the sun’s rays are most intense</a:t>
            </a:r>
          </a:p>
          <a:p>
            <a:pPr marL="285750" indent="-285750">
              <a:buClr>
                <a:srgbClr val="C00000"/>
              </a:buClr>
              <a:buFont typeface="Wingdings" panose="05000000000000000000" pitchFamily="2" charset="2"/>
              <a:buChar char="q"/>
              <a:defRPr/>
            </a:pPr>
            <a:r>
              <a:rPr kumimoji="0" lang="en-US" sz="1200" b="1" i="0" u="none" strike="noStrike" kern="1200" cap="none" spc="0" normalizeH="0" baseline="0" noProof="0" dirty="0">
                <a:ln>
                  <a:noFill/>
                </a:ln>
                <a:solidFill>
                  <a:srgbClr val="000000"/>
                </a:solidFill>
                <a:uLnTx/>
                <a:uFillTx/>
                <a:latin typeface="Arial"/>
                <a:cs typeface="Times New Roman" panose="02020603050405020304" pitchFamily="18" charset="0"/>
              </a:rPr>
              <a:t>Wear Sunglasses </a:t>
            </a:r>
            <a:r>
              <a:rPr kumimoji="0" lang="en-US" sz="1200" b="0" i="0" u="none" strike="noStrike" kern="1200" cap="none" spc="0" normalizeH="0" baseline="0" noProof="0" dirty="0">
                <a:ln>
                  <a:noFill/>
                </a:ln>
                <a:solidFill>
                  <a:srgbClr val="000000"/>
                </a:solidFill>
                <a:uLnTx/>
                <a:uFillTx/>
                <a:latin typeface="Arial"/>
                <a:cs typeface="Times New Roman" panose="02020603050405020304" pitchFamily="18" charset="0"/>
              </a:rPr>
              <a:t>– </a:t>
            </a:r>
            <a:r>
              <a:rPr lang="en-US" b="0" i="0" dirty="0">
                <a:solidFill>
                  <a:srgbClr val="333333"/>
                </a:solidFill>
                <a:effectLst/>
                <a:latin typeface="Georgia" panose="02040502050405020303" pitchFamily="18" charset="0"/>
              </a:rPr>
              <a:t>Choose sunglasses with a UV400 rating or “100% UV protection” on the label. These sunglasses block more than 99% of UVA and UVB radiation and provide the most protection against UV rays</a:t>
            </a:r>
            <a:endParaRPr kumimoji="0" lang="en-US" sz="1200" b="0" i="0" u="none" strike="noStrike" kern="1200" cap="none" spc="0" normalizeH="0" baseline="0" noProof="0" dirty="0">
              <a:ln>
                <a:noFill/>
              </a:ln>
              <a:solidFill>
                <a:srgbClr val="000000"/>
              </a:solidFill>
              <a:uLnTx/>
              <a:uFillTx/>
              <a:latin typeface="Arial"/>
              <a:cs typeface="Times New Roman" panose="02020603050405020304" pitchFamily="18" charset="0"/>
            </a:endParaRPr>
          </a:p>
          <a:p>
            <a:pPr marL="285750" indent="-285750">
              <a:buClr>
                <a:srgbClr val="C00000"/>
              </a:buClr>
              <a:buFont typeface="Wingdings" panose="05000000000000000000" pitchFamily="2" charset="2"/>
              <a:buChar char="q"/>
              <a:defRPr/>
            </a:pPr>
            <a:r>
              <a:rPr lang="en-US" sz="1200" b="1" dirty="0">
                <a:solidFill>
                  <a:srgbClr val="000000"/>
                </a:solidFill>
                <a:effectLst/>
                <a:latin typeface="Arial"/>
                <a:ea typeface="+mn-ea"/>
                <a:cs typeface="Times New Roman" panose="02020603050405020304" pitchFamily="18" charset="0"/>
              </a:rPr>
              <a:t>Put on a hat </a:t>
            </a:r>
            <a:r>
              <a:rPr lang="en-US" sz="1200" dirty="0">
                <a:solidFill>
                  <a:srgbClr val="000000"/>
                </a:solidFill>
                <a:effectLst/>
                <a:latin typeface="Arial"/>
                <a:ea typeface="+mn-ea"/>
                <a:cs typeface="Times New Roman" panose="02020603050405020304" pitchFamily="18" charset="0"/>
              </a:rPr>
              <a:t>– with a wide brim of at least 2 inches</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202124"/>
                </a:solidFill>
                <a:effectLst/>
                <a:latin typeface="Google Sans"/>
              </a:rPr>
              <a:t>Some not so fun facts:</a:t>
            </a:r>
          </a:p>
          <a:p>
            <a:pPr marL="285750" indent="-285750">
              <a:buClr>
                <a:srgbClr val="C00000"/>
              </a:buClr>
              <a:buFont typeface="Wingdings" panose="05000000000000000000" pitchFamily="2" charset="2"/>
              <a:buChar char="q"/>
              <a:defRPr/>
            </a:pPr>
            <a:r>
              <a:rPr lang="en-US" b="1" dirty="0">
                <a:ea typeface="Calibri" panose="020F0502020204030204" pitchFamily="34" charset="0"/>
                <a:cs typeface="Times New Roman" panose="02020603050405020304" pitchFamily="18" charset="0"/>
              </a:rPr>
              <a:t>1 in 5 Americans will develop skin cancer in their lifetime</a:t>
            </a:r>
            <a:endParaRPr lang="en-US" dirty="0">
              <a:ea typeface="Calibri" panose="020F0502020204030204" pitchFamily="34" charset="0"/>
              <a:cs typeface="Times New Roman" panose="02020603050405020304" pitchFamily="18" charset="0"/>
            </a:endParaRPr>
          </a:p>
          <a:p>
            <a:pPr marL="285750" indent="-285750">
              <a:buClr>
                <a:srgbClr val="C00000"/>
              </a:buClr>
              <a:buFont typeface="Wingdings" panose="05000000000000000000" pitchFamily="2" charset="2"/>
              <a:buChar char="q"/>
              <a:defRPr/>
            </a:pPr>
            <a:r>
              <a:rPr lang="en-US" b="1" dirty="0">
                <a:ea typeface="Calibri" panose="020F0502020204030204" pitchFamily="34" charset="0"/>
                <a:cs typeface="Times New Roman" panose="02020603050405020304" pitchFamily="18" charset="0"/>
              </a:rPr>
              <a:t>A person's risk for Melanoma doubles if they have had more than 5 sunburns, at any age</a:t>
            </a:r>
            <a:endParaRPr lang="en-US" dirty="0">
              <a:ea typeface="Calibri" panose="020F0502020204030204" pitchFamily="34" charset="0"/>
              <a:cs typeface="Times New Roman" panose="02020603050405020304" pitchFamily="18" charset="0"/>
            </a:endParaRPr>
          </a:p>
          <a:p>
            <a:pPr marL="285750" indent="-285750">
              <a:buClr>
                <a:srgbClr val="C00000"/>
              </a:buClr>
              <a:buFont typeface="Wingdings" panose="05000000000000000000" pitchFamily="2" charset="2"/>
              <a:buChar char="q"/>
              <a:defRPr/>
            </a:pPr>
            <a:r>
              <a:rPr lang="en-US" b="1" dirty="0">
                <a:effectLst/>
                <a:ea typeface="Calibri" panose="020F0502020204030204" pitchFamily="34" charset="0"/>
                <a:cs typeface="Times New Roman" panose="02020603050405020304" pitchFamily="18" charset="0"/>
              </a:rPr>
              <a:t>20 – 30% of melanomas are found in existing moles</a:t>
            </a:r>
            <a:endParaRPr lang="en-US" dirty="0">
              <a:effectLst/>
              <a:ea typeface="Calibri" panose="020F0502020204030204" pitchFamily="34" charset="0"/>
              <a:cs typeface="Times New Roman" panose="02020603050405020304" pitchFamily="18" charset="0"/>
            </a:endParaRPr>
          </a:p>
          <a:p>
            <a:pPr marL="285750" indent="-285750">
              <a:buClr>
                <a:srgbClr val="C00000"/>
              </a:buClr>
              <a:buFont typeface="Wingdings" panose="05000000000000000000" pitchFamily="2" charset="2"/>
              <a:buChar char="q"/>
              <a:defRPr/>
            </a:pPr>
            <a:r>
              <a:rPr kumimoji="0" lang="en-US" b="1" i="0" u="none" strike="noStrike" kern="1200" cap="none" spc="0" normalizeH="0" baseline="0" noProof="0" dirty="0">
                <a:ln>
                  <a:noFill/>
                </a:ln>
                <a:solidFill>
                  <a:srgbClr val="000000"/>
                </a:solidFill>
                <a:uLnTx/>
                <a:uFillTx/>
                <a:latin typeface="Arial"/>
                <a:cs typeface="Times New Roman" panose="02020603050405020304" pitchFamily="18" charset="0"/>
              </a:rPr>
              <a:t>More people develop skin cancer from tanning that develop lung cancer from smoking </a:t>
            </a:r>
            <a:endParaRPr kumimoji="0" lang="en-US" i="0" u="none" strike="noStrike" kern="1200" cap="none" spc="0" normalizeH="0" baseline="0" noProof="0" dirty="0">
              <a:ln>
                <a:noFill/>
              </a:ln>
              <a:solidFill>
                <a:srgbClr val="000000"/>
              </a:solidFill>
              <a:uLnTx/>
              <a:uFillTx/>
              <a:latin typeface="Arial"/>
              <a:cs typeface="Times New Roman" panose="02020603050405020304" pitchFamily="18" charset="0"/>
            </a:endParaRPr>
          </a:p>
          <a:p>
            <a:pPr marL="285750" indent="-285750">
              <a:buClr>
                <a:srgbClr val="C00000"/>
              </a:buClr>
              <a:buFont typeface="Wingdings" panose="05000000000000000000" pitchFamily="2" charset="2"/>
              <a:buChar char="q"/>
              <a:defRPr/>
            </a:pPr>
            <a:r>
              <a:rPr lang="en-US" b="1" dirty="0">
                <a:solidFill>
                  <a:srgbClr val="000000"/>
                </a:solidFill>
                <a:effectLst/>
                <a:latin typeface="Arial"/>
                <a:ea typeface="+mn-ea"/>
                <a:cs typeface="Times New Roman" panose="02020603050405020304" pitchFamily="18" charset="0"/>
              </a:rPr>
              <a:t>Sun damage is cumulative. </a:t>
            </a:r>
            <a:r>
              <a:rPr lang="en-US" b="1">
                <a:solidFill>
                  <a:srgbClr val="000000"/>
                </a:solidFill>
                <a:effectLst/>
                <a:latin typeface="Arial"/>
                <a:ea typeface="+mn-ea"/>
                <a:cs typeface="Times New Roman" panose="02020603050405020304" pitchFamily="18" charset="0"/>
              </a:rPr>
              <a:t>Only about 23 percent of lifetime exposure occurs by age 18</a:t>
            </a:r>
            <a:endParaRPr lang="en-US" b="1"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4F2F64A-F4AF-4016-B1B5-75A29BE0267A}" type="slidenum">
              <a:rPr kumimoji="0" lang="en-GB" alt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GB" altLang="fr-F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8036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E=Vision has a new look!  Susan Chapman is here to review the new E=Vision links and icons.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D1891-5371-4F31-AC5E-BF8178F91B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955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over visual and audio to Scott Meyer from Sodexo Labor Team)  </a:t>
            </a:r>
          </a:p>
          <a:p>
            <a:endParaRPr lang="en-US" dirty="0"/>
          </a:p>
          <a:p>
            <a:endParaRPr lang="en-US" dirty="0"/>
          </a:p>
          <a:p>
            <a:r>
              <a:rPr lang="en-US" dirty="0"/>
              <a:t>Welcome to the Demand Based Operations overview with the Labor Pulse as the supporting tool to manage our labor performance</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791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solidFill>
                <a:srgbClr val="FF0000"/>
              </a:solidFill>
              <a:latin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C8FD0-B889-42A1-97E9-6BF9287188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120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12.wmf"/></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12.wmf"/></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0.png"/><Relationship Id="rId1" Type="http://schemas.openxmlformats.org/officeDocument/2006/relationships/slideMaster" Target="../slideMasters/slideMaster9.xml"/><Relationship Id="rId4" Type="http://schemas.openxmlformats.org/officeDocument/2006/relationships/image" Target="../media/image12.wmf"/></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1.jpeg"/><Relationship Id="rId1" Type="http://schemas.openxmlformats.org/officeDocument/2006/relationships/slideMaster" Target="../slideMasters/slideMaster9.xml"/><Relationship Id="rId4" Type="http://schemas.openxmlformats.org/officeDocument/2006/relationships/image" Target="../media/image12.wmf"/></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0.png"/><Relationship Id="rId1" Type="http://schemas.openxmlformats.org/officeDocument/2006/relationships/slideMaster" Target="../slideMasters/slideMaster12.xml"/><Relationship Id="rId4" Type="http://schemas.openxmlformats.org/officeDocument/2006/relationships/image" Target="../media/image12.wmf"/></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March 2023.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430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88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64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4071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1994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47268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4222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5203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1798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1763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23936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35650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8386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3119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8368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78746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2003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01475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9636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3881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5812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0725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4848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3697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646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260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33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88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02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115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March 2023.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4" y="1"/>
            <a:ext cx="4256087" cy="438151"/>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33">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5"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036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1"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3" y="2275310"/>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March 2023. All rights Reserved</a:t>
            </a:r>
          </a:p>
        </p:txBody>
      </p:sp>
    </p:spTree>
    <p:extLst>
      <p:ext uri="{BB962C8B-B14F-4D97-AF65-F5344CB8AC3E}">
        <p14:creationId xmlns:p14="http://schemas.microsoft.com/office/powerpoint/2010/main" val="414308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3" y="-2"/>
            <a:ext cx="4256087" cy="3636963"/>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4" y="438150"/>
            <a:ext cx="4256085"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1"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7"/>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March 2023. All rights Reserved</a:t>
            </a:r>
          </a:p>
        </p:txBody>
      </p:sp>
    </p:spTree>
    <p:extLst>
      <p:ext uri="{BB962C8B-B14F-4D97-AF65-F5344CB8AC3E}">
        <p14:creationId xmlns:p14="http://schemas.microsoft.com/office/powerpoint/2010/main" val="428768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285880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1268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344925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4" y="4453888"/>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4" y="522514"/>
            <a:ext cx="8101012" cy="4792695"/>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1994" indent="-251994">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March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64590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5"/>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1994" indent="-251994">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1994" marR="0" lvl="2"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March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5" y="4453888"/>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0292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3"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1994" indent="-251994">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7"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89254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1"/>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4"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1994" indent="-251994">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79604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4" y="2284081"/>
            <a:ext cx="11269663" cy="1388585"/>
          </a:xfrm>
          <a:noFill/>
        </p:spPr>
        <p:txBody>
          <a:bodyPr anchor="t"/>
          <a:lstStyle>
            <a:lvl1pPr>
              <a:defRPr sz="1500">
                <a:solidFill>
                  <a:srgbClr val="2A295C"/>
                </a:solidFill>
              </a:defRPr>
            </a:lvl1pPr>
            <a:lvl2pPr>
              <a:defRPr sz="1500"/>
            </a:lvl2pPr>
            <a:lvl3pPr marL="395278" indent="-128585">
              <a:defRPr sz="1500"/>
            </a:lvl3pPr>
            <a:lvl4pPr marL="542912" indent="-141284">
              <a:defRPr sz="1500"/>
            </a:lvl4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31697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1"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76477"/>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46094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4" y="1544229"/>
            <a:ext cx="11269663" cy="1388585"/>
          </a:xfrm>
        </p:spPr>
        <p:txBody>
          <a:bodyPr/>
          <a:lstStyle>
            <a:lvl2pPr>
              <a:defRPr/>
            </a:lvl2pPr>
            <a:lvl3pPr>
              <a:defRPr/>
            </a:lvl3pPr>
            <a:lvl4pPr>
              <a:defRPr/>
            </a:lvl4pPr>
            <a:lvl5pPr>
              <a:defRPr/>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186839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3"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3"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9"/>
            <a:ext cx="3600000" cy="486800"/>
          </a:xfrm>
          <a:noFill/>
        </p:spPr>
        <p:txBody>
          <a:bodyPr anchor="t"/>
          <a:lstStyle>
            <a:lvl1pPr marL="287993">
              <a:defRPr sz="1400">
                <a:solidFill>
                  <a:schemeClr val="accent1"/>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59714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40" y="2959101"/>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5"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6"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50033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4278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9"/>
            <a:ext cx="3614737" cy="1082605"/>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1" y="1587717"/>
            <a:ext cx="2668588" cy="1841283"/>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1"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41"/>
            <a:ext cx="10515600" cy="346249"/>
          </a:xfrm>
        </p:spPr>
        <p:txBody>
          <a:bodyPr/>
          <a:lstStyle/>
          <a:p>
            <a:r>
              <a:rPr lang="en-US" noProof="0"/>
              <a:t>Title, text level 1</a:t>
            </a:r>
          </a:p>
        </p:txBody>
      </p:sp>
    </p:spTree>
    <p:extLst>
      <p:ext uri="{BB962C8B-B14F-4D97-AF65-F5344CB8AC3E}">
        <p14:creationId xmlns:p14="http://schemas.microsoft.com/office/powerpoint/2010/main" val="11868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5"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57566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3" y="1658203"/>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1866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2" y="1658203"/>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55890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08392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4" y="1447801"/>
            <a:ext cx="11269663"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46062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09323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3" cy="286319"/>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12018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94085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28411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9721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4"/>
            <a:ext cx="2717227"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6"/>
            <a:ext cx="2717227"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86500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54679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6789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19693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20284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40" y="3191792"/>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55529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9"/>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70131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83179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70"/>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317255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80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0470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t>Title </a:t>
            </a:r>
            <a:br>
              <a:rPr lang="en-US" sz="1400"/>
            </a:br>
            <a:r>
              <a:rPr lang="en-US" sz="1400"/>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3"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solidFill>
                  <a:schemeClr val="accent1"/>
                </a:solidFill>
              </a:rPr>
              <a:t>Title </a:t>
            </a:r>
            <a:br>
              <a:rPr lang="en-US" sz="1400">
                <a:solidFill>
                  <a:schemeClr val="accent1"/>
                </a:solidFill>
              </a:rPr>
            </a:br>
            <a:r>
              <a:rPr lang="en-US" sz="1400">
                <a:solidFill>
                  <a:schemeClr val="accent1"/>
                </a:solidFill>
              </a:rPr>
              <a:t>lorem ipsum</a:t>
            </a:r>
          </a:p>
          <a:p>
            <a:r>
              <a:rPr lang="en-US" sz="1200">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3"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3"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84703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3" y="2722115"/>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5" y="1752947"/>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3" y="1752946"/>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3" y="1752946"/>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3" y="1752946"/>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3" y="3981796"/>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3" y="3981796"/>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3" y="3981796"/>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3" y="3981796"/>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3" y="4791522"/>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3"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66545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sp>
        <p:nvSpPr>
          <p:cNvPr id="5" name="Titre 4"/>
          <p:cNvSpPr>
            <a:spLocks noGrp="1"/>
          </p:cNvSpPr>
          <p:nvPr>
            <p:ph type="title" hasCustomPrompt="1"/>
          </p:nvPr>
        </p:nvSpPr>
        <p:spPr bwMode="gray">
          <a:xfrm>
            <a:off x="565096" y="261344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7"/>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227509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7"/>
          </a:xfrm>
          <a:prstGeom prst="rect">
            <a:avLst/>
          </a:prstGeom>
        </p:spPr>
      </p:pic>
      <p:sp>
        <p:nvSpPr>
          <p:cNvPr id="11" name="Rectangle 10"/>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a:t>
            </a:r>
          </a:p>
        </p:txBody>
      </p:sp>
    </p:spTree>
    <p:extLst>
      <p:ext uri="{BB962C8B-B14F-4D97-AF65-F5344CB8AC3E}">
        <p14:creationId xmlns:p14="http://schemas.microsoft.com/office/powerpoint/2010/main" val="377881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cxnSp>
        <p:nvCxnSpPr>
          <p:cNvPr id="4"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382283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4"/>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cxnSp>
        <p:nvCxnSpPr>
          <p:cNvPr id="7"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877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5"/>
            <a:ext cx="10939200" cy="439581"/>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Unit Controller Call Series © Sodexo March 2023. All rights Reserved</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70"/>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314759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9"/>
            <a:ext cx="70357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9"/>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March 2023. All rights Reserved</a:t>
            </a:r>
          </a:p>
        </p:txBody>
      </p:sp>
    </p:spTree>
    <p:extLst>
      <p:ext uri="{BB962C8B-B14F-4D97-AF65-F5344CB8AC3E}">
        <p14:creationId xmlns:p14="http://schemas.microsoft.com/office/powerpoint/2010/main" val="12867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March 2023. All rights Reserved</a:t>
            </a:r>
          </a:p>
        </p:txBody>
      </p:sp>
    </p:spTree>
    <p:extLst>
      <p:ext uri="{BB962C8B-B14F-4D97-AF65-F5344CB8AC3E}">
        <p14:creationId xmlns:p14="http://schemas.microsoft.com/office/powerpoint/2010/main" val="301280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800"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5"/>
            <a:ext cx="10939200" cy="439581"/>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Unit Controller Call Series © Sodexo March 2023. All rights Reserved</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9907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32651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Title, Text &amp;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666573-A79A-4AA4-BA8D-530D0C2BAB2C}"/>
              </a:ext>
            </a:extLst>
          </p:cNvPr>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3"/>
          </p:nvPr>
        </p:nvSpPr>
        <p:spPr>
          <a:xfrm>
            <a:off x="624000" y="1557001"/>
            <a:ext cx="10944000" cy="720000"/>
          </a:xfrm>
        </p:spPr>
        <p:txBody>
          <a:bodyPr/>
          <a:lstStyle/>
          <a:p>
            <a:pPr lvl="0"/>
            <a:r>
              <a:rPr lang="fr-FR" noProof="0"/>
              <a:t>Modifier les styles du texte du masque</a:t>
            </a:r>
          </a:p>
        </p:txBody>
      </p:sp>
      <p:sp>
        <p:nvSpPr>
          <p:cNvPr id="8" name="Content Placeholder 9"/>
          <p:cNvSpPr>
            <a:spLocks noGrp="1"/>
          </p:cNvSpPr>
          <p:nvPr>
            <p:ph sz="quarter" idx="22" hasCustomPrompt="1"/>
          </p:nvPr>
        </p:nvSpPr>
        <p:spPr>
          <a:xfrm>
            <a:off x="624000" y="2421000"/>
            <a:ext cx="10944000" cy="3960000"/>
          </a:xfrm>
        </p:spPr>
        <p:txBody>
          <a:bodyPr>
            <a:normAutofit/>
          </a:bodyPr>
          <a:lstStyle>
            <a:lvl1pPr marL="0" indent="0" algn="ctr">
              <a:buNone/>
              <a:defRPr sz="1600">
                <a:solidFill>
                  <a:schemeClr val="tx2"/>
                </a:solidFill>
              </a:defRPr>
            </a:lvl1pPr>
          </a:lstStyle>
          <a:p>
            <a:pPr lvl="0"/>
            <a:r>
              <a:rPr lang="en-US" noProof="0"/>
              <a:t>[Content]</a:t>
            </a:r>
          </a:p>
        </p:txBody>
      </p:sp>
      <p:sp>
        <p:nvSpPr>
          <p:cNvPr id="9" name="Slide Number Placeholder 8"/>
          <p:cNvSpPr>
            <a:spLocks noGrp="1"/>
          </p:cNvSpPr>
          <p:nvPr>
            <p:ph type="sldNum" sz="quarter" idx="24"/>
          </p:nvPr>
        </p:nvSpPr>
        <p:spPr/>
        <p:txBody>
          <a:bodyPr/>
          <a:lstStyle/>
          <a:p>
            <a:fld id="{E917DE0E-AFB1-41FD-BC35-27DB61CA125F}" type="slidenum">
              <a:rPr lang="en-AU" smtClean="0"/>
              <a:pPr/>
              <a:t>‹#›</a:t>
            </a:fld>
            <a:endParaRPr lang="en-AU"/>
          </a:p>
        </p:txBody>
      </p:sp>
      <p:sp>
        <p:nvSpPr>
          <p:cNvPr id="2" name="Footer Placeholder 1"/>
          <p:cNvSpPr>
            <a:spLocks noGrp="1"/>
          </p:cNvSpPr>
          <p:nvPr>
            <p:ph type="ftr" sz="quarter" idx="23"/>
          </p:nvPr>
        </p:nvSpPr>
        <p:spPr/>
        <p:txBody>
          <a:bodyPr/>
          <a:lstStyle/>
          <a:p>
            <a:r>
              <a:rPr lang="en-US" noProof="0"/>
              <a:t>Unit Controller Call Series © Sodexo March 2023. All rights Reserved</a:t>
            </a:r>
          </a:p>
        </p:txBody>
      </p:sp>
    </p:spTree>
    <p:extLst>
      <p:ext uri="{BB962C8B-B14F-4D97-AF65-F5344CB8AC3E}">
        <p14:creationId xmlns:p14="http://schemas.microsoft.com/office/powerpoint/2010/main" val="51963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D3D0C9"/>
        </a:solidFill>
        <a:effectLst/>
      </p:bgPr>
    </p:bg>
    <p:spTree>
      <p:nvGrpSpPr>
        <p:cNvPr id="1" name=""/>
        <p:cNvGrpSpPr/>
        <p:nvPr/>
      </p:nvGrpSpPr>
      <p:grpSpPr>
        <a:xfrm>
          <a:off x="0" y="0"/>
          <a:ext cx="0" cy="0"/>
          <a:chOff x="0" y="0"/>
          <a:chExt cx="0" cy="0"/>
        </a:xfrm>
      </p:grpSpPr>
      <p:pic>
        <p:nvPicPr>
          <p:cNvPr id="15" name="Picture red link">
            <a:extLst>
              <a:ext uri="{FF2B5EF4-FFF2-40B4-BE49-F238E27FC236}">
                <a16:creationId xmlns:a16="http://schemas.microsoft.com/office/drawing/2014/main" id="{DCC5FBF7-E1D8-4B3C-B71A-92BDCC894BBD}"/>
              </a:ext>
            </a:extLst>
          </p:cNvPr>
          <p:cNvPicPr>
            <a:picLocks noChangeAspect="1"/>
          </p:cNvPicPr>
          <p:nvPr userDrawn="1"/>
        </p:nvPicPr>
        <p:blipFill>
          <a:blip r:embed="rId2"/>
          <a:stretch>
            <a:fillRect/>
          </a:stretch>
        </p:blipFill>
        <p:spPr>
          <a:xfrm>
            <a:off x="6" y="480589"/>
            <a:ext cx="12191993" cy="1468768"/>
          </a:xfrm>
          <a:prstGeom prst="rect">
            <a:avLst/>
          </a:prstGeom>
        </p:spPr>
      </p:pic>
      <p:pic>
        <p:nvPicPr>
          <p:cNvPr id="19" name="Picture logo Sodexo">
            <a:extLst>
              <a:ext uri="{FF2B5EF4-FFF2-40B4-BE49-F238E27FC236}">
                <a16:creationId xmlns:a16="http://schemas.microsoft.com/office/drawing/2014/main" id="{D69E197C-F249-4E21-B2D0-0485D967E2FB}"/>
              </a:ext>
            </a:extLst>
          </p:cNvPr>
          <p:cNvPicPr>
            <a:picLocks noChangeAspect="1"/>
          </p:cNvPicPr>
          <p:nvPr userDrawn="1"/>
        </p:nvPicPr>
        <p:blipFill>
          <a:blip r:embed="rId3"/>
          <a:stretch>
            <a:fillRect/>
          </a:stretch>
        </p:blipFill>
        <p:spPr>
          <a:xfrm>
            <a:off x="9961725" y="937260"/>
            <a:ext cx="1964975" cy="842400"/>
          </a:xfrm>
          <a:prstGeom prst="rect">
            <a:avLst/>
          </a:prstGeom>
        </p:spPr>
      </p:pic>
      <p:sp>
        <p:nvSpPr>
          <p:cNvPr id="17" name="Text Placeholder 16"/>
          <p:cNvSpPr>
            <a:spLocks noGrp="1"/>
          </p:cNvSpPr>
          <p:nvPr>
            <p:ph type="body" sz="quarter" idx="12" hasCustomPrompt="1"/>
          </p:nvPr>
        </p:nvSpPr>
        <p:spPr>
          <a:xfrm>
            <a:off x="6203952" y="3030055"/>
            <a:ext cx="5760000" cy="1093357"/>
          </a:xfrm>
          <a:solidFill>
            <a:schemeClr val="accent1"/>
          </a:solidFill>
        </p:spPr>
        <p:txBody>
          <a:bodyPr lIns="133200" tIns="72000" rIns="133200" bIns="72000">
            <a:noAutofit/>
          </a:bodyPr>
          <a:lstStyle>
            <a:lvl1pPr marL="0" indent="0" algn="r">
              <a:spcBef>
                <a:spcPts val="0"/>
              </a:spcBef>
              <a:spcAft>
                <a:spcPts val="2933"/>
              </a:spcAft>
              <a:buNone/>
              <a:defRPr lang="en-US" sz="4000" b="1" kern="1200" dirty="0">
                <a:solidFill>
                  <a:schemeClr val="bg1"/>
                </a:solidFill>
                <a:latin typeface="+mn-lt"/>
                <a:ea typeface="+mn-ea"/>
                <a:cs typeface="+mn-cs"/>
              </a:defRPr>
            </a:lvl1pPr>
            <a:lvl2pPr marL="0" indent="0" algn="r">
              <a:spcBef>
                <a:spcPts val="0"/>
              </a:spcBef>
              <a:buNone/>
              <a:defRPr sz="2400" b="0">
                <a:solidFill>
                  <a:schemeClr val="bg1"/>
                </a:solidFill>
              </a:defRPr>
            </a:lvl2pPr>
            <a:lvl3pPr marL="0" indent="0" algn="r">
              <a:spcBef>
                <a:spcPts val="1067"/>
              </a:spcBef>
              <a:buNone/>
              <a:tabLst/>
              <a:defRPr sz="1800"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1"/>
            <a:r>
              <a:rPr lang="en-US"/>
              <a:t>[Subtitle]</a:t>
            </a:r>
          </a:p>
          <a:p>
            <a:pPr lvl="2"/>
            <a:r>
              <a:rPr lang="en-US"/>
              <a:t>[Date]</a:t>
            </a:r>
          </a:p>
        </p:txBody>
      </p:sp>
      <p:sp>
        <p:nvSpPr>
          <p:cNvPr id="3" name="Titre 2">
            <a:extLst>
              <a:ext uri="{FF2B5EF4-FFF2-40B4-BE49-F238E27FC236}">
                <a16:creationId xmlns:a16="http://schemas.microsoft.com/office/drawing/2014/main" id="{8B8245FA-A331-45AE-9F86-A0A963B69D79}"/>
              </a:ext>
            </a:extLst>
          </p:cNvPr>
          <p:cNvSpPr>
            <a:spLocks noGrp="1"/>
          </p:cNvSpPr>
          <p:nvPr>
            <p:ph type="title" hasCustomPrompt="1"/>
          </p:nvPr>
        </p:nvSpPr>
        <p:spPr>
          <a:xfrm>
            <a:off x="6203952" y="2076454"/>
            <a:ext cx="5760000" cy="808459"/>
          </a:xfrm>
          <a:solidFill>
            <a:schemeClr val="accent1"/>
          </a:solidFill>
        </p:spPr>
        <p:txBody>
          <a:bodyPr vert="horz" lIns="133200" tIns="72000" rIns="133200" bIns="180000" rtlCol="0">
            <a:spAutoFit/>
          </a:bodyPr>
          <a:lstStyle>
            <a:lvl1pPr marL="0" indent="0" algn="r" defTabSz="1088415" rtl="0" eaLnBrk="1" latinLnBrk="0" hangingPunct="1">
              <a:spcBef>
                <a:spcPts val="0"/>
              </a:spcBef>
              <a:spcAft>
                <a:spcPts val="2933"/>
              </a:spcAft>
              <a:buClr>
                <a:schemeClr val="accent1"/>
              </a:buClr>
              <a:buFont typeface="Wingdings" panose="05000000000000000000" pitchFamily="2" charset="2"/>
              <a:buNone/>
              <a:defRPr lang="fr-FR" sz="4000" b="1" kern="1200" dirty="0">
                <a:solidFill>
                  <a:schemeClr val="bg1"/>
                </a:solidFill>
                <a:latin typeface="+mn-lt"/>
                <a:ea typeface="+mn-ea"/>
                <a:cs typeface="+mn-cs"/>
              </a:defRPr>
            </a:lvl1pPr>
          </a:lstStyle>
          <a:p>
            <a:pPr marL="0" lvl="0" indent="0" algn="r" defTabSz="1088415" rtl="0" eaLnBrk="1" latinLnBrk="0" hangingPunct="1">
              <a:spcBef>
                <a:spcPts val="0"/>
              </a:spcBef>
              <a:spcAft>
                <a:spcPts val="2933"/>
              </a:spcAft>
              <a:buClr>
                <a:schemeClr val="accent1"/>
              </a:buClr>
              <a:buFont typeface="Wingdings" panose="05000000000000000000" pitchFamily="2" charset="2"/>
              <a:buNone/>
            </a:pPr>
            <a:r>
              <a:rPr lang="fr-FR" sz="4000" b="1" kern="1200">
                <a:solidFill>
                  <a:schemeClr val="bg1"/>
                </a:solidFill>
                <a:latin typeface="+mn-lt"/>
                <a:ea typeface="+mn-ea"/>
                <a:cs typeface="+mn-cs"/>
              </a:rPr>
              <a:t>[</a:t>
            </a:r>
            <a:r>
              <a:rPr lang="fr-FR" err="1"/>
              <a:t>Title</a:t>
            </a:r>
            <a:r>
              <a:rPr lang="fr-FR"/>
              <a:t>]</a:t>
            </a:r>
          </a:p>
        </p:txBody>
      </p:sp>
    </p:spTree>
    <p:extLst>
      <p:ext uri="{BB962C8B-B14F-4D97-AF65-F5344CB8AC3E}">
        <p14:creationId xmlns:p14="http://schemas.microsoft.com/office/powerpoint/2010/main" val="319415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96911" y="920255"/>
            <a:ext cx="10997184" cy="283464"/>
          </a:xfrm>
        </p:spPr>
        <p:txBody>
          <a:bodyPr/>
          <a:lstStyle>
            <a:lvl1pPr marL="0" indent="0">
              <a:buFontTx/>
              <a:buNone/>
              <a:defRPr sz="1200"/>
            </a:lvl1pPr>
          </a:lstStyle>
          <a:p>
            <a:pPr lvl="0"/>
            <a:r>
              <a:rPr lang="en-US"/>
              <a:t>Click to edit Master text styles</a:t>
            </a:r>
          </a:p>
        </p:txBody>
      </p:sp>
      <p:sp>
        <p:nvSpPr>
          <p:cNvPr id="2" name="Title 1"/>
          <p:cNvSpPr>
            <a:spLocks noGrp="1"/>
          </p:cNvSpPr>
          <p:nvPr>
            <p:ph type="title"/>
          </p:nvPr>
        </p:nvSpPr>
        <p:spPr>
          <a:xfrm>
            <a:off x="596911" y="352429"/>
            <a:ext cx="10998200" cy="439581"/>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lgn="r" defTabSz="913820" eaLnBrk="0" hangingPunct="0">
              <a:lnSpc>
                <a:spcPct val="90000"/>
              </a:lnSpc>
              <a:buClr>
                <a:srgbClr val="FF3333"/>
              </a:buClr>
              <a:buSzPct val="120000"/>
              <a:tabLst>
                <a:tab pos="1081986" algn="l"/>
                <a:tab pos="1615050" algn="l"/>
                <a:tab pos="2148112" algn="l"/>
                <a:tab pos="8072074" algn="r"/>
              </a:tabLst>
              <a:defRPr/>
            </a:pPr>
            <a:fld id="{5C0A4363-B962-43F7-8F7A-722DF59762E7}" type="slidenum">
              <a:rPr lang="en-US" sz="720" b="1" smtClean="0">
                <a:solidFill>
                  <a:srgbClr val="000000"/>
                </a:solidFill>
              </a:rPr>
              <a:pPr algn="r" defTabSz="913820" eaLnBrk="0" hangingPunct="0">
                <a:lnSpc>
                  <a:spcPct val="90000"/>
                </a:lnSpc>
                <a:buClr>
                  <a:srgbClr val="FF3333"/>
                </a:buClr>
                <a:buSzPct val="120000"/>
                <a:tabLst>
                  <a:tab pos="1081986" algn="l"/>
                  <a:tab pos="1615050" algn="l"/>
                  <a:tab pos="2148112" algn="l"/>
                  <a:tab pos="8072074" algn="r"/>
                </a:tabLst>
                <a:defRPr/>
              </a:pPr>
              <a:t>‹#›</a:t>
            </a:fld>
            <a:endParaRPr lang="en-US" sz="720" b="1">
              <a:solidFill>
                <a:srgbClr val="000000"/>
              </a:solidFill>
            </a:endParaRPr>
          </a:p>
        </p:txBody>
      </p:sp>
      <p:sp>
        <p:nvSpPr>
          <p:cNvPr id="7" name="Text Placeholder 5"/>
          <p:cNvSpPr>
            <a:spLocks noGrp="1"/>
          </p:cNvSpPr>
          <p:nvPr>
            <p:ph type="body" sz="quarter" idx="12"/>
          </p:nvPr>
        </p:nvSpPr>
        <p:spPr>
          <a:xfrm>
            <a:off x="596911" y="1349491"/>
            <a:ext cx="10997184" cy="4791249"/>
          </a:xfrm>
        </p:spPr>
        <p:txBody>
          <a:bodyPr/>
          <a:lstStyle>
            <a:lvl1pPr marL="171442" indent="-171442">
              <a:buFont typeface="Wingdings" panose="05000000000000000000" pitchFamily="2" charset="2"/>
              <a:buChar char="§"/>
              <a:defRPr sz="120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p:txBody>
      </p:sp>
    </p:spTree>
    <p:extLst>
      <p:ext uri="{BB962C8B-B14F-4D97-AF65-F5344CB8AC3E}">
        <p14:creationId xmlns:p14="http://schemas.microsoft.com/office/powerpoint/2010/main" val="283681671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sp>
        <p:nvSpPr>
          <p:cNvPr id="5" name="Titre 4"/>
          <p:cNvSpPr>
            <a:spLocks noGrp="1"/>
          </p:cNvSpPr>
          <p:nvPr>
            <p:ph type="title" hasCustomPrompt="1"/>
          </p:nvPr>
        </p:nvSpPr>
        <p:spPr bwMode="gray">
          <a:xfrm>
            <a:off x="565096" y="261344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7"/>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168081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7"/>
          </a:xfrm>
          <a:prstGeom prst="rect">
            <a:avLst/>
          </a:prstGeom>
        </p:spPr>
      </p:pic>
      <p:sp>
        <p:nvSpPr>
          <p:cNvPr id="11" name="Rectangle 10"/>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a:t>
            </a:r>
          </a:p>
        </p:txBody>
      </p:sp>
    </p:spTree>
    <p:extLst>
      <p:ext uri="{BB962C8B-B14F-4D97-AF65-F5344CB8AC3E}">
        <p14:creationId xmlns:p14="http://schemas.microsoft.com/office/powerpoint/2010/main" val="35298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cxnSp>
        <p:nvCxnSpPr>
          <p:cNvPr id="4"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90070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4"/>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cxnSp>
        <p:nvCxnSpPr>
          <p:cNvPr id="7"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764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2" y="352425"/>
            <a:ext cx="7035799" cy="5803731"/>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1"/>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March 2023. All rights Reserved</a:t>
            </a:r>
          </a:p>
        </p:txBody>
      </p:sp>
    </p:spTree>
    <p:extLst>
      <p:ext uri="{BB962C8B-B14F-4D97-AF65-F5344CB8AC3E}">
        <p14:creationId xmlns:p14="http://schemas.microsoft.com/office/powerpoint/2010/main" val="358710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5"/>
            <a:ext cx="10939200" cy="439581"/>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Unit Controller Call Series © Sodexo March 2023. All rights Reserved</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70"/>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171341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9"/>
            <a:ext cx="70357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9"/>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March 2023. All rights Reserved</a:t>
            </a:r>
          </a:p>
        </p:txBody>
      </p:sp>
    </p:spTree>
    <p:extLst>
      <p:ext uri="{BB962C8B-B14F-4D97-AF65-F5344CB8AC3E}">
        <p14:creationId xmlns:p14="http://schemas.microsoft.com/office/powerpoint/2010/main" val="300778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7104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March 2023. All rights Reserved</a:t>
            </a:r>
          </a:p>
        </p:txBody>
      </p:sp>
    </p:spTree>
    <p:extLst>
      <p:ext uri="{BB962C8B-B14F-4D97-AF65-F5344CB8AC3E}">
        <p14:creationId xmlns:p14="http://schemas.microsoft.com/office/powerpoint/2010/main" val="333756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800"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5"/>
            <a:ext cx="10939200" cy="439581"/>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Unit Controller Call Series © Sodexo March 2023. All rights Reserved</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292487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D3D0C9"/>
        </a:solidFill>
        <a:effectLst/>
      </p:bgPr>
    </p:bg>
    <p:spTree>
      <p:nvGrpSpPr>
        <p:cNvPr id="1" name=""/>
        <p:cNvGrpSpPr/>
        <p:nvPr/>
      </p:nvGrpSpPr>
      <p:grpSpPr>
        <a:xfrm>
          <a:off x="0" y="0"/>
          <a:ext cx="0" cy="0"/>
          <a:chOff x="0" y="0"/>
          <a:chExt cx="0" cy="0"/>
        </a:xfrm>
      </p:grpSpPr>
      <p:pic>
        <p:nvPicPr>
          <p:cNvPr id="15" name="Picture red link">
            <a:extLst>
              <a:ext uri="{FF2B5EF4-FFF2-40B4-BE49-F238E27FC236}">
                <a16:creationId xmlns:a16="http://schemas.microsoft.com/office/drawing/2014/main" id="{DCC5FBF7-E1D8-4B3C-B71A-92BDCC894BBD}"/>
              </a:ext>
            </a:extLst>
          </p:cNvPr>
          <p:cNvPicPr>
            <a:picLocks noChangeAspect="1"/>
          </p:cNvPicPr>
          <p:nvPr userDrawn="1"/>
        </p:nvPicPr>
        <p:blipFill>
          <a:blip r:embed="rId2"/>
          <a:stretch>
            <a:fillRect/>
          </a:stretch>
        </p:blipFill>
        <p:spPr>
          <a:xfrm>
            <a:off x="6" y="480589"/>
            <a:ext cx="12191993" cy="1468768"/>
          </a:xfrm>
          <a:prstGeom prst="rect">
            <a:avLst/>
          </a:prstGeom>
        </p:spPr>
      </p:pic>
      <p:pic>
        <p:nvPicPr>
          <p:cNvPr id="19" name="Picture logo Sodexo">
            <a:extLst>
              <a:ext uri="{FF2B5EF4-FFF2-40B4-BE49-F238E27FC236}">
                <a16:creationId xmlns:a16="http://schemas.microsoft.com/office/drawing/2014/main" id="{D69E197C-F249-4E21-B2D0-0485D967E2FB}"/>
              </a:ext>
            </a:extLst>
          </p:cNvPr>
          <p:cNvPicPr>
            <a:picLocks noChangeAspect="1"/>
          </p:cNvPicPr>
          <p:nvPr userDrawn="1"/>
        </p:nvPicPr>
        <p:blipFill>
          <a:blip r:embed="rId3"/>
          <a:stretch>
            <a:fillRect/>
          </a:stretch>
        </p:blipFill>
        <p:spPr>
          <a:xfrm>
            <a:off x="9961725" y="937260"/>
            <a:ext cx="1964975" cy="842400"/>
          </a:xfrm>
          <a:prstGeom prst="rect">
            <a:avLst/>
          </a:prstGeom>
        </p:spPr>
      </p:pic>
      <p:sp>
        <p:nvSpPr>
          <p:cNvPr id="17" name="Text Placeholder 16"/>
          <p:cNvSpPr>
            <a:spLocks noGrp="1"/>
          </p:cNvSpPr>
          <p:nvPr>
            <p:ph type="body" sz="quarter" idx="12" hasCustomPrompt="1"/>
          </p:nvPr>
        </p:nvSpPr>
        <p:spPr>
          <a:xfrm>
            <a:off x="6203952" y="3030055"/>
            <a:ext cx="5760000" cy="1093357"/>
          </a:xfrm>
          <a:solidFill>
            <a:schemeClr val="accent1"/>
          </a:solidFill>
        </p:spPr>
        <p:txBody>
          <a:bodyPr lIns="133200" tIns="72000" rIns="133200" bIns="72000">
            <a:noAutofit/>
          </a:bodyPr>
          <a:lstStyle>
            <a:lvl1pPr marL="0" indent="0" algn="r">
              <a:spcBef>
                <a:spcPts val="0"/>
              </a:spcBef>
              <a:spcAft>
                <a:spcPts val="2933"/>
              </a:spcAft>
              <a:buNone/>
              <a:defRPr lang="en-US" sz="4000" b="1" kern="1200" dirty="0">
                <a:solidFill>
                  <a:schemeClr val="bg1"/>
                </a:solidFill>
                <a:latin typeface="+mn-lt"/>
                <a:ea typeface="+mn-ea"/>
                <a:cs typeface="+mn-cs"/>
              </a:defRPr>
            </a:lvl1pPr>
            <a:lvl2pPr marL="0" indent="0" algn="r">
              <a:spcBef>
                <a:spcPts val="0"/>
              </a:spcBef>
              <a:buNone/>
              <a:defRPr sz="2400" b="0">
                <a:solidFill>
                  <a:schemeClr val="bg1"/>
                </a:solidFill>
              </a:defRPr>
            </a:lvl2pPr>
            <a:lvl3pPr marL="0" indent="0" algn="r">
              <a:spcBef>
                <a:spcPts val="1067"/>
              </a:spcBef>
              <a:buNone/>
              <a:tabLst/>
              <a:defRPr sz="1800"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1"/>
            <a:r>
              <a:rPr lang="en-US"/>
              <a:t>[Subtitle]</a:t>
            </a:r>
          </a:p>
          <a:p>
            <a:pPr lvl="2"/>
            <a:r>
              <a:rPr lang="en-US"/>
              <a:t>[Date]</a:t>
            </a:r>
          </a:p>
        </p:txBody>
      </p:sp>
      <p:sp>
        <p:nvSpPr>
          <p:cNvPr id="3" name="Titre 2">
            <a:extLst>
              <a:ext uri="{FF2B5EF4-FFF2-40B4-BE49-F238E27FC236}">
                <a16:creationId xmlns:a16="http://schemas.microsoft.com/office/drawing/2014/main" id="{8B8245FA-A331-45AE-9F86-A0A963B69D79}"/>
              </a:ext>
            </a:extLst>
          </p:cNvPr>
          <p:cNvSpPr>
            <a:spLocks noGrp="1"/>
          </p:cNvSpPr>
          <p:nvPr>
            <p:ph type="title" hasCustomPrompt="1"/>
          </p:nvPr>
        </p:nvSpPr>
        <p:spPr>
          <a:xfrm>
            <a:off x="6203952" y="2076454"/>
            <a:ext cx="5760000" cy="808459"/>
          </a:xfrm>
          <a:solidFill>
            <a:schemeClr val="accent1"/>
          </a:solidFill>
        </p:spPr>
        <p:txBody>
          <a:bodyPr vert="horz" lIns="133200" tIns="72000" rIns="133200" bIns="180000" rtlCol="0">
            <a:spAutoFit/>
          </a:bodyPr>
          <a:lstStyle>
            <a:lvl1pPr marL="0" indent="0" algn="r" defTabSz="1088415" rtl="0" eaLnBrk="1" latinLnBrk="0" hangingPunct="1">
              <a:spcBef>
                <a:spcPts val="0"/>
              </a:spcBef>
              <a:spcAft>
                <a:spcPts val="2933"/>
              </a:spcAft>
              <a:buClr>
                <a:schemeClr val="accent1"/>
              </a:buClr>
              <a:buFont typeface="Wingdings" panose="05000000000000000000" pitchFamily="2" charset="2"/>
              <a:buNone/>
              <a:defRPr lang="fr-FR" sz="4000" b="1" kern="1200" dirty="0">
                <a:solidFill>
                  <a:schemeClr val="bg1"/>
                </a:solidFill>
                <a:latin typeface="+mn-lt"/>
                <a:ea typeface="+mn-ea"/>
                <a:cs typeface="+mn-cs"/>
              </a:defRPr>
            </a:lvl1pPr>
          </a:lstStyle>
          <a:p>
            <a:pPr marL="0" lvl="0" indent="0" algn="r" defTabSz="1088415" rtl="0" eaLnBrk="1" latinLnBrk="0" hangingPunct="1">
              <a:spcBef>
                <a:spcPts val="0"/>
              </a:spcBef>
              <a:spcAft>
                <a:spcPts val="2933"/>
              </a:spcAft>
              <a:buClr>
                <a:schemeClr val="accent1"/>
              </a:buClr>
              <a:buFont typeface="Wingdings" panose="05000000000000000000" pitchFamily="2" charset="2"/>
              <a:buNone/>
            </a:pPr>
            <a:r>
              <a:rPr lang="fr-FR" sz="4000" b="1" kern="1200">
                <a:solidFill>
                  <a:schemeClr val="bg1"/>
                </a:solidFill>
                <a:latin typeface="+mn-lt"/>
                <a:ea typeface="+mn-ea"/>
                <a:cs typeface="+mn-cs"/>
              </a:rPr>
              <a:t>[</a:t>
            </a:r>
            <a:r>
              <a:rPr lang="fr-FR" err="1"/>
              <a:t>Title</a:t>
            </a:r>
            <a:r>
              <a:rPr lang="fr-FR"/>
              <a:t>]</a:t>
            </a:r>
          </a:p>
        </p:txBody>
      </p:sp>
    </p:spTree>
    <p:extLst>
      <p:ext uri="{BB962C8B-B14F-4D97-AF65-F5344CB8AC3E}">
        <p14:creationId xmlns:p14="http://schemas.microsoft.com/office/powerpoint/2010/main" val="95742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10" name="Picture Placeholder 8"/>
          <p:cNvSpPr>
            <a:spLocks noGrp="1"/>
          </p:cNvSpPr>
          <p:nvPr>
            <p:ph type="pic" sz="quarter" idx="16" hasCustomPrompt="1"/>
          </p:nvPr>
        </p:nvSpPr>
        <p:spPr>
          <a:xfrm>
            <a:off x="628655" y="1625601"/>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a:p>
        </p:txBody>
      </p:sp>
    </p:spTree>
    <p:extLst>
      <p:ext uri="{BB962C8B-B14F-4D97-AF65-F5344CB8AC3E}">
        <p14:creationId xmlns:p14="http://schemas.microsoft.com/office/powerpoint/2010/main" val="2965321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Two Conten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AEF5-B20F-472B-B9C5-D483065ED0EC}"/>
              </a:ext>
            </a:extLst>
          </p:cNvPr>
          <p:cNvSpPr>
            <a:spLocks noGrp="1"/>
          </p:cNvSpPr>
          <p:nvPr>
            <p:ph type="title"/>
          </p:nvPr>
        </p:nvSpPr>
        <p:spPr/>
        <p:txBody>
          <a:bodyPr/>
          <a:lstStyle/>
          <a:p>
            <a:r>
              <a:rPr lang="en-US"/>
              <a:t>Click to edit Master title style</a:t>
            </a:r>
            <a:endParaRPr lang="en-GB"/>
          </a:p>
        </p:txBody>
      </p:sp>
      <p:sp>
        <p:nvSpPr>
          <p:cNvPr id="8" name="Text Placeholder 8">
            <a:extLst>
              <a:ext uri="{FF2B5EF4-FFF2-40B4-BE49-F238E27FC236}">
                <a16:creationId xmlns:a16="http://schemas.microsoft.com/office/drawing/2014/main" id="{41E75274-20B7-4023-97FD-45688459C588}"/>
              </a:ext>
            </a:extLst>
          </p:cNvPr>
          <p:cNvSpPr>
            <a:spLocks noGrp="1"/>
          </p:cNvSpPr>
          <p:nvPr>
            <p:ph type="body" sz="quarter" idx="15" hasCustomPrompt="1"/>
          </p:nvPr>
        </p:nvSpPr>
        <p:spPr>
          <a:xfrm>
            <a:off x="624000" y="981000"/>
            <a:ext cx="10944000" cy="288000"/>
          </a:xfrm>
        </p:spPr>
        <p:txBody>
          <a:bodyPr>
            <a:noAutofit/>
          </a:bodyPr>
          <a:lstStyle>
            <a:lvl1pPr marL="0" indent="0">
              <a:buNone/>
              <a:defRPr sz="2400" b="1">
                <a:solidFill>
                  <a:srgbClr val="65676A"/>
                </a:solidFill>
              </a:defRPr>
            </a:lvl1pPr>
          </a:lstStyle>
          <a:p>
            <a:pPr lvl="0"/>
            <a:r>
              <a:rPr lang="en-US" noProof="0"/>
              <a:t>[Subtitle]</a:t>
            </a:r>
          </a:p>
        </p:txBody>
      </p:sp>
      <p:sp>
        <p:nvSpPr>
          <p:cNvPr id="10" name="Content Placeholder 6"/>
          <p:cNvSpPr>
            <a:spLocks noGrp="1"/>
          </p:cNvSpPr>
          <p:nvPr>
            <p:ph sz="quarter" idx="13"/>
          </p:nvPr>
        </p:nvSpPr>
        <p:spPr>
          <a:xfrm>
            <a:off x="624000" y="1557000"/>
            <a:ext cx="10944000" cy="2376000"/>
          </a:xfrm>
        </p:spPr>
        <p:txBody>
          <a:bodyPr/>
          <a:lstStyle>
            <a:lvl4pPr>
              <a:defRPr>
                <a:solidFill>
                  <a:srgbClr val="65676A"/>
                </a:solidFill>
              </a:defRPr>
            </a:lvl4pPr>
            <a:lvl5pPr>
              <a:defRPr>
                <a:solidFill>
                  <a:srgbClr val="65676A"/>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3" name="Content Placeholder 6"/>
          <p:cNvSpPr>
            <a:spLocks noGrp="1"/>
          </p:cNvSpPr>
          <p:nvPr>
            <p:ph sz="quarter" idx="16"/>
          </p:nvPr>
        </p:nvSpPr>
        <p:spPr>
          <a:xfrm>
            <a:off x="624000" y="4077000"/>
            <a:ext cx="10944000" cy="2304000"/>
          </a:xfrm>
        </p:spPr>
        <p:txBody>
          <a:bodyPr/>
          <a:lstStyle>
            <a:lvl4pPr>
              <a:defRPr>
                <a:solidFill>
                  <a:srgbClr val="65676A"/>
                </a:solidFill>
              </a:defRPr>
            </a:lvl4pPr>
            <a:lvl5pPr>
              <a:defRPr>
                <a:solidFill>
                  <a:srgbClr val="65676A"/>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a:p>
        </p:txBody>
      </p:sp>
      <p:sp>
        <p:nvSpPr>
          <p:cNvPr id="3" name="Footer Placeholder 2"/>
          <p:cNvSpPr>
            <a:spLocks noGrp="1"/>
          </p:cNvSpPr>
          <p:nvPr>
            <p:ph type="ftr" sz="quarter" idx="17"/>
          </p:nvPr>
        </p:nvSpPr>
        <p:spPr/>
        <p:txBody>
          <a:bodyPr/>
          <a:lstStyle/>
          <a:p>
            <a:r>
              <a:rPr lang="en-US" noProof="0"/>
              <a:t>Unit Controller Call Series © Sodexo March 2023. All rights Reserved</a:t>
            </a:r>
          </a:p>
        </p:txBody>
      </p:sp>
    </p:spTree>
    <p:extLst>
      <p:ext uri="{BB962C8B-B14F-4D97-AF65-F5344CB8AC3E}">
        <p14:creationId xmlns:p14="http://schemas.microsoft.com/office/powerpoint/2010/main" val="6516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March 2023. All rights Reserved</a:t>
            </a:r>
          </a:p>
        </p:txBody>
      </p:sp>
    </p:spTree>
    <p:extLst>
      <p:ext uri="{BB962C8B-B14F-4D97-AF65-F5344CB8AC3E}">
        <p14:creationId xmlns:p14="http://schemas.microsoft.com/office/powerpoint/2010/main" val="272910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March 2023. All rights Reserved</a:t>
            </a:r>
          </a:p>
        </p:txBody>
      </p:sp>
    </p:spTree>
    <p:extLst>
      <p:ext uri="{BB962C8B-B14F-4D97-AF65-F5344CB8AC3E}">
        <p14:creationId xmlns:p14="http://schemas.microsoft.com/office/powerpoint/2010/main" val="177050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413034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379077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March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44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0067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March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07513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63508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9983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57829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92028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424649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95380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5925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395511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7587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March 2023.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409455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54008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68020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24579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62868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58276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2255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190034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03752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01856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52544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6614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0207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92087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142201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0136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67962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903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11030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90557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89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2941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79723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2429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dirty="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 (Arial 16)</a:t>
            </a:r>
          </a:p>
        </p:txBody>
      </p:sp>
      <p:sp>
        <p:nvSpPr>
          <p:cNvPr id="7" name="ZoneTexte 6"/>
          <p:cNvSpPr txBox="1"/>
          <p:nvPr userDrawn="1"/>
        </p:nvSpPr>
        <p:spPr>
          <a:xfrm>
            <a:off x="-1731664" y="369219"/>
            <a:ext cx="1596051" cy="3447098"/>
          </a:xfrm>
          <a:prstGeom prst="rect">
            <a:avLst/>
          </a:prstGeom>
          <a:noFill/>
        </p:spPr>
        <p:txBody>
          <a:bodyPr wrap="square" lIns="0" tIns="0" rIns="0" bIns="0" rtlCol="0">
            <a:spAutoFit/>
          </a:bodyPr>
          <a:lstStyle/>
          <a:p>
            <a:pPr algn="r"/>
            <a:r>
              <a:rPr lang="fr-FR" sz="1400" b="1" dirty="0">
                <a:solidFill>
                  <a:srgbClr val="000000"/>
                </a:solidFill>
                <a:latin typeface="Arial"/>
              </a:rPr>
              <a:t>REPLACE</a:t>
            </a:r>
            <a:r>
              <a:rPr lang="fr-FR" sz="1400" dirty="0">
                <a:solidFill>
                  <a:srgbClr val="000000"/>
                </a:solidFill>
                <a:latin typeface="Arial"/>
              </a:rPr>
              <a:t> </a:t>
            </a:r>
            <a:r>
              <a:rPr lang="fr-FR" sz="1400" b="1" dirty="0">
                <a:solidFill>
                  <a:srgbClr val="000000"/>
                </a:solidFill>
                <a:latin typeface="Arial"/>
              </a:rPr>
              <a:t>THE IMAGE: </a:t>
            </a:r>
          </a:p>
          <a:p>
            <a:pPr algn="r"/>
            <a:endParaRPr lang="fr-FR" sz="1400" b="1" dirty="0">
              <a:solidFill>
                <a:srgbClr val="000000"/>
              </a:solidFill>
              <a:latin typeface="Arial"/>
            </a:endParaRPr>
          </a:p>
          <a:p>
            <a:pPr algn="r"/>
            <a:r>
              <a:rPr lang="en-US" sz="1400" dirty="0">
                <a:solidFill>
                  <a:srgbClr val="000000"/>
                </a:solidFill>
                <a:latin typeface="Arial"/>
              </a:rPr>
              <a:t>Right  click &gt; </a:t>
            </a:r>
            <a:r>
              <a:rPr lang="en-US" sz="1400" i="1" dirty="0">
                <a:solidFill>
                  <a:srgbClr val="000000"/>
                </a:solidFill>
                <a:latin typeface="Arial"/>
              </a:rPr>
              <a:t>Background layout…</a:t>
            </a:r>
          </a:p>
          <a:p>
            <a:pPr algn="r"/>
            <a:endParaRPr lang="en-US" sz="1400" dirty="0">
              <a:solidFill>
                <a:srgbClr val="000000"/>
              </a:solidFill>
              <a:latin typeface="Arial"/>
            </a:endParaRPr>
          </a:p>
          <a:p>
            <a:pPr algn="r"/>
            <a:r>
              <a:rPr lang="en-US" sz="1400" dirty="0">
                <a:solidFill>
                  <a:srgbClr val="000000"/>
                </a:solidFill>
                <a:latin typeface="Arial"/>
              </a:rPr>
              <a:t>Select </a:t>
            </a:r>
            <a:r>
              <a:rPr lang="en-US" sz="1400" i="1" dirty="0">
                <a:solidFill>
                  <a:srgbClr val="000000"/>
                </a:solidFill>
                <a:latin typeface="Arial"/>
              </a:rPr>
              <a:t>Filling with image or texture</a:t>
            </a:r>
          </a:p>
          <a:p>
            <a:pPr algn="r"/>
            <a:endParaRPr lang="en-US" sz="1400" dirty="0">
              <a:solidFill>
                <a:srgbClr val="000000"/>
              </a:solidFill>
              <a:latin typeface="Arial"/>
            </a:endParaRPr>
          </a:p>
          <a:p>
            <a:pPr algn="r"/>
            <a:r>
              <a:rPr lang="en-US" sz="1400" i="1" dirty="0">
                <a:solidFill>
                  <a:srgbClr val="000000"/>
                </a:solidFill>
                <a:latin typeface="Arial"/>
              </a:rPr>
              <a:t>Insert from… File</a:t>
            </a:r>
            <a:r>
              <a:rPr lang="en-US" sz="1400" dirty="0">
                <a:solidFill>
                  <a:srgbClr val="000000"/>
                </a:solidFill>
                <a:latin typeface="Arial"/>
              </a:rPr>
              <a:t> button</a:t>
            </a:r>
          </a:p>
          <a:p>
            <a:pPr algn="r"/>
            <a:endParaRPr lang="en-US" sz="1400" dirty="0">
              <a:solidFill>
                <a:srgbClr val="000000"/>
              </a:solidFill>
              <a:latin typeface="Arial"/>
            </a:endParaRPr>
          </a:p>
          <a:p>
            <a:pPr algn="r"/>
            <a:r>
              <a:rPr lang="en-US" sz="1400" dirty="0">
                <a:solidFill>
                  <a:srgbClr val="000000"/>
                </a:solidFill>
                <a:latin typeface="Arial"/>
              </a:rPr>
              <a:t>Select your picture</a:t>
            </a:r>
          </a:p>
          <a:p>
            <a:pPr algn="r"/>
            <a:endParaRPr lang="en-US" sz="1400" dirty="0">
              <a:solidFill>
                <a:srgbClr val="000000"/>
              </a:solidFill>
              <a:latin typeface="Arial"/>
            </a:endParaRPr>
          </a:p>
          <a:p>
            <a:pPr algn="r"/>
            <a:r>
              <a:rPr lang="en-US" sz="1400" dirty="0">
                <a:solidFill>
                  <a:srgbClr val="000000"/>
                </a:solidFill>
                <a:latin typeface="Arial"/>
              </a:rPr>
              <a:t>Close window</a:t>
            </a:r>
          </a:p>
        </p:txBody>
      </p:sp>
      <p:sp>
        <p:nvSpPr>
          <p:cNvPr id="11" name="ZoneTexte 10"/>
          <p:cNvSpPr txBox="1"/>
          <p:nvPr userDrawn="1"/>
        </p:nvSpPr>
        <p:spPr>
          <a:xfrm>
            <a:off x="-1731664" y="5583907"/>
            <a:ext cx="1596051" cy="861774"/>
          </a:xfrm>
          <a:prstGeom prst="rect">
            <a:avLst/>
          </a:prstGeom>
          <a:noFill/>
        </p:spPr>
        <p:txBody>
          <a:bodyPr wrap="square" lIns="0" tIns="0" rIns="0" bIns="0" rtlCol="0">
            <a:spAutoFit/>
          </a:bodyPr>
          <a:lstStyle/>
          <a:p>
            <a:pPr algn="r"/>
            <a:r>
              <a:rPr lang="en-US" sz="1400" b="1" dirty="0">
                <a:solidFill>
                  <a:srgbClr val="000000"/>
                </a:solidFill>
                <a:latin typeface="Arial"/>
              </a:rPr>
              <a:t>On a dark background remove the STOP Hunger color logo</a:t>
            </a:r>
            <a:endParaRPr lang="en-US" sz="1400" dirty="0">
              <a:solidFill>
                <a:srgbClr val="000000"/>
              </a:solidFill>
              <a:latin typeface="Arial"/>
            </a:endParaRP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9" name="Slide Number Placeholder 8"/>
          <p:cNvSpPr>
            <a:spLocks noGrp="1"/>
          </p:cNvSpPr>
          <p:nvPr>
            <p:ph type="sldNum" sz="quarter" idx="12"/>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13" name="Footer Placeholder 12"/>
          <p:cNvSpPr>
            <a:spLocks noGrp="1"/>
          </p:cNvSpPr>
          <p:nvPr>
            <p:ph type="ftr" sz="quarter" idx="13"/>
          </p:nvPr>
        </p:nvSpPr>
        <p:spPr>
          <a:xfrm>
            <a:off x="914400" y="6387880"/>
            <a:ext cx="8160000" cy="317720"/>
          </a:xfrm>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March 2023. All rights Reserved</a:t>
            </a:r>
            <a:endParaRPr lang="en-US" dirty="0">
              <a:solidFill>
                <a:srgbClr val="000000"/>
              </a:solidFill>
            </a:endParaRP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dirty="0">
                <a:solidFill>
                  <a:srgbClr val="2A295C"/>
                </a:solidFill>
                <a:latin typeface="Arial"/>
              </a:rPr>
              <a:t>Confidential and proprietary to Sodexo. Do not share or post without proper consent.</a:t>
            </a:r>
          </a:p>
        </p:txBody>
      </p:sp>
    </p:spTree>
    <p:extLst>
      <p:ext uri="{BB962C8B-B14F-4D97-AF65-F5344CB8AC3E}">
        <p14:creationId xmlns:p14="http://schemas.microsoft.com/office/powerpoint/2010/main" val="360809837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dirty="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 (Arial 16)</a:t>
            </a:r>
          </a:p>
          <a:p>
            <a:endParaRPr lang="en-US" altLang="fr-FR" noProof="0"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dirty="0">
                <a:solidFill>
                  <a:srgbClr val="FFFFFF"/>
                </a:solidFill>
                <a:latin typeface="Arial"/>
              </a:rPr>
              <a:t>Confidential and proprietary to Sodexo. Do not share or post without proper consent.</a:t>
            </a:r>
          </a:p>
        </p:txBody>
      </p:sp>
    </p:spTree>
    <p:extLst>
      <p:ext uri="{BB962C8B-B14F-4D97-AF65-F5344CB8AC3E}">
        <p14:creationId xmlns:p14="http://schemas.microsoft.com/office/powerpoint/2010/main" val="370629074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algn="r"/>
            <a:endParaRPr lang="en-US" sz="1200" dirty="0">
              <a:solidFill>
                <a:srgbClr val="000000"/>
              </a:solidFill>
              <a:latin typeface="Arial"/>
            </a:endParaRPr>
          </a:p>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March 2023. All rights Reserved</a:t>
            </a:r>
            <a:endParaRPr lang="en-US" dirty="0">
              <a:solidFill>
                <a:srgbClr val="000000"/>
              </a:solidFill>
            </a:endParaRPr>
          </a:p>
        </p:txBody>
      </p:sp>
    </p:spTree>
    <p:extLst>
      <p:ext uri="{BB962C8B-B14F-4D97-AF65-F5344CB8AC3E}">
        <p14:creationId xmlns:p14="http://schemas.microsoft.com/office/powerpoint/2010/main" val="415306603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March 2023. All rights Reserved</a:t>
            </a:r>
            <a:endParaRPr lang="en-US" dirty="0">
              <a:solidFill>
                <a:srgbClr val="000000"/>
              </a:solidFill>
            </a:endParaRPr>
          </a:p>
        </p:txBody>
      </p:sp>
    </p:spTree>
    <p:extLst>
      <p:ext uri="{BB962C8B-B14F-4D97-AF65-F5344CB8AC3E}">
        <p14:creationId xmlns:p14="http://schemas.microsoft.com/office/powerpoint/2010/main" val="240153727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bwMode="ltGray">
          <a:xfrm>
            <a:off x="2743200" y="304801"/>
            <a:ext cx="8851899" cy="5803729"/>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March 2023. All rights Reserved</a:t>
            </a:r>
            <a:endParaRPr lang="en-US" dirty="0">
              <a:solidFill>
                <a:srgbClr val="000000"/>
              </a:solidFill>
            </a:endParaRPr>
          </a:p>
        </p:txBody>
      </p:sp>
    </p:spTree>
    <p:extLst>
      <p:ext uri="{BB962C8B-B14F-4D97-AF65-F5344CB8AC3E}">
        <p14:creationId xmlns:p14="http://schemas.microsoft.com/office/powerpoint/2010/main" val="188626906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40, Bold</a:t>
            </a:r>
          </a:p>
          <a:p>
            <a:pPr lvl="1"/>
            <a:r>
              <a:rPr lang="en-US" noProof="0"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March 2023. All rights Reserved</a:t>
            </a:r>
            <a:endParaRPr lang="en-US" dirty="0">
              <a:solidFill>
                <a:srgbClr val="000000"/>
              </a:solidFill>
            </a:endParaRPr>
          </a:p>
        </p:txBody>
      </p:sp>
    </p:spTree>
    <p:extLst>
      <p:ext uri="{BB962C8B-B14F-4D97-AF65-F5344CB8AC3E}">
        <p14:creationId xmlns:p14="http://schemas.microsoft.com/office/powerpoint/2010/main" val="275102401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Main Topic: Arial 22, Bold</a:t>
            </a:r>
          </a:p>
          <a:p>
            <a:pPr lvl="1"/>
            <a:r>
              <a:rPr lang="en-US"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March 2023. All rights Reserved</a:t>
            </a:r>
            <a:endParaRPr lang="en-US" dirty="0">
              <a:solidFill>
                <a:srgbClr val="000000"/>
              </a:solidFill>
            </a:endParaRPr>
          </a:p>
        </p:txBody>
      </p:sp>
    </p:spTree>
    <p:extLst>
      <p:ext uri="{BB962C8B-B14F-4D97-AF65-F5344CB8AC3E}">
        <p14:creationId xmlns:p14="http://schemas.microsoft.com/office/powerpoint/2010/main" val="228583056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March 2023. All rights Reserved</a:t>
            </a:r>
            <a:endParaRPr lang="en-US" dirty="0">
              <a:solidFill>
                <a:srgbClr val="000000"/>
              </a:solidFill>
            </a:endParaRPr>
          </a:p>
        </p:txBody>
      </p:sp>
    </p:spTree>
    <p:extLst>
      <p:ext uri="{BB962C8B-B14F-4D97-AF65-F5344CB8AC3E}">
        <p14:creationId xmlns:p14="http://schemas.microsoft.com/office/powerpoint/2010/main" val="29668915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March 2023. All rights Reserved</a:t>
            </a:r>
            <a:endParaRPr lang="en-US" dirty="0">
              <a:solidFill>
                <a:srgbClr val="000000"/>
              </a:solidFill>
            </a:endParaRPr>
          </a:p>
        </p:txBody>
      </p:sp>
    </p:spTree>
    <p:extLst>
      <p:ext uri="{BB962C8B-B14F-4D97-AF65-F5344CB8AC3E}">
        <p14:creationId xmlns:p14="http://schemas.microsoft.com/office/powerpoint/2010/main" val="331111038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March 2023. All rights Reserved</a:t>
            </a:r>
            <a:endParaRPr lang="en-US" dirty="0">
              <a:solidFill>
                <a:srgbClr val="000000"/>
              </a:solidFill>
            </a:endParaRPr>
          </a:p>
        </p:txBody>
      </p:sp>
    </p:spTree>
    <p:extLst>
      <p:ext uri="{BB962C8B-B14F-4D97-AF65-F5344CB8AC3E}">
        <p14:creationId xmlns:p14="http://schemas.microsoft.com/office/powerpoint/2010/main" val="1729020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3914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March 2023. All rights Reserved</a:t>
            </a:r>
            <a:endParaRPr lang="en-US" dirty="0">
              <a:solidFill>
                <a:srgbClr val="000000"/>
              </a:solidFill>
            </a:endParaRPr>
          </a:p>
        </p:txBody>
      </p:sp>
    </p:spTree>
    <p:extLst>
      <p:ext uri="{BB962C8B-B14F-4D97-AF65-F5344CB8AC3E}">
        <p14:creationId xmlns:p14="http://schemas.microsoft.com/office/powerpoint/2010/main" val="321282457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March 2023. All rights Reserved</a:t>
            </a:r>
            <a:endParaRPr lang="en-US" dirty="0">
              <a:solidFill>
                <a:srgbClr val="000000"/>
              </a:solidFill>
            </a:endParaRPr>
          </a:p>
        </p:txBody>
      </p:sp>
    </p:spTree>
    <p:extLst>
      <p:ext uri="{BB962C8B-B14F-4D97-AF65-F5344CB8AC3E}">
        <p14:creationId xmlns:p14="http://schemas.microsoft.com/office/powerpoint/2010/main" val="402692032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March 2023. All rights Reserved</a:t>
            </a:r>
            <a:endParaRPr lang="en-US" dirty="0">
              <a:solidFill>
                <a:srgbClr val="000000"/>
              </a:solidFill>
            </a:endParaRPr>
          </a:p>
        </p:txBody>
      </p:sp>
    </p:spTree>
    <p:extLst>
      <p:ext uri="{BB962C8B-B14F-4D97-AF65-F5344CB8AC3E}">
        <p14:creationId xmlns:p14="http://schemas.microsoft.com/office/powerpoint/2010/main" val="391300561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March 2023. All rights Reserved</a:t>
            </a:r>
            <a:endParaRPr lang="en-US" dirty="0">
              <a:solidFill>
                <a:srgbClr val="000000"/>
              </a:solidFill>
            </a:endParaRPr>
          </a:p>
        </p:txBody>
      </p:sp>
    </p:spTree>
    <p:extLst>
      <p:ext uri="{BB962C8B-B14F-4D97-AF65-F5344CB8AC3E}">
        <p14:creationId xmlns:p14="http://schemas.microsoft.com/office/powerpoint/2010/main" val="261560015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March 2023. All rights Reserved</a:t>
            </a:r>
            <a:endParaRPr lang="en-US" dirty="0">
              <a:solidFill>
                <a:srgbClr val="000000"/>
              </a:solidFill>
            </a:endParaRPr>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2968981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p:txBody>
      </p:sp>
      <p:sp>
        <p:nvSpPr>
          <p:cNvPr id="12" name="Espace réservé du texte 11"/>
          <p:cNvSpPr>
            <a:spLocks noGrp="1"/>
          </p:cNvSpPr>
          <p:nvPr>
            <p:ph type="body" sz="quarter" idx="13"/>
          </p:nvPr>
        </p:nvSpPr>
        <p:spPr>
          <a:xfrm>
            <a:off x="601134" y="1288158"/>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March 2023. All rights Reserved</a:t>
            </a:r>
            <a:endParaRPr lang="en-US" dirty="0">
              <a:solidFill>
                <a:srgbClr val="000000"/>
              </a:solidFill>
            </a:endParaRPr>
          </a:p>
        </p:txBody>
      </p:sp>
    </p:spTree>
    <p:extLst>
      <p:ext uri="{BB962C8B-B14F-4D97-AF65-F5344CB8AC3E}">
        <p14:creationId xmlns:p14="http://schemas.microsoft.com/office/powerpoint/2010/main" val="80811125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Rectangle 3"/>
          <p:cNvSpPr/>
          <p:nvPr userDrawn="1"/>
        </p:nvSpPr>
        <p:spPr bwMode="gray">
          <a:xfrm>
            <a:off x="601134"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fr-FR" dirty="0">
              <a:solidFill>
                <a:srgbClr val="000000"/>
              </a:solidFill>
              <a:latin typeface="Aria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endParaRPr lang="fr-FR" sz="1200" dirty="0">
              <a:solidFill>
                <a:srgbClr val="000000"/>
              </a:solidFill>
              <a:latin typeface="Arial"/>
            </a:endParaRPr>
          </a:p>
          <a:p>
            <a:endParaRPr lang="fr-FR" sz="1200" dirty="0">
              <a:solidFill>
                <a:srgbClr val="000000"/>
              </a:solidFill>
              <a:latin typeface="Arial"/>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March 2023. All rights Reserved</a:t>
            </a:r>
            <a:endParaRPr lang="en-US" dirty="0">
              <a:solidFill>
                <a:srgbClr val="000000"/>
              </a:solidFill>
            </a:endParaRPr>
          </a:p>
        </p:txBody>
      </p:sp>
    </p:spTree>
    <p:extLst>
      <p:ext uri="{BB962C8B-B14F-4D97-AF65-F5344CB8AC3E}">
        <p14:creationId xmlns:p14="http://schemas.microsoft.com/office/powerpoint/2010/main" val="263864822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March 2023. All rights Reserved</a:t>
            </a:r>
          </a:p>
        </p:txBody>
      </p:sp>
    </p:spTree>
    <p:extLst>
      <p:ext uri="{BB962C8B-B14F-4D97-AF65-F5344CB8AC3E}">
        <p14:creationId xmlns:p14="http://schemas.microsoft.com/office/powerpoint/2010/main" val="355390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March 2023. All rights Reserved</a:t>
            </a:r>
          </a:p>
        </p:txBody>
      </p:sp>
    </p:spTree>
    <p:extLst>
      <p:ext uri="{BB962C8B-B14F-4D97-AF65-F5344CB8AC3E}">
        <p14:creationId xmlns:p14="http://schemas.microsoft.com/office/powerpoint/2010/main" val="149260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361768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86059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243754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March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83231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March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48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3975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15112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99087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8891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308247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89646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08762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3102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376399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48484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98957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99161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17608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76638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2352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193478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55122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2894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56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00556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71561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43522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286036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60131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77821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7845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75777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51255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29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86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45840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47963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March 2023.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905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March 2023.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164686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March 2023.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47500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March 2023.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709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March 2023.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51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822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1080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3366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829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8816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96307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47968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2125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03724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8535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84379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05935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8358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0865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435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18066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927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4332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1949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1841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9080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7310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180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570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285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March 2023.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284493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0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3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20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685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March 2023.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4" y="1"/>
            <a:ext cx="4256087" cy="438151"/>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33">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5"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495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p:cSld name="TitleSlide_photo">
    <p:spTree>
      <p:nvGrpSpPr>
        <p:cNvPr id="1" name=""/>
        <p:cNvGrpSpPr/>
        <p:nvPr/>
      </p:nvGrpSpPr>
      <p:grpSpPr>
        <a:xfrm>
          <a:off x="0" y="0"/>
          <a:ext cx="0" cy="0"/>
          <a:chOff x="0" y="0"/>
          <a:chExt cx="0" cy="0"/>
        </a:xfrm>
      </p:grpSpPr>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9827" y="1115221"/>
            <a:ext cx="2637268" cy="847974"/>
          </a:xfrm>
          <a:prstGeom prst="rect">
            <a:avLst/>
          </a:prstGeom>
        </p:spPr>
      </p:pic>
      <p:sp>
        <p:nvSpPr>
          <p:cNvPr id="5" name="Titre 4"/>
          <p:cNvSpPr>
            <a:spLocks noGrp="1"/>
          </p:cNvSpPr>
          <p:nvPr>
            <p:ph type="title" hasCustomPrompt="1"/>
          </p:nvPr>
        </p:nvSpPr>
        <p:spPr bwMode="gray">
          <a:xfrm>
            <a:off x="565097" y="2613432"/>
            <a:ext cx="11040000" cy="553998"/>
          </a:xfrm>
          <a:noFill/>
        </p:spPr>
        <p:txBody>
          <a:bodyPr lIns="0" tIns="0" rIns="0" bIns="0">
            <a:spAutoFit/>
          </a:bodyPr>
          <a:lstStyle>
            <a:lvl1pPr>
              <a:defRPr sz="4000" b="1">
                <a:solidFill>
                  <a:schemeClr val="tx2"/>
                </a:solidFill>
              </a:defRPr>
            </a:lvl1pPr>
          </a:lstStyle>
          <a:p>
            <a:r>
              <a:rPr lang="fr-FR" dirty="0"/>
              <a:t>MODIFIEZ LE STYLE DU TITRE</a:t>
            </a:r>
          </a:p>
        </p:txBody>
      </p:sp>
      <p:sp>
        <p:nvSpPr>
          <p:cNvPr id="8" name="Espace réservé du texte 7"/>
          <p:cNvSpPr>
            <a:spLocks noGrp="1"/>
          </p:cNvSpPr>
          <p:nvPr>
            <p:ph type="body" sz="quarter" idx="11" hasCustomPrompt="1"/>
          </p:nvPr>
        </p:nvSpPr>
        <p:spPr bwMode="gray">
          <a:xfrm>
            <a:off x="596901" y="3716711"/>
            <a:ext cx="10998201"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a:t>Month</a:t>
            </a:r>
            <a:r>
              <a:rPr lang="fr-FR" altLang="fr-FR" dirty="0"/>
              <a:t> XX, 2012</a:t>
            </a:r>
          </a:p>
        </p:txBody>
      </p:sp>
      <p:sp>
        <p:nvSpPr>
          <p:cNvPr id="7" name="ZoneTexte 6"/>
          <p:cNvSpPr txBox="1"/>
          <p:nvPr/>
        </p:nvSpPr>
        <p:spPr>
          <a:xfrm>
            <a:off x="-1731663" y="369220"/>
            <a:ext cx="1596052" cy="3447098"/>
          </a:xfrm>
          <a:prstGeom prst="rect">
            <a:avLst/>
          </a:prstGeom>
          <a:noFill/>
        </p:spPr>
        <p:txBody>
          <a:bodyPr wrap="square" lIns="0" tIns="0" rIns="0" bIns="0" rtlCol="0">
            <a:spAutoFit/>
          </a:bodyPr>
          <a:lstStyle/>
          <a:p>
            <a:pPr algn="r" fontAlgn="auto">
              <a:spcBef>
                <a:spcPts val="0"/>
              </a:spcBef>
              <a:spcAft>
                <a:spcPts val="0"/>
              </a:spcAft>
            </a:pPr>
            <a:r>
              <a:rPr lang="fr-FR" sz="1400" b="1" dirty="0">
                <a:solidFill>
                  <a:srgbClr val="000000"/>
                </a:solidFill>
                <a:latin typeface="Arial"/>
              </a:rPr>
              <a:t>REPLACE</a:t>
            </a:r>
            <a:r>
              <a:rPr lang="fr-FR" sz="1400" dirty="0">
                <a:solidFill>
                  <a:srgbClr val="000000"/>
                </a:solidFill>
                <a:latin typeface="Arial"/>
              </a:rPr>
              <a:t> </a:t>
            </a:r>
            <a:r>
              <a:rPr lang="fr-FR" sz="1400" b="1" dirty="0">
                <a:solidFill>
                  <a:srgbClr val="000000"/>
                </a:solidFill>
                <a:latin typeface="Arial"/>
              </a:rPr>
              <a:t>THE IMAGE: </a:t>
            </a:r>
          </a:p>
          <a:p>
            <a:pPr algn="r" fontAlgn="auto">
              <a:spcBef>
                <a:spcPts val="0"/>
              </a:spcBef>
              <a:spcAft>
                <a:spcPts val="0"/>
              </a:spcAft>
            </a:pPr>
            <a:endParaRPr lang="fr-FR" sz="1400" b="1" dirty="0">
              <a:solidFill>
                <a:srgbClr val="000000"/>
              </a:solidFill>
              <a:latin typeface="Arial"/>
            </a:endParaRPr>
          </a:p>
          <a:p>
            <a:pPr algn="r" fontAlgn="auto">
              <a:spcBef>
                <a:spcPts val="0"/>
              </a:spcBef>
              <a:spcAft>
                <a:spcPts val="0"/>
              </a:spcAft>
            </a:pPr>
            <a:r>
              <a:rPr lang="fr-FR" sz="1400" dirty="0">
                <a:solidFill>
                  <a:srgbClr val="000000"/>
                </a:solidFill>
                <a:latin typeface="Arial"/>
              </a:rPr>
              <a:t>Right  click &gt; </a:t>
            </a:r>
            <a:r>
              <a:rPr lang="fr-FR" sz="1400" i="1" dirty="0">
                <a:solidFill>
                  <a:srgbClr val="000000"/>
                </a:solidFill>
                <a:latin typeface="Arial"/>
              </a:rPr>
              <a:t>Background </a:t>
            </a:r>
            <a:r>
              <a:rPr lang="fr-FR" sz="1400" i="1" dirty="0" err="1">
                <a:solidFill>
                  <a:srgbClr val="000000"/>
                </a:solidFill>
                <a:latin typeface="Arial"/>
              </a:rPr>
              <a:t>layout</a:t>
            </a:r>
            <a:r>
              <a:rPr lang="fr-FR" sz="1400" i="1" dirty="0">
                <a:solidFill>
                  <a:srgbClr val="000000"/>
                </a:solidFill>
                <a:latin typeface="Arial"/>
              </a:rPr>
              <a:t>…</a:t>
            </a:r>
          </a:p>
          <a:p>
            <a:pPr algn="r" fontAlgn="auto">
              <a:spcBef>
                <a:spcPts val="0"/>
              </a:spcBef>
              <a:spcAft>
                <a:spcPts val="0"/>
              </a:spcAft>
            </a:pPr>
            <a:endParaRPr lang="fr-FR" sz="1400" dirty="0">
              <a:solidFill>
                <a:srgbClr val="000000"/>
              </a:solidFill>
              <a:latin typeface="Arial"/>
            </a:endParaRPr>
          </a:p>
          <a:p>
            <a:pPr algn="r" fontAlgn="auto">
              <a:spcBef>
                <a:spcPts val="0"/>
              </a:spcBef>
              <a:spcAft>
                <a:spcPts val="0"/>
              </a:spcAft>
            </a:pPr>
            <a:r>
              <a:rPr lang="fr-FR" sz="1400" dirty="0">
                <a:solidFill>
                  <a:srgbClr val="000000"/>
                </a:solidFill>
                <a:latin typeface="Arial"/>
              </a:rPr>
              <a:t>Select </a:t>
            </a:r>
            <a:r>
              <a:rPr lang="fr-FR" sz="1400" i="1" dirty="0" err="1">
                <a:solidFill>
                  <a:srgbClr val="000000"/>
                </a:solidFill>
                <a:latin typeface="Arial"/>
              </a:rPr>
              <a:t>Filling</a:t>
            </a:r>
            <a:r>
              <a:rPr lang="fr-FR" sz="1400" i="1" dirty="0">
                <a:solidFill>
                  <a:srgbClr val="000000"/>
                </a:solidFill>
                <a:latin typeface="Arial"/>
              </a:rPr>
              <a:t> </a:t>
            </a:r>
            <a:r>
              <a:rPr lang="fr-FR" sz="1400" i="1" dirty="0" err="1">
                <a:solidFill>
                  <a:srgbClr val="000000"/>
                </a:solidFill>
                <a:latin typeface="Arial"/>
              </a:rPr>
              <a:t>with</a:t>
            </a:r>
            <a:r>
              <a:rPr lang="fr-FR" sz="1400" i="1" dirty="0">
                <a:solidFill>
                  <a:srgbClr val="000000"/>
                </a:solidFill>
                <a:latin typeface="Arial"/>
              </a:rPr>
              <a:t> image or texture</a:t>
            </a:r>
          </a:p>
          <a:p>
            <a:pPr algn="r" fontAlgn="auto">
              <a:spcBef>
                <a:spcPts val="0"/>
              </a:spcBef>
              <a:spcAft>
                <a:spcPts val="0"/>
              </a:spcAft>
            </a:pPr>
            <a:endParaRPr lang="fr-FR" sz="1400" dirty="0">
              <a:solidFill>
                <a:srgbClr val="000000"/>
              </a:solidFill>
              <a:latin typeface="Arial"/>
            </a:endParaRPr>
          </a:p>
          <a:p>
            <a:pPr algn="r" fontAlgn="auto">
              <a:spcBef>
                <a:spcPts val="0"/>
              </a:spcBef>
              <a:spcAft>
                <a:spcPts val="0"/>
              </a:spcAft>
            </a:pPr>
            <a:r>
              <a:rPr lang="fr-FR" sz="1400" i="1" dirty="0">
                <a:solidFill>
                  <a:srgbClr val="000000"/>
                </a:solidFill>
                <a:latin typeface="Arial"/>
              </a:rPr>
              <a:t>Insert </a:t>
            </a:r>
            <a:r>
              <a:rPr lang="fr-FR" sz="1400" i="1" dirty="0" err="1">
                <a:solidFill>
                  <a:srgbClr val="000000"/>
                </a:solidFill>
                <a:latin typeface="Arial"/>
              </a:rPr>
              <a:t>from</a:t>
            </a:r>
            <a:r>
              <a:rPr lang="fr-FR" sz="1400" i="1" dirty="0">
                <a:solidFill>
                  <a:srgbClr val="000000"/>
                </a:solidFill>
                <a:latin typeface="Arial"/>
              </a:rPr>
              <a:t>… File</a:t>
            </a:r>
            <a:r>
              <a:rPr lang="fr-FR" sz="1400" dirty="0">
                <a:solidFill>
                  <a:srgbClr val="000000"/>
                </a:solidFill>
                <a:latin typeface="Arial"/>
              </a:rPr>
              <a:t> </a:t>
            </a:r>
            <a:r>
              <a:rPr lang="fr-FR" sz="1400" dirty="0" err="1">
                <a:solidFill>
                  <a:srgbClr val="000000"/>
                </a:solidFill>
                <a:latin typeface="Arial"/>
              </a:rPr>
              <a:t>button</a:t>
            </a:r>
            <a:endParaRPr lang="fr-FR" sz="1400" dirty="0">
              <a:solidFill>
                <a:srgbClr val="000000"/>
              </a:solidFill>
              <a:latin typeface="Arial"/>
            </a:endParaRPr>
          </a:p>
          <a:p>
            <a:pPr algn="r" fontAlgn="auto">
              <a:spcBef>
                <a:spcPts val="0"/>
              </a:spcBef>
              <a:spcAft>
                <a:spcPts val="0"/>
              </a:spcAft>
            </a:pPr>
            <a:endParaRPr lang="fr-FR" sz="1400" dirty="0">
              <a:solidFill>
                <a:srgbClr val="000000"/>
              </a:solidFill>
              <a:latin typeface="Arial"/>
            </a:endParaRPr>
          </a:p>
          <a:p>
            <a:pPr algn="r" fontAlgn="auto">
              <a:spcBef>
                <a:spcPts val="0"/>
              </a:spcBef>
              <a:spcAft>
                <a:spcPts val="0"/>
              </a:spcAft>
            </a:pPr>
            <a:r>
              <a:rPr lang="fr-FR" sz="1400" dirty="0">
                <a:solidFill>
                  <a:srgbClr val="000000"/>
                </a:solidFill>
                <a:latin typeface="Arial"/>
              </a:rPr>
              <a:t>Select </a:t>
            </a:r>
            <a:r>
              <a:rPr lang="fr-FR" sz="1400" dirty="0" err="1">
                <a:solidFill>
                  <a:srgbClr val="000000"/>
                </a:solidFill>
                <a:latin typeface="Arial"/>
              </a:rPr>
              <a:t>your</a:t>
            </a:r>
            <a:r>
              <a:rPr lang="fr-FR" sz="1400" dirty="0">
                <a:solidFill>
                  <a:srgbClr val="000000"/>
                </a:solidFill>
                <a:latin typeface="Arial"/>
              </a:rPr>
              <a:t> </a:t>
            </a:r>
            <a:r>
              <a:rPr lang="fr-FR" sz="1400" dirty="0" err="1">
                <a:solidFill>
                  <a:srgbClr val="000000"/>
                </a:solidFill>
                <a:latin typeface="Arial"/>
              </a:rPr>
              <a:t>picture</a:t>
            </a:r>
            <a:endParaRPr lang="fr-FR" sz="1400" dirty="0">
              <a:solidFill>
                <a:srgbClr val="000000"/>
              </a:solidFill>
              <a:latin typeface="Arial"/>
            </a:endParaRPr>
          </a:p>
          <a:p>
            <a:pPr algn="r" fontAlgn="auto">
              <a:spcBef>
                <a:spcPts val="0"/>
              </a:spcBef>
              <a:spcAft>
                <a:spcPts val="0"/>
              </a:spcAft>
            </a:pPr>
            <a:endParaRPr lang="fr-FR" sz="1400" dirty="0">
              <a:solidFill>
                <a:srgbClr val="000000"/>
              </a:solidFill>
              <a:latin typeface="Arial"/>
            </a:endParaRPr>
          </a:p>
          <a:p>
            <a:pPr algn="r" fontAlgn="auto">
              <a:spcBef>
                <a:spcPts val="0"/>
              </a:spcBef>
              <a:spcAft>
                <a:spcPts val="0"/>
              </a:spcAft>
            </a:pPr>
            <a:r>
              <a:rPr lang="fr-FR" sz="1400" dirty="0">
                <a:solidFill>
                  <a:srgbClr val="000000"/>
                </a:solidFill>
                <a:latin typeface="Arial"/>
              </a:rPr>
              <a:t>Close </a:t>
            </a:r>
            <a:r>
              <a:rPr lang="fr-FR" sz="1400" dirty="0" err="1">
                <a:solidFill>
                  <a:srgbClr val="000000"/>
                </a:solidFill>
                <a:latin typeface="Arial"/>
              </a:rPr>
              <a:t>window</a:t>
            </a:r>
            <a:endParaRPr lang="fr-FR" sz="1400" dirty="0">
              <a:solidFill>
                <a:srgbClr val="000000"/>
              </a:solidFill>
              <a:latin typeface="Arial"/>
            </a:endParaRPr>
          </a:p>
        </p:txBody>
      </p:sp>
      <p:sp>
        <p:nvSpPr>
          <p:cNvPr id="11" name="ZoneTexte 10"/>
          <p:cNvSpPr txBox="1"/>
          <p:nvPr/>
        </p:nvSpPr>
        <p:spPr>
          <a:xfrm>
            <a:off x="-1731663" y="5583907"/>
            <a:ext cx="1596052" cy="861774"/>
          </a:xfrm>
          <a:prstGeom prst="rect">
            <a:avLst/>
          </a:prstGeom>
          <a:noFill/>
        </p:spPr>
        <p:txBody>
          <a:bodyPr wrap="square" lIns="0" tIns="0" rIns="0" bIns="0" rtlCol="0">
            <a:spAutoFit/>
          </a:bodyPr>
          <a:lstStyle/>
          <a:p>
            <a:pPr algn="r" fontAlgn="auto">
              <a:spcBef>
                <a:spcPts val="0"/>
              </a:spcBef>
              <a:spcAft>
                <a:spcPts val="0"/>
              </a:spcAft>
            </a:pPr>
            <a:r>
              <a:rPr lang="fr-FR" sz="1400" b="1" dirty="0">
                <a:solidFill>
                  <a:srgbClr val="000000"/>
                </a:solidFill>
                <a:latin typeface="Arial"/>
              </a:rPr>
              <a:t>On a </a:t>
            </a:r>
            <a:r>
              <a:rPr lang="fr-FR" sz="1400" b="1" dirty="0" err="1">
                <a:solidFill>
                  <a:srgbClr val="000000"/>
                </a:solidFill>
                <a:latin typeface="Arial"/>
              </a:rPr>
              <a:t>dark</a:t>
            </a:r>
            <a:r>
              <a:rPr lang="fr-FR" sz="1400" b="1" dirty="0">
                <a:solidFill>
                  <a:srgbClr val="000000"/>
                </a:solidFill>
                <a:latin typeface="Arial"/>
              </a:rPr>
              <a:t> background </a:t>
            </a:r>
            <a:r>
              <a:rPr lang="fr-FR" sz="1400" b="1" dirty="0" err="1">
                <a:solidFill>
                  <a:srgbClr val="000000"/>
                </a:solidFill>
                <a:latin typeface="Arial"/>
              </a:rPr>
              <a:t>remove</a:t>
            </a:r>
            <a:r>
              <a:rPr lang="fr-FR" sz="1400" b="1" dirty="0">
                <a:solidFill>
                  <a:srgbClr val="000000"/>
                </a:solidFill>
                <a:latin typeface="Arial"/>
              </a:rPr>
              <a:t> the STOP Hunger </a:t>
            </a:r>
            <a:r>
              <a:rPr lang="fr-FR" sz="1400" b="1" dirty="0" err="1">
                <a:solidFill>
                  <a:srgbClr val="000000"/>
                </a:solidFill>
                <a:latin typeface="Arial"/>
              </a:rPr>
              <a:t>color</a:t>
            </a:r>
            <a:r>
              <a:rPr lang="fr-FR" sz="1400" b="1" dirty="0">
                <a:solidFill>
                  <a:srgbClr val="000000"/>
                </a:solidFill>
                <a:latin typeface="Arial"/>
              </a:rPr>
              <a:t> logo</a:t>
            </a:r>
            <a:endParaRPr lang="fr-FR" sz="1400" dirty="0">
              <a:solidFill>
                <a:srgbClr val="000000"/>
              </a:solidFill>
              <a:latin typeface="Arial"/>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419678430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D0DFE12C-590F-414E-89CA-A05058A2EC28}" type="slidenum">
              <a:rPr lang="en-US">
                <a:solidFill>
                  <a:srgbClr val="000000"/>
                </a:solidFill>
              </a:rPr>
              <a:pPr/>
              <a:t>‹#›</a:t>
            </a:fld>
            <a:endParaRPr lang="en-US">
              <a:solidFill>
                <a:srgbClr val="000000"/>
              </a:solidFill>
            </a:endParaRPr>
          </a:p>
        </p:txBody>
      </p:sp>
      <p:sp>
        <p:nvSpPr>
          <p:cNvPr id="6" name="Espace réservé du texte 5"/>
          <p:cNvSpPr>
            <a:spLocks noGrp="1"/>
          </p:cNvSpPr>
          <p:nvPr>
            <p:ph type="body" sz="quarter" idx="13"/>
          </p:nvPr>
        </p:nvSpPr>
        <p:spPr>
          <a:xfrm>
            <a:off x="4463820" y="954156"/>
            <a:ext cx="7131281" cy="5202000"/>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b="1"/>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p:txBody>
      </p:sp>
      <p:sp>
        <p:nvSpPr>
          <p:cNvPr id="9" name="Titre 1"/>
          <p:cNvSpPr>
            <a:spLocks noGrp="1"/>
          </p:cNvSpPr>
          <p:nvPr>
            <p:ph type="title" hasCustomPrompt="1"/>
          </p:nvPr>
        </p:nvSpPr>
        <p:spPr bwMode="gray">
          <a:xfrm>
            <a:off x="596901" y="352425"/>
            <a:ext cx="10998201"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SUMMARY</a:t>
            </a:r>
          </a:p>
        </p:txBody>
      </p:sp>
      <p:sp>
        <p:nvSpPr>
          <p:cNvPr id="10" name="Espace réservé pour une image  6"/>
          <p:cNvSpPr>
            <a:spLocks noGrp="1"/>
          </p:cNvSpPr>
          <p:nvPr>
            <p:ph type="pic" sz="quarter" idx="12"/>
          </p:nvPr>
        </p:nvSpPr>
        <p:spPr>
          <a:xfrm>
            <a:off x="596899" y="954156"/>
            <a:ext cx="3771903" cy="5202000"/>
          </a:xfrm>
          <a:noFill/>
        </p:spPr>
        <p:txBody>
          <a:bodyPr/>
          <a:lstStyle>
            <a:lvl1pPr marL="0" indent="0" algn="ctr">
              <a:buNone/>
              <a:defRPr/>
            </a:lvl1pPr>
          </a:lstStyle>
          <a:p>
            <a:r>
              <a:rPr lang="en-US"/>
              <a:t>Click icon to add picture</a:t>
            </a:r>
            <a:endParaRPr lang="fr-FR" dirty="0"/>
          </a:p>
        </p:txBody>
      </p:sp>
      <p:sp>
        <p:nvSpPr>
          <p:cNvPr id="12" name="ZoneTexte 11"/>
          <p:cNvSpPr txBox="1"/>
          <p:nvPr/>
        </p:nvSpPr>
        <p:spPr>
          <a:xfrm>
            <a:off x="-1584853" y="1872115"/>
            <a:ext cx="1487433" cy="3139321"/>
          </a:xfrm>
          <a:prstGeom prst="rect">
            <a:avLst/>
          </a:prstGeom>
          <a:noFill/>
        </p:spPr>
        <p:txBody>
          <a:bodyPr wrap="square" lIns="0" tIns="0" rIns="0" bIns="0" rtlCol="0">
            <a:spAutoFit/>
          </a:bodyPr>
          <a:lstStyle/>
          <a:p>
            <a:pPr algn="r" fontAlgn="auto">
              <a:spcBef>
                <a:spcPts val="0"/>
              </a:spcBef>
              <a:spcAft>
                <a:spcPts val="0"/>
              </a:spcAft>
            </a:pPr>
            <a:endParaRPr lang="fr-FR" sz="1200" dirty="0">
              <a:solidFill>
                <a:srgbClr val="000000"/>
              </a:solidFill>
              <a:latin typeface="Arial"/>
            </a:endParaRPr>
          </a:p>
          <a:p>
            <a:pPr algn="r" fontAlgn="auto">
              <a:spcBef>
                <a:spcPts val="0"/>
              </a:spcBef>
              <a:spcAft>
                <a:spcPts val="0"/>
              </a:spcAft>
            </a:pPr>
            <a:r>
              <a:rPr lang="fr-FR" sz="1200" b="1" dirty="0">
                <a:solidFill>
                  <a:srgbClr val="000000"/>
                </a:solidFill>
                <a:latin typeface="Arial"/>
              </a:rPr>
              <a:t>TO</a:t>
            </a:r>
          </a:p>
          <a:p>
            <a:pPr algn="r" fontAlgn="auto">
              <a:spcBef>
                <a:spcPts val="0"/>
              </a:spcBef>
              <a:spcAft>
                <a:spcPts val="0"/>
              </a:spcAft>
            </a:pPr>
            <a:r>
              <a:rPr lang="fr-FR" sz="1200" b="1" dirty="0">
                <a:solidFill>
                  <a:srgbClr val="000000"/>
                </a:solidFill>
                <a:latin typeface="Arial"/>
              </a:rPr>
              <a:t>REPLACE</a:t>
            </a:r>
            <a:r>
              <a:rPr lang="fr-FR" sz="1200" dirty="0">
                <a:solidFill>
                  <a:srgbClr val="000000"/>
                </a:solidFill>
                <a:latin typeface="Arial"/>
              </a:rPr>
              <a:t> </a:t>
            </a:r>
            <a:br>
              <a:rPr lang="fr-FR" sz="1200" dirty="0">
                <a:solidFill>
                  <a:srgbClr val="000000"/>
                </a:solidFill>
                <a:latin typeface="Arial"/>
              </a:rPr>
            </a:br>
            <a:r>
              <a:rPr lang="fr-FR" sz="1200" dirty="0">
                <a:solidFill>
                  <a:srgbClr val="000000"/>
                </a:solidFill>
                <a:latin typeface="Arial"/>
              </a:rPr>
              <a:t>AN IMAGE: </a:t>
            </a:r>
            <a:r>
              <a:rPr lang="fr-FR" sz="1200" b="1" dirty="0">
                <a:solidFill>
                  <a:srgbClr val="000000"/>
                </a:solidFill>
                <a:latin typeface="Arial"/>
              </a:rPr>
              <a:t>Click on the image and </a:t>
            </a:r>
            <a:r>
              <a:rPr lang="fr-FR" sz="1200" b="1" dirty="0" err="1">
                <a:solidFill>
                  <a:srgbClr val="000000"/>
                </a:solidFill>
                <a:latin typeface="Arial"/>
              </a:rPr>
              <a:t>delete</a:t>
            </a:r>
            <a:r>
              <a:rPr lang="fr-FR" sz="1200" b="1" dirty="0">
                <a:solidFill>
                  <a:srgbClr val="000000"/>
                </a:solidFill>
                <a:latin typeface="Arial"/>
              </a:rPr>
              <a:t> </a:t>
            </a:r>
          </a:p>
          <a:p>
            <a:pPr algn="r" fontAlgn="auto">
              <a:spcBef>
                <a:spcPts val="0"/>
              </a:spcBef>
              <a:spcAft>
                <a:spcPts val="0"/>
              </a:spcAft>
            </a:pPr>
            <a:endParaRPr lang="fr-FR" sz="1200" b="1" dirty="0">
              <a:solidFill>
                <a:srgbClr val="000000"/>
              </a:solidFill>
              <a:latin typeface="Arial"/>
            </a:endParaRPr>
          </a:p>
          <a:p>
            <a:pPr algn="r" fontAlgn="auto">
              <a:spcBef>
                <a:spcPts val="0"/>
              </a:spcBef>
              <a:spcAft>
                <a:spcPts val="0"/>
              </a:spcAft>
            </a:pPr>
            <a:r>
              <a:rPr lang="fr-FR" sz="1200" dirty="0" err="1">
                <a:solidFill>
                  <a:srgbClr val="000000"/>
                </a:solidFill>
                <a:latin typeface="Arial"/>
              </a:rPr>
              <a:t>then</a:t>
            </a:r>
            <a:r>
              <a:rPr lang="fr-FR" sz="1200" dirty="0">
                <a:solidFill>
                  <a:srgbClr val="000000"/>
                </a:solidFill>
                <a:latin typeface="Arial"/>
              </a:rPr>
              <a:t> click on the photo </a:t>
            </a:r>
            <a:r>
              <a:rPr lang="fr-FR" sz="1200" dirty="0" err="1">
                <a:solidFill>
                  <a:srgbClr val="000000"/>
                </a:solidFill>
                <a:latin typeface="Arial"/>
              </a:rPr>
              <a:t>icon</a:t>
            </a:r>
            <a:r>
              <a:rPr lang="fr-FR" sz="1200" dirty="0">
                <a:solidFill>
                  <a:srgbClr val="000000"/>
                </a:solidFill>
                <a:latin typeface="Arial"/>
              </a:rPr>
              <a:t>.</a:t>
            </a:r>
          </a:p>
          <a:p>
            <a:pPr algn="r" fontAlgn="auto">
              <a:spcBef>
                <a:spcPts val="0"/>
              </a:spcBef>
              <a:spcAft>
                <a:spcPts val="0"/>
              </a:spcAft>
            </a:pPr>
            <a:endParaRPr lang="fr-FR" sz="1200" dirty="0">
              <a:solidFill>
                <a:srgbClr val="000000"/>
              </a:solidFill>
              <a:latin typeface="Arial"/>
            </a:endParaRPr>
          </a:p>
          <a:p>
            <a:pPr algn="r" fontAlgn="auto">
              <a:spcBef>
                <a:spcPts val="0"/>
              </a:spcBef>
              <a:spcAft>
                <a:spcPts val="0"/>
              </a:spcAft>
            </a:pPr>
            <a:r>
              <a:rPr lang="fr-FR" sz="1200" dirty="0">
                <a:solidFill>
                  <a:srgbClr val="000000"/>
                </a:solidFill>
                <a:latin typeface="Arial"/>
              </a:rPr>
              <a:t>Select </a:t>
            </a:r>
            <a:r>
              <a:rPr lang="fr-FR" sz="1200" dirty="0" err="1">
                <a:solidFill>
                  <a:srgbClr val="000000"/>
                </a:solidFill>
                <a:latin typeface="Arial"/>
              </a:rPr>
              <a:t>your</a:t>
            </a:r>
            <a:r>
              <a:rPr lang="fr-FR" sz="1200" dirty="0">
                <a:solidFill>
                  <a:srgbClr val="000000"/>
                </a:solidFill>
                <a:latin typeface="Arial"/>
              </a:rPr>
              <a:t> photo and insert</a:t>
            </a:r>
          </a:p>
          <a:p>
            <a:pPr algn="r" fontAlgn="auto">
              <a:spcBef>
                <a:spcPts val="0"/>
              </a:spcBef>
              <a:spcAft>
                <a:spcPts val="0"/>
              </a:spcAft>
            </a:pPr>
            <a:endParaRPr lang="fr-FR" sz="1200" dirty="0">
              <a:solidFill>
                <a:srgbClr val="000000"/>
              </a:solidFill>
              <a:latin typeface="Arial"/>
            </a:endParaRPr>
          </a:p>
          <a:p>
            <a:pPr algn="r" fontAlgn="auto">
              <a:spcBef>
                <a:spcPts val="0"/>
              </a:spcBef>
              <a:spcAft>
                <a:spcPts val="0"/>
              </a:spcAft>
            </a:pPr>
            <a:r>
              <a:rPr lang="fr-FR" sz="1200" dirty="0" err="1">
                <a:solidFill>
                  <a:srgbClr val="000000"/>
                </a:solidFill>
                <a:latin typeface="Arial"/>
              </a:rPr>
              <a:t>Resize</a:t>
            </a:r>
            <a:r>
              <a:rPr lang="fr-FR" sz="1200" dirty="0">
                <a:solidFill>
                  <a:srgbClr val="000000"/>
                </a:solidFill>
                <a:latin typeface="Arial"/>
              </a:rPr>
              <a:t> photo if </a:t>
            </a:r>
            <a:r>
              <a:rPr lang="fr-FR" sz="1200" dirty="0" err="1">
                <a:solidFill>
                  <a:srgbClr val="000000"/>
                </a:solidFill>
                <a:latin typeface="Arial"/>
              </a:rPr>
              <a:t>needed</a:t>
            </a:r>
            <a:r>
              <a:rPr lang="fr-FR" sz="1200" dirty="0">
                <a:solidFill>
                  <a:srgbClr val="000000"/>
                </a:solidFill>
                <a:latin typeface="Arial"/>
              </a:rPr>
              <a:t> by </a:t>
            </a:r>
            <a:r>
              <a:rPr lang="fr-FR" sz="1200" dirty="0" err="1">
                <a:solidFill>
                  <a:srgbClr val="000000"/>
                </a:solidFill>
                <a:latin typeface="Arial"/>
              </a:rPr>
              <a:t>cropping</a:t>
            </a:r>
            <a:r>
              <a:rPr lang="fr-FR" sz="1200" dirty="0">
                <a:solidFill>
                  <a:srgbClr val="000000"/>
                </a:solidFill>
                <a:latin typeface="Arial"/>
              </a:rPr>
              <a:t> and </a:t>
            </a:r>
            <a:r>
              <a:rPr lang="fr-FR" sz="1200" dirty="0" err="1">
                <a:solidFill>
                  <a:srgbClr val="000000"/>
                </a:solidFill>
                <a:latin typeface="Arial"/>
              </a:rPr>
              <a:t>sliding</a:t>
            </a:r>
            <a:r>
              <a:rPr lang="fr-FR" sz="1200" dirty="0">
                <a:solidFill>
                  <a:srgbClr val="000000"/>
                </a:solidFill>
                <a:latin typeface="Arial"/>
              </a:rPr>
              <a:t> </a:t>
            </a:r>
            <a:r>
              <a:rPr lang="fr-FR" sz="1200" dirty="0" err="1">
                <a:solidFill>
                  <a:srgbClr val="000000"/>
                </a:solidFill>
                <a:latin typeface="Arial"/>
              </a:rPr>
              <a:t>it</a:t>
            </a:r>
            <a:r>
              <a:rPr lang="fr-FR" sz="1200" dirty="0">
                <a:solidFill>
                  <a:srgbClr val="000000"/>
                </a:solidFill>
                <a:latin typeface="Arial"/>
              </a:rPr>
              <a:t> </a:t>
            </a:r>
          </a:p>
          <a:p>
            <a:pPr algn="r" fontAlgn="auto">
              <a:spcBef>
                <a:spcPts val="0"/>
              </a:spcBef>
              <a:spcAft>
                <a:spcPts val="0"/>
              </a:spcAft>
            </a:pPr>
            <a:endParaRPr lang="fr-FR" sz="1200" dirty="0">
              <a:solidFill>
                <a:srgbClr val="000000"/>
              </a:solidFill>
              <a:latin typeface="Arial"/>
            </a:endParaRPr>
          </a:p>
        </p:txBody>
      </p:sp>
      <p:sp>
        <p:nvSpPr>
          <p:cNvPr id="2" name="Espace réservé du pied de page 1"/>
          <p:cNvSpPr>
            <a:spLocks noGrp="1"/>
          </p:cNvSpPr>
          <p:nvPr>
            <p:ph type="ftr" sz="quarter" idx="14"/>
          </p:nvPr>
        </p:nvSpPr>
        <p:spPr/>
        <p:txBody>
          <a:bodyPr/>
          <a:lstStyle/>
          <a:p>
            <a:r>
              <a:rPr lang="en-US">
                <a:solidFill>
                  <a:srgbClr val="000000"/>
                </a:solidFill>
              </a:rPr>
              <a:t>Unit Controller Call Series © Sodexo March 2023. All rights Reserved</a:t>
            </a:r>
          </a:p>
        </p:txBody>
      </p:sp>
    </p:spTree>
    <p:extLst>
      <p:ext uri="{BB962C8B-B14F-4D97-AF65-F5344CB8AC3E}">
        <p14:creationId xmlns:p14="http://schemas.microsoft.com/office/powerpoint/2010/main" val="170153151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TITLE</a:t>
            </a:r>
          </a:p>
        </p:txBody>
      </p:sp>
      <p:sp>
        <p:nvSpPr>
          <p:cNvPr id="3" name="Espace réservé du numéro de diapositive 2"/>
          <p:cNvSpPr>
            <a:spLocks noGrp="1"/>
          </p:cNvSpPr>
          <p:nvPr>
            <p:ph type="sldNum" sz="quarter" idx="10"/>
          </p:nvPr>
        </p:nvSpPr>
        <p:spPr/>
        <p:txBody>
          <a:bodyPr/>
          <a:lstStyle/>
          <a:p>
            <a:fld id="{D0DFE12C-590F-414E-89CA-A05058A2EC28}" type="slidenum">
              <a:rPr lang="en-US">
                <a:solidFill>
                  <a:srgbClr val="000000"/>
                </a:solidFill>
              </a:rPr>
              <a:pPr/>
              <a:t>‹#›</a:t>
            </a:fld>
            <a:endParaRPr lang="en-US">
              <a:solidFill>
                <a:srgbClr val="000000"/>
              </a:solidFill>
            </a:endParaRPr>
          </a:p>
        </p:txBody>
      </p:sp>
      <p:sp>
        <p:nvSpPr>
          <p:cNvPr id="4" name="Espace réservé du pied de page 3"/>
          <p:cNvSpPr>
            <a:spLocks noGrp="1"/>
          </p:cNvSpPr>
          <p:nvPr>
            <p:ph type="ftr" sz="quarter" idx="11"/>
          </p:nvPr>
        </p:nvSpPr>
        <p:spPr/>
        <p:txBody>
          <a:bodyPr/>
          <a:lstStyle/>
          <a:p>
            <a:r>
              <a:rPr lang="en-US">
                <a:solidFill>
                  <a:srgbClr val="000000"/>
                </a:solidFill>
              </a:rPr>
              <a:t>Unit Controller Call Series © Sodexo March 2023. All rights Reserved</a:t>
            </a:r>
          </a:p>
        </p:txBody>
      </p:sp>
    </p:spTree>
    <p:extLst>
      <p:ext uri="{BB962C8B-B14F-4D97-AF65-F5344CB8AC3E}">
        <p14:creationId xmlns:p14="http://schemas.microsoft.com/office/powerpoint/2010/main" val="137390092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March 2023. All rights Reserved</a:t>
            </a:r>
          </a:p>
        </p:txBody>
      </p:sp>
    </p:spTree>
    <p:extLst>
      <p:ext uri="{BB962C8B-B14F-4D97-AF65-F5344CB8AC3E}">
        <p14:creationId xmlns:p14="http://schemas.microsoft.com/office/powerpoint/2010/main" val="59556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March 2023. All rights Reserved</a:t>
            </a:r>
          </a:p>
        </p:txBody>
      </p:sp>
    </p:spTree>
    <p:extLst>
      <p:ext uri="{BB962C8B-B14F-4D97-AF65-F5344CB8AC3E}">
        <p14:creationId xmlns:p14="http://schemas.microsoft.com/office/powerpoint/2010/main" val="179021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211239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345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March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375609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March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8429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March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6021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38008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March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28862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68028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51416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04425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16439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58205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March 2023.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402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342115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70544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54574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42904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90566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8946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75425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March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313372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2313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55079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March 2023.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355057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95423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50642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March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58452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160750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84144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79214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03330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33221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81187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58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March 2023.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403165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89388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401365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800"/>
            </a:lvl1pPr>
          </a:lstStyle>
          <a:p>
            <a:r>
              <a:rPr lang="fr-FR"/>
              <a:t>Modifiez le style du titre</a:t>
            </a:r>
            <a:endParaRPr lang="en-AU"/>
          </a:p>
        </p:txBody>
      </p:sp>
      <p:sp>
        <p:nvSpPr>
          <p:cNvPr id="10" name="Picture Placeholder 8"/>
          <p:cNvSpPr>
            <a:spLocks noGrp="1"/>
          </p:cNvSpPr>
          <p:nvPr>
            <p:ph type="pic" sz="quarter" idx="12" hasCustomPrompt="1"/>
          </p:nvPr>
        </p:nvSpPr>
        <p:spPr>
          <a:xfrm>
            <a:off x="4550833" y="1625600"/>
            <a:ext cx="701701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Tree>
    <p:extLst>
      <p:ext uri="{BB962C8B-B14F-4D97-AF65-F5344CB8AC3E}">
        <p14:creationId xmlns:p14="http://schemas.microsoft.com/office/powerpoint/2010/main" val="176540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800"/>
            </a:lvl1pPr>
          </a:lstStyle>
          <a:p>
            <a:r>
              <a:rPr lang="fr-FR"/>
              <a:t>Modifiez le style du titre</a:t>
            </a:r>
            <a:endParaRPr lang="en-AU"/>
          </a:p>
        </p:txBody>
      </p:sp>
    </p:spTree>
    <p:extLst>
      <p:ext uri="{BB962C8B-B14F-4D97-AF65-F5344CB8AC3E}">
        <p14:creationId xmlns:p14="http://schemas.microsoft.com/office/powerpoint/2010/main" val="222932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a:t>[Chapters]</a:t>
            </a:r>
          </a:p>
        </p:txBody>
      </p:sp>
      <p:sp>
        <p:nvSpPr>
          <p:cNvPr id="2" name="Title 1"/>
          <p:cNvSpPr>
            <a:spLocks noGrp="1"/>
          </p:cNvSpPr>
          <p:nvPr>
            <p:ph type="title" hasCustomPrompt="1"/>
          </p:nvPr>
        </p:nvSpPr>
        <p:spPr/>
        <p:txBody>
          <a:bodyPr/>
          <a:lstStyle>
            <a:lvl1pPr>
              <a:defRPr baseline="0"/>
            </a:lvl1pPr>
          </a:lstStyle>
          <a:p>
            <a:r>
              <a:rPr lang="en-US"/>
              <a:t>Contents or Agenda</a:t>
            </a:r>
            <a:endParaRPr lang="en-AU"/>
          </a:p>
        </p:txBody>
      </p:sp>
    </p:spTree>
    <p:extLst>
      <p:ext uri="{BB962C8B-B14F-4D97-AF65-F5344CB8AC3E}">
        <p14:creationId xmlns:p14="http://schemas.microsoft.com/office/powerpoint/2010/main" val="15075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0"/>
            <a:ext cx="10941049" cy="784830"/>
          </a:xfrm>
          <a:prstGeom prst="rect">
            <a:avLst/>
          </a:prstGeom>
          <a:noFill/>
        </p:spPr>
        <p:txBody>
          <a:bodyPr wrap="square" lIns="0" tIns="0" rIns="0" rtlCol="0">
            <a:spAutoFit/>
          </a:bodyPr>
          <a:lstStyle/>
          <a:p>
            <a:r>
              <a:rPr lang="en-AU" sz="4800" b="1">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a:t>[Chapters]</a:t>
            </a:r>
          </a:p>
        </p:txBody>
      </p:sp>
    </p:spTree>
    <p:extLst>
      <p:ext uri="{BB962C8B-B14F-4D97-AF65-F5344CB8AC3E}">
        <p14:creationId xmlns:p14="http://schemas.microsoft.com/office/powerpoint/2010/main" val="425893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2" name="TextBox 1"/>
          <p:cNvSpPr txBox="1"/>
          <p:nvPr userDrawn="1"/>
        </p:nvSpPr>
        <p:spPr>
          <a:xfrm>
            <a:off x="589280" y="355200"/>
            <a:ext cx="10980421" cy="738664"/>
          </a:xfrm>
          <a:prstGeom prst="rect">
            <a:avLst/>
          </a:prstGeom>
          <a:noFill/>
        </p:spPr>
        <p:txBody>
          <a:bodyPr wrap="square" lIns="0" tIns="0" rIns="0" bIns="0" rtlCol="0">
            <a:spAutoFit/>
          </a:bodyPr>
          <a:lstStyle/>
          <a:p>
            <a:r>
              <a:rPr lang="en-AU" sz="4800" b="1">
                <a:solidFill>
                  <a:schemeClr val="accent1"/>
                </a:solidFill>
              </a:rPr>
              <a:t>Forward-looking Information</a:t>
            </a:r>
          </a:p>
        </p:txBody>
      </p:sp>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267" b="0" cap="none" baseline="0">
                <a:solidFill>
                  <a:schemeClr val="accent1"/>
                </a:solidFill>
              </a:defRPr>
            </a:lvl1pPr>
          </a:lstStyle>
          <a:p>
            <a:pPr lvl="0"/>
            <a:r>
              <a:rPr lang="en-US"/>
              <a:t>[Enter text]</a:t>
            </a:r>
          </a:p>
        </p:txBody>
      </p:sp>
      <p:sp>
        <p:nvSpPr>
          <p:cNvPr id="4" name="Date Placeholder 3"/>
          <p:cNvSpPr>
            <a:spLocks noGrp="1"/>
          </p:cNvSpPr>
          <p:nvPr>
            <p:ph type="dt" sz="half" idx="11"/>
          </p:nvPr>
        </p:nvSpPr>
        <p:spPr/>
        <p:txBody>
          <a:bodyPr/>
          <a:lstStyle/>
          <a:p>
            <a:endParaRPr lang="en-AU"/>
          </a:p>
        </p:txBody>
      </p:sp>
      <p:sp>
        <p:nvSpPr>
          <p:cNvPr id="6" name="Footer Placeholder 5"/>
          <p:cNvSpPr>
            <a:spLocks noGrp="1"/>
          </p:cNvSpPr>
          <p:nvPr>
            <p:ph type="ftr" sz="quarter" idx="12"/>
          </p:nvPr>
        </p:nvSpPr>
        <p:spPr/>
        <p:txBody>
          <a:bodyPr/>
          <a:lstStyle/>
          <a:p>
            <a:r>
              <a:rPr lang="en-US"/>
              <a:t>Unit Controller Call Series © Sodexo March 2023. All rights Reserved</a:t>
            </a:r>
            <a:endParaRPr lang="en-AU"/>
          </a:p>
        </p:txBody>
      </p:sp>
      <p:sp>
        <p:nvSpPr>
          <p:cNvPr id="8" name="Slide Number Placeholder 7"/>
          <p:cNvSpPr>
            <a:spLocks noGrp="1"/>
          </p:cNvSpPr>
          <p:nvPr>
            <p:ph type="sldNum" sz="quarter" idx="13"/>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08831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Unit Controller Call Series © Sodexo March 2023. All rights Reserved</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149286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March 2023. All rights Reserved</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4000"/>
            <a:ext cx="109392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8"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a:p>
        </p:txBody>
      </p:sp>
    </p:spTree>
    <p:extLst>
      <p:ext uri="{BB962C8B-B14F-4D97-AF65-F5344CB8AC3E}">
        <p14:creationId xmlns:p14="http://schemas.microsoft.com/office/powerpoint/2010/main" val="209371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12" name="Content Placeholder 6"/>
          <p:cNvSpPr>
            <a:spLocks noGrp="1"/>
          </p:cNvSpPr>
          <p:nvPr>
            <p:ph sz="quarter" idx="14"/>
          </p:nvPr>
        </p:nvSpPr>
        <p:spPr>
          <a:xfrm>
            <a:off x="6203950" y="1584001"/>
            <a:ext cx="5365751" cy="47840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a:p>
        </p:txBody>
      </p:sp>
      <p:sp>
        <p:nvSpPr>
          <p:cNvPr id="5" name="Footer Placeholder 4"/>
          <p:cNvSpPr>
            <a:spLocks noGrp="1"/>
          </p:cNvSpPr>
          <p:nvPr>
            <p:ph type="ftr" sz="quarter" idx="16"/>
          </p:nvPr>
        </p:nvSpPr>
        <p:spPr/>
        <p:txBody>
          <a:bodyPr/>
          <a:lstStyle/>
          <a:p>
            <a:r>
              <a:rPr lang="en-US"/>
              <a:t>Unit Controller Call Series © Sodexo March 2023. All rights Reserved</a:t>
            </a:r>
            <a:endParaRPr lang="en-AU"/>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50637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March 2023.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421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March 2023. All rights Reserved</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799" y="1584000"/>
            <a:ext cx="3509285"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a:p>
        </p:txBody>
      </p:sp>
      <p:sp>
        <p:nvSpPr>
          <p:cNvPr id="9" name="Content Placeholder 6"/>
          <p:cNvSpPr>
            <a:spLocks noGrp="1"/>
          </p:cNvSpPr>
          <p:nvPr>
            <p:ph sz="quarter" idx="16"/>
          </p:nvPr>
        </p:nvSpPr>
        <p:spPr>
          <a:xfrm>
            <a:off x="4339989"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10" name="Content Placeholder 6"/>
          <p:cNvSpPr>
            <a:spLocks noGrp="1"/>
          </p:cNvSpPr>
          <p:nvPr>
            <p:ph sz="quarter" idx="17"/>
          </p:nvPr>
        </p:nvSpPr>
        <p:spPr>
          <a:xfrm>
            <a:off x="8058152"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241012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r>
              <a:rPr lang="en-US"/>
              <a:t>Unit Controller Call Series © Sodexo March 2023. All rights Reserved</a:t>
            </a:r>
            <a:endParaRPr lang="en-AU"/>
          </a:p>
        </p:txBody>
      </p:sp>
      <p:sp>
        <p:nvSpPr>
          <p:cNvPr id="9" name="Slide Number Placeholder 8"/>
          <p:cNvSpPr>
            <a:spLocks noGrp="1"/>
          </p:cNvSpPr>
          <p:nvPr>
            <p:ph type="sldNum" sz="quarter" idx="12"/>
          </p:nvPr>
        </p:nvSpPr>
        <p:spPr/>
        <p:txBody>
          <a:bodyPr/>
          <a:lstStyle/>
          <a:p>
            <a:fld id="{E917DE0E-AFB1-41FD-BC35-27DB61CA125F}" type="slidenum">
              <a:rPr lang="en-AU" smtClean="0"/>
              <a:pPr/>
              <a:t>‹#›</a:t>
            </a:fld>
            <a:endParaRPr lang="en-AU"/>
          </a:p>
        </p:txBody>
      </p:sp>
      <p:sp>
        <p:nvSpPr>
          <p:cNvPr id="10" name="Content Placeholder 6"/>
          <p:cNvSpPr>
            <a:spLocks noGrp="1"/>
          </p:cNvSpPr>
          <p:nvPr>
            <p:ph sz="quarter" idx="13"/>
          </p:nvPr>
        </p:nvSpPr>
        <p:spPr>
          <a:xfrm>
            <a:off x="628650" y="1583999"/>
            <a:ext cx="10941049" cy="22979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02319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a:t>[Subtitle in one line]</a:t>
            </a:r>
          </a:p>
        </p:txBody>
      </p:sp>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a:t>[Content]</a:t>
            </a:r>
            <a:endParaRPr lang="en-AU"/>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a:t>[Content]</a:t>
            </a:r>
            <a:endParaRPr lang="en-AU"/>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a:t>[Content]</a:t>
            </a:r>
            <a:endParaRPr lang="en-AU"/>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a:t>[Content]</a:t>
            </a:r>
            <a:endParaRPr lang="en-AU"/>
          </a:p>
        </p:txBody>
      </p:sp>
    </p:spTree>
    <p:extLst>
      <p:ext uri="{BB962C8B-B14F-4D97-AF65-F5344CB8AC3E}">
        <p14:creationId xmlns:p14="http://schemas.microsoft.com/office/powerpoint/2010/main" val="96760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a:t>[Subtitle in one line]</a:t>
            </a:r>
          </a:p>
        </p:txBody>
      </p:sp>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a:t>[Content]</a:t>
            </a:r>
            <a:endParaRPr lang="en-AU"/>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a:t>[Content]</a:t>
            </a:r>
            <a:endParaRPr lang="en-AU"/>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a:t>[Content]</a:t>
            </a:r>
            <a:endParaRPr lang="en-AU"/>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a:t>[Content]</a:t>
            </a:r>
            <a:endParaRPr lang="en-AU"/>
          </a:p>
        </p:txBody>
      </p:sp>
    </p:spTree>
    <p:extLst>
      <p:ext uri="{BB962C8B-B14F-4D97-AF65-F5344CB8AC3E}">
        <p14:creationId xmlns:p14="http://schemas.microsoft.com/office/powerpoint/2010/main" val="209284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4"/>
          </a:solidFill>
          <a:ln w="57150">
            <a:noFill/>
            <a:miter lim="800000"/>
          </a:ln>
        </p:spPr>
        <p:txBody>
          <a:bodyPr lIns="154800" tIns="108000" rIns="154800" bIns="154800">
            <a:normAutofit/>
          </a:bodyPr>
          <a:lstStyle>
            <a:lvl1pPr marL="0" indent="0">
              <a:buNone/>
              <a:defRPr sz="2933" b="1">
                <a:solidFill>
                  <a:schemeClr val="accent1"/>
                </a:solidFill>
              </a:defRPr>
            </a:lvl1pPr>
          </a:lstStyle>
          <a:p>
            <a:pPr lvl="0"/>
            <a:r>
              <a:rPr lang="en-US"/>
              <a:t>[Subtitle in one line]</a:t>
            </a:r>
          </a:p>
        </p:txBody>
      </p:sp>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a:t>[Content]</a:t>
            </a:r>
            <a:endParaRPr lang="en-AU"/>
          </a:p>
        </p:txBody>
      </p:sp>
      <p:sp>
        <p:nvSpPr>
          <p:cNvPr id="17"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a:t>[Content]</a:t>
            </a:r>
            <a:endParaRPr lang="en-AU"/>
          </a:p>
        </p:txBody>
      </p:sp>
      <p:sp>
        <p:nvSpPr>
          <p:cNvPr id="20"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a:t>[Content]</a:t>
            </a:r>
            <a:endParaRPr lang="en-AU"/>
          </a:p>
        </p:txBody>
      </p:sp>
      <p:sp>
        <p:nvSpPr>
          <p:cNvPr id="21"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a:t>[Content]</a:t>
            </a:r>
            <a:endParaRPr lang="en-AU"/>
          </a:p>
        </p:txBody>
      </p:sp>
    </p:spTree>
    <p:extLst>
      <p:ext uri="{BB962C8B-B14F-4D97-AF65-F5344CB8AC3E}">
        <p14:creationId xmlns:p14="http://schemas.microsoft.com/office/powerpoint/2010/main" val="203295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accent4"/>
            </a:solidFill>
            <a:miter lim="800000"/>
          </a:ln>
        </p:spPr>
        <p:txBody>
          <a:bodyPr lIns="126000" tIns="79200" rIns="154800" bIns="154800">
            <a:normAutofit/>
          </a:bodyPr>
          <a:lstStyle>
            <a:lvl1pPr marL="0" indent="0">
              <a:buNone/>
              <a:defRPr sz="2933" b="1"/>
            </a:lvl1pPr>
          </a:lstStyle>
          <a:p>
            <a:pPr lvl="0"/>
            <a:r>
              <a:rPr lang="en-US"/>
              <a:t>[Subtitle in one line]</a:t>
            </a:r>
          </a:p>
        </p:txBody>
      </p:sp>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a:t>[Content]</a:t>
            </a:r>
            <a:endParaRPr lang="en-AU"/>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a:t>[Content]</a:t>
            </a:r>
            <a:endParaRPr lang="en-AU"/>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a:t>[Content]</a:t>
            </a:r>
            <a:endParaRPr lang="en-AU"/>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a:t>[Content]</a:t>
            </a:r>
            <a:endParaRPr lang="en-AU"/>
          </a:p>
        </p:txBody>
      </p:sp>
    </p:spTree>
    <p:extLst>
      <p:ext uri="{BB962C8B-B14F-4D97-AF65-F5344CB8AC3E}">
        <p14:creationId xmlns:p14="http://schemas.microsoft.com/office/powerpoint/2010/main" val="141781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10961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a:p>
        </p:txBody>
      </p:sp>
    </p:spTree>
    <p:extLst>
      <p:ext uri="{BB962C8B-B14F-4D97-AF65-F5344CB8AC3E}">
        <p14:creationId xmlns:p14="http://schemas.microsoft.com/office/powerpoint/2010/main" val="3572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03950" y="1584000"/>
            <a:ext cx="5364049" cy="4776000"/>
          </a:xfrm>
          <a:noFill/>
        </p:spPr>
        <p:txBody>
          <a:bodyPr lIns="0" tIns="0" r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3"/>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10" name="Picture Placeholder 8"/>
          <p:cNvSpPr>
            <a:spLocks noGrp="1"/>
          </p:cNvSpPr>
          <p:nvPr>
            <p:ph type="pic" sz="quarter" idx="16" hasCustomPrompt="1"/>
          </p:nvPr>
        </p:nvSpPr>
        <p:spPr>
          <a:xfrm>
            <a:off x="6288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11" name="Picture Placeholder 8"/>
          <p:cNvSpPr>
            <a:spLocks noGrp="1"/>
          </p:cNvSpPr>
          <p:nvPr>
            <p:ph type="pic" sz="quarter" idx="17" hasCustomPrompt="1"/>
          </p:nvPr>
        </p:nvSpPr>
        <p:spPr>
          <a:xfrm>
            <a:off x="628800" y="4103759"/>
            <a:ext cx="53656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8" name="Date Placeholder 7"/>
          <p:cNvSpPr>
            <a:spLocks noGrp="1"/>
          </p:cNvSpPr>
          <p:nvPr>
            <p:ph type="dt" sz="half" idx="18"/>
          </p:nvPr>
        </p:nvSpPr>
        <p:spPr/>
        <p:txBody>
          <a:bodyPr/>
          <a:lstStyle/>
          <a:p>
            <a:endParaRPr lang="en-AU"/>
          </a:p>
        </p:txBody>
      </p:sp>
      <p:sp>
        <p:nvSpPr>
          <p:cNvPr id="9" name="Footer Placeholder 8"/>
          <p:cNvSpPr>
            <a:spLocks noGrp="1"/>
          </p:cNvSpPr>
          <p:nvPr>
            <p:ph type="ftr" sz="quarter" idx="19"/>
          </p:nvPr>
        </p:nvSpPr>
        <p:spPr/>
        <p:txBody>
          <a:bodyPr/>
          <a:lstStyle/>
          <a:p>
            <a:r>
              <a:rPr lang="en-US"/>
              <a:t>Unit Controller Call Series © Sodexo March 2023. All rights Reserved</a:t>
            </a:r>
            <a:endParaRPr lang="en-AU"/>
          </a:p>
        </p:txBody>
      </p:sp>
      <p:sp>
        <p:nvSpPr>
          <p:cNvPr id="12" name="Slide Number Placeholder 11"/>
          <p:cNvSpPr>
            <a:spLocks noGrp="1"/>
          </p:cNvSpPr>
          <p:nvPr>
            <p:ph type="sldNum" sz="quarter" idx="20"/>
          </p:nvPr>
        </p:nvSpPr>
        <p:spPr/>
        <p:txBody>
          <a:bodyPr/>
          <a:lstStyle/>
          <a:p>
            <a:fld id="{E917DE0E-AFB1-41FD-BC35-27DB61CA125F}" type="slidenum">
              <a:rPr lang="en-AU" smtClean="0"/>
              <a:pPr/>
              <a:t>‹#›</a:t>
            </a:fld>
            <a:endParaRPr lang="en-AU"/>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83906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a:t>[Enter text]</a:t>
            </a:r>
          </a:p>
        </p:txBody>
      </p:sp>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10"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11"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9"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89410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March 2023.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110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a:t>[Enter text]</a:t>
            </a:r>
          </a:p>
        </p:txBody>
      </p:sp>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10"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11"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9"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80567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a:t>[Enter text]</a:t>
            </a:r>
          </a:p>
        </p:txBody>
      </p:sp>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13"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00808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a:t>[Enter text]</a:t>
            </a:r>
          </a:p>
        </p:txBody>
      </p:sp>
      <p:sp>
        <p:nvSpPr>
          <p:cNvPr id="14"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15"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16"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20028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11"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16"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a:t>[Enter text]</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68308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10" name="Picture Placeholder 8"/>
          <p:cNvSpPr>
            <a:spLocks noGrp="1"/>
          </p:cNvSpPr>
          <p:nvPr>
            <p:ph type="pic" sz="quarter" idx="16" hasCustomPrompt="1"/>
          </p:nvPr>
        </p:nvSpPr>
        <p:spPr>
          <a:xfrm>
            <a:off x="628649"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9" name="Picture Placeholder 8"/>
          <p:cNvSpPr>
            <a:spLocks noGrp="1"/>
          </p:cNvSpPr>
          <p:nvPr>
            <p:ph type="pic" sz="quarter" idx="18" hasCustomPrompt="1"/>
          </p:nvPr>
        </p:nvSpPr>
        <p:spPr>
          <a:xfrm>
            <a:off x="62064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13" name="Picture Placeholder 8"/>
          <p:cNvSpPr>
            <a:spLocks noGrp="1"/>
          </p:cNvSpPr>
          <p:nvPr>
            <p:ph type="pic" sz="quarter" idx="19" hasCustomPrompt="1"/>
          </p:nvPr>
        </p:nvSpPr>
        <p:spPr>
          <a:xfrm>
            <a:off x="628648"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14" name="Picture Placeholder 8"/>
          <p:cNvSpPr>
            <a:spLocks noGrp="1"/>
          </p:cNvSpPr>
          <p:nvPr>
            <p:ph type="pic" sz="quarter" idx="20" hasCustomPrompt="1"/>
          </p:nvPr>
        </p:nvSpPr>
        <p:spPr>
          <a:xfrm>
            <a:off x="6206400"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18527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10" name="Picture Placeholder 8"/>
          <p:cNvSpPr>
            <a:spLocks noGrp="1"/>
          </p:cNvSpPr>
          <p:nvPr>
            <p:ph type="pic" sz="quarter" idx="16" hasCustomPrompt="1"/>
          </p:nvPr>
        </p:nvSpPr>
        <p:spPr>
          <a:xfrm>
            <a:off x="630769" y="1625599"/>
            <a:ext cx="3507316"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11" name="Picture Placeholder 8"/>
          <p:cNvSpPr>
            <a:spLocks noGrp="1"/>
          </p:cNvSpPr>
          <p:nvPr>
            <p:ph type="pic" sz="quarter" idx="17" hasCustomPrompt="1"/>
          </p:nvPr>
        </p:nvSpPr>
        <p:spPr>
          <a:xfrm>
            <a:off x="630769" y="4114026"/>
            <a:ext cx="3507315" cy="2244441"/>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9" name="Picture Placeholder 8"/>
          <p:cNvSpPr>
            <a:spLocks noGrp="1"/>
          </p:cNvSpPr>
          <p:nvPr>
            <p:ph type="pic" sz="quarter" idx="18" hasCustomPrompt="1"/>
          </p:nvPr>
        </p:nvSpPr>
        <p:spPr>
          <a:xfrm>
            <a:off x="4343401" y="1625599"/>
            <a:ext cx="3509432"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12" name="Picture Placeholder 8"/>
          <p:cNvSpPr>
            <a:spLocks noGrp="1"/>
          </p:cNvSpPr>
          <p:nvPr>
            <p:ph type="pic" sz="quarter" idx="19" hasCustomPrompt="1"/>
          </p:nvPr>
        </p:nvSpPr>
        <p:spPr>
          <a:xfrm>
            <a:off x="4343402" y="4114025"/>
            <a:ext cx="3509431"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13" name="Picture Placeholder 8"/>
          <p:cNvSpPr>
            <a:spLocks noGrp="1"/>
          </p:cNvSpPr>
          <p:nvPr>
            <p:ph type="pic" sz="quarter" idx="20" hasCustomPrompt="1"/>
          </p:nvPr>
        </p:nvSpPr>
        <p:spPr>
          <a:xfrm>
            <a:off x="8053917" y="1625598"/>
            <a:ext cx="3508783" cy="2256369"/>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14" name="Picture Placeholder 8"/>
          <p:cNvSpPr>
            <a:spLocks noGrp="1"/>
          </p:cNvSpPr>
          <p:nvPr>
            <p:ph type="pic" sz="quarter" idx="21" hasCustomPrompt="1"/>
          </p:nvPr>
        </p:nvSpPr>
        <p:spPr>
          <a:xfrm>
            <a:off x="8053917" y="4114025"/>
            <a:ext cx="3508783"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90420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10" name="Picture Placeholder 8"/>
          <p:cNvSpPr>
            <a:spLocks noGrp="1"/>
          </p:cNvSpPr>
          <p:nvPr>
            <p:ph type="pic" sz="quarter" idx="16" hasCustomPrompt="1"/>
          </p:nvPr>
        </p:nvSpPr>
        <p:spPr>
          <a:xfrm>
            <a:off x="628800" y="1625601"/>
            <a:ext cx="10939200" cy="473286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80972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467">
                <a:solidFill>
                  <a:schemeClr val="accent1"/>
                </a:solidFill>
              </a:defRPr>
            </a:lvl1pPr>
          </a:lstStyle>
          <a:p>
            <a:pPr lvl="0"/>
            <a:r>
              <a:rPr lang="en-US"/>
              <a:t>[Content]</a:t>
            </a:r>
            <a:endParaRPr lang="en-AU"/>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28253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467">
                <a:solidFill>
                  <a:schemeClr val="accent1"/>
                </a:solidFill>
              </a:defRPr>
            </a:lvl1pPr>
          </a:lstStyle>
          <a:p>
            <a:pPr lvl="0"/>
            <a:r>
              <a:rPr lang="en-US"/>
              <a:t>[Content]</a:t>
            </a:r>
            <a:endParaRPr lang="en-AU"/>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467">
                <a:solidFill>
                  <a:schemeClr val="accent1"/>
                </a:solidFill>
              </a:defRPr>
            </a:lvl1pPr>
          </a:lstStyle>
          <a:p>
            <a:pPr lvl="0"/>
            <a:r>
              <a:rPr lang="en-US"/>
              <a:t>[Content]</a:t>
            </a:r>
            <a:endParaRPr lang="en-AU"/>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467">
                <a:solidFill>
                  <a:schemeClr val="accent1"/>
                </a:solidFill>
              </a:defRPr>
            </a:lvl1pPr>
          </a:lstStyle>
          <a:p>
            <a:pPr lvl="0"/>
            <a:r>
              <a:rPr lang="en-US"/>
              <a:t>[Content]</a:t>
            </a:r>
            <a:endParaRPr lang="en-AU"/>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467">
                <a:solidFill>
                  <a:schemeClr val="accent1"/>
                </a:solidFill>
              </a:defRPr>
            </a:lvl1pPr>
          </a:lstStyle>
          <a:p>
            <a:pPr lvl="0"/>
            <a:r>
              <a:rPr lang="en-US"/>
              <a:t>[Content]</a:t>
            </a:r>
            <a:endParaRPr lang="en-AU"/>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467">
                <a:solidFill>
                  <a:schemeClr val="accent1"/>
                </a:solidFill>
              </a:defRPr>
            </a:lvl1pPr>
          </a:lstStyle>
          <a:p>
            <a:pPr lvl="0"/>
            <a:r>
              <a:rPr lang="en-US"/>
              <a:t>[Content]</a:t>
            </a:r>
            <a:endParaRPr lang="en-AU"/>
          </a:p>
        </p:txBody>
      </p:sp>
      <p:sp>
        <p:nvSpPr>
          <p:cNvPr id="14"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94937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467">
                <a:solidFill>
                  <a:schemeClr val="accent1"/>
                </a:solidFill>
              </a:defRPr>
            </a:lvl1pPr>
          </a:lstStyle>
          <a:p>
            <a:pPr lvl="0"/>
            <a:r>
              <a:rPr lang="en-US"/>
              <a:t>[Content]</a:t>
            </a:r>
            <a:endParaRPr lang="en-AU"/>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p:txBody>
      </p:sp>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7970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009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467">
                <a:solidFill>
                  <a:schemeClr val="accent1"/>
                </a:solidFill>
              </a:defRPr>
            </a:lvl1pPr>
          </a:lstStyle>
          <a:p>
            <a:pPr lvl="0"/>
            <a:r>
              <a:rPr lang="en-US"/>
              <a:t>[Content]</a:t>
            </a:r>
            <a:endParaRPr lang="en-AU"/>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467">
                <a:solidFill>
                  <a:schemeClr val="accent1"/>
                </a:solidFill>
              </a:defRPr>
            </a:lvl1pPr>
          </a:lstStyle>
          <a:p>
            <a:pPr lvl="0"/>
            <a:r>
              <a:rPr lang="en-US"/>
              <a:t>[Content]</a:t>
            </a:r>
            <a:endParaRPr lang="en-AU"/>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467">
                <a:solidFill>
                  <a:schemeClr val="accent1"/>
                </a:solidFill>
              </a:defRPr>
            </a:lvl1pPr>
          </a:lstStyle>
          <a:p>
            <a:pPr lvl="0"/>
            <a:r>
              <a:rPr lang="en-US"/>
              <a:t>[Content]</a:t>
            </a:r>
            <a:endParaRPr lang="en-AU"/>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467">
                <a:solidFill>
                  <a:schemeClr val="accent1"/>
                </a:solidFill>
              </a:defRPr>
            </a:lvl1pPr>
          </a:lstStyle>
          <a:p>
            <a:pPr lvl="0"/>
            <a:r>
              <a:rPr lang="en-US"/>
              <a:t>[Content]</a:t>
            </a:r>
            <a:endParaRPr lang="en-AU"/>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467">
                <a:solidFill>
                  <a:schemeClr val="accent1"/>
                </a:solidFill>
              </a:defRPr>
            </a:lvl1pPr>
          </a:lstStyle>
          <a:p>
            <a:pPr lvl="0"/>
            <a:r>
              <a:rPr lang="en-US"/>
              <a:t>[Content]</a:t>
            </a:r>
            <a:endParaRPr lang="en-AU"/>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467">
                <a:solidFill>
                  <a:schemeClr val="accent1"/>
                </a:solidFill>
              </a:defRPr>
            </a:lvl1pPr>
          </a:lstStyle>
          <a:p>
            <a:pPr lvl="0"/>
            <a:r>
              <a:rPr lang="en-US"/>
              <a:t>[Content]</a:t>
            </a:r>
            <a:endParaRPr lang="en-AU"/>
          </a:p>
        </p:txBody>
      </p:sp>
      <p:sp>
        <p:nvSpPr>
          <p:cNvPr id="13"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1322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467">
                <a:solidFill>
                  <a:schemeClr val="accent1"/>
                </a:solidFill>
              </a:defRPr>
            </a:lvl1pPr>
          </a:lstStyle>
          <a:p>
            <a:pPr lvl="0"/>
            <a:r>
              <a:rPr lang="en-US"/>
              <a:t>[Content]</a:t>
            </a:r>
            <a:endParaRPr lang="en-AU"/>
          </a:p>
        </p:txBody>
      </p:sp>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467">
                <a:solidFill>
                  <a:schemeClr val="accent1"/>
                </a:solidFill>
              </a:defRPr>
            </a:lvl1pPr>
          </a:lstStyle>
          <a:p>
            <a:pPr lvl="0"/>
            <a:r>
              <a:rPr lang="en-US"/>
              <a:t>[Content]</a:t>
            </a:r>
            <a:endParaRPr lang="en-AU"/>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467">
                <a:solidFill>
                  <a:schemeClr val="accent1"/>
                </a:solidFill>
              </a:defRPr>
            </a:lvl1pPr>
          </a:lstStyle>
          <a:p>
            <a:pPr lvl="0"/>
            <a:r>
              <a:rPr lang="en-US"/>
              <a:t>[Content]</a:t>
            </a:r>
            <a:endParaRPr lang="en-AU"/>
          </a:p>
        </p:txBody>
      </p:sp>
      <p:sp>
        <p:nvSpPr>
          <p:cNvPr id="13" name="Text Placeholder 8"/>
          <p:cNvSpPr>
            <a:spLocks noGrp="1"/>
          </p:cNvSpPr>
          <p:nvPr>
            <p:ph type="body" sz="quarter" idx="23" hasCustomPrompt="1"/>
          </p:nvPr>
        </p:nvSpPr>
        <p:spPr>
          <a:xfrm>
            <a:off x="628651" y="1818105"/>
            <a:ext cx="5587620" cy="258348"/>
          </a:xfrm>
        </p:spPr>
        <p:txBody>
          <a:bodyPr>
            <a:normAutofit/>
          </a:bodyPr>
          <a:lstStyle>
            <a:lvl1pPr marL="0" indent="0">
              <a:buNone/>
              <a:defRPr sz="2000" b="1">
                <a:solidFill>
                  <a:schemeClr val="accent3"/>
                </a:solidFill>
              </a:defRPr>
            </a:lvl1pPr>
          </a:lstStyle>
          <a:p>
            <a:pPr lvl="0"/>
            <a:r>
              <a:rPr lang="en-US"/>
              <a:t>[Chart title]</a:t>
            </a:r>
          </a:p>
        </p:txBody>
      </p:sp>
      <p:sp>
        <p:nvSpPr>
          <p:cNvPr id="14" name="Text Placeholder 8"/>
          <p:cNvSpPr>
            <a:spLocks noGrp="1"/>
          </p:cNvSpPr>
          <p:nvPr>
            <p:ph type="body" sz="quarter" idx="24" hasCustomPrompt="1"/>
          </p:nvPr>
        </p:nvSpPr>
        <p:spPr>
          <a:xfrm>
            <a:off x="6423703" y="1818105"/>
            <a:ext cx="5145996" cy="258348"/>
          </a:xfrm>
        </p:spPr>
        <p:txBody>
          <a:bodyPr>
            <a:normAutofit/>
          </a:bodyPr>
          <a:lstStyle>
            <a:lvl1pPr marL="0" indent="0">
              <a:buNone/>
              <a:defRPr sz="2000" b="1">
                <a:solidFill>
                  <a:schemeClr val="accent3"/>
                </a:solidFill>
              </a:defRPr>
            </a:lvl1pPr>
          </a:lstStyle>
          <a:p>
            <a:pPr lvl="0"/>
            <a:r>
              <a:rPr lang="en-US"/>
              <a:t>[Chart title]</a:t>
            </a:r>
          </a:p>
        </p:txBody>
      </p:sp>
      <p:sp>
        <p:nvSpPr>
          <p:cNvPr id="12"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55667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March 2023. All rights Reserved</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651" y="1572128"/>
            <a:ext cx="10941048" cy="726573"/>
          </a:xfrm>
        </p:spPr>
        <p:txBody>
          <a:bodyPr/>
          <a:lstStyle/>
          <a:p>
            <a:pPr lvl="0"/>
            <a:r>
              <a:rPr lang="fr-FR"/>
              <a:t>Modifiez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467">
                <a:solidFill>
                  <a:schemeClr val="accent1"/>
                </a:solidFill>
              </a:defRPr>
            </a:lvl1pPr>
          </a:lstStyle>
          <a:p>
            <a:pPr lvl="0"/>
            <a:r>
              <a:rPr lang="en-US"/>
              <a:t>[Content]</a:t>
            </a:r>
            <a:endParaRPr lang="en-AU"/>
          </a:p>
        </p:txBody>
      </p:sp>
      <p:sp>
        <p:nvSpPr>
          <p:cNvPr id="6" name="Title 5"/>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27226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0"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9087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a:t>[Quote text]</a:t>
            </a:r>
          </a:p>
        </p:txBody>
      </p:sp>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AU" sz="2400">
                <a:solidFill>
                  <a:schemeClr val="bg1"/>
                </a:solidFill>
              </a:rPr>
              <a:t> </a:t>
            </a:r>
            <a:r>
              <a:rPr lang="en-AU" sz="15333">
                <a:solidFill>
                  <a:schemeClr val="bg1"/>
                </a:solidFill>
              </a:rPr>
              <a:t>“”</a:t>
            </a:r>
            <a:endParaRPr lang="en-AU" sz="2400">
              <a:solidFill>
                <a:schemeClr val="bg1"/>
              </a:solidFill>
            </a:endParaRP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48877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a:t>[Subtitle]</a:t>
            </a:r>
          </a:p>
        </p:txBody>
      </p:sp>
      <p:sp>
        <p:nvSpPr>
          <p:cNvPr id="3" name="Title 2"/>
          <p:cNvSpPr>
            <a:spLocks noGrp="1"/>
          </p:cNvSpPr>
          <p:nvPr>
            <p:ph type="title"/>
          </p:nvPr>
        </p:nvSpPr>
        <p:spPr/>
        <p:txBody>
          <a:bodyPr/>
          <a:lstStyle/>
          <a:p>
            <a:r>
              <a:rPr lang="fr-FR"/>
              <a:t>Modifiez le style du titre</a:t>
            </a:r>
            <a:endParaRPr lang="en-AU"/>
          </a:p>
        </p:txBody>
      </p:sp>
      <p:sp>
        <p:nvSpPr>
          <p:cNvPr id="2" name="Rectangle 1"/>
          <p:cNvSpPr/>
          <p:nvPr userDrawn="1"/>
        </p:nvSpPr>
        <p:spPr>
          <a:xfrm>
            <a:off x="628650" y="1625600"/>
            <a:ext cx="3096684" cy="47328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0" name="Picture Placeholder 8"/>
          <p:cNvSpPr>
            <a:spLocks noGrp="1"/>
          </p:cNvSpPr>
          <p:nvPr>
            <p:ph type="pic" sz="quarter" idx="16" hasCustomPrompt="1"/>
          </p:nvPr>
        </p:nvSpPr>
        <p:spPr>
          <a:xfrm>
            <a:off x="841171" y="2527300"/>
            <a:ext cx="2683933" cy="292523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415986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March 2023.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9" name="Text Placeholder 8"/>
          <p:cNvSpPr>
            <a:spLocks noGrp="1"/>
          </p:cNvSpPr>
          <p:nvPr>
            <p:ph type="body" sz="quarter" idx="15" hasCustomPrompt="1"/>
          </p:nvPr>
        </p:nvSpPr>
        <p:spPr>
          <a:xfrm>
            <a:off x="628801" y="945600"/>
            <a:ext cx="9699044" cy="289560"/>
          </a:xfrm>
        </p:spPr>
        <p:txBody>
          <a:bodyPr>
            <a:normAutofit/>
          </a:bodyPr>
          <a:lstStyle>
            <a:lvl1pPr marL="0" indent="0">
              <a:buNone/>
              <a:defRPr sz="2267" b="1">
                <a:solidFill>
                  <a:schemeClr val="accent3"/>
                </a:solidFill>
              </a:defRPr>
            </a:lvl1pPr>
          </a:lstStyle>
          <a:p>
            <a:pPr lvl="0"/>
            <a:r>
              <a:rPr lang="en-US"/>
              <a:t>[Subtitle]</a:t>
            </a:r>
          </a:p>
        </p:txBody>
      </p:sp>
      <p:sp>
        <p:nvSpPr>
          <p:cNvPr id="3" name="Title 2"/>
          <p:cNvSpPr>
            <a:spLocks noGrp="1"/>
          </p:cNvSpPr>
          <p:nvPr>
            <p:ph type="title"/>
          </p:nvPr>
        </p:nvSpPr>
        <p:spPr>
          <a:xfrm>
            <a:off x="628650" y="403200"/>
            <a:ext cx="9700684" cy="542400"/>
          </a:xfrm>
        </p:spPr>
        <p:txBody>
          <a:bodyPr/>
          <a:lstStyle/>
          <a:p>
            <a:r>
              <a:rPr lang="fr-FR"/>
              <a:t>Modifiez le style du titre</a:t>
            </a:r>
            <a:endParaRPr lang="en-AU"/>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a:t>[Logo]</a:t>
            </a:r>
            <a:endParaRPr lang="en-AU"/>
          </a:p>
        </p:txBody>
      </p:sp>
    </p:spTree>
    <p:extLst>
      <p:ext uri="{BB962C8B-B14F-4D97-AF65-F5344CB8AC3E}">
        <p14:creationId xmlns:p14="http://schemas.microsoft.com/office/powerpoint/2010/main" val="32508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38472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Tree>
    <p:extLst>
      <p:ext uri="{BB962C8B-B14F-4D97-AF65-F5344CB8AC3E}">
        <p14:creationId xmlns:p14="http://schemas.microsoft.com/office/powerpoint/2010/main" val="220291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accent3">
              <a:lumMod val="20000"/>
              <a:lumOff val="80000"/>
            </a:schemeClr>
          </a:solidFill>
        </p:spPr>
        <p:txBody>
          <a:bodyPr anchor="ctr">
            <a:noAutofit/>
          </a:bodyPr>
          <a:lstStyle>
            <a:lvl1pPr marL="0" indent="0" algn="ctr">
              <a:spcBef>
                <a:spcPts val="0"/>
              </a:spcBef>
              <a:spcAft>
                <a:spcPts val="0"/>
              </a:spcAft>
              <a:buNone/>
              <a:defRPr sz="1733" baseline="0"/>
            </a:lvl1pPr>
          </a:lstStyle>
          <a:p>
            <a:r>
              <a:rPr lang="en-AU"/>
              <a:t>[Click the icon to choose your own image </a:t>
            </a:r>
            <a:br>
              <a:rPr lang="en-AU"/>
            </a:br>
            <a:r>
              <a:rPr lang="en-AU"/>
              <a:t>or select this placeholder to fill with a colour]</a:t>
            </a:r>
            <a:br>
              <a:rPr lang="en-AU"/>
            </a:br>
            <a:br>
              <a:rPr lang="en-AU"/>
            </a:br>
            <a:br>
              <a:rPr lang="en-AU"/>
            </a:br>
            <a:br>
              <a:rPr lang="en-AU"/>
            </a:br>
            <a:br>
              <a:rPr lang="en-AU"/>
            </a:br>
            <a:br>
              <a:rPr lang="en-AU"/>
            </a:br>
            <a:br>
              <a:rPr lang="en-AU"/>
            </a:br>
            <a:br>
              <a:rPr lang="en-AU"/>
            </a:br>
            <a:br>
              <a:rPr lang="en-AU"/>
            </a:br>
            <a:br>
              <a:rPr lang="en-AU"/>
            </a:br>
            <a:br>
              <a:rPr lang="en-AU"/>
            </a:br>
            <a:br>
              <a:rPr lang="en-AU"/>
            </a:br>
            <a:br>
              <a:rPr lang="en-AU"/>
            </a:br>
            <a:endParaRPr lang="en-AU"/>
          </a:p>
        </p:txBody>
      </p:sp>
    </p:spTree>
    <p:extLst>
      <p:ext uri="{BB962C8B-B14F-4D97-AF65-F5344CB8AC3E}">
        <p14:creationId xmlns:p14="http://schemas.microsoft.com/office/powerpoint/2010/main" val="292872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1915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fr-FR"/>
              <a:t>Modifiez le style du titre</a:t>
            </a:r>
          </a:p>
        </p:txBody>
      </p:sp>
      <p:sp>
        <p:nvSpPr>
          <p:cNvPr id="3" name="Espace réservé du numéro de diapositive 2"/>
          <p:cNvSpPr>
            <a:spLocks noGrp="1"/>
          </p:cNvSpPr>
          <p:nvPr>
            <p:ph type="sldNum" sz="quarter" idx="10"/>
          </p:nvPr>
        </p:nvSpPr>
        <p:spPr/>
        <p:txBody>
          <a:bodyPr/>
          <a:lstStyle>
            <a:lvl1pPr>
              <a:buFont typeface="Arial" pitchFamily="34" charset="0"/>
              <a:buNone/>
              <a:defRPr/>
            </a:lvl1pPr>
          </a:lstStyle>
          <a:p>
            <a:pPr>
              <a:buClr>
                <a:srgbClr val="FF3333"/>
              </a:buClr>
              <a:defRPr/>
            </a:pPr>
            <a:fld id="{53657DDE-6030-4CFF-9AA0-6BD67EC26A96}" type="slidenum">
              <a:rPr lang="en-US">
                <a:solidFill>
                  <a:srgbClr val="000000"/>
                </a:solidFill>
              </a:rPr>
              <a:pPr>
                <a:buClr>
                  <a:srgbClr val="FF3333"/>
                </a:buClr>
                <a:defRPr/>
              </a:pPr>
              <a:t>‹#›</a:t>
            </a:fld>
            <a:r>
              <a:rPr lang="en-US">
                <a:solidFill>
                  <a:srgbClr val="000000"/>
                </a:solidFill>
              </a:rPr>
              <a:t> – </a:t>
            </a:r>
          </a:p>
        </p:txBody>
      </p:sp>
      <p:sp>
        <p:nvSpPr>
          <p:cNvPr id="5" name="Espace réservé du pied de page 2"/>
          <p:cNvSpPr>
            <a:spLocks noGrp="1"/>
          </p:cNvSpPr>
          <p:nvPr>
            <p:ph type="ftr" sz="quarter" idx="3"/>
          </p:nvPr>
        </p:nvSpPr>
        <p:spPr>
          <a:xfrm>
            <a:off x="931335" y="6388102"/>
            <a:ext cx="8159751" cy="184151"/>
          </a:xfrm>
          <a:prstGeom prst="rect">
            <a:avLst/>
          </a:prstGeom>
          <a:noFill/>
          <a:ln>
            <a:noFill/>
          </a:ln>
          <a:effectLst/>
        </p:spPr>
        <p:txBody>
          <a:bodyPr vert="horz" wrap="square" lIns="0" tIns="0" rIns="0" bIns="0" numCol="1" anchor="t" anchorCtr="0" compatLnSpc="1">
            <a:prstTxWarp prst="textNoShape">
              <a:avLst/>
            </a:prstTxWarp>
          </a:bodyPr>
          <a:lstStyle>
            <a:lvl1pPr eaLnBrk="0" hangingPunct="0">
              <a:lnSpc>
                <a:spcPct val="90000"/>
              </a:lnSpc>
              <a:buClr>
                <a:schemeClr val="accent3"/>
              </a:buClr>
              <a:buSzPct val="120000"/>
              <a:tabLst>
                <a:tab pos="1082648" algn="l"/>
                <a:tab pos="1616034" algn="l"/>
                <a:tab pos="2149421" algn="l"/>
                <a:tab pos="8076998" algn="r"/>
              </a:tabLst>
              <a:defRPr lang="fr-FR" sz="900" b="0" smtClean="0">
                <a:latin typeface="Arial" charset="0"/>
              </a:defRPr>
            </a:lvl1pPr>
          </a:lstStyle>
          <a:p>
            <a:pPr>
              <a:buClr>
                <a:srgbClr val="FF3333"/>
              </a:buClr>
              <a:defRPr/>
            </a:pPr>
            <a:r>
              <a:rPr lang="en-US">
                <a:solidFill>
                  <a:srgbClr val="000000"/>
                </a:solidFill>
              </a:rPr>
              <a:t>Unit Controller Call Series © Sodexo March 2023. All rights Reserved</a:t>
            </a:r>
            <a:endParaRPr lang="fr-FR">
              <a:solidFill>
                <a:srgbClr val="000000"/>
              </a:solidFill>
            </a:endParaRPr>
          </a:p>
        </p:txBody>
      </p:sp>
    </p:spTree>
    <p:extLst>
      <p:ext uri="{BB962C8B-B14F-4D97-AF65-F5344CB8AC3E}">
        <p14:creationId xmlns:p14="http://schemas.microsoft.com/office/powerpoint/2010/main" val="87215922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9823"/>
            <a:ext cx="10515600" cy="70945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Unit Controller Call Series © Sodexo March 2023. All rights Reserved</a:t>
            </a:r>
          </a:p>
        </p:txBody>
      </p:sp>
      <p:sp>
        <p:nvSpPr>
          <p:cNvPr id="6" name="Slide Number Placeholder 5"/>
          <p:cNvSpPr>
            <a:spLocks noGrp="1"/>
          </p:cNvSpPr>
          <p:nvPr>
            <p:ph type="sldNum" sz="quarter" idx="12"/>
          </p:nvPr>
        </p:nvSpPr>
        <p:spPr/>
        <p:txBody>
          <a:bodyPr/>
          <a:lstStyle/>
          <a:p>
            <a:fld id="{4D992098-869A-4BBA-B325-2998710268B2}" type="slidenum">
              <a:rPr lang="en-US" smtClean="0"/>
              <a:t>‹#›</a:t>
            </a:fld>
            <a:endParaRPr lang="en-US"/>
          </a:p>
        </p:txBody>
      </p:sp>
    </p:spTree>
    <p:extLst>
      <p:ext uri="{BB962C8B-B14F-4D97-AF65-F5344CB8AC3E}">
        <p14:creationId xmlns:p14="http://schemas.microsoft.com/office/powerpoint/2010/main" val="362996011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Financial Training - March 2 2023 - © Sodexo 2021.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485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Financial Training - March 2 2023 - © Sodexo 2021.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410116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Financial Training - March 2 2023 - © Sodexo 2021.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266345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Financial Training - March 2 2023 - © Sodexo 2021.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529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Financial Training - March 2 2023 - © Sodexo 2021.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749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13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Financial Training - March 2 2023 - © Sodexo 2021.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02118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Financial Training - March 2 2023 - © Sodexo 2021.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5723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6433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Financial Training - March 2 2023 - © Sodexo 2021.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5970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Financial Training - March 2 2023 - © Sodexo 2021.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9696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Financial Training - March 2 2023 - © Sodexo 2021.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00726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Financial Training - March 2 2023 - © Sodexo 2021.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4490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Financial Training - March 2 2023 - © Sodexo 2021.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3434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Financial Training - March 2 2023 - © Sodexo 2021.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9392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Financial Training - March 2 2023 - © Sodexo 2021.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87364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Financial Training - March 2 2023 - © Sodexo 2021.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55041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Financial Training - March 2 2023 - © Sodexo 2021.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06585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Financial Training - March 2 2023 - © Sodexo 2021.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7952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March 2023.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058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967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Financial Training - March 2 2023 - © Sodexo 2021.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29387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Financial Training - March 2 2023 - © Sodexo 2021.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3014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Financial Training - March 2 2023 - © Sodexo 2021.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1726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Financial Training - March 2 2023 - © Sodexo 2021.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4642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Financial Training - March 2 2023 - © Sodexo 2021.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9363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Financial Training - March 2 2023 - © Sodexo 2021.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185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Financial Training - March 2 2023 - © Sodexo 2021.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51715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931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706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348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0288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791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58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827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3.xml><?xml version="1.0" encoding="utf-8"?>
<p:sldLayout xmlns:a="http://schemas.openxmlformats.org/drawingml/2006/main" xmlns:r="http://schemas.openxmlformats.org/officeDocument/2006/relationships" xmlns:p="http://schemas.openxmlformats.org/presentationml/2006/main" userDrawn="1">
  <p:cSld name="Feature Content &amp; Char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1847560"/>
          </a:xfrm>
          <a:solidFill>
            <a:schemeClr val="accent1"/>
          </a:solidFill>
        </p:spPr>
        <p:txBody>
          <a:bodyPr lIns="154800" tIns="126000" rIns="154800" bIns="154800"/>
          <a:lstStyle>
            <a:lvl1pPr>
              <a:buClr>
                <a:schemeClr val="bg1"/>
              </a:buClr>
              <a:defRPr>
                <a:solidFill>
                  <a:srgbClr val="8282DC"/>
                </a:solidFill>
              </a:defRPr>
            </a:lvl1pPr>
            <a:lvl2pPr>
              <a:buClr>
                <a:schemeClr val="bg1"/>
              </a:buClr>
              <a:defRPr>
                <a:solidFill>
                  <a:srgbClr val="8282DC"/>
                </a:solidFill>
              </a:defRPr>
            </a:lvl2pPr>
            <a:lvl3pPr>
              <a:buClr>
                <a:schemeClr val="bg1"/>
              </a:buClr>
              <a:defRPr>
                <a:solidFill>
                  <a:srgbClr val="8282DC"/>
                </a:solidFill>
              </a:defRPr>
            </a:lvl3pPr>
            <a:lvl4pPr>
              <a:defRPr>
                <a:solidFill>
                  <a:srgbClr val="8282DC"/>
                </a:solidFill>
              </a:defRPr>
            </a:lvl4pPr>
            <a:lvl5pPr>
              <a:defRPr>
                <a:solidFill>
                  <a:srgbClr val="8282DC"/>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600">
                <a:solidFill>
                  <a:schemeClr val="accent1"/>
                </a:solidFill>
              </a:defRPr>
            </a:lvl1pPr>
          </a:lstStyle>
          <a:p>
            <a:pPr lvl="0"/>
            <a:r>
              <a:rPr lang="en-US" noProof="0" dirty="0"/>
              <a:t>[Content]</a:t>
            </a:r>
          </a:p>
        </p:txBody>
      </p:sp>
      <p:sp>
        <p:nvSpPr>
          <p:cNvPr id="3" name="Title 2"/>
          <p:cNvSpPr>
            <a:spLocks noGrp="1"/>
          </p:cNvSpPr>
          <p:nvPr>
            <p:ph type="title"/>
          </p:nvPr>
        </p:nvSpPr>
        <p:spPr/>
        <p:txBody>
          <a:bodyPr/>
          <a:lstStyle/>
          <a:p>
            <a:r>
              <a:rPr lang="fr-FR" noProof="0"/>
              <a:t>Modifiez le style du titre</a:t>
            </a:r>
            <a:endParaRPr lang="en-US" noProof="0" dirty="0"/>
          </a:p>
        </p:txBody>
      </p:sp>
      <p:sp>
        <p:nvSpPr>
          <p:cNvPr id="2" name="Footer Placeholder 1"/>
          <p:cNvSpPr>
            <a:spLocks noGrp="1"/>
          </p:cNvSpPr>
          <p:nvPr>
            <p:ph type="ftr" sz="quarter" idx="17"/>
          </p:nvPr>
        </p:nvSpPr>
        <p:spPr/>
        <p:txBody>
          <a:bodyPr/>
          <a:lstStyle/>
          <a:p>
            <a:r>
              <a:rPr lang="en-US" noProof="0"/>
              <a:t>Financial Training - March 2 2023 - © Sodexo 2021. All rights Reserved</a:t>
            </a:r>
            <a:endParaRPr lang="en-US" noProof="0"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63458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799"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dirty="0"/>
              <a:t>Modifiez les styles du texte du masque</a:t>
            </a:r>
            <a:endParaRPr lang="en-US" noProof="0" dirty="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noProof="0" dirty="0"/>
              <a:t>[Subtitle]</a:t>
            </a:r>
          </a:p>
        </p:txBody>
      </p:sp>
      <p:sp>
        <p:nvSpPr>
          <p:cNvPr id="12" name="Title 1"/>
          <p:cNvSpPr>
            <a:spLocks noGrp="1"/>
          </p:cNvSpPr>
          <p:nvPr>
            <p:ph type="title"/>
          </p:nvPr>
        </p:nvSpPr>
        <p:spPr>
          <a:xfrm>
            <a:off x="628799" y="502007"/>
            <a:ext cx="10939200" cy="346249"/>
          </a:xfrm>
        </p:spPr>
        <p:txBody>
          <a:bodyPr/>
          <a:lstStyle/>
          <a:p>
            <a:r>
              <a:rPr lang="fr-FR" noProof="0"/>
              <a:t>Modifiez le style du titre</a:t>
            </a:r>
            <a:endParaRPr lang="en-US" noProof="0" dirty="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dirty="0"/>
              <a:t>Modifiez les styles du texte du masque</a:t>
            </a:r>
            <a:endParaRPr lang="en-US" noProof="0" dirty="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dirty="0"/>
              <a:t>Modifiez les styles du texte du masque</a:t>
            </a:r>
            <a:endParaRPr lang="en-US" noProof="0" dirty="0"/>
          </a:p>
        </p:txBody>
      </p:sp>
      <p:sp>
        <p:nvSpPr>
          <p:cNvPr id="2" name="Footer Placeholder 1"/>
          <p:cNvSpPr>
            <a:spLocks noGrp="1"/>
          </p:cNvSpPr>
          <p:nvPr>
            <p:ph type="ftr" sz="quarter" idx="18"/>
          </p:nvPr>
        </p:nvSpPr>
        <p:spPr/>
        <p:txBody>
          <a:bodyPr/>
          <a:lstStyle/>
          <a:p>
            <a:r>
              <a:rPr lang="en-US" noProof="0"/>
              <a:t>Financial Training - March 2 2023 - © Sodexo 2021. All rights Reserved</a:t>
            </a:r>
            <a:endParaRPr lang="en-US" noProof="0" dirty="0"/>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20" hasCustomPrompt="1"/>
          </p:nvPr>
        </p:nvSpPr>
        <p:spPr>
          <a:xfrm>
            <a:off x="628799" y="2852936"/>
            <a:ext cx="3505880" cy="268856"/>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dirty="0"/>
              <a:t>[Content]</a:t>
            </a:r>
          </a:p>
        </p:txBody>
      </p:sp>
      <p:sp>
        <p:nvSpPr>
          <p:cNvPr id="13" name="Content Placeholder 9"/>
          <p:cNvSpPr>
            <a:spLocks noGrp="1"/>
          </p:cNvSpPr>
          <p:nvPr>
            <p:ph sz="quarter" idx="21" hasCustomPrompt="1"/>
          </p:nvPr>
        </p:nvSpPr>
        <p:spPr>
          <a:xfrm>
            <a:off x="4346714" y="2852936"/>
            <a:ext cx="3496188" cy="268856"/>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dirty="0"/>
              <a:t>[Content]</a:t>
            </a:r>
          </a:p>
        </p:txBody>
      </p:sp>
      <p:sp>
        <p:nvSpPr>
          <p:cNvPr id="14" name="Content Placeholder 9"/>
          <p:cNvSpPr>
            <a:spLocks noGrp="1"/>
          </p:cNvSpPr>
          <p:nvPr>
            <p:ph sz="quarter" idx="22" hasCustomPrompt="1"/>
          </p:nvPr>
        </p:nvSpPr>
        <p:spPr>
          <a:xfrm>
            <a:off x="8067925" y="2852936"/>
            <a:ext cx="3499028" cy="268856"/>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dirty="0"/>
              <a:t>[Content]</a:t>
            </a:r>
          </a:p>
        </p:txBody>
      </p:sp>
    </p:spTree>
    <p:extLst>
      <p:ext uri="{BB962C8B-B14F-4D97-AF65-F5344CB8AC3E}">
        <p14:creationId xmlns:p14="http://schemas.microsoft.com/office/powerpoint/2010/main" val="343920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dirty="0"/>
              <a:t>[Enter text]</a:t>
            </a:r>
          </a:p>
        </p:txBody>
      </p:sp>
      <p:sp>
        <p:nvSpPr>
          <p:cNvPr id="10"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11"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9"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dirty="0"/>
              <a:t>[Click icon to add picture]</a:t>
            </a:r>
            <a:br>
              <a:rPr lang="en-US" noProof="0" dirty="0"/>
            </a:br>
            <a:br>
              <a:rPr lang="en-US" noProof="0" dirty="0"/>
            </a:br>
            <a:br>
              <a:rPr lang="en-US" noProof="0" dirty="0"/>
            </a:br>
            <a:br>
              <a:rPr lang="en-US" noProof="0" dirty="0"/>
            </a:br>
            <a:endParaRPr lang="en-US" noProof="0" dirty="0"/>
          </a:p>
        </p:txBody>
      </p:sp>
      <p:sp>
        <p:nvSpPr>
          <p:cNvPr id="2" name="Title 1"/>
          <p:cNvSpPr>
            <a:spLocks noGrp="1"/>
          </p:cNvSpPr>
          <p:nvPr>
            <p:ph type="title"/>
          </p:nvPr>
        </p:nvSpPr>
        <p:spPr/>
        <p:txBody>
          <a:bodyPr/>
          <a:lstStyle/>
          <a:p>
            <a:r>
              <a:rPr lang="fr-FR" noProof="0"/>
              <a:t>Modifiez le style du titre</a:t>
            </a:r>
            <a:endParaRPr lang="en-US" noProof="0" dirty="0"/>
          </a:p>
        </p:txBody>
      </p:sp>
      <p:sp>
        <p:nvSpPr>
          <p:cNvPr id="3" name="Footer Placeholder 2"/>
          <p:cNvSpPr>
            <a:spLocks noGrp="1"/>
          </p:cNvSpPr>
          <p:nvPr>
            <p:ph type="ftr" sz="quarter" idx="19"/>
          </p:nvPr>
        </p:nvSpPr>
        <p:spPr/>
        <p:txBody>
          <a:bodyPr/>
          <a:lstStyle/>
          <a:p>
            <a:r>
              <a:rPr lang="en-US" noProof="0"/>
              <a:t>Financial Training - March 2 2023 - © Sodexo 2021. All rights Reserved</a:t>
            </a:r>
            <a:endParaRPr lang="en-US" noProof="0" dirty="0"/>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35845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2130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32744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165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8734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13677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0016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2158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7603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March 2023.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610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00182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1425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7462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9065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7384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07386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34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879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913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317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313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332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64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210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March 2023.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193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March 2023.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404585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March 2023.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237342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March 2023.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935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March 2023.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776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053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822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17186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2118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2999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1604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0210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22303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93250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9252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3840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1248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565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1981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521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2270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3654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9698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0584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1955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4117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0785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48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310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March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2112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72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809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98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629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2" y="1584001"/>
            <a:ext cx="5365749"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4" y="1584011"/>
            <a:ext cx="5365751"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a:t>Unit Controller Call Series © Sodexo March 2023.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778513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March 2023.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813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March 2023.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272844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March 2023.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34427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March 2023.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348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March 2023.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346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49.xml"/><Relationship Id="rId18" Type="http://schemas.openxmlformats.org/officeDocument/2006/relationships/slideLayout" Target="../slideLayouts/slideLayout254.xml"/><Relationship Id="rId26" Type="http://schemas.openxmlformats.org/officeDocument/2006/relationships/slideLayout" Target="../slideLayouts/slideLayout262.xml"/><Relationship Id="rId21" Type="http://schemas.openxmlformats.org/officeDocument/2006/relationships/slideLayout" Target="../slideLayouts/slideLayout257.xml"/><Relationship Id="rId34" Type="http://schemas.openxmlformats.org/officeDocument/2006/relationships/slideLayout" Target="../slideLayouts/slideLayout270.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17" Type="http://schemas.openxmlformats.org/officeDocument/2006/relationships/slideLayout" Target="../slideLayouts/slideLayout253.xml"/><Relationship Id="rId25" Type="http://schemas.openxmlformats.org/officeDocument/2006/relationships/slideLayout" Target="../slideLayouts/slideLayout261.xml"/><Relationship Id="rId33" Type="http://schemas.openxmlformats.org/officeDocument/2006/relationships/slideLayout" Target="../slideLayouts/slideLayout269.xml"/><Relationship Id="rId38" Type="http://schemas.openxmlformats.org/officeDocument/2006/relationships/image" Target="../media/image7.png"/><Relationship Id="rId2" Type="http://schemas.openxmlformats.org/officeDocument/2006/relationships/slideLayout" Target="../slideLayouts/slideLayout238.xml"/><Relationship Id="rId16" Type="http://schemas.openxmlformats.org/officeDocument/2006/relationships/slideLayout" Target="../slideLayouts/slideLayout252.xml"/><Relationship Id="rId20" Type="http://schemas.openxmlformats.org/officeDocument/2006/relationships/slideLayout" Target="../slideLayouts/slideLayout256.xml"/><Relationship Id="rId29" Type="http://schemas.openxmlformats.org/officeDocument/2006/relationships/slideLayout" Target="../slideLayouts/slideLayout265.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24" Type="http://schemas.openxmlformats.org/officeDocument/2006/relationships/slideLayout" Target="../slideLayouts/slideLayout260.xml"/><Relationship Id="rId32" Type="http://schemas.openxmlformats.org/officeDocument/2006/relationships/slideLayout" Target="../slideLayouts/slideLayout268.xml"/><Relationship Id="rId37" Type="http://schemas.openxmlformats.org/officeDocument/2006/relationships/image" Target="../media/image1.png"/><Relationship Id="rId5" Type="http://schemas.openxmlformats.org/officeDocument/2006/relationships/slideLayout" Target="../slideLayouts/slideLayout241.xml"/><Relationship Id="rId15" Type="http://schemas.openxmlformats.org/officeDocument/2006/relationships/slideLayout" Target="../slideLayouts/slideLayout251.xml"/><Relationship Id="rId23" Type="http://schemas.openxmlformats.org/officeDocument/2006/relationships/slideLayout" Target="../slideLayouts/slideLayout259.xml"/><Relationship Id="rId28" Type="http://schemas.openxmlformats.org/officeDocument/2006/relationships/slideLayout" Target="../slideLayouts/slideLayout264.xml"/><Relationship Id="rId36" Type="http://schemas.openxmlformats.org/officeDocument/2006/relationships/theme" Target="../theme/theme10.xml"/><Relationship Id="rId10" Type="http://schemas.openxmlformats.org/officeDocument/2006/relationships/slideLayout" Target="../slideLayouts/slideLayout246.xml"/><Relationship Id="rId19" Type="http://schemas.openxmlformats.org/officeDocument/2006/relationships/slideLayout" Target="../slideLayouts/slideLayout255.xml"/><Relationship Id="rId31" Type="http://schemas.openxmlformats.org/officeDocument/2006/relationships/slideLayout" Target="../slideLayouts/slideLayout267.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slideLayout" Target="../slideLayouts/slideLayout250.xml"/><Relationship Id="rId22" Type="http://schemas.openxmlformats.org/officeDocument/2006/relationships/slideLayout" Target="../slideLayouts/slideLayout258.xml"/><Relationship Id="rId27" Type="http://schemas.openxmlformats.org/officeDocument/2006/relationships/slideLayout" Target="../slideLayouts/slideLayout263.xml"/><Relationship Id="rId30" Type="http://schemas.openxmlformats.org/officeDocument/2006/relationships/slideLayout" Target="../slideLayouts/slideLayout266.xml"/><Relationship Id="rId35" Type="http://schemas.openxmlformats.org/officeDocument/2006/relationships/slideLayout" Target="../slideLayouts/slideLayout271.xml"/><Relationship Id="rId8" Type="http://schemas.openxmlformats.org/officeDocument/2006/relationships/slideLayout" Target="../slideLayouts/slideLayout244.xml"/><Relationship Id="rId3" Type="http://schemas.openxmlformats.org/officeDocument/2006/relationships/slideLayout" Target="../slideLayouts/slideLayout239.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284.xml"/><Relationship Id="rId18" Type="http://schemas.openxmlformats.org/officeDocument/2006/relationships/slideLayout" Target="../slideLayouts/slideLayout289.xml"/><Relationship Id="rId26" Type="http://schemas.openxmlformats.org/officeDocument/2006/relationships/slideLayout" Target="../slideLayouts/slideLayout297.xml"/><Relationship Id="rId3" Type="http://schemas.openxmlformats.org/officeDocument/2006/relationships/slideLayout" Target="../slideLayouts/slideLayout274.xml"/><Relationship Id="rId21" Type="http://schemas.openxmlformats.org/officeDocument/2006/relationships/slideLayout" Target="../slideLayouts/slideLayout292.xml"/><Relationship Id="rId34" Type="http://schemas.openxmlformats.org/officeDocument/2006/relationships/image" Target="../media/image1.png"/><Relationship Id="rId7" Type="http://schemas.openxmlformats.org/officeDocument/2006/relationships/slideLayout" Target="../slideLayouts/slideLayout278.xml"/><Relationship Id="rId12" Type="http://schemas.openxmlformats.org/officeDocument/2006/relationships/slideLayout" Target="../slideLayouts/slideLayout283.xml"/><Relationship Id="rId17" Type="http://schemas.openxmlformats.org/officeDocument/2006/relationships/slideLayout" Target="../slideLayouts/slideLayout288.xml"/><Relationship Id="rId25" Type="http://schemas.openxmlformats.org/officeDocument/2006/relationships/slideLayout" Target="../slideLayouts/slideLayout296.xml"/><Relationship Id="rId33" Type="http://schemas.openxmlformats.org/officeDocument/2006/relationships/theme" Target="../theme/theme11.xml"/><Relationship Id="rId2" Type="http://schemas.openxmlformats.org/officeDocument/2006/relationships/slideLayout" Target="../slideLayouts/slideLayout273.xml"/><Relationship Id="rId16" Type="http://schemas.openxmlformats.org/officeDocument/2006/relationships/slideLayout" Target="../slideLayouts/slideLayout287.xml"/><Relationship Id="rId20" Type="http://schemas.openxmlformats.org/officeDocument/2006/relationships/slideLayout" Target="../slideLayouts/slideLayout291.xml"/><Relationship Id="rId29" Type="http://schemas.openxmlformats.org/officeDocument/2006/relationships/slideLayout" Target="../slideLayouts/slideLayout300.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24" Type="http://schemas.openxmlformats.org/officeDocument/2006/relationships/slideLayout" Target="../slideLayouts/slideLayout295.xml"/><Relationship Id="rId32" Type="http://schemas.openxmlformats.org/officeDocument/2006/relationships/slideLayout" Target="../slideLayouts/slideLayout303.xml"/><Relationship Id="rId5" Type="http://schemas.openxmlformats.org/officeDocument/2006/relationships/slideLayout" Target="../slideLayouts/slideLayout276.xml"/><Relationship Id="rId15" Type="http://schemas.openxmlformats.org/officeDocument/2006/relationships/slideLayout" Target="../slideLayouts/slideLayout286.xml"/><Relationship Id="rId23" Type="http://schemas.openxmlformats.org/officeDocument/2006/relationships/slideLayout" Target="../slideLayouts/slideLayout294.xml"/><Relationship Id="rId28" Type="http://schemas.openxmlformats.org/officeDocument/2006/relationships/slideLayout" Target="../slideLayouts/slideLayout299.xml"/><Relationship Id="rId10" Type="http://schemas.openxmlformats.org/officeDocument/2006/relationships/slideLayout" Target="../slideLayouts/slideLayout281.xml"/><Relationship Id="rId19" Type="http://schemas.openxmlformats.org/officeDocument/2006/relationships/slideLayout" Target="../slideLayouts/slideLayout290.xml"/><Relationship Id="rId31" Type="http://schemas.openxmlformats.org/officeDocument/2006/relationships/slideLayout" Target="../slideLayouts/slideLayout302.xml"/><Relationship Id="rId4" Type="http://schemas.openxmlformats.org/officeDocument/2006/relationships/slideLayout" Target="../slideLayouts/slideLayout275.xml"/><Relationship Id="rId9" Type="http://schemas.openxmlformats.org/officeDocument/2006/relationships/slideLayout" Target="../slideLayouts/slideLayout280.xml"/><Relationship Id="rId14" Type="http://schemas.openxmlformats.org/officeDocument/2006/relationships/slideLayout" Target="../slideLayouts/slideLayout285.xml"/><Relationship Id="rId22" Type="http://schemas.openxmlformats.org/officeDocument/2006/relationships/slideLayout" Target="../slideLayouts/slideLayout293.xml"/><Relationship Id="rId27" Type="http://schemas.openxmlformats.org/officeDocument/2006/relationships/slideLayout" Target="../slideLayouts/slideLayout298.xml"/><Relationship Id="rId30" Type="http://schemas.openxmlformats.org/officeDocument/2006/relationships/slideLayout" Target="../slideLayouts/slideLayout301.xml"/><Relationship Id="rId8" Type="http://schemas.openxmlformats.org/officeDocument/2006/relationships/slideLayout" Target="../slideLayouts/slideLayout27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06.xml"/><Relationship Id="rId2" Type="http://schemas.openxmlformats.org/officeDocument/2006/relationships/slideLayout" Target="../slideLayouts/slideLayout305.xml"/><Relationship Id="rId1" Type="http://schemas.openxmlformats.org/officeDocument/2006/relationships/slideLayout" Target="../slideLayouts/slideLayout304.xm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319.xml"/><Relationship Id="rId18" Type="http://schemas.openxmlformats.org/officeDocument/2006/relationships/slideLayout" Target="../slideLayouts/slideLayout324.xml"/><Relationship Id="rId26" Type="http://schemas.openxmlformats.org/officeDocument/2006/relationships/slideLayout" Target="../slideLayouts/slideLayout332.xml"/><Relationship Id="rId21" Type="http://schemas.openxmlformats.org/officeDocument/2006/relationships/slideLayout" Target="../slideLayouts/slideLayout327.xml"/><Relationship Id="rId34" Type="http://schemas.openxmlformats.org/officeDocument/2006/relationships/slideLayout" Target="../slideLayouts/slideLayout340.xml"/><Relationship Id="rId7" Type="http://schemas.openxmlformats.org/officeDocument/2006/relationships/slideLayout" Target="../slideLayouts/slideLayout313.xml"/><Relationship Id="rId12" Type="http://schemas.openxmlformats.org/officeDocument/2006/relationships/slideLayout" Target="../slideLayouts/slideLayout318.xml"/><Relationship Id="rId17" Type="http://schemas.openxmlformats.org/officeDocument/2006/relationships/slideLayout" Target="../slideLayouts/slideLayout323.xml"/><Relationship Id="rId25" Type="http://schemas.openxmlformats.org/officeDocument/2006/relationships/slideLayout" Target="../slideLayouts/slideLayout331.xml"/><Relationship Id="rId33" Type="http://schemas.openxmlformats.org/officeDocument/2006/relationships/slideLayout" Target="../slideLayouts/slideLayout339.xml"/><Relationship Id="rId38" Type="http://schemas.openxmlformats.org/officeDocument/2006/relationships/image" Target="../media/image7.png"/><Relationship Id="rId2" Type="http://schemas.openxmlformats.org/officeDocument/2006/relationships/slideLayout" Target="../slideLayouts/slideLayout308.xml"/><Relationship Id="rId16" Type="http://schemas.openxmlformats.org/officeDocument/2006/relationships/slideLayout" Target="../slideLayouts/slideLayout322.xml"/><Relationship Id="rId20" Type="http://schemas.openxmlformats.org/officeDocument/2006/relationships/slideLayout" Target="../slideLayouts/slideLayout326.xml"/><Relationship Id="rId29" Type="http://schemas.openxmlformats.org/officeDocument/2006/relationships/slideLayout" Target="../slideLayouts/slideLayout335.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24" Type="http://schemas.openxmlformats.org/officeDocument/2006/relationships/slideLayout" Target="../slideLayouts/slideLayout330.xml"/><Relationship Id="rId32" Type="http://schemas.openxmlformats.org/officeDocument/2006/relationships/slideLayout" Target="../slideLayouts/slideLayout338.xml"/><Relationship Id="rId37" Type="http://schemas.openxmlformats.org/officeDocument/2006/relationships/image" Target="../media/image1.png"/><Relationship Id="rId5" Type="http://schemas.openxmlformats.org/officeDocument/2006/relationships/slideLayout" Target="../slideLayouts/slideLayout311.xml"/><Relationship Id="rId15" Type="http://schemas.openxmlformats.org/officeDocument/2006/relationships/slideLayout" Target="../slideLayouts/slideLayout321.xml"/><Relationship Id="rId23" Type="http://schemas.openxmlformats.org/officeDocument/2006/relationships/slideLayout" Target="../slideLayouts/slideLayout329.xml"/><Relationship Id="rId28" Type="http://schemas.openxmlformats.org/officeDocument/2006/relationships/slideLayout" Target="../slideLayouts/slideLayout334.xml"/><Relationship Id="rId36" Type="http://schemas.openxmlformats.org/officeDocument/2006/relationships/theme" Target="../theme/theme13.xml"/><Relationship Id="rId10" Type="http://schemas.openxmlformats.org/officeDocument/2006/relationships/slideLayout" Target="../slideLayouts/slideLayout316.xml"/><Relationship Id="rId19" Type="http://schemas.openxmlformats.org/officeDocument/2006/relationships/slideLayout" Target="../slideLayouts/slideLayout325.xml"/><Relationship Id="rId31" Type="http://schemas.openxmlformats.org/officeDocument/2006/relationships/slideLayout" Target="../slideLayouts/slideLayout337.xml"/><Relationship Id="rId4" Type="http://schemas.openxmlformats.org/officeDocument/2006/relationships/slideLayout" Target="../slideLayouts/slideLayout310.xml"/><Relationship Id="rId9" Type="http://schemas.openxmlformats.org/officeDocument/2006/relationships/slideLayout" Target="../slideLayouts/slideLayout315.xml"/><Relationship Id="rId14" Type="http://schemas.openxmlformats.org/officeDocument/2006/relationships/slideLayout" Target="../slideLayouts/slideLayout320.xml"/><Relationship Id="rId22" Type="http://schemas.openxmlformats.org/officeDocument/2006/relationships/slideLayout" Target="../slideLayouts/slideLayout328.xml"/><Relationship Id="rId27" Type="http://schemas.openxmlformats.org/officeDocument/2006/relationships/slideLayout" Target="../slideLayouts/slideLayout333.xml"/><Relationship Id="rId30" Type="http://schemas.openxmlformats.org/officeDocument/2006/relationships/slideLayout" Target="../slideLayouts/slideLayout336.xml"/><Relationship Id="rId35" Type="http://schemas.openxmlformats.org/officeDocument/2006/relationships/slideLayout" Target="../slideLayouts/slideLayout341.xml"/><Relationship Id="rId8" Type="http://schemas.openxmlformats.org/officeDocument/2006/relationships/slideLayout" Target="../slideLayouts/slideLayout314.xml"/><Relationship Id="rId3" Type="http://schemas.openxmlformats.org/officeDocument/2006/relationships/slideLayout" Target="../slideLayouts/slideLayout309.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354.xml"/><Relationship Id="rId18" Type="http://schemas.openxmlformats.org/officeDocument/2006/relationships/slideLayout" Target="../slideLayouts/slideLayout359.xml"/><Relationship Id="rId26" Type="http://schemas.openxmlformats.org/officeDocument/2006/relationships/slideLayout" Target="../slideLayouts/slideLayout367.xml"/><Relationship Id="rId39" Type="http://schemas.openxmlformats.org/officeDocument/2006/relationships/slideLayout" Target="../slideLayouts/slideLayout380.xml"/><Relationship Id="rId21" Type="http://schemas.openxmlformats.org/officeDocument/2006/relationships/slideLayout" Target="../slideLayouts/slideLayout362.xml"/><Relationship Id="rId34" Type="http://schemas.openxmlformats.org/officeDocument/2006/relationships/slideLayout" Target="../slideLayouts/slideLayout375.xml"/><Relationship Id="rId7" Type="http://schemas.openxmlformats.org/officeDocument/2006/relationships/slideLayout" Target="../slideLayouts/slideLayout348.xml"/><Relationship Id="rId2" Type="http://schemas.openxmlformats.org/officeDocument/2006/relationships/slideLayout" Target="../slideLayouts/slideLayout343.xml"/><Relationship Id="rId16" Type="http://schemas.openxmlformats.org/officeDocument/2006/relationships/slideLayout" Target="../slideLayouts/slideLayout357.xml"/><Relationship Id="rId20" Type="http://schemas.openxmlformats.org/officeDocument/2006/relationships/slideLayout" Target="../slideLayouts/slideLayout361.xml"/><Relationship Id="rId29" Type="http://schemas.openxmlformats.org/officeDocument/2006/relationships/slideLayout" Target="../slideLayouts/slideLayout370.xml"/><Relationship Id="rId41" Type="http://schemas.openxmlformats.org/officeDocument/2006/relationships/theme" Target="../theme/theme14.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24" Type="http://schemas.openxmlformats.org/officeDocument/2006/relationships/slideLayout" Target="../slideLayouts/slideLayout365.xml"/><Relationship Id="rId32" Type="http://schemas.openxmlformats.org/officeDocument/2006/relationships/slideLayout" Target="../slideLayouts/slideLayout373.xml"/><Relationship Id="rId37" Type="http://schemas.openxmlformats.org/officeDocument/2006/relationships/slideLayout" Target="../slideLayouts/slideLayout378.xml"/><Relationship Id="rId40" Type="http://schemas.openxmlformats.org/officeDocument/2006/relationships/slideLayout" Target="../slideLayouts/slideLayout381.xml"/><Relationship Id="rId5" Type="http://schemas.openxmlformats.org/officeDocument/2006/relationships/slideLayout" Target="../slideLayouts/slideLayout346.xml"/><Relationship Id="rId15" Type="http://schemas.openxmlformats.org/officeDocument/2006/relationships/slideLayout" Target="../slideLayouts/slideLayout356.xml"/><Relationship Id="rId23" Type="http://schemas.openxmlformats.org/officeDocument/2006/relationships/slideLayout" Target="../slideLayouts/slideLayout364.xml"/><Relationship Id="rId28" Type="http://schemas.openxmlformats.org/officeDocument/2006/relationships/slideLayout" Target="../slideLayouts/slideLayout369.xml"/><Relationship Id="rId36" Type="http://schemas.openxmlformats.org/officeDocument/2006/relationships/slideLayout" Target="../slideLayouts/slideLayout377.xml"/><Relationship Id="rId10" Type="http://schemas.openxmlformats.org/officeDocument/2006/relationships/slideLayout" Target="../slideLayouts/slideLayout351.xml"/><Relationship Id="rId19" Type="http://schemas.openxmlformats.org/officeDocument/2006/relationships/slideLayout" Target="../slideLayouts/slideLayout360.xml"/><Relationship Id="rId31" Type="http://schemas.openxmlformats.org/officeDocument/2006/relationships/slideLayout" Target="../slideLayouts/slideLayout372.xml"/><Relationship Id="rId4" Type="http://schemas.openxmlformats.org/officeDocument/2006/relationships/slideLayout" Target="../slideLayouts/slideLayout345.xml"/><Relationship Id="rId9" Type="http://schemas.openxmlformats.org/officeDocument/2006/relationships/slideLayout" Target="../slideLayouts/slideLayout350.xml"/><Relationship Id="rId14" Type="http://schemas.openxmlformats.org/officeDocument/2006/relationships/slideLayout" Target="../slideLayouts/slideLayout355.xml"/><Relationship Id="rId22" Type="http://schemas.openxmlformats.org/officeDocument/2006/relationships/slideLayout" Target="../slideLayouts/slideLayout363.xml"/><Relationship Id="rId27" Type="http://schemas.openxmlformats.org/officeDocument/2006/relationships/slideLayout" Target="../slideLayouts/slideLayout368.xml"/><Relationship Id="rId30" Type="http://schemas.openxmlformats.org/officeDocument/2006/relationships/slideLayout" Target="../slideLayouts/slideLayout371.xml"/><Relationship Id="rId35" Type="http://schemas.openxmlformats.org/officeDocument/2006/relationships/slideLayout" Target="../slideLayouts/slideLayout376.xml"/><Relationship Id="rId8" Type="http://schemas.openxmlformats.org/officeDocument/2006/relationships/slideLayout" Target="../slideLayouts/slideLayout349.xml"/><Relationship Id="rId3" Type="http://schemas.openxmlformats.org/officeDocument/2006/relationships/slideLayout" Target="../slideLayouts/slideLayout344.xml"/><Relationship Id="rId12" Type="http://schemas.openxmlformats.org/officeDocument/2006/relationships/slideLayout" Target="../slideLayouts/slideLayout353.xml"/><Relationship Id="rId17" Type="http://schemas.openxmlformats.org/officeDocument/2006/relationships/slideLayout" Target="../slideLayouts/slideLayout358.xml"/><Relationship Id="rId25" Type="http://schemas.openxmlformats.org/officeDocument/2006/relationships/slideLayout" Target="../slideLayouts/slideLayout366.xml"/><Relationship Id="rId33" Type="http://schemas.openxmlformats.org/officeDocument/2006/relationships/slideLayout" Target="../slideLayouts/slideLayout374.xml"/><Relationship Id="rId38" Type="http://schemas.openxmlformats.org/officeDocument/2006/relationships/slideLayout" Target="../slideLayouts/slideLayout379.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394.xml"/><Relationship Id="rId18" Type="http://schemas.openxmlformats.org/officeDocument/2006/relationships/slideLayout" Target="../slideLayouts/slideLayout399.xml"/><Relationship Id="rId26" Type="http://schemas.openxmlformats.org/officeDocument/2006/relationships/slideLayout" Target="../slideLayouts/slideLayout407.xml"/><Relationship Id="rId3" Type="http://schemas.openxmlformats.org/officeDocument/2006/relationships/slideLayout" Target="../slideLayouts/slideLayout384.xml"/><Relationship Id="rId21" Type="http://schemas.openxmlformats.org/officeDocument/2006/relationships/slideLayout" Target="../slideLayouts/slideLayout402.xml"/><Relationship Id="rId34" Type="http://schemas.openxmlformats.org/officeDocument/2006/relationships/slideLayout" Target="../slideLayouts/slideLayout415.xml"/><Relationship Id="rId7" Type="http://schemas.openxmlformats.org/officeDocument/2006/relationships/slideLayout" Target="../slideLayouts/slideLayout388.xml"/><Relationship Id="rId12" Type="http://schemas.openxmlformats.org/officeDocument/2006/relationships/slideLayout" Target="../slideLayouts/slideLayout393.xml"/><Relationship Id="rId17" Type="http://schemas.openxmlformats.org/officeDocument/2006/relationships/slideLayout" Target="../slideLayouts/slideLayout398.xml"/><Relationship Id="rId25" Type="http://schemas.openxmlformats.org/officeDocument/2006/relationships/slideLayout" Target="../slideLayouts/slideLayout406.xml"/><Relationship Id="rId33" Type="http://schemas.openxmlformats.org/officeDocument/2006/relationships/slideLayout" Target="../slideLayouts/slideLayout414.xml"/><Relationship Id="rId2" Type="http://schemas.openxmlformats.org/officeDocument/2006/relationships/slideLayout" Target="../slideLayouts/slideLayout383.xml"/><Relationship Id="rId16" Type="http://schemas.openxmlformats.org/officeDocument/2006/relationships/slideLayout" Target="../slideLayouts/slideLayout397.xml"/><Relationship Id="rId20" Type="http://schemas.openxmlformats.org/officeDocument/2006/relationships/slideLayout" Target="../slideLayouts/slideLayout401.xml"/><Relationship Id="rId29" Type="http://schemas.openxmlformats.org/officeDocument/2006/relationships/slideLayout" Target="../slideLayouts/slideLayout410.xml"/><Relationship Id="rId1" Type="http://schemas.openxmlformats.org/officeDocument/2006/relationships/slideLayout" Target="../slideLayouts/slideLayout382.xml"/><Relationship Id="rId6" Type="http://schemas.openxmlformats.org/officeDocument/2006/relationships/slideLayout" Target="../slideLayouts/slideLayout387.xml"/><Relationship Id="rId11" Type="http://schemas.openxmlformats.org/officeDocument/2006/relationships/slideLayout" Target="../slideLayouts/slideLayout392.xml"/><Relationship Id="rId24" Type="http://schemas.openxmlformats.org/officeDocument/2006/relationships/slideLayout" Target="../slideLayouts/slideLayout405.xml"/><Relationship Id="rId32" Type="http://schemas.openxmlformats.org/officeDocument/2006/relationships/slideLayout" Target="../slideLayouts/slideLayout413.xml"/><Relationship Id="rId5" Type="http://schemas.openxmlformats.org/officeDocument/2006/relationships/slideLayout" Target="../slideLayouts/slideLayout386.xml"/><Relationship Id="rId15" Type="http://schemas.openxmlformats.org/officeDocument/2006/relationships/slideLayout" Target="../slideLayouts/slideLayout396.xml"/><Relationship Id="rId23" Type="http://schemas.openxmlformats.org/officeDocument/2006/relationships/slideLayout" Target="../slideLayouts/slideLayout404.xml"/><Relationship Id="rId28" Type="http://schemas.openxmlformats.org/officeDocument/2006/relationships/slideLayout" Target="../slideLayouts/slideLayout409.xml"/><Relationship Id="rId36" Type="http://schemas.openxmlformats.org/officeDocument/2006/relationships/image" Target="../media/image1.png"/><Relationship Id="rId10" Type="http://schemas.openxmlformats.org/officeDocument/2006/relationships/slideLayout" Target="../slideLayouts/slideLayout391.xml"/><Relationship Id="rId19" Type="http://schemas.openxmlformats.org/officeDocument/2006/relationships/slideLayout" Target="../slideLayouts/slideLayout400.xml"/><Relationship Id="rId31" Type="http://schemas.openxmlformats.org/officeDocument/2006/relationships/slideLayout" Target="../slideLayouts/slideLayout412.xml"/><Relationship Id="rId4" Type="http://schemas.openxmlformats.org/officeDocument/2006/relationships/slideLayout" Target="../slideLayouts/slideLayout385.xml"/><Relationship Id="rId9" Type="http://schemas.openxmlformats.org/officeDocument/2006/relationships/slideLayout" Target="../slideLayouts/slideLayout390.xml"/><Relationship Id="rId14" Type="http://schemas.openxmlformats.org/officeDocument/2006/relationships/slideLayout" Target="../slideLayouts/slideLayout395.xml"/><Relationship Id="rId22" Type="http://schemas.openxmlformats.org/officeDocument/2006/relationships/slideLayout" Target="../slideLayouts/slideLayout403.xml"/><Relationship Id="rId27" Type="http://schemas.openxmlformats.org/officeDocument/2006/relationships/slideLayout" Target="../slideLayouts/slideLayout408.xml"/><Relationship Id="rId30" Type="http://schemas.openxmlformats.org/officeDocument/2006/relationships/slideLayout" Target="../slideLayouts/slideLayout411.xml"/><Relationship Id="rId35" Type="http://schemas.openxmlformats.org/officeDocument/2006/relationships/theme" Target="../theme/theme15.xml"/><Relationship Id="rId8" Type="http://schemas.openxmlformats.org/officeDocument/2006/relationships/slideLayout" Target="../slideLayouts/slideLayout38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image" Target="../media/image1.png"/><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theme" Target="../theme/theme3.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8"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34" Type="http://schemas.openxmlformats.org/officeDocument/2006/relationships/image" Target="../media/image1.png"/><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theme" Target="../theme/theme4.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slideLayout" Target="../slideLayouts/slideLayout126.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8" Type="http://schemas.openxmlformats.org/officeDocument/2006/relationships/slideLayout" Target="../slideLayouts/slideLayout10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26" Type="http://schemas.openxmlformats.org/officeDocument/2006/relationships/slideLayout" Target="../slideLayouts/slideLayout152.xml"/><Relationship Id="rId21" Type="http://schemas.openxmlformats.org/officeDocument/2006/relationships/slideLayout" Target="../slideLayouts/slideLayout147.xml"/><Relationship Id="rId34" Type="http://schemas.openxmlformats.org/officeDocument/2006/relationships/slideLayout" Target="../slideLayouts/slideLayout160.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slideLayout" Target="../slideLayouts/slideLayout151.xml"/><Relationship Id="rId33" Type="http://schemas.openxmlformats.org/officeDocument/2006/relationships/slideLayout" Target="../slideLayouts/slideLayout159.xml"/><Relationship Id="rId38" Type="http://schemas.openxmlformats.org/officeDocument/2006/relationships/image" Target="../media/image7.png"/><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29" Type="http://schemas.openxmlformats.org/officeDocument/2006/relationships/slideLayout" Target="../slideLayouts/slideLayout155.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slideLayout" Target="../slideLayouts/slideLayout150.xml"/><Relationship Id="rId32" Type="http://schemas.openxmlformats.org/officeDocument/2006/relationships/slideLayout" Target="../slideLayouts/slideLayout158.xml"/><Relationship Id="rId37" Type="http://schemas.openxmlformats.org/officeDocument/2006/relationships/image" Target="../media/image1.png"/><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28" Type="http://schemas.openxmlformats.org/officeDocument/2006/relationships/slideLayout" Target="../slideLayouts/slideLayout154.xml"/><Relationship Id="rId36" Type="http://schemas.openxmlformats.org/officeDocument/2006/relationships/theme" Target="../theme/theme5.xml"/><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31" Type="http://schemas.openxmlformats.org/officeDocument/2006/relationships/slideLayout" Target="../slideLayouts/slideLayout157.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 Id="rId27" Type="http://schemas.openxmlformats.org/officeDocument/2006/relationships/slideLayout" Target="../slideLayouts/slideLayout153.xml"/><Relationship Id="rId30" Type="http://schemas.openxmlformats.org/officeDocument/2006/relationships/slideLayout" Target="../slideLayouts/slideLayout156.xml"/><Relationship Id="rId35" Type="http://schemas.openxmlformats.org/officeDocument/2006/relationships/slideLayout" Target="../slideLayouts/slideLayout161.xml"/><Relationship Id="rId8" Type="http://schemas.openxmlformats.org/officeDocument/2006/relationships/slideLayout" Target="../slideLayouts/slideLayout134.xml"/><Relationship Id="rId3" Type="http://schemas.openxmlformats.org/officeDocument/2006/relationships/slideLayout" Target="../slideLayouts/slideLayout1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8.wmf"/><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7.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image" Target="../media/image9.png"/><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8.wmf"/></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97.xml"/><Relationship Id="rId18" Type="http://schemas.openxmlformats.org/officeDocument/2006/relationships/slideLayout" Target="../slideLayouts/slideLayout202.xml"/><Relationship Id="rId26" Type="http://schemas.openxmlformats.org/officeDocument/2006/relationships/slideLayout" Target="../slideLayouts/slideLayout210.xml"/><Relationship Id="rId21" Type="http://schemas.openxmlformats.org/officeDocument/2006/relationships/slideLayout" Target="../slideLayouts/slideLayout205.xml"/><Relationship Id="rId34" Type="http://schemas.openxmlformats.org/officeDocument/2006/relationships/slideLayout" Target="../slideLayouts/slideLayout218.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5" Type="http://schemas.openxmlformats.org/officeDocument/2006/relationships/slideLayout" Target="../slideLayouts/slideLayout209.xml"/><Relationship Id="rId33" Type="http://schemas.openxmlformats.org/officeDocument/2006/relationships/slideLayout" Target="../slideLayouts/slideLayout217.xml"/><Relationship Id="rId38" Type="http://schemas.openxmlformats.org/officeDocument/2006/relationships/image" Target="../media/image7.png"/><Relationship Id="rId2" Type="http://schemas.openxmlformats.org/officeDocument/2006/relationships/slideLayout" Target="../slideLayouts/slideLayout186.xml"/><Relationship Id="rId16" Type="http://schemas.openxmlformats.org/officeDocument/2006/relationships/slideLayout" Target="../slideLayouts/slideLayout200.xml"/><Relationship Id="rId20" Type="http://schemas.openxmlformats.org/officeDocument/2006/relationships/slideLayout" Target="../slideLayouts/slideLayout204.xml"/><Relationship Id="rId29" Type="http://schemas.openxmlformats.org/officeDocument/2006/relationships/slideLayout" Target="../slideLayouts/slideLayout213.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24" Type="http://schemas.openxmlformats.org/officeDocument/2006/relationships/slideLayout" Target="../slideLayouts/slideLayout208.xml"/><Relationship Id="rId32" Type="http://schemas.openxmlformats.org/officeDocument/2006/relationships/slideLayout" Target="../slideLayouts/slideLayout216.xml"/><Relationship Id="rId37" Type="http://schemas.openxmlformats.org/officeDocument/2006/relationships/image" Target="../media/image1.png"/><Relationship Id="rId5" Type="http://schemas.openxmlformats.org/officeDocument/2006/relationships/slideLayout" Target="../slideLayouts/slideLayout189.xml"/><Relationship Id="rId15" Type="http://schemas.openxmlformats.org/officeDocument/2006/relationships/slideLayout" Target="../slideLayouts/slideLayout199.xml"/><Relationship Id="rId23" Type="http://schemas.openxmlformats.org/officeDocument/2006/relationships/slideLayout" Target="../slideLayouts/slideLayout207.xml"/><Relationship Id="rId28" Type="http://schemas.openxmlformats.org/officeDocument/2006/relationships/slideLayout" Target="../slideLayouts/slideLayout212.xml"/><Relationship Id="rId36" Type="http://schemas.openxmlformats.org/officeDocument/2006/relationships/theme" Target="../theme/theme8.xml"/><Relationship Id="rId10" Type="http://schemas.openxmlformats.org/officeDocument/2006/relationships/slideLayout" Target="../slideLayouts/slideLayout194.xml"/><Relationship Id="rId19" Type="http://schemas.openxmlformats.org/officeDocument/2006/relationships/slideLayout" Target="../slideLayouts/slideLayout203.xml"/><Relationship Id="rId31" Type="http://schemas.openxmlformats.org/officeDocument/2006/relationships/slideLayout" Target="../slideLayouts/slideLayout215.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 Id="rId22" Type="http://schemas.openxmlformats.org/officeDocument/2006/relationships/slideLayout" Target="../slideLayouts/slideLayout206.xml"/><Relationship Id="rId27" Type="http://schemas.openxmlformats.org/officeDocument/2006/relationships/slideLayout" Target="../slideLayouts/slideLayout211.xml"/><Relationship Id="rId30" Type="http://schemas.openxmlformats.org/officeDocument/2006/relationships/slideLayout" Target="../slideLayouts/slideLayout214.xml"/><Relationship Id="rId35" Type="http://schemas.openxmlformats.org/officeDocument/2006/relationships/slideLayout" Target="../slideLayouts/slideLayout219.xml"/><Relationship Id="rId8" Type="http://schemas.openxmlformats.org/officeDocument/2006/relationships/slideLayout" Target="../slideLayouts/slideLayout192.xml"/><Relationship Id="rId3" Type="http://schemas.openxmlformats.org/officeDocument/2006/relationships/slideLayout" Target="../slideLayouts/slideLayout1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18" Type="http://schemas.openxmlformats.org/officeDocument/2006/relationships/theme" Target="../theme/theme9.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17" Type="http://schemas.openxmlformats.org/officeDocument/2006/relationships/slideLayout" Target="../slideLayouts/slideLayout236.xml"/><Relationship Id="rId2" Type="http://schemas.openxmlformats.org/officeDocument/2006/relationships/slideLayout" Target="../slideLayouts/slideLayout221.xml"/><Relationship Id="rId16" Type="http://schemas.openxmlformats.org/officeDocument/2006/relationships/slideLayout" Target="../slideLayouts/slideLayout235.xml"/><Relationship Id="rId20" Type="http://schemas.openxmlformats.org/officeDocument/2006/relationships/image" Target="../media/image9.png"/><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slideLayout" Target="../slideLayouts/slideLayout234.xml"/><Relationship Id="rId10" Type="http://schemas.openxmlformats.org/officeDocument/2006/relationships/slideLayout" Target="../slideLayouts/slideLayout229.xml"/><Relationship Id="rId19" Type="http://schemas.openxmlformats.org/officeDocument/2006/relationships/image" Target="../media/image8.wmf"/><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March 2023.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23670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98" r:id="rId3"/>
    <p:sldLayoutId id="2147483667" r:id="rId4"/>
    <p:sldLayoutId id="2147483672" r:id="rId5"/>
    <p:sldLayoutId id="2147483677" r:id="rId6"/>
    <p:sldLayoutId id="2147483673" r:id="rId7"/>
    <p:sldLayoutId id="2147483687" r:id="rId8"/>
    <p:sldLayoutId id="2147483688" r:id="rId9"/>
    <p:sldLayoutId id="2147483689" r:id="rId10"/>
    <p:sldLayoutId id="2147483690" r:id="rId11"/>
    <p:sldLayoutId id="2147483691" r:id="rId12"/>
    <p:sldLayoutId id="2147483674" r:id="rId13"/>
    <p:sldLayoutId id="2147483675" r:id="rId14"/>
    <p:sldLayoutId id="2147483679" r:id="rId15"/>
    <p:sldLayoutId id="2147483676" r:id="rId16"/>
    <p:sldLayoutId id="2147483678" r:id="rId17"/>
    <p:sldLayoutId id="2147483680" r:id="rId18"/>
    <p:sldLayoutId id="2147483681" r:id="rId19"/>
    <p:sldLayoutId id="2147483682" r:id="rId20"/>
    <p:sldLayoutId id="2147483683" r:id="rId21"/>
    <p:sldLayoutId id="2147483684" r:id="rId22"/>
    <p:sldLayoutId id="2147483692" r:id="rId23"/>
    <p:sldLayoutId id="2147483695" r:id="rId24"/>
    <p:sldLayoutId id="2147483697" r:id="rId25"/>
    <p:sldLayoutId id="2147483685" r:id="rId26"/>
    <p:sldLayoutId id="2147483686" r:id="rId27"/>
    <p:sldLayoutId id="2147483693" r:id="rId28"/>
    <p:sldLayoutId id="2147483694" r:id="rId29"/>
    <p:sldLayoutId id="2147483671" r:id="rId30"/>
    <p:sldLayoutId id="2147483699"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userDrawn="1">
          <p15:clr>
            <a:srgbClr val="F26B43"/>
          </p15:clr>
        </p15:guide>
        <p15:guide id="3" orient="horz" pos="1434">
          <p15:clr>
            <a:srgbClr val="F26B43"/>
          </p15:clr>
        </p15:guide>
        <p15:guide id="4" orient="horz" pos="2863">
          <p15:clr>
            <a:srgbClr val="F26B43"/>
          </p15:clr>
        </p15:guide>
        <p15:guide id="5" pos="2570" userDrawn="1">
          <p15:clr>
            <a:srgbClr val="F26B43"/>
          </p15:clr>
        </p15:guide>
        <p15:guide id="6" pos="737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March 2023.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2623882100"/>
      </p:ext>
    </p:extLst>
  </p:cSld>
  <p:clrMap bg1="lt1" tx1="dk1" bg2="lt2" tx2="dk2" accent1="accent1" accent2="accent2" accent3="accent3" accent4="accent4" accent5="accent5" accent6="accent6" hlink="hlink" folHlink="folHlink"/>
  <p:sldLayoutIdLst>
    <p:sldLayoutId id="2147485033" r:id="rId1"/>
    <p:sldLayoutId id="2147485034" r:id="rId2"/>
    <p:sldLayoutId id="2147485035" r:id="rId3"/>
    <p:sldLayoutId id="2147485036" r:id="rId4"/>
    <p:sldLayoutId id="2147485037" r:id="rId5"/>
    <p:sldLayoutId id="2147485038" r:id="rId6"/>
    <p:sldLayoutId id="2147485039" r:id="rId7"/>
    <p:sldLayoutId id="2147485040" r:id="rId8"/>
    <p:sldLayoutId id="2147485041" r:id="rId9"/>
    <p:sldLayoutId id="2147485042" r:id="rId10"/>
    <p:sldLayoutId id="2147485043" r:id="rId11"/>
    <p:sldLayoutId id="2147485044" r:id="rId12"/>
    <p:sldLayoutId id="2147485045" r:id="rId13"/>
    <p:sldLayoutId id="2147485046" r:id="rId14"/>
    <p:sldLayoutId id="2147485047" r:id="rId15"/>
    <p:sldLayoutId id="2147485048" r:id="rId16"/>
    <p:sldLayoutId id="2147485049" r:id="rId17"/>
    <p:sldLayoutId id="2147485050" r:id="rId18"/>
    <p:sldLayoutId id="2147485051" r:id="rId19"/>
    <p:sldLayoutId id="2147485052" r:id="rId20"/>
    <p:sldLayoutId id="2147485053" r:id="rId21"/>
    <p:sldLayoutId id="2147485054" r:id="rId22"/>
    <p:sldLayoutId id="2147485055" r:id="rId23"/>
    <p:sldLayoutId id="2147485056" r:id="rId24"/>
    <p:sldLayoutId id="2147485057" r:id="rId25"/>
    <p:sldLayoutId id="2147485058" r:id="rId26"/>
    <p:sldLayoutId id="2147485059" r:id="rId27"/>
    <p:sldLayoutId id="2147485060" r:id="rId28"/>
    <p:sldLayoutId id="2147485061" r:id="rId29"/>
    <p:sldLayoutId id="2147485062" r:id="rId30"/>
    <p:sldLayoutId id="2147485063" r:id="rId31"/>
    <p:sldLayoutId id="2147485064" r:id="rId32"/>
    <p:sldLayoutId id="2147485065" r:id="rId33"/>
    <p:sldLayoutId id="2147485066" r:id="rId34"/>
    <p:sldLayoutId id="2147485067"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March 2023.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3531842"/>
      </p:ext>
    </p:extLst>
  </p:cSld>
  <p:clrMap bg1="lt1" tx1="dk1" bg2="lt2" tx2="dk2" accent1="accent1" accent2="accent2" accent3="accent3" accent4="accent4" accent5="accent5" accent6="accent6" hlink="hlink" folHlink="folHlink"/>
  <p:sldLayoutIdLst>
    <p:sldLayoutId id="2147485069" r:id="rId1"/>
    <p:sldLayoutId id="2147485070" r:id="rId2"/>
    <p:sldLayoutId id="2147485071" r:id="rId3"/>
    <p:sldLayoutId id="2147485072" r:id="rId4"/>
    <p:sldLayoutId id="2147485073" r:id="rId5"/>
    <p:sldLayoutId id="2147485074" r:id="rId6"/>
    <p:sldLayoutId id="2147485075" r:id="rId7"/>
    <p:sldLayoutId id="2147485076" r:id="rId8"/>
    <p:sldLayoutId id="2147485077" r:id="rId9"/>
    <p:sldLayoutId id="2147485078" r:id="rId10"/>
    <p:sldLayoutId id="2147485079" r:id="rId11"/>
    <p:sldLayoutId id="2147485080" r:id="rId12"/>
    <p:sldLayoutId id="2147485081" r:id="rId13"/>
    <p:sldLayoutId id="2147485082" r:id="rId14"/>
    <p:sldLayoutId id="2147485083" r:id="rId15"/>
    <p:sldLayoutId id="2147485084" r:id="rId16"/>
    <p:sldLayoutId id="2147485085" r:id="rId17"/>
    <p:sldLayoutId id="2147485086" r:id="rId18"/>
    <p:sldLayoutId id="2147485087" r:id="rId19"/>
    <p:sldLayoutId id="2147485088" r:id="rId20"/>
    <p:sldLayoutId id="2147485089" r:id="rId21"/>
    <p:sldLayoutId id="2147485090" r:id="rId22"/>
    <p:sldLayoutId id="2147485091" r:id="rId23"/>
    <p:sldLayoutId id="2147485092" r:id="rId24"/>
    <p:sldLayoutId id="2147485093" r:id="rId25"/>
    <p:sldLayoutId id="2147485094" r:id="rId26"/>
    <p:sldLayoutId id="2147485095" r:id="rId27"/>
    <p:sldLayoutId id="2147485096" r:id="rId28"/>
    <p:sldLayoutId id="2147485097" r:id="rId29"/>
    <p:sldLayoutId id="2147485098" r:id="rId30"/>
    <p:sldLayoutId id="2147485099" r:id="rId31"/>
    <p:sldLayoutId id="2147485100"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1" y="352425"/>
            <a:ext cx="10998201"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fr-FR" altLang="fr-FR" dirty="0"/>
              <a:t>Cliquez et modifiez le titre</a:t>
            </a:r>
          </a:p>
        </p:txBody>
      </p:sp>
      <p:sp>
        <p:nvSpPr>
          <p:cNvPr id="1034" name="Rectangle 10"/>
          <p:cNvSpPr>
            <a:spLocks noGrp="1" noChangeArrowheads="1"/>
          </p:cNvSpPr>
          <p:nvPr>
            <p:ph type="body" idx="1"/>
          </p:nvPr>
        </p:nvSpPr>
        <p:spPr bwMode="gray">
          <a:xfrm>
            <a:off x="554495" y="1572696"/>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altLang="fr-FR" dirty="0"/>
              <a:t>Cliquez pour modifier les styles du texte du masque</a:t>
            </a:r>
          </a:p>
          <a:p>
            <a:pPr lvl="1"/>
            <a:r>
              <a:rPr lang="fr-FR" altLang="fr-FR" dirty="0"/>
              <a:t>Deuxième niveau</a:t>
            </a:r>
          </a:p>
          <a:p>
            <a:pPr lvl="2"/>
            <a:r>
              <a:rPr lang="fr-FR" altLang="fr-FR" dirty="0"/>
              <a:t>Troisième niveau</a:t>
            </a:r>
          </a:p>
          <a:p>
            <a:pPr lvl="3"/>
            <a:r>
              <a:rPr lang="fr-FR" altLang="fr-FR" dirty="0"/>
              <a:t>Quatrième niveau</a:t>
            </a:r>
          </a:p>
        </p:txBody>
      </p:sp>
      <p:cxnSp>
        <p:nvCxnSpPr>
          <p:cNvPr id="4" name="Connecteur droit 3"/>
          <p:cNvCxnSpPr/>
          <p:nvPr/>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6702" y="6194460"/>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fld id="{D0DFE12C-590F-414E-89CA-A05058A2EC28}" type="slidenum">
              <a:rPr lang="en-US" smtClean="0">
                <a:solidFill>
                  <a:srgbClr val="000000"/>
                </a:solidFill>
              </a:rPr>
              <a:pPr/>
              <a:t>‹#›</a:t>
            </a:fld>
            <a:endParaRPr lang="en-US" dirty="0">
              <a:solidFill>
                <a:srgbClr val="000000"/>
              </a:solidFill>
            </a:endParaRPr>
          </a:p>
        </p:txBody>
      </p:sp>
      <p:cxnSp>
        <p:nvCxnSpPr>
          <p:cNvPr id="8" name="Connecteur droit 7"/>
          <p:cNvCxnSpPr/>
          <p:nvPr/>
        </p:nvCxnSpPr>
        <p:spPr bwMode="gray">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6702" y="6194460"/>
            <a:ext cx="1612071" cy="518337"/>
          </a:xfrm>
          <a:prstGeom prst="rect">
            <a:avLst/>
          </a:prstGeom>
        </p:spPr>
      </p:pic>
      <p:sp>
        <p:nvSpPr>
          <p:cNvPr id="3" name="Espace réservé du pied de page 2"/>
          <p:cNvSpPr>
            <a:spLocks noGrp="1"/>
          </p:cNvSpPr>
          <p:nvPr>
            <p:ph type="ftr" sz="quarter" idx="3"/>
          </p:nvPr>
        </p:nvSpPr>
        <p:spPr>
          <a:xfrm>
            <a:off x="931236"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r>
              <a:rPr lang="en-US">
                <a:solidFill>
                  <a:srgbClr val="000000"/>
                </a:solidFill>
              </a:rPr>
              <a:t>Unit Controller Call Series © Sodexo March 2023. All rights Reserved</a:t>
            </a:r>
            <a:endParaRPr lang="en-US" dirty="0">
              <a:solidFill>
                <a:srgbClr val="000000"/>
              </a:solidFill>
            </a:endParaRPr>
          </a:p>
        </p:txBody>
      </p:sp>
    </p:spTree>
    <p:extLst>
      <p:ext uri="{BB962C8B-B14F-4D97-AF65-F5344CB8AC3E}">
        <p14:creationId xmlns:p14="http://schemas.microsoft.com/office/powerpoint/2010/main" val="3380434304"/>
      </p:ext>
    </p:extLst>
  </p:cSld>
  <p:clrMap bg1="lt1" tx1="dk1" bg2="lt2" tx2="dk2" accent1="accent1" accent2="accent2" accent3="accent3" accent4="accent4" accent5="accent5" accent6="accent6" hlink="hlink" folHlink="folHlink"/>
  <p:sldLayoutIdLst>
    <p:sldLayoutId id="2147485102" r:id="rId1"/>
    <p:sldLayoutId id="2147485103" r:id="rId2"/>
    <p:sldLayoutId id="2147485104" r:id="rId3"/>
  </p:sldLayoutIdLst>
  <p:hf sldNum="0" hd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6"/>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6"/>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March 2023.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1144684253"/>
      </p:ext>
    </p:extLst>
  </p:cSld>
  <p:clrMap bg1="lt1" tx1="dk1" bg2="lt2" tx2="dk2" accent1="accent1" accent2="accent2" accent3="accent3" accent4="accent4" accent5="accent5" accent6="accent6" hlink="hlink" folHlink="folHlink"/>
  <p:sldLayoutIdLst>
    <p:sldLayoutId id="2147485106" r:id="rId1"/>
    <p:sldLayoutId id="2147485107" r:id="rId2"/>
    <p:sldLayoutId id="2147485108" r:id="rId3"/>
    <p:sldLayoutId id="2147485109" r:id="rId4"/>
    <p:sldLayoutId id="2147485110" r:id="rId5"/>
    <p:sldLayoutId id="2147485111" r:id="rId6"/>
    <p:sldLayoutId id="2147485112" r:id="rId7"/>
    <p:sldLayoutId id="2147485113" r:id="rId8"/>
    <p:sldLayoutId id="2147485114" r:id="rId9"/>
    <p:sldLayoutId id="2147485115" r:id="rId10"/>
    <p:sldLayoutId id="2147485116" r:id="rId11"/>
    <p:sldLayoutId id="2147485117" r:id="rId12"/>
    <p:sldLayoutId id="2147485118" r:id="rId13"/>
    <p:sldLayoutId id="2147485119" r:id="rId14"/>
    <p:sldLayoutId id="2147485120" r:id="rId15"/>
    <p:sldLayoutId id="2147485121" r:id="rId16"/>
    <p:sldLayoutId id="2147485122" r:id="rId17"/>
    <p:sldLayoutId id="2147485123" r:id="rId18"/>
    <p:sldLayoutId id="2147485124" r:id="rId19"/>
    <p:sldLayoutId id="2147485125" r:id="rId20"/>
    <p:sldLayoutId id="2147485126" r:id="rId21"/>
    <p:sldLayoutId id="2147485127" r:id="rId22"/>
    <p:sldLayoutId id="2147485128" r:id="rId23"/>
    <p:sldLayoutId id="2147485129" r:id="rId24"/>
    <p:sldLayoutId id="2147485130" r:id="rId25"/>
    <p:sldLayoutId id="2147485131" r:id="rId26"/>
    <p:sldLayoutId id="2147485132" r:id="rId27"/>
    <p:sldLayoutId id="2147485133" r:id="rId28"/>
    <p:sldLayoutId id="2147485134" r:id="rId29"/>
    <p:sldLayoutId id="2147485135" r:id="rId30"/>
    <p:sldLayoutId id="2147485136" r:id="rId31"/>
    <p:sldLayoutId id="2147485137" r:id="rId32"/>
    <p:sldLayoutId id="2147485138" r:id="rId33"/>
    <p:sldLayoutId id="2147485139" r:id="rId34"/>
    <p:sldLayoutId id="2147485140"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AU"/>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Footer Placeholder 4"/>
          <p:cNvSpPr>
            <a:spLocks noGrp="1"/>
          </p:cNvSpPr>
          <p:nvPr>
            <p:ph type="ftr" sz="quarter" idx="3"/>
          </p:nvPr>
        </p:nvSpPr>
        <p:spPr>
          <a:xfrm>
            <a:off x="2696635" y="6453336"/>
            <a:ext cx="8873067"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US"/>
              <a:t>Unit Controller Call Series © Sodexo March 2023. All rights Reserved</a:t>
            </a:r>
            <a:endParaRPr lang="en-AU"/>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a:p>
        </p:txBody>
      </p:sp>
      <p:sp>
        <p:nvSpPr>
          <p:cNvPr id="10" name="Date Placeholder 9"/>
          <p:cNvSpPr>
            <a:spLocks noGrp="1"/>
          </p:cNvSpPr>
          <p:nvPr>
            <p:ph type="dt" sz="half" idx="2"/>
          </p:nvPr>
        </p:nvSpPr>
        <p:spPr>
          <a:xfrm>
            <a:off x="635001" y="6453336"/>
            <a:ext cx="1826684" cy="152381"/>
          </a:xfrm>
          <a:prstGeom prst="rect">
            <a:avLst/>
          </a:prstGeom>
        </p:spPr>
        <p:txBody>
          <a:bodyPr vert="horz" lIns="0" tIns="0" rIns="0" bIns="0" rtlCol="0" anchor="b" anchorCtr="0"/>
          <a:lstStyle>
            <a:lvl1pPr algn="l">
              <a:defRPr sz="800" b="0">
                <a:solidFill>
                  <a:schemeClr val="accent1"/>
                </a:solidFill>
              </a:defRPr>
            </a:lvl1pPr>
          </a:lstStyle>
          <a:p>
            <a:endParaRPr lang="en-AU"/>
          </a:p>
        </p:txBody>
      </p:sp>
    </p:spTree>
    <p:extLst>
      <p:ext uri="{BB962C8B-B14F-4D97-AF65-F5344CB8AC3E}">
        <p14:creationId xmlns:p14="http://schemas.microsoft.com/office/powerpoint/2010/main" val="696321871"/>
      </p:ext>
    </p:extLst>
  </p:cSld>
  <p:clrMap bg1="lt1" tx1="dk1" bg2="lt2" tx2="dk2" accent1="accent1" accent2="accent2" accent3="accent3" accent4="accent4" accent5="accent5" accent6="accent6" hlink="hlink" folHlink="folHlink"/>
  <p:sldLayoutIdLst>
    <p:sldLayoutId id="2147485142"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 id="2147485153" r:id="rId12"/>
    <p:sldLayoutId id="2147485154" r:id="rId13"/>
    <p:sldLayoutId id="2147485155" r:id="rId14"/>
    <p:sldLayoutId id="2147485156" r:id="rId15"/>
    <p:sldLayoutId id="2147485157" r:id="rId16"/>
    <p:sldLayoutId id="2147485158" r:id="rId17"/>
    <p:sldLayoutId id="2147485159" r:id="rId18"/>
    <p:sldLayoutId id="2147485160" r:id="rId19"/>
    <p:sldLayoutId id="2147485161" r:id="rId20"/>
    <p:sldLayoutId id="2147485162" r:id="rId21"/>
    <p:sldLayoutId id="2147485163" r:id="rId22"/>
    <p:sldLayoutId id="2147485164" r:id="rId23"/>
    <p:sldLayoutId id="2147485165" r:id="rId24"/>
    <p:sldLayoutId id="2147485166" r:id="rId25"/>
    <p:sldLayoutId id="2147485167" r:id="rId26"/>
    <p:sldLayoutId id="2147485168" r:id="rId27"/>
    <p:sldLayoutId id="2147485169" r:id="rId28"/>
    <p:sldLayoutId id="2147485170" r:id="rId29"/>
    <p:sldLayoutId id="2147485171" r:id="rId30"/>
    <p:sldLayoutId id="2147485172" r:id="rId31"/>
    <p:sldLayoutId id="2147485173" r:id="rId32"/>
    <p:sldLayoutId id="2147485174" r:id="rId33"/>
    <p:sldLayoutId id="2147485175" r:id="rId34"/>
    <p:sldLayoutId id="2147485176" r:id="rId35"/>
    <p:sldLayoutId id="2147485177" r:id="rId36"/>
    <p:sldLayoutId id="2147485178" r:id="rId37"/>
    <p:sldLayoutId id="2147485179" r:id="rId38"/>
    <p:sldLayoutId id="2147485180" r:id="rId39"/>
    <p:sldLayoutId id="2147485181"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1088470" rtl="0" eaLnBrk="1" latinLnBrk="0" hangingPunct="1">
        <a:spcBef>
          <a:spcPct val="0"/>
        </a:spcBef>
        <a:buNone/>
        <a:defRPr sz="3467" b="1" kern="1200">
          <a:solidFill>
            <a:schemeClr val="accent1"/>
          </a:solidFill>
          <a:latin typeface="+mj-lt"/>
          <a:ea typeface="+mj-ea"/>
          <a:cs typeface="+mj-cs"/>
        </a:defRPr>
      </a:lvl1pPr>
    </p:titleStyle>
    <p:bodyStyle>
      <a:lvl1pPr marL="234945" indent="-234945" algn="l" defTabSz="1088470" rtl="0" eaLnBrk="1" latinLnBrk="0" hangingPunct="1">
        <a:spcBef>
          <a:spcPts val="508"/>
        </a:spcBef>
        <a:spcAft>
          <a:spcPts val="508"/>
        </a:spcAft>
        <a:buClr>
          <a:schemeClr val="accent2"/>
        </a:buClr>
        <a:buFont typeface="Wingdings" panose="05000000000000000000" pitchFamily="2" charset="2"/>
        <a:buChar char="§"/>
        <a:defRPr sz="2000" b="0" kern="1200">
          <a:solidFill>
            <a:schemeClr val="accent1"/>
          </a:solidFill>
          <a:latin typeface="+mn-lt"/>
          <a:ea typeface="+mn-ea"/>
          <a:cs typeface="+mn-cs"/>
        </a:defRPr>
      </a:lvl1pPr>
      <a:lvl2pPr marL="484705" indent="-249760" algn="l" defTabSz="1088470" rtl="0" eaLnBrk="1" latinLnBrk="0" hangingPunct="1">
        <a:spcBef>
          <a:spcPts val="253"/>
        </a:spcBef>
        <a:spcAft>
          <a:spcPts val="253"/>
        </a:spcAft>
        <a:buClr>
          <a:schemeClr val="accent2"/>
        </a:buClr>
        <a:buSzPct val="120000"/>
        <a:buFont typeface="Arial" panose="020B0604020202020204" pitchFamily="34" charset="0"/>
        <a:buChar char="›"/>
        <a:defRPr sz="2000" kern="1200">
          <a:solidFill>
            <a:schemeClr val="accent1"/>
          </a:solidFill>
          <a:latin typeface="+mn-lt"/>
          <a:ea typeface="+mn-ea"/>
          <a:cs typeface="+mn-cs"/>
        </a:defRPr>
      </a:lvl2pPr>
      <a:lvl3pPr marL="719649" indent="-234945" algn="l" defTabSz="1088470" rtl="0" eaLnBrk="1" latinLnBrk="0" hangingPunct="1">
        <a:spcBef>
          <a:spcPts val="253"/>
        </a:spcBef>
        <a:spcAft>
          <a:spcPts val="253"/>
        </a:spcAft>
        <a:buClr>
          <a:schemeClr val="accent2"/>
        </a:buClr>
        <a:buFont typeface="Arial" panose="020B0604020202020204" pitchFamily="34" charset="0"/>
        <a:buChar char="•"/>
        <a:defRPr sz="2000" kern="1200">
          <a:solidFill>
            <a:schemeClr val="accent1"/>
          </a:solidFill>
          <a:latin typeface="+mn-lt"/>
          <a:ea typeface="+mn-ea"/>
          <a:cs typeface="+mn-cs"/>
        </a:defRPr>
      </a:lvl3pPr>
      <a:lvl4pPr marL="1344" indent="0" algn="l" defTabSz="1088470" rtl="0" eaLnBrk="1" latinLnBrk="0" hangingPunct="1">
        <a:spcBef>
          <a:spcPts val="508"/>
        </a:spcBef>
        <a:spcAft>
          <a:spcPts val="508"/>
        </a:spcAft>
        <a:buClr>
          <a:schemeClr val="accent1"/>
        </a:buClr>
        <a:buFont typeface="Arial" panose="020B0604020202020204" pitchFamily="34" charset="0"/>
        <a:buNone/>
        <a:defRPr sz="2267" b="1" kern="1200" baseline="0">
          <a:solidFill>
            <a:srgbClr val="7F7F7F"/>
          </a:solidFill>
          <a:latin typeface="+mn-lt"/>
          <a:ea typeface="+mn-ea"/>
          <a:cs typeface="+mn-cs"/>
        </a:defRPr>
      </a:lvl4pPr>
      <a:lvl5pPr marL="0" indent="0" algn="l" defTabSz="1088470" rtl="0" eaLnBrk="1" latinLnBrk="0" hangingPunct="1">
        <a:spcBef>
          <a:spcPts val="253"/>
        </a:spcBef>
        <a:spcAft>
          <a:spcPts val="253"/>
        </a:spcAft>
        <a:buClr>
          <a:schemeClr val="accent1"/>
        </a:buClr>
        <a:buFont typeface="Arial" pitchFamily="34" charset="0"/>
        <a:buNone/>
        <a:defRPr sz="2000" b="1" kern="1200" baseline="0">
          <a:solidFill>
            <a:schemeClr val="accent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 pos="200">
          <p15:clr>
            <a:srgbClr val="F26B43"/>
          </p15:clr>
        </p15:guide>
        <p15:guide id="4" pos="395">
          <p15:clr>
            <a:srgbClr val="F26B43"/>
          </p15:clr>
        </p15:guide>
        <p15:guide id="5" pos="491">
          <p15:clr>
            <a:srgbClr val="F26B43"/>
          </p15:clr>
        </p15:guide>
        <p15:guide id="6" pos="590">
          <p15:clr>
            <a:srgbClr val="F26B43"/>
          </p15:clr>
        </p15:guide>
        <p15:guide id="7" pos="686">
          <p15:clr>
            <a:srgbClr val="F26B43"/>
          </p15:clr>
        </p15:guide>
        <p15:guide id="9" pos="785">
          <p15:clr>
            <a:srgbClr val="F26B43"/>
          </p15:clr>
        </p15:guide>
        <p15:guide id="10" pos="882">
          <p15:clr>
            <a:srgbClr val="F26B43"/>
          </p15:clr>
        </p15:guide>
        <p15:guide id="11" pos="980">
          <p15:clr>
            <a:srgbClr val="F26B43"/>
          </p15:clr>
        </p15:guide>
        <p15:guide id="12" pos="1077">
          <p15:clr>
            <a:srgbClr val="F26B43"/>
          </p15:clr>
        </p15:guide>
        <p15:guide id="13" pos="1175">
          <p15:clr>
            <a:srgbClr val="F26B43"/>
          </p15:clr>
        </p15:guide>
        <p15:guide id="14" pos="1272">
          <p15:clr>
            <a:srgbClr val="F26B43"/>
          </p15:clr>
        </p15:guide>
        <p15:guide id="15" pos="1370">
          <p15:clr>
            <a:srgbClr val="F26B43"/>
          </p15:clr>
        </p15:guide>
        <p15:guide id="16" pos="1467">
          <p15:clr>
            <a:srgbClr val="F26B43"/>
          </p15:clr>
        </p15:guide>
        <p15:guide id="17" pos="1565">
          <p15:clr>
            <a:srgbClr val="F26B43"/>
          </p15:clr>
        </p15:guide>
        <p15:guide id="18" pos="1662">
          <p15:clr>
            <a:srgbClr val="F26B43"/>
          </p15:clr>
        </p15:guide>
        <p15:guide id="19" pos="1760">
          <p15:clr>
            <a:srgbClr val="F26B43"/>
          </p15:clr>
        </p15:guide>
        <p15:guide id="20" pos="1856">
          <p15:clr>
            <a:srgbClr val="F26B43"/>
          </p15:clr>
        </p15:guide>
        <p15:guide id="21" pos="1955">
          <p15:clr>
            <a:srgbClr val="F26B43"/>
          </p15:clr>
        </p15:guide>
        <p15:guide id="22" pos="2052">
          <p15:clr>
            <a:srgbClr val="F26B43"/>
          </p15:clr>
        </p15:guide>
        <p15:guide id="23" pos="2150">
          <p15:clr>
            <a:srgbClr val="F26B43"/>
          </p15:clr>
        </p15:guide>
        <p15:guide id="24" pos="2247">
          <p15:clr>
            <a:srgbClr val="F26B43"/>
          </p15:clr>
        </p15:guide>
        <p15:guide id="25" pos="2345">
          <p15:clr>
            <a:srgbClr val="F26B43"/>
          </p15:clr>
        </p15:guide>
        <p15:guide id="26" pos="2442">
          <p15:clr>
            <a:srgbClr val="F26B43"/>
          </p15:clr>
        </p15:guide>
        <p15:guide id="27" pos="2540">
          <p15:clr>
            <a:srgbClr val="F26B43"/>
          </p15:clr>
        </p15:guide>
        <p15:guide id="28" pos="2637">
          <p15:clr>
            <a:srgbClr val="F26B43"/>
          </p15:clr>
        </p15:guide>
        <p15:guide id="29" pos="2735">
          <p15:clr>
            <a:srgbClr val="F26B43"/>
          </p15:clr>
        </p15:guide>
        <p15:guide id="30" pos="2832">
          <p15:clr>
            <a:srgbClr val="F26B43"/>
          </p15:clr>
        </p15:guide>
        <p15:guide id="31" pos="2931">
          <p15:clr>
            <a:srgbClr val="F26B43"/>
          </p15:clr>
        </p15:guide>
        <p15:guide id="32" pos="3027">
          <p15:clr>
            <a:srgbClr val="F26B43"/>
          </p15:clr>
        </p15:guide>
        <p15:guide id="33" pos="3125">
          <p15:clr>
            <a:srgbClr val="F26B43"/>
          </p15:clr>
        </p15:guide>
        <p15:guide id="34" pos="3222">
          <p15:clr>
            <a:srgbClr val="F26B43"/>
          </p15:clr>
        </p15:guide>
        <p15:guide id="35" pos="3321">
          <p15:clr>
            <a:srgbClr val="F26B43"/>
          </p15:clr>
        </p15:guide>
        <p15:guide id="36" pos="3417">
          <p15:clr>
            <a:srgbClr val="F26B43"/>
          </p15:clr>
        </p15:guide>
        <p15:guide id="37" pos="3516">
          <p15:clr>
            <a:srgbClr val="F26B43"/>
          </p15:clr>
        </p15:guide>
        <p15:guide id="38" pos="3612">
          <p15:clr>
            <a:srgbClr val="F26B43"/>
          </p15:clr>
        </p15:guide>
        <p15:guide id="39" pos="3710">
          <p15:clr>
            <a:srgbClr val="F26B43"/>
          </p15:clr>
        </p15:guide>
        <p15:guide id="40" pos="3807">
          <p15:clr>
            <a:srgbClr val="F26B43"/>
          </p15:clr>
        </p15:guide>
        <p15:guide id="41" pos="4002">
          <p15:clr>
            <a:srgbClr val="F26B43"/>
          </p15:clr>
        </p15:guide>
        <p15:guide id="42" pos="4100">
          <p15:clr>
            <a:srgbClr val="F26B43"/>
          </p15:clr>
        </p15:guide>
        <p15:guide id="43" pos="4197">
          <p15:clr>
            <a:srgbClr val="F26B43"/>
          </p15:clr>
        </p15:guide>
        <p15:guide id="44" pos="4296">
          <p15:clr>
            <a:srgbClr val="F26B43"/>
          </p15:clr>
        </p15:guide>
        <p15:guide id="45" pos="4392">
          <p15:clr>
            <a:srgbClr val="F26B43"/>
          </p15:clr>
        </p15:guide>
        <p15:guide id="46" pos="4491">
          <p15:clr>
            <a:srgbClr val="F26B43"/>
          </p15:clr>
        </p15:guide>
        <p15:guide id="47" pos="4587">
          <p15:clr>
            <a:srgbClr val="F26B43"/>
          </p15:clr>
        </p15:guide>
        <p15:guide id="48" pos="4686">
          <p15:clr>
            <a:srgbClr val="F26B43"/>
          </p15:clr>
        </p15:guide>
        <p15:guide id="49" pos="4782">
          <p15:clr>
            <a:srgbClr val="F26B43"/>
          </p15:clr>
        </p15:guide>
        <p15:guide id="50" pos="4880">
          <p15:clr>
            <a:srgbClr val="F26B43"/>
          </p15:clr>
        </p15:guide>
        <p15:guide id="51" pos="4977">
          <p15:clr>
            <a:srgbClr val="F26B43"/>
          </p15:clr>
        </p15:guide>
        <p15:guide id="52" pos="5076">
          <p15:clr>
            <a:srgbClr val="F26B43"/>
          </p15:clr>
        </p15:guide>
        <p15:guide id="53" pos="5174">
          <p15:clr>
            <a:srgbClr val="F26B43"/>
          </p15:clr>
        </p15:guide>
        <p15:guide id="54" pos="5271">
          <p15:clr>
            <a:srgbClr val="F26B43"/>
          </p15:clr>
        </p15:guide>
        <p15:guide id="55" pos="5369">
          <p15:clr>
            <a:srgbClr val="F26B43"/>
          </p15:clr>
        </p15:guide>
        <p15:guide id="56" pos="5466">
          <p15:clr>
            <a:srgbClr val="F26B43"/>
          </p15:clr>
        </p15:guide>
        <p15:guide id="57" pos="5564">
          <p15:clr>
            <a:srgbClr val="F26B43"/>
          </p15:clr>
        </p15:guide>
        <p15:guide id="58" pos="5660">
          <p15:clr>
            <a:srgbClr val="F26B43"/>
          </p15:clr>
        </p15:guide>
        <p15:guide id="59" orient="horz" pos="234">
          <p15:clr>
            <a:srgbClr val="F26B43"/>
          </p15:clr>
        </p15:guide>
        <p15:guide id="60" orient="horz" pos="342">
          <p15:clr>
            <a:srgbClr val="F26B43"/>
          </p15:clr>
        </p15:guide>
        <p15:guide id="61" orient="horz" pos="447">
          <p15:clr>
            <a:srgbClr val="F26B43"/>
          </p15:clr>
        </p15:guide>
        <p15:guide id="70" orient="horz" pos="1300">
          <p15:clr>
            <a:srgbClr val="F26B43"/>
          </p15:clr>
        </p15:guide>
        <p15:guide id="71" orient="horz" pos="1514">
          <p15:clr>
            <a:srgbClr val="F26B43"/>
          </p15:clr>
        </p15:guide>
        <p15:guide id="73" orient="horz" pos="1620">
          <p15:clr>
            <a:srgbClr val="F26B43"/>
          </p15:clr>
        </p15:guide>
        <p15:guide id="74" orient="horz" pos="1726">
          <p15:clr>
            <a:srgbClr val="F26B43"/>
          </p15:clr>
        </p15:guide>
        <p15:guide id="75" orient="horz" pos="1834">
          <p15:clr>
            <a:srgbClr val="F26B43"/>
          </p15:clr>
        </p15:guide>
        <p15:guide id="76" orient="horz" pos="1940">
          <p15:clr>
            <a:srgbClr val="F26B43"/>
          </p15:clr>
        </p15:guide>
        <p15:guide id="77" orient="horz" pos="2046">
          <p15:clr>
            <a:srgbClr val="F26B43"/>
          </p15:clr>
        </p15:guide>
        <p15:guide id="78" orient="horz" pos="2152">
          <p15:clr>
            <a:srgbClr val="F26B43"/>
          </p15:clr>
        </p15:guide>
        <p15:guide id="79" orient="horz" pos="2260">
          <p15:clr>
            <a:srgbClr val="F26B43"/>
          </p15:clr>
        </p15:guide>
        <p15:guide id="80" orient="horz" pos="2366">
          <p15:clr>
            <a:srgbClr val="F26B43"/>
          </p15:clr>
        </p15:guide>
        <p15:guide id="81" orient="horz" pos="2470">
          <p15:clr>
            <a:srgbClr val="F26B43"/>
          </p15:clr>
        </p15:guide>
        <p15:guide id="82" orient="horz" pos="2576">
          <p15:clr>
            <a:srgbClr val="F26B43"/>
          </p15:clr>
        </p15:guide>
        <p15:guide id="83" orient="horz" pos="2684">
          <p15:clr>
            <a:srgbClr val="F26B43"/>
          </p15:clr>
        </p15:guide>
        <p15:guide id="84" orient="horz" pos="279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55">
          <p15:clr>
            <a:srgbClr val="F26B43"/>
          </p15:clr>
        </p15:guide>
        <p15:guide id="90" orient="horz" pos="660">
          <p15:clr>
            <a:srgbClr val="F26B43"/>
          </p15:clr>
        </p15:guide>
        <p15:guide id="91" orient="horz" pos="768">
          <p15:clr>
            <a:srgbClr val="F26B43"/>
          </p15:clr>
        </p15:guide>
        <p15:guide id="92" orient="horz" pos="873">
          <p15:clr>
            <a:srgbClr val="F26B43"/>
          </p15:clr>
        </p15:guide>
        <p15:guide id="93" orient="horz" pos="981">
          <p15:clr>
            <a:srgbClr val="F26B43"/>
          </p15:clr>
        </p15:guide>
        <p15:guide id="94" orient="horz" pos="1086">
          <p15:clr>
            <a:srgbClr val="F26B43"/>
          </p15:clr>
        </p15:guide>
        <p15:guide id="95" orient="horz" pos="1194">
          <p15:clr>
            <a:srgbClr val="F26B43"/>
          </p15:clr>
        </p15:guide>
        <p15:guide id="96" orient="horz" pos="1406">
          <p15:clr>
            <a:srgbClr val="F26B43"/>
          </p15:clr>
        </p15:guide>
        <p15:guide id="97" pos="3905">
          <p15:clr>
            <a:srgbClr val="F26B43"/>
          </p15:clr>
        </p15:guide>
        <p15:guide id="99" pos="297">
          <p15:clr>
            <a:srgbClr val="F26B43"/>
          </p15:clr>
        </p15:guide>
        <p15:guide id="100" pos="101">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6">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Financial Training - March 2 2023 - © Sodexo 2021.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7063021"/>
      </p:ext>
    </p:extLst>
  </p:cSld>
  <p:clrMap bg1="lt1" tx1="dk1" bg2="lt2" tx2="dk2" accent1="accent1" accent2="accent2" accent3="accent3" accent4="accent4" accent5="accent5" accent6="accent6" hlink="hlink" folHlink="folHlink"/>
  <p:sldLayoutIdLst>
    <p:sldLayoutId id="2147485183" r:id="rId1"/>
    <p:sldLayoutId id="2147485184" r:id="rId2"/>
    <p:sldLayoutId id="2147485185" r:id="rId3"/>
    <p:sldLayoutId id="2147485186" r:id="rId4"/>
    <p:sldLayoutId id="2147485187" r:id="rId5"/>
    <p:sldLayoutId id="2147485188" r:id="rId6"/>
    <p:sldLayoutId id="2147485189" r:id="rId7"/>
    <p:sldLayoutId id="2147485190" r:id="rId8"/>
    <p:sldLayoutId id="2147485191" r:id="rId9"/>
    <p:sldLayoutId id="2147485192" r:id="rId10"/>
    <p:sldLayoutId id="2147485193" r:id="rId11"/>
    <p:sldLayoutId id="2147485194" r:id="rId12"/>
    <p:sldLayoutId id="2147485195" r:id="rId13"/>
    <p:sldLayoutId id="2147485196" r:id="rId14"/>
    <p:sldLayoutId id="2147485197" r:id="rId15"/>
    <p:sldLayoutId id="2147485198" r:id="rId16"/>
    <p:sldLayoutId id="2147485199" r:id="rId17"/>
    <p:sldLayoutId id="2147485200" r:id="rId18"/>
    <p:sldLayoutId id="2147485201" r:id="rId19"/>
    <p:sldLayoutId id="2147485202" r:id="rId20"/>
    <p:sldLayoutId id="2147485203" r:id="rId21"/>
    <p:sldLayoutId id="2147485204" r:id="rId22"/>
    <p:sldLayoutId id="2147485205" r:id="rId23"/>
    <p:sldLayoutId id="2147485206" r:id="rId24"/>
    <p:sldLayoutId id="2147485207" r:id="rId25"/>
    <p:sldLayoutId id="2147485208" r:id="rId26"/>
    <p:sldLayoutId id="2147485209" r:id="rId27"/>
    <p:sldLayoutId id="2147485210" r:id="rId28"/>
    <p:sldLayoutId id="2147485211" r:id="rId29"/>
    <p:sldLayoutId id="2147485212" r:id="rId30"/>
    <p:sldLayoutId id="2147485213" r:id="rId31"/>
    <p:sldLayoutId id="2147485214" r:id="rId32"/>
    <p:sldLayoutId id="2147485215" r:id="rId33"/>
    <p:sldLayoutId id="2147485216"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March 2023.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214395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March 2023.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1494213"/>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 id="2147483864" r:id="rId28"/>
    <p:sldLayoutId id="2147483865" r:id="rId29"/>
    <p:sldLayoutId id="2147483866" r:id="rId30"/>
    <p:sldLayoutId id="2147483867" r:id="rId31"/>
    <p:sldLayoutId id="2147483868"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March 2023.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4286256"/>
      </p:ext>
    </p:extLst>
  </p:cSld>
  <p:clrMap bg1="lt1" tx1="dk1" bg2="lt2" tx2="dk2" accent1="accent1" accent2="accent2" accent3="accent3" accent4="accent4" accent5="accent5" accent6="accent6" hlink="hlink" folHlink="folHlink"/>
  <p:sldLayoutIdLst>
    <p:sldLayoutId id="2147484676" r:id="rId1"/>
    <p:sldLayoutId id="2147484677" r:id="rId2"/>
    <p:sldLayoutId id="2147484678" r:id="rId3"/>
    <p:sldLayoutId id="2147484679" r:id="rId4"/>
    <p:sldLayoutId id="2147484680" r:id="rId5"/>
    <p:sldLayoutId id="2147484681" r:id="rId6"/>
    <p:sldLayoutId id="2147484682" r:id="rId7"/>
    <p:sldLayoutId id="2147484683" r:id="rId8"/>
    <p:sldLayoutId id="2147484684" r:id="rId9"/>
    <p:sldLayoutId id="2147484685" r:id="rId10"/>
    <p:sldLayoutId id="2147484686" r:id="rId11"/>
    <p:sldLayoutId id="2147484687" r:id="rId12"/>
    <p:sldLayoutId id="2147484688" r:id="rId13"/>
    <p:sldLayoutId id="2147484689" r:id="rId14"/>
    <p:sldLayoutId id="2147484690" r:id="rId15"/>
    <p:sldLayoutId id="2147484691" r:id="rId16"/>
    <p:sldLayoutId id="2147484692" r:id="rId17"/>
    <p:sldLayoutId id="2147484693" r:id="rId18"/>
    <p:sldLayoutId id="2147484694" r:id="rId19"/>
    <p:sldLayoutId id="2147484695" r:id="rId20"/>
    <p:sldLayoutId id="2147484696" r:id="rId21"/>
    <p:sldLayoutId id="2147484697" r:id="rId22"/>
    <p:sldLayoutId id="2147484698" r:id="rId23"/>
    <p:sldLayoutId id="2147484699" r:id="rId24"/>
    <p:sldLayoutId id="2147484700" r:id="rId25"/>
    <p:sldLayoutId id="2147484701" r:id="rId26"/>
    <p:sldLayoutId id="2147484702" r:id="rId27"/>
    <p:sldLayoutId id="2147484703" r:id="rId28"/>
    <p:sldLayoutId id="2147484704" r:id="rId29"/>
    <p:sldLayoutId id="2147484705" r:id="rId30"/>
    <p:sldLayoutId id="2147484706" r:id="rId31"/>
    <p:sldLayoutId id="2147484707"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noProof="0"/>
              <a:t>Unit Controller Call Series © Sodexo March 2023. All rights Reserved</a:t>
            </a:r>
          </a:p>
        </p:txBody>
      </p:sp>
      <p:sp>
        <p:nvSpPr>
          <p:cNvPr id="3" name="Text Placeholder 2"/>
          <p:cNvSpPr>
            <a:spLocks noGrp="1"/>
          </p:cNvSpPr>
          <p:nvPr>
            <p:ph type="body" idx="1"/>
          </p:nvPr>
        </p:nvSpPr>
        <p:spPr>
          <a:xfrm>
            <a:off x="443281" y="1622321"/>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1"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10"/>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877054821"/>
      </p:ext>
    </p:extLst>
  </p:cSld>
  <p:clrMap bg1="lt1" tx1="dk1" bg2="lt2" tx2="dk2" accent1="accent1" accent2="accent2" accent3="accent3" accent4="accent4" accent5="accent5" accent6="accent6" hlink="hlink" folHlink="folHlink"/>
  <p:sldLayoutIdLst>
    <p:sldLayoutId id="2147484784" r:id="rId1"/>
    <p:sldLayoutId id="2147484785" r:id="rId2"/>
    <p:sldLayoutId id="2147484786" r:id="rId3"/>
    <p:sldLayoutId id="2147484787" r:id="rId4"/>
    <p:sldLayoutId id="2147484788" r:id="rId5"/>
    <p:sldLayoutId id="2147484789" r:id="rId6"/>
    <p:sldLayoutId id="2147484790" r:id="rId7"/>
    <p:sldLayoutId id="2147484791" r:id="rId8"/>
    <p:sldLayoutId id="2147484792" r:id="rId9"/>
    <p:sldLayoutId id="2147484793" r:id="rId10"/>
    <p:sldLayoutId id="2147484794" r:id="rId11"/>
    <p:sldLayoutId id="2147484795" r:id="rId12"/>
    <p:sldLayoutId id="2147484796" r:id="rId13"/>
    <p:sldLayoutId id="2147484797" r:id="rId14"/>
    <p:sldLayoutId id="2147484798" r:id="rId15"/>
    <p:sldLayoutId id="2147484799" r:id="rId16"/>
    <p:sldLayoutId id="2147484800" r:id="rId17"/>
    <p:sldLayoutId id="2147484801" r:id="rId18"/>
    <p:sldLayoutId id="2147484802" r:id="rId19"/>
    <p:sldLayoutId id="2147484803" r:id="rId20"/>
    <p:sldLayoutId id="2147484804" r:id="rId21"/>
    <p:sldLayoutId id="2147484805" r:id="rId22"/>
    <p:sldLayoutId id="2147484806" r:id="rId23"/>
    <p:sldLayoutId id="2147484807" r:id="rId24"/>
    <p:sldLayoutId id="2147484808" r:id="rId25"/>
    <p:sldLayoutId id="2147484809" r:id="rId26"/>
    <p:sldLayoutId id="2147484810" r:id="rId27"/>
    <p:sldLayoutId id="2147484811" r:id="rId28"/>
    <p:sldLayoutId id="2147484812" r:id="rId29"/>
    <p:sldLayoutId id="2147484813" r:id="rId30"/>
    <p:sldLayoutId id="2147484814" r:id="rId31"/>
    <p:sldLayoutId id="2147484815" r:id="rId32"/>
    <p:sldLayoutId id="2147484816" r:id="rId33"/>
    <p:sldLayoutId id="2147484817" r:id="rId34"/>
    <p:sldLayoutId id="2147484818"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54"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54"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69993" indent="-269993" algn="l" defTabSz="914354"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5990" indent="-143996" algn="l" defTabSz="914354"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586" indent="-143996" algn="l" defTabSz="914354"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54"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5"/>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 </a:t>
            </a:r>
          </a:p>
        </p:txBody>
      </p:sp>
      <p:pic>
        <p:nvPicPr>
          <p:cNvPr id="9" name="Imag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r>
              <a:rPr lang="en-US">
                <a:solidFill>
                  <a:srgbClr val="000000"/>
                </a:solidFill>
              </a:rPr>
              <a:t>Unit Controller Call Series © Sodexo March 2023. All rights Reserved</a:t>
            </a:r>
          </a:p>
        </p:txBody>
      </p:sp>
    </p:spTree>
    <p:extLst>
      <p:ext uri="{BB962C8B-B14F-4D97-AF65-F5344CB8AC3E}">
        <p14:creationId xmlns:p14="http://schemas.microsoft.com/office/powerpoint/2010/main" val="1641715649"/>
      </p:ext>
    </p:extLst>
  </p:cSld>
  <p:clrMap bg1="lt1" tx1="dk1" bg2="lt2" tx2="dk2" accent1="accent1" accent2="accent2" accent3="accent3" accent4="accent4" accent5="accent5" accent6="accent6" hlink="hlink" folHlink="folHlink"/>
  <p:sldLayoutIdLst>
    <p:sldLayoutId id="2147484820" r:id="rId1"/>
    <p:sldLayoutId id="2147484821" r:id="rId2"/>
    <p:sldLayoutId id="2147484822" r:id="rId3"/>
    <p:sldLayoutId id="2147484823" r:id="rId4"/>
    <p:sldLayoutId id="2147484825" r:id="rId5"/>
    <p:sldLayoutId id="2147484826" r:id="rId6"/>
    <p:sldLayoutId id="2147484827" r:id="rId7"/>
    <p:sldLayoutId id="2147484828" r:id="rId8"/>
    <p:sldLayoutId id="2147484829" r:id="rId9"/>
    <p:sldLayoutId id="2147484830" r:id="rId10"/>
    <p:sldLayoutId id="21474848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22" algn="l" rtl="0" eaLnBrk="1" fontAlgn="base" hangingPunct="1">
        <a:lnSpc>
          <a:spcPct val="90000"/>
        </a:lnSpc>
        <a:spcBef>
          <a:spcPct val="0"/>
        </a:spcBef>
        <a:spcAft>
          <a:spcPct val="0"/>
        </a:spcAft>
        <a:defRPr sz="2400">
          <a:solidFill>
            <a:schemeClr val="bg2"/>
          </a:solidFill>
          <a:latin typeface="Arial" charset="0"/>
        </a:defRPr>
      </a:lvl6pPr>
      <a:lvl7pPr marL="913842" algn="l" rtl="0" eaLnBrk="1" fontAlgn="base" hangingPunct="1">
        <a:lnSpc>
          <a:spcPct val="90000"/>
        </a:lnSpc>
        <a:spcBef>
          <a:spcPct val="0"/>
        </a:spcBef>
        <a:spcAft>
          <a:spcPct val="0"/>
        </a:spcAft>
        <a:defRPr sz="2400">
          <a:solidFill>
            <a:schemeClr val="bg2"/>
          </a:solidFill>
          <a:latin typeface="Arial" charset="0"/>
        </a:defRPr>
      </a:lvl7pPr>
      <a:lvl8pPr marL="1370764" algn="l" rtl="0" eaLnBrk="1" fontAlgn="base" hangingPunct="1">
        <a:lnSpc>
          <a:spcPct val="90000"/>
        </a:lnSpc>
        <a:spcBef>
          <a:spcPct val="0"/>
        </a:spcBef>
        <a:spcAft>
          <a:spcPct val="0"/>
        </a:spcAft>
        <a:defRPr sz="2400">
          <a:solidFill>
            <a:schemeClr val="bg2"/>
          </a:solidFill>
          <a:latin typeface="Arial" charset="0"/>
        </a:defRPr>
      </a:lvl8pPr>
      <a:lvl9pPr marL="1827685"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13" algn="l"/>
          <a:tab pos="1615090" algn="l"/>
          <a:tab pos="2148165" algn="l"/>
          <a:tab pos="8072276" algn="r"/>
        </a:tabLst>
        <a:defRPr sz="2200" b="1" baseline="0">
          <a:solidFill>
            <a:schemeClr val="tx2"/>
          </a:solidFill>
          <a:latin typeface="+mn-lt"/>
          <a:ea typeface="+mn-ea"/>
          <a:cs typeface="+mn-cs"/>
        </a:defRPr>
      </a:lvl1pPr>
      <a:lvl2pPr marL="628267" indent="-266539" algn="l" rtl="0" eaLnBrk="1" fontAlgn="base" hangingPunct="1">
        <a:lnSpc>
          <a:spcPct val="90000"/>
        </a:lnSpc>
        <a:spcBef>
          <a:spcPts val="600"/>
        </a:spcBef>
        <a:spcAft>
          <a:spcPts val="600"/>
        </a:spcAft>
        <a:buClr>
          <a:schemeClr val="accent1"/>
        </a:buClr>
        <a:buSzPct val="120000"/>
        <a:buFont typeface="Arial" pitchFamily="34" charset="0"/>
        <a:buChar char="■"/>
        <a:tabLst>
          <a:tab pos="1615090" algn="l"/>
          <a:tab pos="2329030" algn="l"/>
          <a:tab pos="8072276" algn="r"/>
        </a:tabLst>
        <a:defRPr sz="1800" b="0">
          <a:solidFill>
            <a:schemeClr val="tx2"/>
          </a:solidFill>
          <a:latin typeface="+mn-lt"/>
        </a:defRPr>
      </a:lvl2pPr>
      <a:lvl3pPr marL="1258121" indent="-176106" algn="l" rtl="0" eaLnBrk="1" fontAlgn="base" hangingPunct="1">
        <a:lnSpc>
          <a:spcPct val="90000"/>
        </a:lnSpc>
        <a:spcBef>
          <a:spcPts val="600"/>
        </a:spcBef>
        <a:spcAft>
          <a:spcPts val="600"/>
        </a:spcAft>
        <a:buClr>
          <a:schemeClr val="bg2"/>
        </a:buClr>
        <a:buSzPct val="120000"/>
        <a:buFontTx/>
        <a:buBlip>
          <a:blip r:embed="rId14"/>
        </a:buBlip>
        <a:tabLst>
          <a:tab pos="1082013" algn="l"/>
          <a:tab pos="2148165" algn="l"/>
          <a:tab pos="8072276" algn="r"/>
        </a:tabLst>
        <a:defRPr sz="1400">
          <a:solidFill>
            <a:schemeClr val="tx1"/>
          </a:solidFill>
          <a:latin typeface="+mn-lt"/>
        </a:defRPr>
      </a:lvl3pPr>
      <a:lvl4pPr marL="1786435" indent="-179278" algn="l" rtl="0" eaLnBrk="1" fontAlgn="base" hangingPunct="1">
        <a:lnSpc>
          <a:spcPct val="90000"/>
        </a:lnSpc>
        <a:spcBef>
          <a:spcPts val="600"/>
        </a:spcBef>
        <a:spcAft>
          <a:spcPts val="600"/>
        </a:spcAft>
        <a:buClr>
          <a:schemeClr val="bg2"/>
        </a:buClr>
        <a:buSzPct val="120000"/>
        <a:buFontTx/>
        <a:buBlip>
          <a:blip r:embed="rId14"/>
        </a:buBlip>
        <a:tabLst>
          <a:tab pos="1082013" algn="l"/>
          <a:tab pos="1615090" algn="l"/>
          <a:tab pos="2148165" algn="l"/>
          <a:tab pos="8072276" algn="r"/>
        </a:tabLst>
        <a:defRPr sz="1400">
          <a:solidFill>
            <a:schemeClr val="tx1"/>
          </a:solidFill>
          <a:latin typeface="+mn-lt"/>
        </a:defRPr>
      </a:lvl4pPr>
      <a:lvl5pPr marL="2419462"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5pPr>
      <a:lvl6pPr marL="2876384"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6pPr>
      <a:lvl7pPr marL="333330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7pPr>
      <a:lvl8pPr marL="379022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8pPr>
      <a:lvl9pPr marL="4247148"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9pPr>
    </p:bodyStyle>
    <p:otherStyle>
      <a:defPPr>
        <a:defRPr lang="fr-FR"/>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4" algn="l" defTabSz="913842" rtl="0" eaLnBrk="1" latinLnBrk="0" hangingPunct="1">
        <a:defRPr sz="1800" kern="1200">
          <a:solidFill>
            <a:schemeClr val="tx1"/>
          </a:solidFill>
          <a:latin typeface="+mn-lt"/>
          <a:ea typeface="+mn-ea"/>
          <a:cs typeface="+mn-cs"/>
        </a:defRPr>
      </a:lvl4pPr>
      <a:lvl5pPr marL="1827685" algn="l" defTabSz="913842" rtl="0" eaLnBrk="1" latinLnBrk="0" hangingPunct="1">
        <a:defRPr sz="1800" kern="1200">
          <a:solidFill>
            <a:schemeClr val="tx1"/>
          </a:solidFill>
          <a:latin typeface="+mn-lt"/>
          <a:ea typeface="+mn-ea"/>
          <a:cs typeface="+mn-cs"/>
        </a:defRPr>
      </a:lvl5pPr>
      <a:lvl6pPr marL="2284608" algn="l" defTabSz="913842" rtl="0" eaLnBrk="1" latinLnBrk="0" hangingPunct="1">
        <a:defRPr sz="1800" kern="1200">
          <a:solidFill>
            <a:schemeClr val="tx1"/>
          </a:solidFill>
          <a:latin typeface="+mn-lt"/>
          <a:ea typeface="+mn-ea"/>
          <a:cs typeface="+mn-cs"/>
        </a:defRPr>
      </a:lvl6pPr>
      <a:lvl7pPr marL="2741527" algn="l" defTabSz="913842" rtl="0" eaLnBrk="1" latinLnBrk="0" hangingPunct="1">
        <a:defRPr sz="1800" kern="1200">
          <a:solidFill>
            <a:schemeClr val="tx1"/>
          </a:solidFill>
          <a:latin typeface="+mn-lt"/>
          <a:ea typeface="+mn-ea"/>
          <a:cs typeface="+mn-cs"/>
        </a:defRPr>
      </a:lvl7pPr>
      <a:lvl8pPr marL="3198451" algn="l" defTabSz="913842" rtl="0" eaLnBrk="1" latinLnBrk="0" hangingPunct="1">
        <a:defRPr sz="1800" kern="1200">
          <a:solidFill>
            <a:schemeClr val="tx1"/>
          </a:solidFill>
          <a:latin typeface="+mn-lt"/>
          <a:ea typeface="+mn-ea"/>
          <a:cs typeface="+mn-cs"/>
        </a:defRPr>
      </a:lvl8pPr>
      <a:lvl9pPr marL="3655369" algn="l" defTabSz="91384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5"/>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 </a:t>
            </a:r>
          </a:p>
        </p:txBody>
      </p:sp>
      <p:pic>
        <p:nvPicPr>
          <p:cNvPr id="9" name="Imag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r>
              <a:rPr lang="en-US">
                <a:solidFill>
                  <a:srgbClr val="000000"/>
                </a:solidFill>
              </a:rPr>
              <a:t>Unit Controller Call Series © Sodexo March 2023. All rights Reserved</a:t>
            </a:r>
          </a:p>
        </p:txBody>
      </p:sp>
    </p:spTree>
    <p:extLst>
      <p:ext uri="{BB962C8B-B14F-4D97-AF65-F5344CB8AC3E}">
        <p14:creationId xmlns:p14="http://schemas.microsoft.com/office/powerpoint/2010/main" val="1280899243"/>
      </p:ext>
    </p:extLst>
  </p:cSld>
  <p:clrMap bg1="lt1" tx1="dk1" bg2="lt2" tx2="dk2" accent1="accent1" accent2="accent2" accent3="accent3" accent4="accent4" accent5="accent5" accent6="accent6" hlink="hlink" folHlink="folHlink"/>
  <p:sldLayoutIdLst>
    <p:sldLayoutId id="2147484918" r:id="rId1"/>
    <p:sldLayoutId id="2147484919" r:id="rId2"/>
    <p:sldLayoutId id="2147484920" r:id="rId3"/>
    <p:sldLayoutId id="2147484921" r:id="rId4"/>
    <p:sldLayoutId id="2147484922" r:id="rId5"/>
    <p:sldLayoutId id="2147484923" r:id="rId6"/>
    <p:sldLayoutId id="2147484924" r:id="rId7"/>
    <p:sldLayoutId id="2147484925" r:id="rId8"/>
    <p:sldLayoutId id="2147484926" r:id="rId9"/>
    <p:sldLayoutId id="2147484927" r:id="rId10"/>
    <p:sldLayoutId id="2147484928" r:id="rId11"/>
    <p:sldLayoutId id="214748493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22" algn="l" rtl="0" eaLnBrk="1" fontAlgn="base" hangingPunct="1">
        <a:lnSpc>
          <a:spcPct val="90000"/>
        </a:lnSpc>
        <a:spcBef>
          <a:spcPct val="0"/>
        </a:spcBef>
        <a:spcAft>
          <a:spcPct val="0"/>
        </a:spcAft>
        <a:defRPr sz="2400">
          <a:solidFill>
            <a:schemeClr val="bg2"/>
          </a:solidFill>
          <a:latin typeface="Arial" charset="0"/>
        </a:defRPr>
      </a:lvl6pPr>
      <a:lvl7pPr marL="913842" algn="l" rtl="0" eaLnBrk="1" fontAlgn="base" hangingPunct="1">
        <a:lnSpc>
          <a:spcPct val="90000"/>
        </a:lnSpc>
        <a:spcBef>
          <a:spcPct val="0"/>
        </a:spcBef>
        <a:spcAft>
          <a:spcPct val="0"/>
        </a:spcAft>
        <a:defRPr sz="2400">
          <a:solidFill>
            <a:schemeClr val="bg2"/>
          </a:solidFill>
          <a:latin typeface="Arial" charset="0"/>
        </a:defRPr>
      </a:lvl7pPr>
      <a:lvl8pPr marL="1370764" algn="l" rtl="0" eaLnBrk="1" fontAlgn="base" hangingPunct="1">
        <a:lnSpc>
          <a:spcPct val="90000"/>
        </a:lnSpc>
        <a:spcBef>
          <a:spcPct val="0"/>
        </a:spcBef>
        <a:spcAft>
          <a:spcPct val="0"/>
        </a:spcAft>
        <a:defRPr sz="2400">
          <a:solidFill>
            <a:schemeClr val="bg2"/>
          </a:solidFill>
          <a:latin typeface="Arial" charset="0"/>
        </a:defRPr>
      </a:lvl8pPr>
      <a:lvl9pPr marL="1827685"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13" algn="l"/>
          <a:tab pos="1615090" algn="l"/>
          <a:tab pos="2148165" algn="l"/>
          <a:tab pos="8072276" algn="r"/>
        </a:tabLst>
        <a:defRPr sz="2200" b="1" baseline="0">
          <a:solidFill>
            <a:schemeClr val="tx2"/>
          </a:solidFill>
          <a:latin typeface="+mn-lt"/>
          <a:ea typeface="+mn-ea"/>
          <a:cs typeface="+mn-cs"/>
        </a:defRPr>
      </a:lvl1pPr>
      <a:lvl2pPr marL="628267" indent="-266539" algn="l" rtl="0" eaLnBrk="1" fontAlgn="base" hangingPunct="1">
        <a:lnSpc>
          <a:spcPct val="90000"/>
        </a:lnSpc>
        <a:spcBef>
          <a:spcPts val="600"/>
        </a:spcBef>
        <a:spcAft>
          <a:spcPts val="600"/>
        </a:spcAft>
        <a:buClr>
          <a:schemeClr val="accent1"/>
        </a:buClr>
        <a:buSzPct val="120000"/>
        <a:buFont typeface="Arial" pitchFamily="34" charset="0"/>
        <a:buChar char="■"/>
        <a:tabLst>
          <a:tab pos="1615090" algn="l"/>
          <a:tab pos="2329030" algn="l"/>
          <a:tab pos="8072276" algn="r"/>
        </a:tabLst>
        <a:defRPr sz="1800" b="0">
          <a:solidFill>
            <a:schemeClr val="tx2"/>
          </a:solidFill>
          <a:latin typeface="+mn-lt"/>
        </a:defRPr>
      </a:lvl2pPr>
      <a:lvl3pPr marL="1258121" indent="-176106" algn="l" rtl="0" eaLnBrk="1" fontAlgn="base" hangingPunct="1">
        <a:lnSpc>
          <a:spcPct val="90000"/>
        </a:lnSpc>
        <a:spcBef>
          <a:spcPts val="600"/>
        </a:spcBef>
        <a:spcAft>
          <a:spcPts val="600"/>
        </a:spcAft>
        <a:buClr>
          <a:schemeClr val="bg2"/>
        </a:buClr>
        <a:buSzPct val="120000"/>
        <a:buFontTx/>
        <a:buBlip>
          <a:blip r:embed="rId15"/>
        </a:buBlip>
        <a:tabLst>
          <a:tab pos="1082013" algn="l"/>
          <a:tab pos="2148165" algn="l"/>
          <a:tab pos="8072276" algn="r"/>
        </a:tabLst>
        <a:defRPr sz="1400">
          <a:solidFill>
            <a:schemeClr val="tx1"/>
          </a:solidFill>
          <a:latin typeface="+mn-lt"/>
        </a:defRPr>
      </a:lvl3pPr>
      <a:lvl4pPr marL="1786435" indent="-179278" algn="l" rtl="0" eaLnBrk="1" fontAlgn="base" hangingPunct="1">
        <a:lnSpc>
          <a:spcPct val="90000"/>
        </a:lnSpc>
        <a:spcBef>
          <a:spcPts val="600"/>
        </a:spcBef>
        <a:spcAft>
          <a:spcPts val="600"/>
        </a:spcAft>
        <a:buClr>
          <a:schemeClr val="bg2"/>
        </a:buClr>
        <a:buSzPct val="120000"/>
        <a:buFontTx/>
        <a:buBlip>
          <a:blip r:embed="rId15"/>
        </a:buBlip>
        <a:tabLst>
          <a:tab pos="1082013" algn="l"/>
          <a:tab pos="1615090" algn="l"/>
          <a:tab pos="2148165" algn="l"/>
          <a:tab pos="8072276" algn="r"/>
        </a:tabLst>
        <a:defRPr sz="1400">
          <a:solidFill>
            <a:schemeClr val="tx1"/>
          </a:solidFill>
          <a:latin typeface="+mn-lt"/>
        </a:defRPr>
      </a:lvl4pPr>
      <a:lvl5pPr marL="2419462"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5pPr>
      <a:lvl6pPr marL="2876384"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6pPr>
      <a:lvl7pPr marL="333330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7pPr>
      <a:lvl8pPr marL="379022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8pPr>
      <a:lvl9pPr marL="4247148"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9pPr>
    </p:bodyStyle>
    <p:otherStyle>
      <a:defPPr>
        <a:defRPr lang="fr-FR"/>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4" algn="l" defTabSz="913842" rtl="0" eaLnBrk="1" latinLnBrk="0" hangingPunct="1">
        <a:defRPr sz="1800" kern="1200">
          <a:solidFill>
            <a:schemeClr val="tx1"/>
          </a:solidFill>
          <a:latin typeface="+mn-lt"/>
          <a:ea typeface="+mn-ea"/>
          <a:cs typeface="+mn-cs"/>
        </a:defRPr>
      </a:lvl4pPr>
      <a:lvl5pPr marL="1827685" algn="l" defTabSz="913842" rtl="0" eaLnBrk="1" latinLnBrk="0" hangingPunct="1">
        <a:defRPr sz="1800" kern="1200">
          <a:solidFill>
            <a:schemeClr val="tx1"/>
          </a:solidFill>
          <a:latin typeface="+mn-lt"/>
          <a:ea typeface="+mn-ea"/>
          <a:cs typeface="+mn-cs"/>
        </a:defRPr>
      </a:lvl5pPr>
      <a:lvl6pPr marL="2284608" algn="l" defTabSz="913842" rtl="0" eaLnBrk="1" latinLnBrk="0" hangingPunct="1">
        <a:defRPr sz="1800" kern="1200">
          <a:solidFill>
            <a:schemeClr val="tx1"/>
          </a:solidFill>
          <a:latin typeface="+mn-lt"/>
          <a:ea typeface="+mn-ea"/>
          <a:cs typeface="+mn-cs"/>
        </a:defRPr>
      </a:lvl6pPr>
      <a:lvl7pPr marL="2741527" algn="l" defTabSz="913842" rtl="0" eaLnBrk="1" latinLnBrk="0" hangingPunct="1">
        <a:defRPr sz="1800" kern="1200">
          <a:solidFill>
            <a:schemeClr val="tx1"/>
          </a:solidFill>
          <a:latin typeface="+mn-lt"/>
          <a:ea typeface="+mn-ea"/>
          <a:cs typeface="+mn-cs"/>
        </a:defRPr>
      </a:lvl7pPr>
      <a:lvl8pPr marL="3198451" algn="l" defTabSz="913842" rtl="0" eaLnBrk="1" latinLnBrk="0" hangingPunct="1">
        <a:defRPr sz="1800" kern="1200">
          <a:solidFill>
            <a:schemeClr val="tx1"/>
          </a:solidFill>
          <a:latin typeface="+mn-lt"/>
          <a:ea typeface="+mn-ea"/>
          <a:cs typeface="+mn-cs"/>
        </a:defRPr>
      </a:lvl8pPr>
      <a:lvl9pPr marL="3655369" algn="l" defTabSz="91384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March 2023.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3730128818"/>
      </p:ext>
    </p:extLst>
  </p:cSld>
  <p:clrMap bg1="lt1" tx1="dk1" bg2="lt2" tx2="dk2" accent1="accent1" accent2="accent2" accent3="accent3" accent4="accent4" accent5="accent5" accent6="accent6" hlink="hlink" folHlink="folHlink"/>
  <p:sldLayoutIdLst>
    <p:sldLayoutId id="2147484932" r:id="rId1"/>
    <p:sldLayoutId id="2147484933" r:id="rId2"/>
    <p:sldLayoutId id="2147484934" r:id="rId3"/>
    <p:sldLayoutId id="2147484935" r:id="rId4"/>
    <p:sldLayoutId id="2147484936" r:id="rId5"/>
    <p:sldLayoutId id="2147484937" r:id="rId6"/>
    <p:sldLayoutId id="2147484938" r:id="rId7"/>
    <p:sldLayoutId id="2147484939" r:id="rId8"/>
    <p:sldLayoutId id="2147484940" r:id="rId9"/>
    <p:sldLayoutId id="2147484941" r:id="rId10"/>
    <p:sldLayoutId id="2147484942" r:id="rId11"/>
    <p:sldLayoutId id="2147484943" r:id="rId12"/>
    <p:sldLayoutId id="2147484944" r:id="rId13"/>
    <p:sldLayoutId id="2147484945" r:id="rId14"/>
    <p:sldLayoutId id="2147484946" r:id="rId15"/>
    <p:sldLayoutId id="2147484947" r:id="rId16"/>
    <p:sldLayoutId id="2147484948" r:id="rId17"/>
    <p:sldLayoutId id="2147484949" r:id="rId18"/>
    <p:sldLayoutId id="2147484950" r:id="rId19"/>
    <p:sldLayoutId id="2147484951" r:id="rId20"/>
    <p:sldLayoutId id="2147484952" r:id="rId21"/>
    <p:sldLayoutId id="2147484953" r:id="rId22"/>
    <p:sldLayoutId id="2147484954" r:id="rId23"/>
    <p:sldLayoutId id="2147484955" r:id="rId24"/>
    <p:sldLayoutId id="2147484956" r:id="rId25"/>
    <p:sldLayoutId id="2147484957" r:id="rId26"/>
    <p:sldLayoutId id="2147484958" r:id="rId27"/>
    <p:sldLayoutId id="2147484959" r:id="rId28"/>
    <p:sldLayoutId id="2147484960" r:id="rId29"/>
    <p:sldLayoutId id="2147484961" r:id="rId30"/>
    <p:sldLayoutId id="2147484962" r:id="rId31"/>
    <p:sldLayoutId id="2147484963" r:id="rId32"/>
    <p:sldLayoutId id="2147484964" r:id="rId33"/>
    <p:sldLayoutId id="2147484965" r:id="rId34"/>
    <p:sldLayoutId id="2147484966"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dirty="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a:t>Arial 22, BOLD</a:t>
            </a:r>
          </a:p>
          <a:p>
            <a:pPr lvl="1"/>
            <a:r>
              <a:rPr lang="en-US" altLang="fr-FR" noProof="0" dirty="0"/>
              <a:t>Arial 18</a:t>
            </a:r>
          </a:p>
          <a:p>
            <a:pPr lvl="2"/>
            <a:r>
              <a:rPr lang="en-US" altLang="fr-FR" noProof="0" dirty="0"/>
              <a:t>Arial 14</a:t>
            </a:r>
          </a:p>
          <a:p>
            <a:pPr lvl="3"/>
            <a:r>
              <a:rPr lang="en-US" altLang="fr-FR" noProof="0" dirty="0"/>
              <a:t>Arial 14</a:t>
            </a:r>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latin typeface="Aria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latin typeface="Arial"/>
              </a:rPr>
              <a:t> – </a:t>
            </a:r>
            <a:endParaRPr lang="en-US" dirty="0">
              <a:solidFill>
                <a:srgbClr val="000000"/>
              </a:solidFill>
              <a:latin typeface="Arial"/>
            </a:endParaRPr>
          </a:p>
        </p:txBody>
      </p:sp>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3" name="Espace réservé du pied de page 2"/>
          <p:cNvSpPr>
            <a:spLocks noGrp="1"/>
          </p:cNvSpPr>
          <p:nvPr>
            <p:ph type="ftr" sz="quarter" idx="3"/>
          </p:nvPr>
        </p:nvSpPr>
        <p:spPr>
          <a:xfrm>
            <a:off x="914400"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latin typeface="Arial"/>
              </a:rPr>
              <a:t>Unit Controller Call Series © Sodexo March 2023. All rights Reserved</a:t>
            </a:r>
            <a:endParaRPr lang="en-US" dirty="0">
              <a:solidFill>
                <a:srgbClr val="000000"/>
              </a:solidFill>
              <a:latin typeface="Arial"/>
            </a:endParaRPr>
          </a:p>
        </p:txBody>
      </p:sp>
    </p:spTree>
    <p:extLst>
      <p:ext uri="{BB962C8B-B14F-4D97-AF65-F5344CB8AC3E}">
        <p14:creationId xmlns:p14="http://schemas.microsoft.com/office/powerpoint/2010/main" val="2432852075"/>
      </p:ext>
    </p:extLst>
  </p:cSld>
  <p:clrMap bg1="lt1" tx1="dk1" bg2="lt2" tx2="dk2" accent1="accent1" accent2="accent2" accent3="accent3" accent4="accent4" accent5="accent5" accent6="accent6" hlink="hlink" folHlink="folHlink"/>
  <p:sldLayoutIdLst>
    <p:sldLayoutId id="2147485014" r:id="rId1"/>
    <p:sldLayoutId id="2147485015" r:id="rId2"/>
    <p:sldLayoutId id="2147485016" r:id="rId3"/>
    <p:sldLayoutId id="2147485017" r:id="rId4"/>
    <p:sldLayoutId id="2147485018" r:id="rId5"/>
    <p:sldLayoutId id="2147485019" r:id="rId6"/>
    <p:sldLayoutId id="2147485020" r:id="rId7"/>
    <p:sldLayoutId id="2147485021" r:id="rId8"/>
    <p:sldLayoutId id="2147485022" r:id="rId9"/>
    <p:sldLayoutId id="2147485023" r:id="rId10"/>
    <p:sldLayoutId id="2147485024" r:id="rId11"/>
    <p:sldLayoutId id="2147485025" r:id="rId12"/>
    <p:sldLayoutId id="2147485026" r:id="rId13"/>
    <p:sldLayoutId id="2147485027" r:id="rId14"/>
    <p:sldLayoutId id="2147485028" r:id="rId15"/>
    <p:sldLayoutId id="2147485029" r:id="rId16"/>
    <p:sldLayoutId id="2147485030" r:id="rId17"/>
  </p:sldLayoutIdLst>
  <p:hf sldNum="0"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corinne.szabo@sodexo.com" TargetMode="External"/><Relationship Id="rId5" Type="http://schemas.openxmlformats.org/officeDocument/2006/relationships/image" Target="../media/image2.jpg"/><Relationship Id="rId4" Type="http://schemas.openxmlformats.org/officeDocument/2006/relationships/hyperlink" Target="https://pursuit.unimelb.edu.au/articles/improving-the-finance-sector-for-all-australian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8.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15.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hyperlink" Target="http://sclohonet.blogspot.com/2010_12_19_archive.html" TargetMode="External"/><Relationship Id="rId2" Type="http://schemas.openxmlformats.org/officeDocument/2006/relationships/image" Target="../media/image26.jpg"/><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08.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48.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48.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48.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48.xml"/><Relationship Id="rId6" Type="http://schemas.openxmlformats.org/officeDocument/2006/relationships/hyperlink" Target="https://us.sodexonet.com/files/live/sites/sdxnet-us/files/Our-Company/Our-Departments/Finance/KRONOS/Web_Timestamp.pdf" TargetMode="External"/><Relationship Id="rId5" Type="http://schemas.openxmlformats.org/officeDocument/2006/relationships/image" Target="../media/image30.jpg"/><Relationship Id="rId10" Type="http://schemas.openxmlformats.org/officeDocument/2006/relationships/image" Target="../media/image33.png"/><Relationship Id="rId4" Type="http://schemas.openxmlformats.org/officeDocument/2006/relationships/hyperlink" Target="https://us.sodexonet.com/files/live/sites/sdxnet-us/files/Employee%20Center/Kronos%20RC/Training%20Hub/FOL_Timeclock_Functionality.pdf" TargetMode="External"/><Relationship Id="rId9" Type="http://schemas.openxmlformats.org/officeDocument/2006/relationships/hyperlink" Target="https://sodexo-kronos-esupport.maclarengroup.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7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06.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8.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8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Espace réservé pour une image  18" descr="City scape in the background">
            <a:extLst>
              <a:ext uri="{FF2B5EF4-FFF2-40B4-BE49-F238E27FC236}">
                <a16:creationId xmlns:a16="http://schemas.microsoft.com/office/drawing/2014/main" id="{5A212904-CC48-4D14-8BC8-6B20DF95998A}"/>
              </a:ext>
            </a:extLst>
          </p:cNvPr>
          <p:cNvPicPr>
            <a:picLocks noGrp="1" noChangeAspect="1"/>
          </p:cNvPicPr>
          <p:nvPr>
            <p:ph type="pic" sz="quarter" idx="64"/>
          </p:nvPr>
        </p:nvPicPr>
        <p:blipFill rotWithShape="1">
          <a:blip r:embed="rId3">
            <a:extLst>
              <a:ext uri="{837473B0-CC2E-450A-ABE3-18F120FF3D39}">
                <a1611:picAttrSrcUrl xmlns:a1611="http://schemas.microsoft.com/office/drawing/2016/11/main" r:id="rId4"/>
              </a:ext>
            </a:extLst>
          </a:blip>
          <a:srcRect r="6666"/>
          <a:stretch/>
        </p:blipFill>
        <p:spPr>
          <a:xfrm>
            <a:off x="20" y="10"/>
            <a:ext cx="12191980" cy="6857990"/>
          </a:xfrm>
          <a:noFill/>
        </p:spPr>
      </p:pic>
      <p:sp>
        <p:nvSpPr>
          <p:cNvPr id="24" name="Text Placeholder 2">
            <a:extLst>
              <a:ext uri="{FF2B5EF4-FFF2-40B4-BE49-F238E27FC236}">
                <a16:creationId xmlns:a16="http://schemas.microsoft.com/office/drawing/2014/main" id="{7B08A79D-1288-CF8C-15B5-C442C157FE4A}"/>
              </a:ext>
              <a:ext uri="{C183D7F6-B498-43B3-948B-1728B52AA6E4}">
                <adec:decorative xmlns:adec="http://schemas.microsoft.com/office/drawing/2017/decorative" val="1"/>
              </a:ext>
            </a:extLst>
          </p:cNvPr>
          <p:cNvSpPr>
            <a:spLocks noGrp="1"/>
          </p:cNvSpPr>
          <p:nvPr>
            <p:ph type="body" sz="quarter" idx="60"/>
          </p:nvPr>
        </p:nvSpPr>
        <p:spPr>
          <a:xfrm>
            <a:off x="442912" y="0"/>
            <a:ext cx="4256087" cy="438150"/>
          </a:xfrm>
        </p:spPr>
        <p:txBody>
          <a:bodyPr/>
          <a:lstStyle/>
          <a:p>
            <a:endParaRPr lang="en-US" dirty="0"/>
          </a:p>
        </p:txBody>
      </p:sp>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title" idx="4294967295"/>
          </p:nvPr>
        </p:nvSpPr>
        <p:spPr>
          <a:xfrm>
            <a:off x="442913" y="438150"/>
            <a:ext cx="4256087" cy="3206750"/>
          </a:xfrm>
          <a:prstGeom prst="round2SameRect">
            <a:avLst>
              <a:gd name="adj1" fmla="val 0"/>
              <a:gd name="adj2" fmla="val 12536"/>
            </a:avLst>
          </a:prstGeom>
          <a:blipFill>
            <a:blip r:embed="rId5"/>
            <a:tile tx="0" ty="0" sx="50000" sy="50000" flip="none" algn="br"/>
          </a:blip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rmAutofit/>
          </a:bodyPr>
          <a:lstStyle/>
          <a:p>
            <a:pPr marL="0" marR="0" lvl="0" indent="0" algn="l" defTabSz="914377"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fr-FR" sz="3700" b="1" i="0" u="none" strike="noStrike" kern="1200" cap="none" spc="0" normalizeH="0" baseline="0" noProof="0" dirty="0">
                <a:ln>
                  <a:noFill/>
                </a:ln>
                <a:solidFill>
                  <a:schemeClr val="tx2"/>
                </a:solidFill>
                <a:effectLst/>
                <a:uLnTx/>
                <a:uFillTx/>
                <a:latin typeface="+mn-lt"/>
                <a:ea typeface="+mn-ea"/>
                <a:cs typeface="+mn-cs"/>
              </a:rPr>
              <a:t>FY23 Unit Controller Call </a:t>
            </a:r>
            <a:r>
              <a:rPr kumimoji="0" lang="en-US" sz="3700" b="1" i="0" u="none" strike="noStrike" kern="1200" cap="none" spc="0" normalizeH="0" baseline="0" noProof="0" dirty="0">
                <a:ln>
                  <a:noFill/>
                </a:ln>
                <a:solidFill>
                  <a:schemeClr val="tx2"/>
                </a:solidFill>
                <a:effectLst/>
                <a:uLnTx/>
                <a:uFillTx/>
                <a:latin typeface="+mn-lt"/>
                <a:ea typeface="+mn-ea"/>
                <a:cs typeface="+mn-cs"/>
              </a:rPr>
              <a:t>Series</a:t>
            </a:r>
          </a:p>
          <a:p>
            <a:pPr marL="0" marR="0" lvl="1" indent="0" algn="l" defTabSz="914377" rtl="0" eaLnBrk="1" fontAlgn="auto" latinLnBrk="0" hangingPunct="1">
              <a:lnSpc>
                <a:spcPct val="75000"/>
              </a:lnSpc>
              <a:spcBef>
                <a:spcPts val="0"/>
              </a:spcBef>
              <a:spcAft>
                <a:spcPts val="600"/>
              </a:spcAft>
              <a:buClr>
                <a:srgbClr val="EE0000"/>
              </a:buClr>
              <a:buSzTx/>
              <a:buFont typeface="Arial" panose="020B0604020202020204" pitchFamily="34" charset="0"/>
              <a:buNone/>
              <a:tabLst/>
              <a:defRPr/>
            </a:pPr>
            <a:r>
              <a:rPr lang="fr-FR" sz="3700" kern="1200" dirty="0">
                <a:solidFill>
                  <a:schemeClr val="tx2"/>
                </a:solidFill>
                <a:latin typeface="+mn-lt"/>
                <a:ea typeface="+mn-ea"/>
                <a:cs typeface="+mn-cs"/>
              </a:rPr>
              <a:t>March 2023</a:t>
            </a:r>
            <a:endParaRPr kumimoji="0" lang="fr-FR" sz="37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TextBox 4">
            <a:extLst>
              <a:ext uri="{FF2B5EF4-FFF2-40B4-BE49-F238E27FC236}">
                <a16:creationId xmlns:a16="http://schemas.microsoft.com/office/drawing/2014/main" id="{C43EE17B-FB5B-4725-BAB6-E993EA1958A4}"/>
              </a:ext>
            </a:extLst>
          </p:cNvPr>
          <p:cNvSpPr txBox="1"/>
          <p:nvPr/>
        </p:nvSpPr>
        <p:spPr>
          <a:xfrm>
            <a:off x="564762" y="4807826"/>
            <a:ext cx="4419600" cy="1636089"/>
          </a:xfrm>
          <a:prstGeom prst="rect">
            <a:avLst/>
          </a:prstGeom>
          <a:noFill/>
        </p:spPr>
        <p:txBody>
          <a:bodyPr wrap="square" rtlCol="0">
            <a:spAutoFit/>
          </a:bodyPr>
          <a:lstStyle/>
          <a:p>
            <a:pPr marL="0" marR="0" lvl="0" indent="0" defTabSz="1088470" eaLnBrk="1" fontAlgn="auto" latinLnBrk="0" hangingPunct="1">
              <a:spcBef>
                <a:spcPts val="0"/>
              </a:spcBef>
              <a:spcAft>
                <a:spcPts val="600"/>
              </a:spcAft>
              <a:buClrTx/>
              <a:buSzTx/>
              <a:buFontTx/>
              <a:buNone/>
              <a:tabLst/>
              <a:defRPr/>
            </a:pPr>
            <a:r>
              <a:rPr kumimoji="0" lang="en-US" sz="2133" b="0" i="0" u="none" strike="noStrike" kern="0" cap="none" spc="0" normalizeH="0" baseline="0" noProof="0" dirty="0">
                <a:ln>
                  <a:noFill/>
                </a:ln>
                <a:solidFill>
                  <a:srgbClr val="FFFF00"/>
                </a:solidFill>
                <a:effectLst/>
                <a:uLnTx/>
                <a:uFillTx/>
              </a:rPr>
              <a:t>We’ll get started momentarily</a:t>
            </a:r>
          </a:p>
          <a:p>
            <a:pPr marL="0" marR="0" lvl="0" indent="0" defTabSz="1088470" eaLnBrk="1" fontAlgn="auto" latinLnBrk="0" hangingPunct="1">
              <a:spcBef>
                <a:spcPts val="0"/>
              </a:spcBef>
              <a:spcAft>
                <a:spcPts val="600"/>
              </a:spcAft>
              <a:buClrTx/>
              <a:buSzTx/>
              <a:buFontTx/>
              <a:buNone/>
              <a:tabLst/>
              <a:defRPr/>
            </a:pPr>
            <a:r>
              <a:rPr kumimoji="0" lang="en-US" sz="2133" b="0" i="0" u="none" strike="noStrike" kern="0" cap="none" spc="0" normalizeH="0" baseline="0" noProof="0" dirty="0">
                <a:ln>
                  <a:noFill/>
                </a:ln>
                <a:solidFill>
                  <a:srgbClr val="FFFF00"/>
                </a:solidFill>
                <a:effectLst/>
                <a:uLnTx/>
                <a:uFillTx/>
              </a:rPr>
              <a:t>PLEASE keep lines muted</a:t>
            </a:r>
          </a:p>
          <a:p>
            <a:pPr marL="0" marR="0" lvl="0" indent="0" defTabSz="1088470" eaLnBrk="1" fontAlgn="auto" latinLnBrk="0" hangingPunct="1">
              <a:spcBef>
                <a:spcPts val="0"/>
              </a:spcBef>
              <a:spcAft>
                <a:spcPts val="600"/>
              </a:spcAft>
              <a:buClrTx/>
              <a:buSzTx/>
              <a:buFontTx/>
              <a:buNone/>
              <a:tabLst/>
              <a:defRPr/>
            </a:pPr>
            <a:endParaRPr lang="en-US" sz="2133" kern="0" dirty="0">
              <a:solidFill>
                <a:srgbClr val="FFFF00"/>
              </a:solidFill>
            </a:endParaRPr>
          </a:p>
          <a:p>
            <a:pPr marL="0" marR="0" lvl="0" indent="0" defTabSz="1088470" eaLnBrk="1" fontAlgn="auto" latinLnBrk="0" hangingPunct="1">
              <a:spcBef>
                <a:spcPts val="0"/>
              </a:spcBef>
              <a:spcAft>
                <a:spcPts val="600"/>
              </a:spcAft>
              <a:buClrTx/>
              <a:buSzTx/>
              <a:buFontTx/>
              <a:buNone/>
              <a:tabLst/>
              <a:defRPr/>
            </a:pPr>
            <a:r>
              <a:rPr kumimoji="0" lang="en-US" sz="2133" b="0" i="0" u="none" strike="noStrike" kern="0" cap="none" spc="0" normalizeH="0" baseline="0" noProof="0" dirty="0">
                <a:ln>
                  <a:noFill/>
                </a:ln>
                <a:solidFill>
                  <a:srgbClr val="FFFF00"/>
                </a:solidFill>
                <a:effectLst/>
                <a:uLnTx/>
                <a:uFillTx/>
              </a:rPr>
              <a:t>This call will be recorded</a:t>
            </a:r>
          </a:p>
        </p:txBody>
      </p:sp>
      <p:sp>
        <p:nvSpPr>
          <p:cNvPr id="2" name="TextBox 1">
            <a:extLst>
              <a:ext uri="{FF2B5EF4-FFF2-40B4-BE49-F238E27FC236}">
                <a16:creationId xmlns:a16="http://schemas.microsoft.com/office/drawing/2014/main" id="{89F4A397-4405-4D1C-308E-6BB848B6DE4E}"/>
              </a:ext>
            </a:extLst>
          </p:cNvPr>
          <p:cNvSpPr txBox="1"/>
          <p:nvPr/>
        </p:nvSpPr>
        <p:spPr>
          <a:xfrm>
            <a:off x="7713233" y="5982250"/>
            <a:ext cx="4130936" cy="461665"/>
          </a:xfrm>
          <a:prstGeom prst="rect">
            <a:avLst/>
          </a:prstGeom>
          <a:noFill/>
        </p:spPr>
        <p:txBody>
          <a:bodyPr wrap="square" rtlCol="0">
            <a:spAutoFit/>
          </a:bodyPr>
          <a:lstStyle/>
          <a:p>
            <a:r>
              <a:rPr lang="en-US" sz="2400" u="sng" dirty="0">
                <a:solidFill>
                  <a:srgbClr val="FFFF00"/>
                </a:solidFill>
                <a:effectLst/>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corinne.szabo@sodexo.com</a:t>
            </a:r>
            <a:endParaRPr lang="en-US" dirty="0">
              <a:solidFill>
                <a:srgbClr val="FFFF00"/>
              </a:solidFill>
            </a:endParaRPr>
          </a:p>
        </p:txBody>
      </p:sp>
    </p:spTree>
    <p:extLst>
      <p:ext uri="{BB962C8B-B14F-4D97-AF65-F5344CB8AC3E}">
        <p14:creationId xmlns:p14="http://schemas.microsoft.com/office/powerpoint/2010/main" val="6078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3A69BD-1B13-6A4F-59F2-6CF31F9CF448}"/>
              </a:ext>
            </a:extLst>
          </p:cNvPr>
          <p:cNvSpPr>
            <a:spLocks noGrp="1"/>
          </p:cNvSpPr>
          <p:nvPr>
            <p:ph type="sldNum" sz="quarter" idx="18"/>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6B54B0F7-55DD-40D6-B7F4-70B586885C0B}" type="slidenum">
              <a:rPr kumimoji="0" lang="fr-FR" sz="700" b="0" i="0" u="none" strike="noStrike" kern="1200" cap="none" spc="0" normalizeH="0" baseline="0" noProof="0" smtClean="0">
                <a:ln>
                  <a:noFill/>
                </a:ln>
                <a:solidFill>
                  <a:srgbClr val="2A295C"/>
                </a:solidFill>
                <a:effectLst/>
                <a:uLnTx/>
                <a:uFillTx/>
                <a:latin typeface="Arial" panose="020B0604020202020204"/>
                <a:ea typeface="+mn-ea"/>
                <a:cs typeface="+mn-cs"/>
              </a:rPr>
              <a:pPr marL="0" marR="0" lvl="0" indent="0" algn="ctr" defTabSz="609585" rtl="0" eaLnBrk="1" fontAlgn="auto" latinLnBrk="0" hangingPunct="1">
                <a:lnSpc>
                  <a:spcPct val="100000"/>
                </a:lnSpc>
                <a:spcBef>
                  <a:spcPts val="0"/>
                </a:spcBef>
                <a:spcAft>
                  <a:spcPts val="0"/>
                </a:spcAft>
                <a:buClrTx/>
                <a:buSzTx/>
                <a:buFontTx/>
                <a:buNone/>
                <a:tabLst/>
                <a:defRPr/>
              </a:pPr>
              <a:t>10</a:t>
            </a:fld>
            <a:endParaRPr kumimoji="0" lang="fr-FR" sz="700" b="0"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25851297-F925-8845-C601-9DD6FEC3B8F3}"/>
              </a:ext>
            </a:extLst>
          </p:cNvPr>
          <p:cNvSpPr>
            <a:spLocks noGrp="1"/>
          </p:cNvSpPr>
          <p:nvPr>
            <p:ph type="ftr" sz="quarter" idx="17"/>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Financial Training - March 2 2023 - © Sodexo 2021. All rights Reserved</a:t>
            </a:r>
            <a:endParaRPr kumimoji="0" lang="fr-FR" sz="750"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pic>
        <p:nvPicPr>
          <p:cNvPr id="14" name="Picture 13">
            <a:extLst>
              <a:ext uri="{FF2B5EF4-FFF2-40B4-BE49-F238E27FC236}">
                <a16:creationId xmlns:a16="http://schemas.microsoft.com/office/drawing/2014/main" id="{90647D68-9656-6030-CD16-4AB82737192B}"/>
              </a:ext>
            </a:extLst>
          </p:cNvPr>
          <p:cNvPicPr>
            <a:picLocks noChangeAspect="1"/>
          </p:cNvPicPr>
          <p:nvPr/>
        </p:nvPicPr>
        <p:blipFill>
          <a:blip r:embed="rId2"/>
          <a:stretch>
            <a:fillRect/>
          </a:stretch>
        </p:blipFill>
        <p:spPr>
          <a:xfrm>
            <a:off x="548683" y="194180"/>
            <a:ext cx="11203885" cy="6537029"/>
          </a:xfrm>
          <a:prstGeom prst="rect">
            <a:avLst/>
          </a:prstGeom>
        </p:spPr>
      </p:pic>
    </p:spTree>
    <p:extLst>
      <p:ext uri="{BB962C8B-B14F-4D97-AF65-F5344CB8AC3E}">
        <p14:creationId xmlns:p14="http://schemas.microsoft.com/office/powerpoint/2010/main" val="139277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3A69BD-1B13-6A4F-59F2-6CF31F9CF448}"/>
              </a:ext>
            </a:extLst>
          </p:cNvPr>
          <p:cNvSpPr>
            <a:spLocks noGrp="1"/>
          </p:cNvSpPr>
          <p:nvPr>
            <p:ph type="sldNum" sz="quarter" idx="18"/>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6B54B0F7-55DD-40D6-B7F4-70B586885C0B}" type="slidenum">
              <a:rPr kumimoji="0" lang="fr-FR" sz="700" b="0" i="0" u="none" strike="noStrike" kern="1200" cap="none" spc="0" normalizeH="0" baseline="0" noProof="0" smtClean="0">
                <a:ln>
                  <a:noFill/>
                </a:ln>
                <a:solidFill>
                  <a:srgbClr val="2A295C"/>
                </a:solidFill>
                <a:effectLst/>
                <a:uLnTx/>
                <a:uFillTx/>
                <a:latin typeface="Arial" panose="020B0604020202020204"/>
                <a:ea typeface="+mn-ea"/>
                <a:cs typeface="+mn-cs"/>
              </a:rPr>
              <a:pPr marL="0" marR="0" lvl="0" indent="0" algn="ctr" defTabSz="609585" rtl="0" eaLnBrk="1" fontAlgn="auto" latinLnBrk="0" hangingPunct="1">
                <a:lnSpc>
                  <a:spcPct val="100000"/>
                </a:lnSpc>
                <a:spcBef>
                  <a:spcPts val="0"/>
                </a:spcBef>
                <a:spcAft>
                  <a:spcPts val="0"/>
                </a:spcAft>
                <a:buClrTx/>
                <a:buSzTx/>
                <a:buFontTx/>
                <a:buNone/>
                <a:tabLst/>
                <a:defRPr/>
              </a:pPr>
              <a:t>11</a:t>
            </a:fld>
            <a:endParaRPr kumimoji="0" lang="fr-FR" sz="700" b="0"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25851297-F925-8845-C601-9DD6FEC3B8F3}"/>
              </a:ext>
            </a:extLst>
          </p:cNvPr>
          <p:cNvSpPr>
            <a:spLocks noGrp="1"/>
          </p:cNvSpPr>
          <p:nvPr>
            <p:ph type="ftr" sz="quarter" idx="17"/>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Financial Training - March 2 2023 - © Sodexo 2021. All rights Reserved</a:t>
            </a:r>
            <a:endParaRPr kumimoji="0" lang="fr-FR" sz="750"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A2B821FD-0A4D-B88B-C31B-13872C7113AA}"/>
              </a:ext>
            </a:extLst>
          </p:cNvPr>
          <p:cNvSpPr>
            <a:spLocks noGrp="1"/>
          </p:cNvSpPr>
          <p:nvPr>
            <p:ph type="body" sz="quarter" idx="12"/>
          </p:nvPr>
        </p:nvSpPr>
        <p:spPr/>
        <p:txBody>
          <a:bodyPr/>
          <a:lstStyle/>
          <a:p>
            <a:pPr marL="285750" indent="-285750">
              <a:buFont typeface="Arial" panose="020B0604020202020204" pitchFamily="34" charset="0"/>
              <a:buChar char="•"/>
            </a:pPr>
            <a:r>
              <a:rPr lang="en-US" dirty="0"/>
              <a:t>New icons</a:t>
            </a:r>
          </a:p>
          <a:p>
            <a:pPr marL="285750" indent="-285750">
              <a:buFont typeface="Arial" panose="020B0604020202020204" pitchFamily="34" charset="0"/>
              <a:buChar char="•"/>
            </a:pPr>
            <a:r>
              <a:rPr lang="en-US" dirty="0"/>
              <a:t>Cleaner view</a:t>
            </a:r>
          </a:p>
          <a:p>
            <a:pPr marL="285750" indent="-285750">
              <a:buFont typeface="Arial" panose="020B0604020202020204" pitchFamily="34" charset="0"/>
              <a:buChar char="•"/>
            </a:pPr>
            <a:r>
              <a:rPr lang="en-US" dirty="0"/>
              <a:t>Updated Navigation Bar</a:t>
            </a:r>
          </a:p>
          <a:p>
            <a:endParaRPr lang="en-US" dirty="0"/>
          </a:p>
        </p:txBody>
      </p:sp>
      <p:sp>
        <p:nvSpPr>
          <p:cNvPr id="5" name="Text Placeholder 4">
            <a:extLst>
              <a:ext uri="{FF2B5EF4-FFF2-40B4-BE49-F238E27FC236}">
                <a16:creationId xmlns:a16="http://schemas.microsoft.com/office/drawing/2014/main" id="{3E141AA6-8A7A-33DB-FE2C-7178B37C68F0}"/>
              </a:ext>
            </a:extLst>
          </p:cNvPr>
          <p:cNvSpPr>
            <a:spLocks noGrp="1"/>
          </p:cNvSpPr>
          <p:nvPr>
            <p:ph type="body" sz="quarter" idx="11"/>
          </p:nvPr>
        </p:nvSpPr>
        <p:spPr/>
        <p:txBody>
          <a:bodyPr/>
          <a:lstStyle/>
          <a:p>
            <a:r>
              <a:rPr lang="en-US" dirty="0"/>
              <a:t>New Features</a:t>
            </a:r>
          </a:p>
        </p:txBody>
      </p:sp>
      <p:sp>
        <p:nvSpPr>
          <p:cNvPr id="11" name="Subtitle 10">
            <a:extLst>
              <a:ext uri="{FF2B5EF4-FFF2-40B4-BE49-F238E27FC236}">
                <a16:creationId xmlns:a16="http://schemas.microsoft.com/office/drawing/2014/main" id="{EB4DA0CC-C2AE-F9C7-EE42-75C2016F7497}"/>
              </a:ext>
            </a:extLst>
          </p:cNvPr>
          <p:cNvSpPr>
            <a:spLocks noGrp="1"/>
          </p:cNvSpPr>
          <p:nvPr>
            <p:ph type="subTitle" idx="1"/>
          </p:nvPr>
        </p:nvSpPr>
        <p:spPr>
          <a:xfrm>
            <a:off x="443280" y="850804"/>
            <a:ext cx="10515600" cy="358496"/>
          </a:xfrm>
        </p:spPr>
        <p:txBody>
          <a:bodyPr/>
          <a:lstStyle/>
          <a:p>
            <a:r>
              <a:rPr lang="en-US" dirty="0"/>
              <a:t>Header</a:t>
            </a:r>
          </a:p>
        </p:txBody>
      </p:sp>
      <p:sp>
        <p:nvSpPr>
          <p:cNvPr id="12" name="Title 11">
            <a:extLst>
              <a:ext uri="{FF2B5EF4-FFF2-40B4-BE49-F238E27FC236}">
                <a16:creationId xmlns:a16="http://schemas.microsoft.com/office/drawing/2014/main" id="{423B4D1C-E731-15B8-8C7A-82D7067AB89A}"/>
              </a:ext>
            </a:extLst>
          </p:cNvPr>
          <p:cNvSpPr>
            <a:spLocks noGrp="1"/>
          </p:cNvSpPr>
          <p:nvPr>
            <p:ph type="title"/>
          </p:nvPr>
        </p:nvSpPr>
        <p:spPr/>
        <p:txBody>
          <a:bodyPr/>
          <a:lstStyle/>
          <a:p>
            <a:r>
              <a:rPr lang="en-US" dirty="0"/>
              <a:t>E=Vision UI Update</a:t>
            </a:r>
          </a:p>
        </p:txBody>
      </p:sp>
      <p:pic>
        <p:nvPicPr>
          <p:cNvPr id="14" name="Picture 13">
            <a:extLst>
              <a:ext uri="{FF2B5EF4-FFF2-40B4-BE49-F238E27FC236}">
                <a16:creationId xmlns:a16="http://schemas.microsoft.com/office/drawing/2014/main" id="{90647D68-9656-6030-CD16-4AB82737192B}"/>
              </a:ext>
            </a:extLst>
          </p:cNvPr>
          <p:cNvPicPr>
            <a:picLocks noChangeAspect="1"/>
          </p:cNvPicPr>
          <p:nvPr/>
        </p:nvPicPr>
        <p:blipFill>
          <a:blip r:embed="rId2"/>
          <a:srcRect/>
          <a:stretch/>
        </p:blipFill>
        <p:spPr>
          <a:xfrm>
            <a:off x="439432" y="1519986"/>
            <a:ext cx="6900397" cy="537414"/>
          </a:xfrm>
          <a:prstGeom prst="rect">
            <a:avLst/>
          </a:prstGeom>
        </p:spPr>
      </p:pic>
      <p:graphicFrame>
        <p:nvGraphicFramePr>
          <p:cNvPr id="6" name="Table 5">
            <a:extLst>
              <a:ext uri="{FF2B5EF4-FFF2-40B4-BE49-F238E27FC236}">
                <a16:creationId xmlns:a16="http://schemas.microsoft.com/office/drawing/2014/main" id="{44848399-AFA5-EC6F-8E51-C908C5B07120}"/>
              </a:ext>
            </a:extLst>
          </p:cNvPr>
          <p:cNvGraphicFramePr>
            <a:graphicFrameLocks noGrp="1"/>
          </p:cNvGraphicFramePr>
          <p:nvPr/>
        </p:nvGraphicFramePr>
        <p:xfrm>
          <a:off x="533071" y="2385953"/>
          <a:ext cx="6806758" cy="3763182"/>
        </p:xfrm>
        <a:graphic>
          <a:graphicData uri="http://schemas.openxmlformats.org/drawingml/2006/table">
            <a:tbl>
              <a:tblPr firstRow="1" bandRow="1">
                <a:tableStyleId>{00A15C55-8517-42AA-B614-E9B94910E393}</a:tableStyleId>
              </a:tblPr>
              <a:tblGrid>
                <a:gridCol w="1487570">
                  <a:extLst>
                    <a:ext uri="{9D8B030D-6E8A-4147-A177-3AD203B41FA5}">
                      <a16:colId xmlns:a16="http://schemas.microsoft.com/office/drawing/2014/main" val="3499471015"/>
                    </a:ext>
                  </a:extLst>
                </a:gridCol>
                <a:gridCol w="5319188">
                  <a:extLst>
                    <a:ext uri="{9D8B030D-6E8A-4147-A177-3AD203B41FA5}">
                      <a16:colId xmlns:a16="http://schemas.microsoft.com/office/drawing/2014/main" val="2097194541"/>
                    </a:ext>
                  </a:extLst>
                </a:gridCol>
              </a:tblGrid>
              <a:tr h="260991">
                <a:tc>
                  <a:txBody>
                    <a:bodyPr/>
                    <a:lstStyle/>
                    <a:p>
                      <a:pPr marL="0" marR="0" algn="just">
                        <a:spcBef>
                          <a:spcPts val="0"/>
                        </a:spcBef>
                        <a:spcAft>
                          <a:spcPts val="0"/>
                        </a:spcAft>
                      </a:pPr>
                      <a:r>
                        <a:rPr lang="en-US" sz="1400">
                          <a:effectLst/>
                        </a:rPr>
                        <a:t>Icons</a:t>
                      </a:r>
                      <a:endParaRPr lang="en-US" sz="140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txBody>
                  <a:tcPr marL="16672" marR="16672" marT="16672" marB="16672" anchor="ctr"/>
                </a:tc>
                <a:tc>
                  <a:txBody>
                    <a:bodyPr/>
                    <a:lstStyle/>
                    <a:p>
                      <a:pPr marL="0" marR="0" algn="just">
                        <a:spcBef>
                          <a:spcPts val="0"/>
                        </a:spcBef>
                        <a:spcAft>
                          <a:spcPts val="0"/>
                        </a:spcAft>
                      </a:pPr>
                      <a:r>
                        <a:rPr lang="en-US" sz="1400">
                          <a:effectLst/>
                        </a:rPr>
                        <a:t>Actions</a:t>
                      </a:r>
                      <a:endParaRPr lang="en-US" sz="140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txBody>
                  <a:tcPr marL="16672" marR="16672" marT="16672" marB="16672" anchor="ctr"/>
                </a:tc>
                <a:extLst>
                  <a:ext uri="{0D108BD9-81ED-4DB2-BD59-A6C34878D82A}">
                    <a16:rowId xmlns:a16="http://schemas.microsoft.com/office/drawing/2014/main" val="3055624636"/>
                  </a:ext>
                </a:extLst>
              </a:tr>
              <a:tr h="260991">
                <a:tc>
                  <a:txBody>
                    <a:bodyPr/>
                    <a:lstStyle/>
                    <a:p>
                      <a:pPr marL="0" marR="0" algn="just">
                        <a:spcBef>
                          <a:spcPts val="0"/>
                        </a:spcBef>
                        <a:spcAft>
                          <a:spcPts val="0"/>
                        </a:spcAft>
                      </a:pPr>
                      <a:r>
                        <a:rPr lang="en-US" sz="1400">
                          <a:effectLst/>
                        </a:rPr>
                        <a:t>Home</a:t>
                      </a:r>
                      <a:endParaRPr lang="en-US" sz="140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txBody>
                  <a:tcPr marL="16672" marR="16672" marT="16672" marB="16672" anchor="ctr"/>
                </a:tc>
                <a:tc>
                  <a:txBody>
                    <a:bodyPr/>
                    <a:lstStyle/>
                    <a:p>
                      <a:pPr marL="0" marR="0" algn="just">
                        <a:spcBef>
                          <a:spcPts val="0"/>
                        </a:spcBef>
                        <a:spcAft>
                          <a:spcPts val="0"/>
                        </a:spcAft>
                      </a:pPr>
                      <a:r>
                        <a:rPr lang="en-US" sz="1400">
                          <a:effectLst/>
                        </a:rPr>
                        <a:t>Return to the landing page</a:t>
                      </a:r>
                      <a:endParaRPr lang="en-US" sz="140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txBody>
                  <a:tcPr marL="16672" marR="16672" marT="16672" marB="16672" anchor="ctr"/>
                </a:tc>
                <a:extLst>
                  <a:ext uri="{0D108BD9-81ED-4DB2-BD59-A6C34878D82A}">
                    <a16:rowId xmlns:a16="http://schemas.microsoft.com/office/drawing/2014/main" val="1682257123"/>
                  </a:ext>
                </a:extLst>
              </a:tr>
              <a:tr h="260991">
                <a:tc>
                  <a:txBody>
                    <a:bodyPr/>
                    <a:lstStyle/>
                    <a:p>
                      <a:pPr marL="0" marR="0" algn="just">
                        <a:spcBef>
                          <a:spcPts val="0"/>
                        </a:spcBef>
                        <a:spcAft>
                          <a:spcPts val="0"/>
                        </a:spcAft>
                      </a:pPr>
                      <a:r>
                        <a:rPr lang="en-US" sz="1400">
                          <a:effectLst/>
                        </a:rPr>
                        <a:t>Email</a:t>
                      </a:r>
                      <a:endParaRPr lang="en-US" sz="140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txBody>
                  <a:tcPr marL="16672" marR="16672" marT="16672" marB="16672" anchor="ctr"/>
                </a:tc>
                <a:tc>
                  <a:txBody>
                    <a:bodyPr/>
                    <a:lstStyle/>
                    <a:p>
                      <a:pPr marL="0" marR="0" algn="just">
                        <a:spcBef>
                          <a:spcPts val="0"/>
                        </a:spcBef>
                        <a:spcAft>
                          <a:spcPts val="0"/>
                        </a:spcAft>
                      </a:pPr>
                      <a:r>
                        <a:rPr lang="en-US" sz="1400">
                          <a:effectLst/>
                        </a:rPr>
                        <a:t>Submit feedback, questions, or issues to the reporting team</a:t>
                      </a:r>
                      <a:endParaRPr lang="en-US" sz="140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txBody>
                  <a:tcPr marL="16672" marR="16672" marT="16672" marB="16672" anchor="ctr"/>
                </a:tc>
                <a:extLst>
                  <a:ext uri="{0D108BD9-81ED-4DB2-BD59-A6C34878D82A}">
                    <a16:rowId xmlns:a16="http://schemas.microsoft.com/office/drawing/2014/main" val="194488927"/>
                  </a:ext>
                </a:extLst>
              </a:tr>
              <a:tr h="643493">
                <a:tc>
                  <a:txBody>
                    <a:bodyPr/>
                    <a:lstStyle/>
                    <a:p>
                      <a:pPr marL="0" marR="0" algn="just">
                        <a:spcBef>
                          <a:spcPts val="0"/>
                        </a:spcBef>
                        <a:spcAft>
                          <a:spcPts val="0"/>
                        </a:spcAft>
                      </a:pPr>
                      <a:r>
                        <a:rPr lang="en-US" sz="1400">
                          <a:effectLst/>
                        </a:rPr>
                        <a:t>Question</a:t>
                      </a:r>
                      <a:endParaRPr lang="en-US" sz="140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txBody>
                  <a:tcPr marL="16672" marR="16672" marT="16672" marB="16672" anchor="ctr"/>
                </a:tc>
                <a:tc>
                  <a:txBody>
                    <a:bodyPr/>
                    <a:lstStyle/>
                    <a:p>
                      <a:pPr marL="0" marR="0" algn="just">
                        <a:spcBef>
                          <a:spcPts val="0"/>
                        </a:spcBef>
                        <a:spcAft>
                          <a:spcPts val="0"/>
                        </a:spcAft>
                      </a:pPr>
                      <a:r>
                        <a:rPr lang="en-US" sz="1400">
                          <a:effectLst/>
                        </a:rPr>
                        <a:t>View support guides containing tips, tricks,</a:t>
                      </a:r>
                    </a:p>
                    <a:p>
                      <a:pPr marL="0" marR="0" algn="just">
                        <a:spcBef>
                          <a:spcPts val="0"/>
                        </a:spcBef>
                        <a:spcAft>
                          <a:spcPts val="0"/>
                        </a:spcAft>
                      </a:pPr>
                      <a:r>
                        <a:rPr lang="en-US" sz="1400">
                          <a:effectLst/>
                        </a:rPr>
                        <a:t> and calculations. If multiple options are available, select desired content.</a:t>
                      </a:r>
                      <a:endParaRPr lang="en-US" sz="140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txBody>
                  <a:tcPr marL="16672" marR="16672" marT="16672" marB="16672" anchor="ctr"/>
                </a:tc>
                <a:extLst>
                  <a:ext uri="{0D108BD9-81ED-4DB2-BD59-A6C34878D82A}">
                    <a16:rowId xmlns:a16="http://schemas.microsoft.com/office/drawing/2014/main" val="3117744109"/>
                  </a:ext>
                </a:extLst>
              </a:tr>
              <a:tr h="643493">
                <a:tc>
                  <a:txBody>
                    <a:bodyPr/>
                    <a:lstStyle/>
                    <a:p>
                      <a:pPr marL="0" marR="0" algn="just">
                        <a:spcBef>
                          <a:spcPts val="0"/>
                        </a:spcBef>
                        <a:spcAft>
                          <a:spcPts val="0"/>
                        </a:spcAft>
                      </a:pPr>
                      <a:r>
                        <a:rPr lang="en-US" sz="1400">
                          <a:effectLst/>
                        </a:rPr>
                        <a:t>Export</a:t>
                      </a:r>
                      <a:endParaRPr lang="en-US" sz="140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txBody>
                  <a:tcPr marL="16672" marR="16672" marT="16672" marB="16672" anchor="ctr"/>
                </a:tc>
                <a:tc>
                  <a:txBody>
                    <a:bodyPr/>
                    <a:lstStyle/>
                    <a:p>
                      <a:pPr marL="0" marR="0" algn="just">
                        <a:spcBef>
                          <a:spcPts val="0"/>
                        </a:spcBef>
                        <a:spcAft>
                          <a:spcPts val="0"/>
                        </a:spcAft>
                      </a:pPr>
                      <a:r>
                        <a:rPr lang="en-US" sz="1400">
                          <a:effectLst/>
                        </a:rPr>
                        <a:t>Select the format you want to export data from the options listed. Each page may have different options for PDF, Excel and/or Specialty Reports.</a:t>
                      </a:r>
                      <a:endParaRPr lang="en-US" sz="140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txBody>
                  <a:tcPr marL="16672" marR="16672" marT="16672" marB="16672" anchor="ctr"/>
                </a:tc>
                <a:extLst>
                  <a:ext uri="{0D108BD9-81ED-4DB2-BD59-A6C34878D82A}">
                    <a16:rowId xmlns:a16="http://schemas.microsoft.com/office/drawing/2014/main" val="2928689269"/>
                  </a:ext>
                </a:extLst>
              </a:tr>
              <a:tr h="452242">
                <a:tc>
                  <a:txBody>
                    <a:bodyPr/>
                    <a:lstStyle/>
                    <a:p>
                      <a:pPr marL="0" marR="0" algn="just">
                        <a:spcBef>
                          <a:spcPts val="0"/>
                        </a:spcBef>
                        <a:spcAft>
                          <a:spcPts val="0"/>
                        </a:spcAft>
                      </a:pPr>
                      <a:r>
                        <a:rPr lang="en-US" sz="1400">
                          <a:effectLst/>
                        </a:rPr>
                        <a:t>Hierarchy</a:t>
                      </a:r>
                      <a:endParaRPr lang="en-US" sz="140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txBody>
                  <a:tcPr marL="16672" marR="16672" marT="16672" marB="16672" anchor="ctr"/>
                </a:tc>
                <a:tc>
                  <a:txBody>
                    <a:bodyPr/>
                    <a:lstStyle/>
                    <a:p>
                      <a:pPr marL="0" marR="0" algn="just">
                        <a:spcBef>
                          <a:spcPts val="0"/>
                        </a:spcBef>
                        <a:spcAft>
                          <a:spcPts val="0"/>
                        </a:spcAft>
                      </a:pPr>
                      <a:r>
                        <a:rPr lang="en-US" sz="1400">
                          <a:effectLst/>
                        </a:rPr>
                        <a:t>Select a different hierarchy view or consolidation based on hierarchy access.</a:t>
                      </a:r>
                      <a:endParaRPr lang="en-US" sz="140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txBody>
                  <a:tcPr marL="16672" marR="16672" marT="16672" marB="16672" anchor="ctr"/>
                </a:tc>
                <a:extLst>
                  <a:ext uri="{0D108BD9-81ED-4DB2-BD59-A6C34878D82A}">
                    <a16:rowId xmlns:a16="http://schemas.microsoft.com/office/drawing/2014/main" val="2767996413"/>
                  </a:ext>
                </a:extLst>
              </a:tr>
              <a:tr h="260991">
                <a:tc>
                  <a:txBody>
                    <a:bodyPr/>
                    <a:lstStyle/>
                    <a:p>
                      <a:pPr marL="0" marR="0" algn="just">
                        <a:spcBef>
                          <a:spcPts val="0"/>
                        </a:spcBef>
                        <a:spcAft>
                          <a:spcPts val="0"/>
                        </a:spcAft>
                      </a:pPr>
                      <a:r>
                        <a:rPr lang="en-US" sz="1400">
                          <a:effectLst/>
                        </a:rPr>
                        <a:t>Attribute</a:t>
                      </a:r>
                      <a:endParaRPr lang="en-US" sz="140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txBody>
                  <a:tcPr marL="16672" marR="16672" marT="16672" marB="16672" anchor="ctr"/>
                </a:tc>
                <a:tc>
                  <a:txBody>
                    <a:bodyPr/>
                    <a:lstStyle/>
                    <a:p>
                      <a:pPr marL="0" marR="0" algn="just">
                        <a:spcBef>
                          <a:spcPts val="0"/>
                        </a:spcBef>
                        <a:spcAft>
                          <a:spcPts val="0"/>
                        </a:spcAft>
                      </a:pPr>
                      <a:r>
                        <a:rPr lang="en-US" sz="1400">
                          <a:effectLst/>
                        </a:rPr>
                        <a:t>Appears when data onscreen is filtered by an attribute.</a:t>
                      </a:r>
                      <a:endParaRPr lang="en-US" sz="140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txBody>
                  <a:tcPr marL="16672" marR="16672" marT="16672" marB="16672" anchor="ctr"/>
                </a:tc>
                <a:extLst>
                  <a:ext uri="{0D108BD9-81ED-4DB2-BD59-A6C34878D82A}">
                    <a16:rowId xmlns:a16="http://schemas.microsoft.com/office/drawing/2014/main" val="1885041069"/>
                  </a:ext>
                </a:extLst>
              </a:tr>
              <a:tr h="452242">
                <a:tc>
                  <a:txBody>
                    <a:bodyPr/>
                    <a:lstStyle/>
                    <a:p>
                      <a:pPr marL="0" marR="0" algn="just">
                        <a:spcBef>
                          <a:spcPts val="0"/>
                        </a:spcBef>
                        <a:spcAft>
                          <a:spcPts val="0"/>
                        </a:spcAft>
                      </a:pPr>
                      <a:r>
                        <a:rPr lang="en-US" sz="1400">
                          <a:effectLst/>
                        </a:rPr>
                        <a:t>Favorite</a:t>
                      </a:r>
                      <a:endParaRPr lang="en-US" sz="140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txBody>
                  <a:tcPr marL="16672" marR="16672" marT="16672" marB="16672" anchor="ctr"/>
                </a:tc>
                <a:tc>
                  <a:txBody>
                    <a:bodyPr/>
                    <a:lstStyle/>
                    <a:p>
                      <a:pPr marL="0" marR="0" algn="just">
                        <a:spcBef>
                          <a:spcPts val="0"/>
                        </a:spcBef>
                        <a:spcAft>
                          <a:spcPts val="0"/>
                        </a:spcAft>
                      </a:pPr>
                      <a:r>
                        <a:rPr lang="en-US" sz="1400">
                          <a:effectLst/>
                        </a:rPr>
                        <a:t>Select from your saved favorite hierarchy/attribute selections.</a:t>
                      </a:r>
                      <a:endParaRPr lang="en-US" sz="140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txBody>
                  <a:tcPr marL="16672" marR="16672" marT="16672" marB="16672" anchor="ctr"/>
                </a:tc>
                <a:extLst>
                  <a:ext uri="{0D108BD9-81ED-4DB2-BD59-A6C34878D82A}">
                    <a16:rowId xmlns:a16="http://schemas.microsoft.com/office/drawing/2014/main" val="1256350847"/>
                  </a:ext>
                </a:extLst>
              </a:tr>
              <a:tr h="452242">
                <a:tc>
                  <a:txBody>
                    <a:bodyPr/>
                    <a:lstStyle/>
                    <a:p>
                      <a:pPr marL="0" marR="0" algn="just">
                        <a:spcBef>
                          <a:spcPts val="0"/>
                        </a:spcBef>
                        <a:spcAft>
                          <a:spcPts val="0"/>
                        </a:spcAft>
                      </a:pPr>
                      <a:r>
                        <a:rPr lang="en-US" sz="1400">
                          <a:effectLst/>
                        </a:rPr>
                        <a:t>Links to other Dashboards</a:t>
                      </a:r>
                      <a:endParaRPr lang="en-US" sz="140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txBody>
                  <a:tcPr marL="16672" marR="16672" marT="16672" marB="16672" anchor="ctr"/>
                </a:tc>
                <a:tc>
                  <a:txBody>
                    <a:bodyPr/>
                    <a:lstStyle/>
                    <a:p>
                      <a:pPr marL="0" marR="0" algn="just">
                        <a:spcBef>
                          <a:spcPts val="0"/>
                        </a:spcBef>
                        <a:spcAft>
                          <a:spcPts val="0"/>
                        </a:spcAft>
                      </a:pPr>
                      <a:r>
                        <a:rPr lang="en-US" sz="1400" dirty="0">
                          <a:effectLst/>
                        </a:rPr>
                        <a:t>Quick links designed to navigate users to other reporting to support their business decisions.</a:t>
                      </a:r>
                      <a:endParaRPr lang="en-US" sz="14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txBody>
                  <a:tcPr marL="16672" marR="16672" marT="16672" marB="16672" anchor="ctr"/>
                </a:tc>
                <a:extLst>
                  <a:ext uri="{0D108BD9-81ED-4DB2-BD59-A6C34878D82A}">
                    <a16:rowId xmlns:a16="http://schemas.microsoft.com/office/drawing/2014/main" val="4257415673"/>
                  </a:ext>
                </a:extLst>
              </a:tr>
            </a:tbl>
          </a:graphicData>
        </a:graphic>
      </p:graphicFrame>
    </p:spTree>
    <p:extLst>
      <p:ext uri="{BB962C8B-B14F-4D97-AF65-F5344CB8AC3E}">
        <p14:creationId xmlns:p14="http://schemas.microsoft.com/office/powerpoint/2010/main" val="349059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ABBCD96-3803-43C4-87C5-1EA60820F641}"/>
              </a:ext>
            </a:extLst>
          </p:cNvPr>
          <p:cNvPicPr>
            <a:picLocks noChangeAspect="1"/>
          </p:cNvPicPr>
          <p:nvPr/>
        </p:nvPicPr>
        <p:blipFill>
          <a:blip r:embed="rId2"/>
          <a:srcRect/>
          <a:stretch/>
        </p:blipFill>
        <p:spPr>
          <a:xfrm>
            <a:off x="832707" y="1539549"/>
            <a:ext cx="2048405" cy="4794140"/>
          </a:xfrm>
          <a:prstGeom prst="rect">
            <a:avLst/>
          </a:prstGeom>
        </p:spPr>
      </p:pic>
      <p:sp>
        <p:nvSpPr>
          <p:cNvPr id="2" name="Content Placeholder 1">
            <a:extLst>
              <a:ext uri="{FF2B5EF4-FFF2-40B4-BE49-F238E27FC236}">
                <a16:creationId xmlns:a16="http://schemas.microsoft.com/office/drawing/2014/main" id="{17FD4886-C102-4EA8-8B0C-91F480E1BF2F}"/>
              </a:ext>
            </a:extLst>
          </p:cNvPr>
          <p:cNvSpPr>
            <a:spLocks noGrp="1"/>
          </p:cNvSpPr>
          <p:nvPr>
            <p:ph sz="quarter" idx="11"/>
          </p:nvPr>
        </p:nvSpPr>
        <p:spPr/>
        <p:txBody>
          <a:bodyPr>
            <a:normAutofit fontScale="70000" lnSpcReduction="20000"/>
          </a:bodyPr>
          <a:lstStyle/>
          <a:p>
            <a:r>
              <a:rPr lang="en-US" i="0" dirty="0">
                <a:solidFill>
                  <a:schemeClr val="tx1"/>
                </a:solidFill>
              </a:rPr>
              <a:t>Access Resources from MR&amp;A Page on Sodexo Net.</a:t>
            </a:r>
          </a:p>
          <a:p>
            <a:pPr marL="457189" indent="-457189">
              <a:buFont typeface="Wingdings" panose="05000000000000000000" pitchFamily="2" charset="2"/>
              <a:buChar char="§"/>
            </a:pPr>
            <a:r>
              <a:rPr lang="en-US" i="0" dirty="0">
                <a:solidFill>
                  <a:schemeClr val="tx1"/>
                </a:solidFill>
              </a:rPr>
              <a:t>Learning Center</a:t>
            </a:r>
          </a:p>
          <a:p>
            <a:pPr marL="941894" lvl="1" indent="-457189">
              <a:buFont typeface="Wingdings" panose="05000000000000000000" pitchFamily="2" charset="2"/>
              <a:buChar char="§"/>
            </a:pPr>
            <a:r>
              <a:rPr lang="en-US" b="0" dirty="0">
                <a:solidFill>
                  <a:schemeClr val="tx1"/>
                </a:solidFill>
              </a:rPr>
              <a:t>View Micro Trainings</a:t>
            </a:r>
          </a:p>
          <a:p>
            <a:pPr marL="941894" lvl="1" indent="-457189">
              <a:buFont typeface="Wingdings" panose="05000000000000000000" pitchFamily="2" charset="2"/>
              <a:buChar char="§"/>
            </a:pPr>
            <a:r>
              <a:rPr lang="en-US" b="0" dirty="0">
                <a:solidFill>
                  <a:schemeClr val="tx1"/>
                </a:solidFill>
              </a:rPr>
              <a:t>Access Support Guides</a:t>
            </a:r>
          </a:p>
          <a:p>
            <a:pPr marL="457189" indent="-457189">
              <a:buFont typeface="Wingdings" panose="05000000000000000000" pitchFamily="2" charset="2"/>
              <a:buChar char="§"/>
            </a:pPr>
            <a:r>
              <a:rPr lang="en-US" i="0" dirty="0">
                <a:solidFill>
                  <a:schemeClr val="tx1"/>
                </a:solidFill>
              </a:rPr>
              <a:t>Enterprise Analysis</a:t>
            </a:r>
          </a:p>
          <a:p>
            <a:pPr marL="941894" lvl="1" indent="-457189">
              <a:buFont typeface="Wingdings" panose="05000000000000000000" pitchFamily="2" charset="2"/>
              <a:buChar char="§"/>
            </a:pPr>
            <a:r>
              <a:rPr lang="en-US" b="0" dirty="0">
                <a:solidFill>
                  <a:schemeClr val="tx1"/>
                </a:solidFill>
              </a:rPr>
              <a:t>Support Guides</a:t>
            </a:r>
          </a:p>
          <a:p>
            <a:endParaRPr lang="en-US" i="0" dirty="0">
              <a:solidFill>
                <a:schemeClr val="tx1"/>
              </a:solidFill>
            </a:endParaRPr>
          </a:p>
          <a:p>
            <a:r>
              <a:rPr lang="en-US" i="0" dirty="0">
                <a:solidFill>
                  <a:schemeClr val="tx1"/>
                </a:solidFill>
              </a:rPr>
              <a:t>On Screen Assistance</a:t>
            </a:r>
          </a:p>
          <a:p>
            <a:pPr marL="457189" indent="-457189">
              <a:buFont typeface="Wingdings" panose="05000000000000000000" pitchFamily="2" charset="2"/>
              <a:buChar char="§"/>
            </a:pPr>
            <a:r>
              <a:rPr lang="en-US" i="0" dirty="0">
                <a:solidFill>
                  <a:schemeClr val="tx1"/>
                </a:solidFill>
              </a:rPr>
              <a:t>Click on ? Icons to view instructions, quick tips &amp; calculation information</a:t>
            </a:r>
          </a:p>
          <a:p>
            <a:pPr marL="457189" indent="-457189">
              <a:buFont typeface="Wingdings" panose="05000000000000000000" pitchFamily="2" charset="2"/>
              <a:buChar char="§"/>
            </a:pPr>
            <a:r>
              <a:rPr lang="en-US" i="0" dirty="0">
                <a:solidFill>
                  <a:schemeClr val="tx1"/>
                </a:solidFill>
              </a:rPr>
              <a:t>Open E=Assist tab to view Micro learning videos or support materials</a:t>
            </a:r>
          </a:p>
        </p:txBody>
      </p:sp>
      <p:sp>
        <p:nvSpPr>
          <p:cNvPr id="6" name="Title 5">
            <a:extLst>
              <a:ext uri="{FF2B5EF4-FFF2-40B4-BE49-F238E27FC236}">
                <a16:creationId xmlns:a16="http://schemas.microsoft.com/office/drawing/2014/main" id="{29FA240F-00D0-4DF5-9E97-D36549826D12}"/>
              </a:ext>
            </a:extLst>
          </p:cNvPr>
          <p:cNvSpPr>
            <a:spLocks noGrp="1"/>
          </p:cNvSpPr>
          <p:nvPr>
            <p:ph type="title"/>
          </p:nvPr>
        </p:nvSpPr>
        <p:spPr/>
        <p:txBody>
          <a:bodyPr/>
          <a:lstStyle/>
          <a:p>
            <a:r>
              <a:rPr lang="en-US" dirty="0"/>
              <a:t>Resources</a:t>
            </a:r>
          </a:p>
        </p:txBody>
      </p:sp>
      <p:sp>
        <p:nvSpPr>
          <p:cNvPr id="7" name="Footer Placeholder 6">
            <a:extLst>
              <a:ext uri="{FF2B5EF4-FFF2-40B4-BE49-F238E27FC236}">
                <a16:creationId xmlns:a16="http://schemas.microsoft.com/office/drawing/2014/main" id="{B274C806-1136-4A37-9768-0CAD7D474498}"/>
              </a:ext>
            </a:extLst>
          </p:cNvPr>
          <p:cNvSpPr>
            <a:spLocks noGrp="1"/>
          </p:cNvSpPr>
          <p:nvPr>
            <p:ph type="ftr" sz="quarter" idx="19"/>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Financial Training - March 2 2023 - © Sodexo 2021. All rights Reserved</a:t>
            </a:r>
            <a:endPar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8" name="Slide Number Placeholder 7">
            <a:extLst>
              <a:ext uri="{FF2B5EF4-FFF2-40B4-BE49-F238E27FC236}">
                <a16:creationId xmlns:a16="http://schemas.microsoft.com/office/drawing/2014/main" id="{FA1A6AC9-CC95-44A6-9798-ECE1AC3723A5}"/>
              </a:ext>
            </a:extLst>
          </p:cNvPr>
          <p:cNvSpPr>
            <a:spLocks noGrp="1"/>
          </p:cNvSpPr>
          <p:nvPr>
            <p:ph type="sldNum" sz="quarter" idx="20"/>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E917DE0E-AFB1-41FD-BC35-27DB61CA125F}" type="slidenum">
              <a:rPr kumimoji="0" lang="en-AU" sz="700" b="0" i="0" u="none" strike="noStrike" kern="1200" cap="none" spc="0" normalizeH="0" baseline="0" noProof="0" smtClean="0">
                <a:ln>
                  <a:noFill/>
                </a:ln>
                <a:solidFill>
                  <a:srgbClr val="2A295C"/>
                </a:solidFill>
                <a:effectLst/>
                <a:uLnTx/>
                <a:uFillTx/>
                <a:latin typeface="Arial" panose="020B0604020202020204"/>
                <a:ea typeface="+mn-ea"/>
                <a:cs typeface="+mn-cs"/>
              </a:rPr>
              <a:pPr marL="0" marR="0" lvl="0" indent="0" algn="ctr" defTabSz="609585" rtl="0" eaLnBrk="1" fontAlgn="auto" latinLnBrk="0" hangingPunct="1">
                <a:lnSpc>
                  <a:spcPct val="100000"/>
                </a:lnSpc>
                <a:spcBef>
                  <a:spcPts val="0"/>
                </a:spcBef>
                <a:spcAft>
                  <a:spcPts val="0"/>
                </a:spcAft>
                <a:buClrTx/>
                <a:buSzTx/>
                <a:buFontTx/>
                <a:buNone/>
                <a:tabLst/>
                <a:defRPr/>
              </a:pPr>
              <a:t>12</a:t>
            </a:fld>
            <a:endParaRPr kumimoji="0" lang="en-AU" sz="700" b="0" i="0" u="none" strike="noStrike" kern="1200" cap="none" spc="0" normalizeH="0" baseline="0" noProof="0" dirty="0">
              <a:ln>
                <a:noFill/>
              </a:ln>
              <a:solidFill>
                <a:srgbClr val="2A295C"/>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0EE9FF81-669A-4F67-B4A6-6F37380CFB39}"/>
              </a:ext>
            </a:extLst>
          </p:cNvPr>
          <p:cNvPicPr>
            <a:picLocks noChangeAspect="1"/>
          </p:cNvPicPr>
          <p:nvPr/>
        </p:nvPicPr>
        <p:blipFill>
          <a:blip r:embed="rId3"/>
          <a:stretch>
            <a:fillRect/>
          </a:stretch>
        </p:blipFill>
        <p:spPr>
          <a:xfrm>
            <a:off x="3413626" y="1625600"/>
            <a:ext cx="2221596" cy="2248755"/>
          </a:xfrm>
          <a:prstGeom prst="rect">
            <a:avLst/>
          </a:prstGeom>
        </p:spPr>
      </p:pic>
      <p:pic>
        <p:nvPicPr>
          <p:cNvPr id="16" name="Picture Placeholder 13">
            <a:extLst>
              <a:ext uri="{FF2B5EF4-FFF2-40B4-BE49-F238E27FC236}">
                <a16:creationId xmlns:a16="http://schemas.microsoft.com/office/drawing/2014/main" id="{1CF7368D-5BA1-4AE8-9AE0-7658D0AF2630}"/>
              </a:ext>
            </a:extLst>
          </p:cNvPr>
          <p:cNvPicPr>
            <a:picLocks noGrp="1" noChangeAspect="1"/>
          </p:cNvPicPr>
          <p:nvPr>
            <p:ph type="pic" sz="quarter" idx="17"/>
          </p:nvPr>
        </p:nvPicPr>
        <p:blipFill>
          <a:blip r:embed="rId4"/>
          <a:srcRect l="5646" r="5646"/>
          <a:stretch>
            <a:fillRect/>
          </a:stretch>
        </p:blipFill>
        <p:spPr>
          <a:xfrm>
            <a:off x="3335867" y="4127501"/>
            <a:ext cx="2438400" cy="2214033"/>
          </a:xfrm>
          <a:prstGeom prst="rect">
            <a:avLst/>
          </a:prstGeom>
        </p:spPr>
      </p:pic>
      <p:sp>
        <p:nvSpPr>
          <p:cNvPr id="18" name="Picture Placeholder 17">
            <a:extLst>
              <a:ext uri="{FF2B5EF4-FFF2-40B4-BE49-F238E27FC236}">
                <a16:creationId xmlns:a16="http://schemas.microsoft.com/office/drawing/2014/main" id="{882FA9AB-EF64-45E3-956A-FF474313B81B}"/>
              </a:ext>
            </a:extLst>
          </p:cNvPr>
          <p:cNvSpPr>
            <a:spLocks noGrp="1"/>
          </p:cNvSpPr>
          <p:nvPr>
            <p:ph type="pic" sz="quarter" idx="18"/>
          </p:nvPr>
        </p:nvSpPr>
        <p:spPr/>
      </p:sp>
      <p:sp>
        <p:nvSpPr>
          <p:cNvPr id="19" name="Rectangle 18">
            <a:extLst>
              <a:ext uri="{FF2B5EF4-FFF2-40B4-BE49-F238E27FC236}">
                <a16:creationId xmlns:a16="http://schemas.microsoft.com/office/drawing/2014/main" id="{6828E5A1-C843-4BC0-8D3E-2B0804BD13A7}"/>
              </a:ext>
            </a:extLst>
          </p:cNvPr>
          <p:cNvSpPr/>
          <p:nvPr/>
        </p:nvSpPr>
        <p:spPr>
          <a:xfrm>
            <a:off x="3335867" y="1625600"/>
            <a:ext cx="2438400" cy="2248755"/>
          </a:xfrm>
          <a:prstGeom prst="rect">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Technical Assistance: 888-667-9111 and follow the prompts for E=Vision</a:t>
            </a: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rPr>
              <a:t>Functional Assistance: </a:t>
            </a:r>
            <a:r>
              <a:rPr kumimoji="0" lang="en-US" sz="1250" b="0" i="0" u="sng" strike="noStrike" kern="1200" cap="none" spc="0" normalizeH="0" baseline="0" noProof="0" dirty="0">
                <a:ln>
                  <a:noFill/>
                </a:ln>
                <a:solidFill>
                  <a:prstClr val="white"/>
                </a:solidFill>
                <a:effectLst/>
                <a:uLnTx/>
                <a:uFillTx/>
                <a:latin typeface="Arial" panose="020B0604020202020204"/>
                <a:ea typeface="+mn-ea"/>
                <a:cs typeface="+mn-cs"/>
              </a:rPr>
              <a:t>ReportingAndAnalysis.Noram@Sodexo.com</a:t>
            </a:r>
          </a:p>
        </p:txBody>
      </p:sp>
    </p:spTree>
    <p:extLst>
      <p:ext uri="{BB962C8B-B14F-4D97-AF65-F5344CB8AC3E}">
        <p14:creationId xmlns:p14="http://schemas.microsoft.com/office/powerpoint/2010/main" val="192331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0A59C-CBBB-4671-BB51-1F4E1C11F7CA}"/>
              </a:ext>
            </a:extLst>
          </p:cNvPr>
          <p:cNvSpPr>
            <a:spLocks noGrp="1"/>
          </p:cNvSpPr>
          <p:nvPr>
            <p:ph type="title" idx="4294967295"/>
          </p:nvPr>
        </p:nvSpPr>
        <p:spPr>
          <a:xfrm>
            <a:off x="443280" y="-346249"/>
            <a:ext cx="10515600" cy="346249"/>
          </a:xfrm>
        </p:spPr>
        <p:txBody>
          <a:bodyPr vert="horz" lIns="0" tIns="0" rIns="0" bIns="0" rtlCol="0" anchor="b">
            <a:spAutoFit/>
          </a:bodyPr>
          <a:lstStyle/>
          <a:p>
            <a:r>
              <a:rPr lang="en-US" dirty="0"/>
              <a:t>Questions</a:t>
            </a:r>
          </a:p>
        </p:txBody>
      </p:sp>
      <p:pic>
        <p:nvPicPr>
          <p:cNvPr id="4" name="Picture 3" descr="Question marks">
            <a:extLst>
              <a:ext uri="{FF2B5EF4-FFF2-40B4-BE49-F238E27FC236}">
                <a16:creationId xmlns:a16="http://schemas.microsoft.com/office/drawing/2014/main" id="{113D906A-05EA-499A-B88A-AFCEECE14B9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56951" y="2049713"/>
            <a:ext cx="3678097" cy="2758573"/>
          </a:xfrm>
          <a:prstGeom prst="rect">
            <a:avLst/>
          </a:prstGeom>
        </p:spPr>
      </p:pic>
    </p:spTree>
    <p:extLst>
      <p:ext uri="{BB962C8B-B14F-4D97-AF65-F5344CB8AC3E}">
        <p14:creationId xmlns:p14="http://schemas.microsoft.com/office/powerpoint/2010/main" val="292684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7379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C0F6F5-217F-4AE2-9AE9-653BE6F2E43D}"/>
              </a:ext>
              <a:ext uri="{C183D7F6-B498-43B3-948B-1728B52AA6E4}">
                <adec:decorative xmlns:adec="http://schemas.microsoft.com/office/drawing/2017/decorative" val="1"/>
              </a:ext>
            </a:extLst>
          </p:cNvPr>
          <p:cNvSpPr/>
          <p:nvPr/>
        </p:nvSpPr>
        <p:spPr>
          <a:xfrm>
            <a:off x="439433" y="0"/>
            <a:ext cx="6428734" cy="790575"/>
          </a:xfrm>
          <a:prstGeom prst="rect">
            <a:avLst/>
          </a:prstGeom>
          <a:solidFill>
            <a:srgbClr val="EC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F6385B7D-F2C0-41DE-96D2-3A94D1B130AF}"/>
              </a:ext>
            </a:extLst>
          </p:cNvPr>
          <p:cNvSpPr txBox="1">
            <a:spLocks/>
          </p:cNvSpPr>
          <p:nvPr/>
        </p:nvSpPr>
        <p:spPr>
          <a:xfrm>
            <a:off x="903970" y="2624082"/>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5359C"/>
                </a:solidFill>
                <a:effectLst/>
                <a:uLnTx/>
                <a:uFillTx/>
                <a:latin typeface="Arial" panose="020B0604020202020204"/>
                <a:ea typeface="+mn-ea"/>
                <a:cs typeface="+mn-cs"/>
              </a:rPr>
              <a:t>Sodexo Labor Optimization Team</a:t>
            </a:r>
          </a:p>
        </p:txBody>
      </p:sp>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1"/>
              </a:ext>
            </a:extLst>
          </p:cNvPr>
          <p:cNvSpPr>
            <a:spLocks noGrp="1"/>
          </p:cNvSpPr>
          <p:nvPr>
            <p:ph type="title" idx="4294967295"/>
          </p:nvPr>
        </p:nvSpPr>
        <p:spPr>
          <a:xfrm>
            <a:off x="439433" y="455084"/>
            <a:ext cx="6428734" cy="3206750"/>
          </a:xfrm>
          <a:prstGeom prst="round2SameRect">
            <a:avLst>
              <a:gd name="adj1" fmla="val 0"/>
              <a:gd name="adj2" fmla="val 12536"/>
            </a:avLst>
          </a:prstGeom>
          <a:blipFill>
            <a:blip r:embed="rId3"/>
            <a:tile tx="0" ty="0" sx="50000" sy="50000" flip="none" algn="br"/>
          </a:blip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1"/>
                </a:solidFill>
                <a:effectLst/>
                <a:uLnTx/>
                <a:uFillTx/>
                <a:latin typeface="+mn-lt"/>
                <a:ea typeface="+mn-ea"/>
                <a:cs typeface="+mn-cs"/>
              </a:rPr>
              <a:t>The Cost of Incorrect Pay</a:t>
            </a:r>
          </a:p>
        </p:txBody>
      </p:sp>
      <p:pic>
        <p:nvPicPr>
          <p:cNvPr id="3" name="Picture 2">
            <a:extLst>
              <a:ext uri="{FF2B5EF4-FFF2-40B4-BE49-F238E27FC236}">
                <a16:creationId xmlns:a16="http://schemas.microsoft.com/office/drawing/2014/main" id="{D2113A8A-879D-C997-CC45-47AC5451C43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96887" y="3571875"/>
            <a:ext cx="6626256" cy="3420004"/>
          </a:xfrm>
          <a:prstGeom prst="rect">
            <a:avLst/>
          </a:prstGeom>
        </p:spPr>
      </p:pic>
      <p:sp>
        <p:nvSpPr>
          <p:cNvPr id="4" name="TextBox 3">
            <a:extLst>
              <a:ext uri="{FF2B5EF4-FFF2-40B4-BE49-F238E27FC236}">
                <a16:creationId xmlns:a16="http://schemas.microsoft.com/office/drawing/2014/main" id="{A1FDA58A-85B8-9241-3DAF-23B355F5599B}"/>
              </a:ext>
            </a:extLst>
          </p:cNvPr>
          <p:cNvSpPr txBox="1"/>
          <p:nvPr/>
        </p:nvSpPr>
        <p:spPr>
          <a:xfrm>
            <a:off x="889856" y="1964724"/>
            <a:ext cx="43950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9479F"/>
                </a:solidFill>
                <a:effectLst/>
                <a:uLnTx/>
                <a:uFillTx/>
                <a:latin typeface="Arial" panose="020B0604020202020204"/>
                <a:ea typeface="+mn-ea"/>
                <a:cs typeface="+mn-cs"/>
              </a:rPr>
              <a:t>Sodexo Labor Optimization Team</a:t>
            </a:r>
          </a:p>
        </p:txBody>
      </p:sp>
      <p:sp>
        <p:nvSpPr>
          <p:cNvPr id="2" name="Footer Placeholder 1">
            <a:extLst>
              <a:ext uri="{FF2B5EF4-FFF2-40B4-BE49-F238E27FC236}">
                <a16:creationId xmlns:a16="http://schemas.microsoft.com/office/drawing/2014/main" id="{5EE8961B-6AD3-24E9-80A7-C0AEB872D2F9}"/>
              </a:ext>
            </a:extLst>
          </p:cNvPr>
          <p:cNvSpPr>
            <a:spLocks noGrp="1"/>
          </p:cNvSpPr>
          <p:nvPr>
            <p:ph type="ftr" sz="quarter" idx="63"/>
          </p:nvPr>
        </p:nvSpPr>
        <p:spPr/>
        <p:txBody>
          <a:bodyPr/>
          <a:lstStyle/>
          <a:p>
            <a:r>
              <a:rPr lang="en-US"/>
              <a:t>Unit Controller Call Series © Sodexo March 2023. All rights Reserved</a:t>
            </a:r>
          </a:p>
        </p:txBody>
      </p:sp>
    </p:spTree>
    <p:extLst>
      <p:ext uri="{BB962C8B-B14F-4D97-AF65-F5344CB8AC3E}">
        <p14:creationId xmlns:p14="http://schemas.microsoft.com/office/powerpoint/2010/main" val="191277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2E312C-1A15-BD2F-5C2F-ED0B449DE751}"/>
              </a:ext>
              <a:ext uri="{C183D7F6-B498-43B3-948B-1728B52AA6E4}">
                <adec:decorative xmlns:adec="http://schemas.microsoft.com/office/drawing/2017/decorative" val="1"/>
              </a:ext>
            </a:extLst>
          </p:cNvPr>
          <p:cNvSpPr/>
          <p:nvPr/>
        </p:nvSpPr>
        <p:spPr>
          <a:xfrm>
            <a:off x="-5612" y="1285690"/>
            <a:ext cx="12195544" cy="5588322"/>
          </a:xfrm>
          <a:prstGeom prst="rect">
            <a:avLst/>
          </a:prstGeom>
          <a:solidFill>
            <a:srgbClr val="273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itle 5">
            <a:extLst>
              <a:ext uri="{FF2B5EF4-FFF2-40B4-BE49-F238E27FC236}">
                <a16:creationId xmlns:a16="http://schemas.microsoft.com/office/drawing/2014/main" id="{AC9E97A7-03D1-4AA4-A66C-390E782CE1E5}"/>
              </a:ext>
            </a:extLst>
          </p:cNvPr>
          <p:cNvSpPr>
            <a:spLocks noGrp="1"/>
          </p:cNvSpPr>
          <p:nvPr>
            <p:ph type="title"/>
          </p:nvPr>
        </p:nvSpPr>
        <p:spPr>
          <a:xfrm>
            <a:off x="270470" y="225553"/>
            <a:ext cx="10939200" cy="540936"/>
          </a:xfrm>
        </p:spPr>
        <p:txBody>
          <a:bodyPr>
            <a:noAutofit/>
          </a:bodyPr>
          <a:lstStyle/>
          <a:p>
            <a:r>
              <a:rPr lang="en-US" sz="3600" dirty="0">
                <a:solidFill>
                  <a:srgbClr val="49479F"/>
                </a:solidFill>
              </a:rPr>
              <a:t>Historical Edits &amp; Manual Checks</a:t>
            </a:r>
          </a:p>
        </p:txBody>
      </p:sp>
      <p:sp>
        <p:nvSpPr>
          <p:cNvPr id="9" name="Footer Placeholder 2">
            <a:extLst>
              <a:ext uri="{FF2B5EF4-FFF2-40B4-BE49-F238E27FC236}">
                <a16:creationId xmlns:a16="http://schemas.microsoft.com/office/drawing/2014/main" id="{72FF1B82-1DE2-C3AB-CFE5-29C1DFD55B42}"/>
              </a:ext>
            </a:extLst>
          </p:cNvPr>
          <p:cNvSpPr>
            <a:spLocks noGrp="1"/>
          </p:cNvSpPr>
          <p:nvPr>
            <p:ph type="ftr" sz="quarter" idx="10"/>
          </p:nvPr>
        </p:nvSpPr>
        <p:spPr>
          <a:xfrm>
            <a:off x="294063" y="6627068"/>
            <a:ext cx="8873067" cy="15238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alpha val="50000"/>
                  </a:srgbClr>
                </a:solidFill>
                <a:effectLst/>
                <a:uLnTx/>
                <a:uFillTx/>
                <a:latin typeface="Arial"/>
                <a:ea typeface="+mn-ea"/>
                <a:cs typeface="+mn-cs"/>
              </a:rPr>
              <a:t>Unit Controller Call Series © Sodexo March 2023. All rights Reserved</a:t>
            </a:r>
            <a:endParaRPr kumimoji="0" lang="en-US" sz="800" b="0" i="0" u="none" strike="noStrike" kern="1200" cap="none" spc="0" normalizeH="0" baseline="0" noProof="0" dirty="0">
              <a:ln>
                <a:noFill/>
              </a:ln>
              <a:solidFill>
                <a:srgbClr val="FFFFFF">
                  <a:alpha val="50000"/>
                </a:srgbClr>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8CBEC39D-E889-248A-424D-097748144062}"/>
              </a:ext>
            </a:extLst>
          </p:cNvPr>
          <p:cNvPicPr>
            <a:picLocks noChangeAspect="1"/>
          </p:cNvPicPr>
          <p:nvPr/>
        </p:nvPicPr>
        <p:blipFill>
          <a:blip r:embed="rId3"/>
          <a:stretch>
            <a:fillRect/>
          </a:stretch>
        </p:blipFill>
        <p:spPr>
          <a:xfrm>
            <a:off x="10548623" y="41035"/>
            <a:ext cx="1591194" cy="755970"/>
          </a:xfrm>
          <a:prstGeom prst="rect">
            <a:avLst/>
          </a:prstGeom>
        </p:spPr>
      </p:pic>
      <p:sp>
        <p:nvSpPr>
          <p:cNvPr id="3" name="TextBox 2">
            <a:extLst>
              <a:ext uri="{FF2B5EF4-FFF2-40B4-BE49-F238E27FC236}">
                <a16:creationId xmlns:a16="http://schemas.microsoft.com/office/drawing/2014/main" id="{AB9890AC-3A7C-659E-8581-48C22A82A822}"/>
              </a:ext>
            </a:extLst>
          </p:cNvPr>
          <p:cNvSpPr txBox="1"/>
          <p:nvPr/>
        </p:nvSpPr>
        <p:spPr>
          <a:xfrm>
            <a:off x="613040" y="1480886"/>
            <a:ext cx="9267825" cy="30777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Incorrect Pay Causes: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FRUSTRATION!!!</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Poor Morale</a:t>
            </a: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Financial Hardship</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Additional Work</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Additional Expense</a:t>
            </a:r>
          </a:p>
        </p:txBody>
      </p:sp>
      <p:sp>
        <p:nvSpPr>
          <p:cNvPr id="7" name="TextBox 6">
            <a:extLst>
              <a:ext uri="{FF2B5EF4-FFF2-40B4-BE49-F238E27FC236}">
                <a16:creationId xmlns:a16="http://schemas.microsoft.com/office/drawing/2014/main" id="{B58498AD-4D71-284B-4E5C-74329DFF3692}"/>
              </a:ext>
            </a:extLst>
          </p:cNvPr>
          <p:cNvSpPr txBox="1"/>
          <p:nvPr/>
        </p:nvSpPr>
        <p:spPr>
          <a:xfrm>
            <a:off x="613041" y="4700782"/>
            <a:ext cx="92678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Sodexo currently issues 1500 manual pay checks per month</a:t>
            </a:r>
          </a:p>
        </p:txBody>
      </p:sp>
      <p:sp>
        <p:nvSpPr>
          <p:cNvPr id="10" name="TextBox 9">
            <a:extLst>
              <a:ext uri="{FF2B5EF4-FFF2-40B4-BE49-F238E27FC236}">
                <a16:creationId xmlns:a16="http://schemas.microsoft.com/office/drawing/2014/main" id="{FE08F2B4-B561-EB06-C7B1-9D2DF88232F2}"/>
              </a:ext>
            </a:extLst>
          </p:cNvPr>
          <p:cNvSpPr txBox="1"/>
          <p:nvPr/>
        </p:nvSpPr>
        <p:spPr>
          <a:xfrm>
            <a:off x="613041" y="5346429"/>
            <a:ext cx="92678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This is costing all of us over $500,000 per year!</a:t>
            </a:r>
          </a:p>
        </p:txBody>
      </p:sp>
      <p:pic>
        <p:nvPicPr>
          <p:cNvPr id="5" name="Picture 4">
            <a:extLst>
              <a:ext uri="{FF2B5EF4-FFF2-40B4-BE49-F238E27FC236}">
                <a16:creationId xmlns:a16="http://schemas.microsoft.com/office/drawing/2014/main" id="{69A343A0-2C9F-BED9-2AA2-1321BBCAC273}"/>
              </a:ext>
            </a:extLst>
          </p:cNvPr>
          <p:cNvPicPr>
            <a:picLocks noChangeAspect="1"/>
          </p:cNvPicPr>
          <p:nvPr/>
        </p:nvPicPr>
        <p:blipFill>
          <a:blip r:embed="rId4"/>
          <a:stretch>
            <a:fillRect/>
          </a:stretch>
        </p:blipFill>
        <p:spPr>
          <a:xfrm>
            <a:off x="9015181" y="1382222"/>
            <a:ext cx="3124636" cy="4210638"/>
          </a:xfrm>
          <a:prstGeom prst="rect">
            <a:avLst/>
          </a:prstGeom>
        </p:spPr>
      </p:pic>
    </p:spTree>
    <p:extLst>
      <p:ext uri="{BB962C8B-B14F-4D97-AF65-F5344CB8AC3E}">
        <p14:creationId xmlns:p14="http://schemas.microsoft.com/office/powerpoint/2010/main" val="306797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2E312C-1A15-BD2F-5C2F-ED0B449DE751}"/>
              </a:ext>
              <a:ext uri="{C183D7F6-B498-43B3-948B-1728B52AA6E4}">
                <adec:decorative xmlns:adec="http://schemas.microsoft.com/office/drawing/2017/decorative" val="1"/>
              </a:ext>
            </a:extLst>
          </p:cNvPr>
          <p:cNvSpPr/>
          <p:nvPr/>
        </p:nvSpPr>
        <p:spPr>
          <a:xfrm>
            <a:off x="0" y="1291905"/>
            <a:ext cx="12195544" cy="5588322"/>
          </a:xfrm>
          <a:prstGeom prst="rect">
            <a:avLst/>
          </a:prstGeom>
          <a:solidFill>
            <a:srgbClr val="273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6" name="Title 5">
            <a:extLst>
              <a:ext uri="{FF2B5EF4-FFF2-40B4-BE49-F238E27FC236}">
                <a16:creationId xmlns:a16="http://schemas.microsoft.com/office/drawing/2014/main" id="{AC9E97A7-03D1-4AA4-A66C-390E782CE1E5}"/>
              </a:ext>
            </a:extLst>
          </p:cNvPr>
          <p:cNvSpPr>
            <a:spLocks noGrp="1"/>
          </p:cNvSpPr>
          <p:nvPr>
            <p:ph type="title"/>
          </p:nvPr>
        </p:nvSpPr>
        <p:spPr>
          <a:xfrm>
            <a:off x="270470" y="225553"/>
            <a:ext cx="10939200" cy="540936"/>
          </a:xfrm>
        </p:spPr>
        <p:txBody>
          <a:bodyPr>
            <a:noAutofit/>
          </a:bodyPr>
          <a:lstStyle/>
          <a:p>
            <a:r>
              <a:rPr lang="en-US" sz="3600" dirty="0">
                <a:solidFill>
                  <a:srgbClr val="49479F"/>
                </a:solidFill>
              </a:rPr>
              <a:t>How You Can Save Your Unit $$$</a:t>
            </a:r>
          </a:p>
        </p:txBody>
      </p:sp>
      <p:sp>
        <p:nvSpPr>
          <p:cNvPr id="9" name="Footer Placeholder 2">
            <a:extLst>
              <a:ext uri="{FF2B5EF4-FFF2-40B4-BE49-F238E27FC236}">
                <a16:creationId xmlns:a16="http://schemas.microsoft.com/office/drawing/2014/main" id="{72FF1B82-1DE2-C3AB-CFE5-29C1DFD55B42}"/>
              </a:ext>
            </a:extLst>
          </p:cNvPr>
          <p:cNvSpPr>
            <a:spLocks noGrp="1"/>
          </p:cNvSpPr>
          <p:nvPr>
            <p:ph type="ftr" sz="quarter" idx="10"/>
          </p:nvPr>
        </p:nvSpPr>
        <p:spPr>
          <a:xfrm>
            <a:off x="294063" y="6627068"/>
            <a:ext cx="8873067" cy="15238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alpha val="50000"/>
                  </a:srgbClr>
                </a:solidFill>
                <a:effectLst/>
                <a:uLnTx/>
                <a:uFillTx/>
                <a:latin typeface="Arial"/>
                <a:ea typeface="+mn-ea"/>
                <a:cs typeface="+mn-cs"/>
              </a:rPr>
              <a:t>Unit Controller Call Series © Sodexo March 2023. All rights Reserved</a:t>
            </a:r>
            <a:endParaRPr kumimoji="0" lang="en-US" sz="800" b="0" i="0" u="none" strike="noStrike" kern="1200" cap="none" spc="0" normalizeH="0" baseline="0" noProof="0" dirty="0">
              <a:ln>
                <a:noFill/>
              </a:ln>
              <a:solidFill>
                <a:srgbClr val="FFFFFF">
                  <a:alpha val="50000"/>
                </a:srgbClr>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8CBEC39D-E889-248A-424D-097748144062}"/>
              </a:ext>
            </a:extLst>
          </p:cNvPr>
          <p:cNvPicPr>
            <a:picLocks noChangeAspect="1"/>
          </p:cNvPicPr>
          <p:nvPr/>
        </p:nvPicPr>
        <p:blipFill>
          <a:blip r:embed="rId3"/>
          <a:stretch>
            <a:fillRect/>
          </a:stretch>
        </p:blipFill>
        <p:spPr>
          <a:xfrm>
            <a:off x="10548623" y="41035"/>
            <a:ext cx="1591194" cy="755970"/>
          </a:xfrm>
          <a:prstGeom prst="rect">
            <a:avLst/>
          </a:prstGeom>
        </p:spPr>
      </p:pic>
      <p:sp>
        <p:nvSpPr>
          <p:cNvPr id="3" name="TextBox 2">
            <a:extLst>
              <a:ext uri="{FF2B5EF4-FFF2-40B4-BE49-F238E27FC236}">
                <a16:creationId xmlns:a16="http://schemas.microsoft.com/office/drawing/2014/main" id="{AB9890AC-3A7C-659E-8581-48C22A82A822}"/>
              </a:ext>
            </a:extLst>
          </p:cNvPr>
          <p:cNvSpPr txBox="1"/>
          <p:nvPr/>
        </p:nvSpPr>
        <p:spPr>
          <a:xfrm>
            <a:off x="294062" y="1577570"/>
            <a:ext cx="115359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Have Employees Approve Their Timecard Before Processing Payroll</a:t>
            </a:r>
          </a:p>
        </p:txBody>
      </p:sp>
      <p:sp>
        <p:nvSpPr>
          <p:cNvPr id="4" name="TextBox 3">
            <a:extLst>
              <a:ext uri="{FF2B5EF4-FFF2-40B4-BE49-F238E27FC236}">
                <a16:creationId xmlns:a16="http://schemas.microsoft.com/office/drawing/2014/main" id="{6DFA99B9-7020-FEE2-312D-FEC758DDA81C}"/>
              </a:ext>
            </a:extLst>
          </p:cNvPr>
          <p:cNvSpPr txBox="1"/>
          <p:nvPr/>
        </p:nvSpPr>
        <p:spPr>
          <a:xfrm>
            <a:off x="270470" y="2401893"/>
            <a:ext cx="105632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How?  Its Easy!!!</a:t>
            </a: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4FE2F7C0-65B8-68C3-4FAA-8B2C40A3F429}"/>
              </a:ext>
            </a:extLst>
          </p:cNvPr>
          <p:cNvSpPr txBox="1"/>
          <p:nvPr/>
        </p:nvSpPr>
        <p:spPr>
          <a:xfrm>
            <a:off x="294062" y="3226216"/>
            <a:ext cx="10563225" cy="298543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Employees should approve their timecard after their last punch for the pay period</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They can do this at the timeclock, within Web Timestamp or Kronos Mobile</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Managers can print the Kronos Employee Punch Detail Report and have Employees sign off and then retain.</a:t>
            </a: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2730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2E312C-1A15-BD2F-5C2F-ED0B449DE751}"/>
              </a:ext>
              <a:ext uri="{C183D7F6-B498-43B3-948B-1728B52AA6E4}">
                <adec:decorative xmlns:adec="http://schemas.microsoft.com/office/drawing/2017/decorative" val="1"/>
              </a:ext>
            </a:extLst>
          </p:cNvPr>
          <p:cNvSpPr/>
          <p:nvPr/>
        </p:nvSpPr>
        <p:spPr>
          <a:xfrm>
            <a:off x="0" y="1291905"/>
            <a:ext cx="12195544" cy="5588322"/>
          </a:xfrm>
          <a:prstGeom prst="rect">
            <a:avLst/>
          </a:prstGeom>
          <a:solidFill>
            <a:srgbClr val="273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itle 5">
            <a:extLst>
              <a:ext uri="{FF2B5EF4-FFF2-40B4-BE49-F238E27FC236}">
                <a16:creationId xmlns:a16="http://schemas.microsoft.com/office/drawing/2014/main" id="{AC9E97A7-03D1-4AA4-A66C-390E782CE1E5}"/>
              </a:ext>
            </a:extLst>
          </p:cNvPr>
          <p:cNvSpPr>
            <a:spLocks noGrp="1"/>
          </p:cNvSpPr>
          <p:nvPr>
            <p:ph type="title"/>
          </p:nvPr>
        </p:nvSpPr>
        <p:spPr>
          <a:xfrm>
            <a:off x="270470" y="225553"/>
            <a:ext cx="10939200" cy="540936"/>
          </a:xfrm>
        </p:spPr>
        <p:txBody>
          <a:bodyPr>
            <a:noAutofit/>
          </a:bodyPr>
          <a:lstStyle/>
          <a:p>
            <a:r>
              <a:rPr lang="en-US" sz="3600" dirty="0">
                <a:solidFill>
                  <a:srgbClr val="49479F"/>
                </a:solidFill>
              </a:rPr>
              <a:t>WIIFMs – What's In It For Me??</a:t>
            </a:r>
          </a:p>
        </p:txBody>
      </p:sp>
      <p:sp>
        <p:nvSpPr>
          <p:cNvPr id="9" name="Footer Placeholder 2">
            <a:extLst>
              <a:ext uri="{FF2B5EF4-FFF2-40B4-BE49-F238E27FC236}">
                <a16:creationId xmlns:a16="http://schemas.microsoft.com/office/drawing/2014/main" id="{72FF1B82-1DE2-C3AB-CFE5-29C1DFD55B42}"/>
              </a:ext>
            </a:extLst>
          </p:cNvPr>
          <p:cNvSpPr>
            <a:spLocks noGrp="1"/>
          </p:cNvSpPr>
          <p:nvPr>
            <p:ph type="ftr" sz="quarter" idx="10"/>
          </p:nvPr>
        </p:nvSpPr>
        <p:spPr>
          <a:xfrm>
            <a:off x="294063" y="6627068"/>
            <a:ext cx="8873067" cy="15238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alpha val="50000"/>
                  </a:srgbClr>
                </a:solidFill>
                <a:effectLst/>
                <a:uLnTx/>
                <a:uFillTx/>
                <a:latin typeface="Arial"/>
                <a:ea typeface="+mn-ea"/>
                <a:cs typeface="+mn-cs"/>
              </a:rPr>
              <a:t>Unit Controller Call Series © Sodexo March 2023. All rights Reserved</a:t>
            </a:r>
            <a:endParaRPr kumimoji="0" lang="en-US" sz="800" b="0" i="0" u="none" strike="noStrike" kern="1200" cap="none" spc="0" normalizeH="0" baseline="0" noProof="0" dirty="0">
              <a:ln>
                <a:noFill/>
              </a:ln>
              <a:solidFill>
                <a:srgbClr val="FFFFFF">
                  <a:alpha val="50000"/>
                </a:srgbClr>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8CBEC39D-E889-248A-424D-097748144062}"/>
              </a:ext>
            </a:extLst>
          </p:cNvPr>
          <p:cNvPicPr>
            <a:picLocks noChangeAspect="1"/>
          </p:cNvPicPr>
          <p:nvPr/>
        </p:nvPicPr>
        <p:blipFill>
          <a:blip r:embed="rId3"/>
          <a:stretch>
            <a:fillRect/>
          </a:stretch>
        </p:blipFill>
        <p:spPr>
          <a:xfrm>
            <a:off x="10548623" y="41035"/>
            <a:ext cx="1591194" cy="755970"/>
          </a:xfrm>
          <a:prstGeom prst="rect">
            <a:avLst/>
          </a:prstGeom>
        </p:spPr>
      </p:pic>
      <p:sp>
        <p:nvSpPr>
          <p:cNvPr id="3" name="TextBox 2">
            <a:extLst>
              <a:ext uri="{FF2B5EF4-FFF2-40B4-BE49-F238E27FC236}">
                <a16:creationId xmlns:a16="http://schemas.microsoft.com/office/drawing/2014/main" id="{AB9890AC-3A7C-659E-8581-48C22A82A822}"/>
              </a:ext>
            </a:extLst>
          </p:cNvPr>
          <p:cNvSpPr txBox="1"/>
          <p:nvPr/>
        </p:nvSpPr>
        <p:spPr>
          <a:xfrm>
            <a:off x="294063" y="1526040"/>
            <a:ext cx="11535986" cy="553997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Fix or Eliminate Pay Errors Before They Happen!</a:t>
            </a:r>
          </a:p>
          <a:p>
            <a:pPr marL="457200" marR="0" lvl="0" indent="-4572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Less Frustration, </a:t>
            </a:r>
            <a:r>
              <a:rPr kumimoji="0" lang="en-US" sz="2800" b="0" i="0" u="none" strike="noStrike" kern="1200" cap="none" spc="0" normalizeH="0" baseline="0" noProof="0">
                <a:ln>
                  <a:noFill/>
                </a:ln>
                <a:solidFill>
                  <a:srgbClr val="FFFFFF"/>
                </a:solidFill>
                <a:effectLst/>
                <a:uLnTx/>
                <a:uFillTx/>
                <a:latin typeface="Arial"/>
                <a:ea typeface="+mn-ea"/>
                <a:cs typeface="+mn-cs"/>
              </a:rPr>
              <a:t>Better Morale </a:t>
            </a:r>
            <a:r>
              <a:rPr kumimoji="0" lang="en-US" sz="2800" b="0" i="0" u="none" strike="noStrike" kern="1200" cap="none" spc="0" normalizeH="0" baseline="0" noProof="0" dirty="0">
                <a:ln>
                  <a:noFill/>
                </a:ln>
                <a:solidFill>
                  <a:srgbClr val="FFFFFF"/>
                </a:solidFill>
                <a:effectLst/>
                <a:uLnTx/>
                <a:uFillTx/>
                <a:latin typeface="Arial"/>
                <a:ea typeface="+mn-ea"/>
                <a:cs typeface="+mn-cs"/>
              </a:rPr>
              <a:t>for EVERYONE!</a:t>
            </a:r>
          </a:p>
          <a:p>
            <a:pPr marL="457200" marR="0" lvl="0" indent="-4572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Getting Paid Correctly Helps Employee Retention</a:t>
            </a:r>
          </a:p>
          <a:p>
            <a:pPr marL="457200" marR="0" lvl="0" indent="-4572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Less Work</a:t>
            </a:r>
          </a:p>
          <a:p>
            <a:pPr marL="457200" marR="0" lvl="0" indent="-4572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Less Stress for EVERYONE</a:t>
            </a:r>
          </a:p>
          <a:p>
            <a:pPr marL="457200" marR="0" lvl="0" indent="-4572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Improved Compliance with Sodexo Policies and Procedures </a:t>
            </a:r>
          </a:p>
          <a:p>
            <a:pPr marL="457200" marR="0" lvl="0" indent="-4572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Reduced Audit Risk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5554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2E312C-1A15-BD2F-5C2F-ED0B449DE751}"/>
              </a:ext>
              <a:ext uri="{C183D7F6-B498-43B3-948B-1728B52AA6E4}">
                <adec:decorative xmlns:adec="http://schemas.microsoft.com/office/drawing/2017/decorative" val="1"/>
              </a:ext>
            </a:extLst>
          </p:cNvPr>
          <p:cNvSpPr/>
          <p:nvPr/>
        </p:nvSpPr>
        <p:spPr>
          <a:xfrm>
            <a:off x="-3544" y="1291905"/>
            <a:ext cx="12195544" cy="5588322"/>
          </a:xfrm>
          <a:prstGeom prst="rect">
            <a:avLst/>
          </a:prstGeom>
          <a:solidFill>
            <a:srgbClr val="273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itle 5">
            <a:extLst>
              <a:ext uri="{FF2B5EF4-FFF2-40B4-BE49-F238E27FC236}">
                <a16:creationId xmlns:a16="http://schemas.microsoft.com/office/drawing/2014/main" id="{AC9E97A7-03D1-4AA4-A66C-390E782CE1E5}"/>
              </a:ext>
            </a:extLst>
          </p:cNvPr>
          <p:cNvSpPr>
            <a:spLocks noGrp="1"/>
          </p:cNvSpPr>
          <p:nvPr>
            <p:ph type="title"/>
          </p:nvPr>
        </p:nvSpPr>
        <p:spPr>
          <a:xfrm>
            <a:off x="270470" y="225553"/>
            <a:ext cx="10939200" cy="540936"/>
          </a:xfrm>
        </p:spPr>
        <p:txBody>
          <a:bodyPr>
            <a:noAutofit/>
          </a:bodyPr>
          <a:lstStyle/>
          <a:p>
            <a:r>
              <a:rPr lang="en-US" sz="3600" dirty="0">
                <a:solidFill>
                  <a:srgbClr val="49479F"/>
                </a:solidFill>
              </a:rPr>
              <a:t>More Information</a:t>
            </a:r>
          </a:p>
        </p:txBody>
      </p:sp>
      <p:sp>
        <p:nvSpPr>
          <p:cNvPr id="9" name="Footer Placeholder 2">
            <a:extLst>
              <a:ext uri="{FF2B5EF4-FFF2-40B4-BE49-F238E27FC236}">
                <a16:creationId xmlns:a16="http://schemas.microsoft.com/office/drawing/2014/main" id="{72FF1B82-1DE2-C3AB-CFE5-29C1DFD55B42}"/>
              </a:ext>
            </a:extLst>
          </p:cNvPr>
          <p:cNvSpPr>
            <a:spLocks noGrp="1"/>
          </p:cNvSpPr>
          <p:nvPr>
            <p:ph type="ftr" sz="quarter" idx="10"/>
          </p:nvPr>
        </p:nvSpPr>
        <p:spPr>
          <a:xfrm>
            <a:off x="294063" y="6627068"/>
            <a:ext cx="8873067" cy="15238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alpha val="50000"/>
                  </a:srgbClr>
                </a:solidFill>
                <a:effectLst/>
                <a:uLnTx/>
                <a:uFillTx/>
                <a:latin typeface="Arial"/>
                <a:ea typeface="+mn-ea"/>
                <a:cs typeface="+mn-cs"/>
              </a:rPr>
              <a:t>Unit Controller Call Series © Sodexo March 2023. All rights Reserved</a:t>
            </a:r>
            <a:endParaRPr kumimoji="0" lang="en-US" sz="800" b="0" i="0" u="none" strike="noStrike" kern="1200" cap="none" spc="0" normalizeH="0" baseline="0" noProof="0" dirty="0">
              <a:ln>
                <a:noFill/>
              </a:ln>
              <a:solidFill>
                <a:srgbClr val="FFFFFF">
                  <a:alpha val="50000"/>
                </a:srgbClr>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8CBEC39D-E889-248A-424D-097748144062}"/>
              </a:ext>
            </a:extLst>
          </p:cNvPr>
          <p:cNvPicPr>
            <a:picLocks noChangeAspect="1"/>
          </p:cNvPicPr>
          <p:nvPr/>
        </p:nvPicPr>
        <p:blipFill>
          <a:blip r:embed="rId3"/>
          <a:stretch>
            <a:fillRect/>
          </a:stretch>
        </p:blipFill>
        <p:spPr>
          <a:xfrm>
            <a:off x="9542972" y="4031147"/>
            <a:ext cx="1591194" cy="755970"/>
          </a:xfrm>
          <a:prstGeom prst="rect">
            <a:avLst/>
          </a:prstGeom>
        </p:spPr>
      </p:pic>
      <p:sp>
        <p:nvSpPr>
          <p:cNvPr id="3" name="TextBox 2">
            <a:extLst>
              <a:ext uri="{FF2B5EF4-FFF2-40B4-BE49-F238E27FC236}">
                <a16:creationId xmlns:a16="http://schemas.microsoft.com/office/drawing/2014/main" id="{438D60EE-AED2-22DD-1FD0-6C7D510C1D96}"/>
              </a:ext>
            </a:extLst>
          </p:cNvPr>
          <p:cNvSpPr txBox="1"/>
          <p:nvPr/>
        </p:nvSpPr>
        <p:spPr>
          <a:xfrm>
            <a:off x="409498" y="1578447"/>
            <a:ext cx="11025171"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The Labor and Kronos Resource page is Your Source for More Information</a:t>
            </a:r>
          </a:p>
        </p:txBody>
      </p:sp>
      <p:pic>
        <p:nvPicPr>
          <p:cNvPr id="7" name="Picture 6" descr="Graphical user interface, application&#10;&#10;Description automatically generated">
            <a:hlinkClick r:id="rId4"/>
            <a:extLst>
              <a:ext uri="{FF2B5EF4-FFF2-40B4-BE49-F238E27FC236}">
                <a16:creationId xmlns:a16="http://schemas.microsoft.com/office/drawing/2014/main" id="{0B3A6C0B-B988-5F76-86F1-BFC95745D6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211" y="4086066"/>
            <a:ext cx="3836522" cy="2159064"/>
          </a:xfrm>
          <a:prstGeom prst="rect">
            <a:avLst/>
          </a:prstGeom>
        </p:spPr>
      </p:pic>
      <p:pic>
        <p:nvPicPr>
          <p:cNvPr id="10" name="Picture 9" descr="Graphical user interface, application, table&#10;&#10;Description automatically generated">
            <a:hlinkClick r:id="rId6"/>
            <a:extLst>
              <a:ext uri="{FF2B5EF4-FFF2-40B4-BE49-F238E27FC236}">
                <a16:creationId xmlns:a16="http://schemas.microsoft.com/office/drawing/2014/main" id="{F3E963C6-97FF-FF62-B360-7F356D44F907}"/>
              </a:ext>
            </a:extLst>
          </p:cNvPr>
          <p:cNvPicPr>
            <a:picLocks noChangeAspect="1"/>
          </p:cNvPicPr>
          <p:nvPr/>
        </p:nvPicPr>
        <p:blipFill rotWithShape="1">
          <a:blip r:embed="rId7">
            <a:extLst>
              <a:ext uri="{28A0092B-C50C-407E-A947-70E740481C1C}">
                <a14:useLocalDpi xmlns:a14="http://schemas.microsoft.com/office/drawing/2010/main" val="0"/>
              </a:ext>
            </a:extLst>
          </a:blip>
          <a:srcRect b="36824"/>
          <a:stretch/>
        </p:blipFill>
        <p:spPr>
          <a:xfrm>
            <a:off x="4612623" y="4031147"/>
            <a:ext cx="4214960" cy="2159064"/>
          </a:xfrm>
          <a:prstGeom prst="rect">
            <a:avLst/>
          </a:prstGeom>
        </p:spPr>
      </p:pic>
      <p:pic>
        <p:nvPicPr>
          <p:cNvPr id="12" name="Picture 11">
            <a:extLst>
              <a:ext uri="{FF2B5EF4-FFF2-40B4-BE49-F238E27FC236}">
                <a16:creationId xmlns:a16="http://schemas.microsoft.com/office/drawing/2014/main" id="{FC21B2F8-B85B-F1DD-BFCF-E159943436BB}"/>
              </a:ext>
            </a:extLst>
          </p:cNvPr>
          <p:cNvPicPr>
            <a:picLocks noChangeAspect="1"/>
          </p:cNvPicPr>
          <p:nvPr/>
        </p:nvPicPr>
        <p:blipFill rotWithShape="1">
          <a:blip r:embed="rId8">
            <a:extLst>
              <a:ext uri="{28A0092B-C50C-407E-A947-70E740481C1C}">
                <a14:useLocalDpi xmlns:a14="http://schemas.microsoft.com/office/drawing/2010/main" val="0"/>
              </a:ext>
            </a:extLst>
          </a:blip>
          <a:srcRect r="42152" b="-20578"/>
          <a:stretch/>
        </p:blipFill>
        <p:spPr>
          <a:xfrm>
            <a:off x="9808893" y="3017945"/>
            <a:ext cx="2113150" cy="461666"/>
          </a:xfrm>
          <a:prstGeom prst="rect">
            <a:avLst/>
          </a:prstGeom>
        </p:spPr>
      </p:pic>
      <p:pic>
        <p:nvPicPr>
          <p:cNvPr id="14" name="Picture 13" descr="Graphical user interface, text, application&#10;&#10;Description automatically generated">
            <a:hlinkClick r:id="rId9"/>
            <a:extLst>
              <a:ext uri="{FF2B5EF4-FFF2-40B4-BE49-F238E27FC236}">
                <a16:creationId xmlns:a16="http://schemas.microsoft.com/office/drawing/2014/main" id="{84E92FDA-355F-299D-E784-A19386F051A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39092" y="3429000"/>
            <a:ext cx="2071800" cy="3304907"/>
          </a:xfrm>
          <a:prstGeom prst="rect">
            <a:avLst/>
          </a:prstGeom>
        </p:spPr>
      </p:pic>
      <p:sp>
        <p:nvSpPr>
          <p:cNvPr id="15" name="TextBox 14">
            <a:extLst>
              <a:ext uri="{FF2B5EF4-FFF2-40B4-BE49-F238E27FC236}">
                <a16:creationId xmlns:a16="http://schemas.microsoft.com/office/drawing/2014/main" id="{C21A53A8-7F14-566A-56FA-135FB129FD87}"/>
              </a:ext>
            </a:extLst>
          </p:cNvPr>
          <p:cNvSpPr txBox="1"/>
          <p:nvPr/>
        </p:nvSpPr>
        <p:spPr>
          <a:xfrm>
            <a:off x="4028479" y="6347410"/>
            <a:ext cx="59295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rPr>
              <a:t>Click the image to access the resource</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E6B06059-32F0-326D-C03E-85C3CCCE46F8}"/>
              </a:ext>
            </a:extLst>
          </p:cNvPr>
          <p:cNvSpPr txBox="1"/>
          <p:nvPr/>
        </p:nvSpPr>
        <p:spPr>
          <a:xfrm>
            <a:off x="294063" y="2807868"/>
            <a:ext cx="373441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Approving at the clock is found in our Training Video Library, click on Timeclocks</a:t>
            </a:r>
          </a:p>
        </p:txBody>
      </p:sp>
      <p:sp>
        <p:nvSpPr>
          <p:cNvPr id="17" name="TextBox 16">
            <a:extLst>
              <a:ext uri="{FF2B5EF4-FFF2-40B4-BE49-F238E27FC236}">
                <a16:creationId xmlns:a16="http://schemas.microsoft.com/office/drawing/2014/main" id="{A463668B-1A78-59B1-F746-0F244F71715B}"/>
              </a:ext>
            </a:extLst>
          </p:cNvPr>
          <p:cNvSpPr txBox="1"/>
          <p:nvPr/>
        </p:nvSpPr>
        <p:spPr>
          <a:xfrm>
            <a:off x="4643269" y="2826853"/>
            <a:ext cx="42662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Web Timestamp training is located under the Kronos Scheduling and Timekeeping menu</a:t>
            </a:r>
          </a:p>
        </p:txBody>
      </p:sp>
      <p:sp>
        <p:nvSpPr>
          <p:cNvPr id="18" name="TextBox 17">
            <a:extLst>
              <a:ext uri="{FF2B5EF4-FFF2-40B4-BE49-F238E27FC236}">
                <a16:creationId xmlns:a16="http://schemas.microsoft.com/office/drawing/2014/main" id="{963C9A18-8B3C-E42C-B546-C0DF90627645}"/>
              </a:ext>
            </a:extLst>
          </p:cNvPr>
          <p:cNvSpPr txBox="1"/>
          <p:nvPr/>
        </p:nvSpPr>
        <p:spPr>
          <a:xfrm>
            <a:off x="9167130" y="2389298"/>
            <a:ext cx="28776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Next to the Access Kronos button</a:t>
            </a:r>
          </a:p>
        </p:txBody>
      </p:sp>
    </p:spTree>
    <p:extLst>
      <p:ext uri="{BB962C8B-B14F-4D97-AF65-F5344CB8AC3E}">
        <p14:creationId xmlns:p14="http://schemas.microsoft.com/office/powerpoint/2010/main" val="305652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p:txBody>
          <a:bodyPr/>
          <a:lstStyle/>
          <a:p>
            <a:r>
              <a:rPr lang="en-US" dirty="0"/>
              <a:t>Questions?</a:t>
            </a:r>
            <a:endParaRPr lang="en-US" noProof="0" dirty="0"/>
          </a:p>
        </p:txBody>
      </p:sp>
      <p:pic>
        <p:nvPicPr>
          <p:cNvPr id="3" name="Picture 2" descr="Best 100+ Question Pictures [HD] | Download Free Images &amp; Stock Photos on  Unsplash">
            <a:extLst>
              <a:ext uri="{FF2B5EF4-FFF2-40B4-BE49-F238E27FC236}">
                <a16:creationId xmlns:a16="http://schemas.microsoft.com/office/drawing/2014/main" id="{559E2BB0-69D6-17A7-6206-F9D97C7668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374" b="15945"/>
          <a:stretch/>
        </p:blipFill>
        <p:spPr bwMode="auto">
          <a:xfrm>
            <a:off x="554493" y="1051560"/>
            <a:ext cx="10998201" cy="5212080"/>
          </a:xfrm>
          <a:prstGeom prst="rect">
            <a:avLst/>
          </a:prstGeom>
          <a:solidFill>
            <a:srgbClr val="FFFFFF"/>
          </a:solidFill>
        </p:spPr>
      </p:pic>
      <p:sp>
        <p:nvSpPr>
          <p:cNvPr id="4" name="Footer Placeholder 3">
            <a:extLst>
              <a:ext uri="{FF2B5EF4-FFF2-40B4-BE49-F238E27FC236}">
                <a16:creationId xmlns:a16="http://schemas.microsoft.com/office/drawing/2014/main" id="{6AB9D106-5675-9760-94E8-1200BBB6BB8B}"/>
              </a:ext>
            </a:extLst>
          </p:cNvPr>
          <p:cNvSpPr>
            <a:spLocks noGrp="1"/>
          </p:cNvSpPr>
          <p:nvPr>
            <p:ph type="ftr" sz="quarter" idx="17"/>
          </p:nvPr>
        </p:nvSpPr>
        <p:spPr/>
        <p:txBody>
          <a:bodyPr/>
          <a:lstStyle/>
          <a:p>
            <a:r>
              <a:rPr lang="en-US" noProof="0"/>
              <a:t>Unit Controller Call Series © Sodexo March 2023. All rights Reserved</a:t>
            </a:r>
          </a:p>
        </p:txBody>
      </p:sp>
    </p:spTree>
    <p:extLst>
      <p:ext uri="{BB962C8B-B14F-4D97-AF65-F5344CB8AC3E}">
        <p14:creationId xmlns:p14="http://schemas.microsoft.com/office/powerpoint/2010/main" val="341960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136737" y="5455629"/>
            <a:ext cx="1289192" cy="416165"/>
          </a:xfrm>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3986382" y="5619708"/>
            <a:ext cx="258728" cy="223555"/>
          </a:xfrm>
        </p:spPr>
        <p:txBody>
          <a:bodyPr/>
          <a:lstStyle/>
          <a:p>
            <a:endParaRPr lang="fr-FR" dirty="0"/>
          </a:p>
        </p:txBody>
      </p:sp>
      <p:sp>
        <p:nvSpPr>
          <p:cNvPr id="8" name="Footer Placeholder 7">
            <a:extLst>
              <a:ext uri="{FF2B5EF4-FFF2-40B4-BE49-F238E27FC236}">
                <a16:creationId xmlns:a16="http://schemas.microsoft.com/office/drawing/2014/main" id="{ADB613EC-631D-FF6B-544F-C6458E37D2CC}"/>
              </a:ext>
            </a:extLst>
          </p:cNvPr>
          <p:cNvSpPr>
            <a:spLocks noGrp="1"/>
          </p:cNvSpPr>
          <p:nvPr>
            <p:ph type="ftr" sz="quarter" idx="67"/>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panose="020B0604020202020204"/>
                <a:ea typeface="+mn-ea"/>
                <a:cs typeface="+mn-cs"/>
              </a:rPr>
              <a:t>Unit Controller Call Series © Sodexo March 2023. All rights Reserved</a:t>
            </a:r>
            <a:endParaRPr kumimoji="0" lang="fr-FR" sz="75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Picture Placeholder 4">
            <a:extLst>
              <a:ext uri="{FF2B5EF4-FFF2-40B4-BE49-F238E27FC236}">
                <a16:creationId xmlns:a16="http://schemas.microsoft.com/office/drawing/2014/main" id="{CEA3AF79-E3A6-C41F-EF3A-3E7D6CCF3A94}"/>
              </a:ext>
            </a:extLst>
          </p:cNvPr>
          <p:cNvSpPr>
            <a:spLocks noGrp="1"/>
          </p:cNvSpPr>
          <p:nvPr>
            <p:ph type="pic" sz="quarter" idx="64"/>
          </p:nvPr>
        </p:nvSpPr>
        <p:spPr>
          <a:xfrm>
            <a:off x="0" y="0"/>
            <a:ext cx="12192000" cy="6858000"/>
          </a:xfrm>
        </p:spPr>
      </p:sp>
      <p:sp>
        <p:nvSpPr>
          <p:cNvPr id="6" name="Espace réservé du texte 8">
            <a:extLst>
              <a:ext uri="{FF2B5EF4-FFF2-40B4-BE49-F238E27FC236}">
                <a16:creationId xmlns:a16="http://schemas.microsoft.com/office/drawing/2014/main" id="{68E80DBC-B5D1-CC4D-4EBB-A6E748A16302}"/>
              </a:ext>
            </a:extLst>
          </p:cNvPr>
          <p:cNvSpPr>
            <a:spLocks noGrp="1"/>
          </p:cNvSpPr>
          <p:nvPr>
            <p:ph type="title" idx="4294967295"/>
          </p:nvPr>
        </p:nvSpPr>
        <p:spPr>
          <a:xfrm>
            <a:off x="439432" y="522539"/>
            <a:ext cx="8532812"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br>
              <a:rPr kumimoji="0" lang="en-US" sz="3200" b="1" i="0" u="none" strike="noStrike" kern="1200" cap="none" spc="0" normalizeH="0" baseline="0" noProof="0" dirty="0">
                <a:ln>
                  <a:noFill/>
                </a:ln>
                <a:solidFill>
                  <a:schemeClr val="tx2"/>
                </a:solidFill>
                <a:effectLst/>
                <a:uLnTx/>
                <a:uFillTx/>
                <a:latin typeface="+mn-lt"/>
                <a:ea typeface="+mn-ea"/>
                <a:cs typeface="+mn-cs"/>
              </a:rPr>
            </a:br>
            <a:br>
              <a:rPr kumimoji="0" lang="en-US" sz="3200" b="1" i="0" u="none" strike="noStrike" kern="1200" cap="none" spc="0" normalizeH="0" baseline="0" noProof="0" dirty="0">
                <a:ln>
                  <a:noFill/>
                </a:ln>
                <a:solidFill>
                  <a:schemeClr val="tx2"/>
                </a:solidFill>
                <a:effectLst/>
                <a:uLnTx/>
                <a:uFillTx/>
                <a:latin typeface="+mn-lt"/>
                <a:ea typeface="+mn-ea"/>
                <a:cs typeface="+mn-cs"/>
              </a:rPr>
            </a:br>
            <a:endParaRPr kumimoji="0" lang="en-US" sz="3200" b="1" i="0" u="none" strike="noStrike" kern="1200" cap="none" spc="0" normalizeH="0" baseline="0" noProof="0" dirty="0">
              <a:ln>
                <a:noFill/>
              </a:ln>
              <a:solidFill>
                <a:schemeClr val="tx2"/>
              </a:solidFill>
              <a:effectLst/>
              <a:uLnTx/>
              <a:uFillTx/>
              <a:latin typeface="+mn-lt"/>
              <a:ea typeface="+mn-ea"/>
              <a:cs typeface="+mn-cs"/>
            </a:endParaRPr>
          </a:p>
        </p:txBody>
      </p:sp>
      <p:sp>
        <p:nvSpPr>
          <p:cNvPr id="10" name="Espace réservé du texte 8">
            <a:extLst>
              <a:ext uri="{FF2B5EF4-FFF2-40B4-BE49-F238E27FC236}">
                <a16:creationId xmlns:a16="http://schemas.microsoft.com/office/drawing/2014/main" id="{D3A62226-9C2B-61D3-9BF3-1FB833B18047}"/>
              </a:ext>
            </a:extLst>
          </p:cNvPr>
          <p:cNvSpPr txBox="1">
            <a:spLocks/>
          </p:cNvSpPr>
          <p:nvPr/>
        </p:nvSpPr>
        <p:spPr>
          <a:xfrm>
            <a:off x="439432" y="522539"/>
            <a:ext cx="6459079"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fr-FR" sz="3000" b="1" i="0" u="none" strike="noStrike" kern="1200" cap="none" spc="0" normalizeH="0" baseline="0" noProof="0" dirty="0">
                <a:ln>
                  <a:noFill/>
                </a:ln>
                <a:solidFill>
                  <a:srgbClr val="283897"/>
                </a:solidFill>
                <a:effectLst/>
                <a:uLnTx/>
                <a:uFillTx/>
                <a:latin typeface="Arial" panose="020B0604020202020204"/>
                <a:ea typeface="+mn-ea"/>
                <a:cs typeface="+mn-cs"/>
              </a:rPr>
              <a:t>Agenda</a:t>
            </a:r>
          </a:p>
          <a:p>
            <a:pPr marL="0" marR="0" lvl="2" indent="0" algn="l" defTabSz="914377" rtl="0" eaLnBrk="1" fontAlgn="auto" latinLnBrk="0" hangingPunct="1">
              <a:lnSpc>
                <a:spcPct val="130000"/>
              </a:lnSpc>
              <a:spcBef>
                <a:spcPts val="0"/>
              </a:spcBef>
              <a:spcAft>
                <a:spcPts val="0"/>
              </a:spcAft>
              <a:buClr>
                <a:srgbClr val="283897"/>
              </a:buClr>
              <a:buSzPct val="100000"/>
              <a:buFontTx/>
              <a:buNone/>
              <a:tabLst/>
              <a:defRPr/>
            </a:pPr>
            <a:r>
              <a:rPr kumimoji="0" lang="en-US" sz="1400" b="0" i="0" u="none" strike="noStrike" kern="1200" cap="none" spc="0" normalizeH="0" baseline="0" noProof="0" dirty="0">
                <a:ln>
                  <a:noFill/>
                </a:ln>
                <a:solidFill>
                  <a:schemeClr val="tx2"/>
                </a:solidFill>
                <a:effectLst/>
                <a:uLnTx/>
                <a:uFillTx/>
                <a:latin typeface="Arial" panose="020B0604020202020204"/>
                <a:ea typeface="+mn-ea"/>
                <a:cs typeface="+mn-cs"/>
              </a:rPr>
              <a:t>Safety Moment – Jill Helms</a:t>
            </a:r>
          </a:p>
          <a:p>
            <a:pPr marL="0" marR="0" lvl="2" indent="0" algn="l" defTabSz="914377" rtl="0" eaLnBrk="1" fontAlgn="auto" latinLnBrk="0" hangingPunct="1">
              <a:lnSpc>
                <a:spcPct val="130000"/>
              </a:lnSpc>
              <a:spcBef>
                <a:spcPts val="0"/>
              </a:spcBef>
              <a:spcAft>
                <a:spcPts val="0"/>
              </a:spcAft>
              <a:buClr>
                <a:srgbClr val="283897"/>
              </a:buClr>
              <a:buSzPct val="100000"/>
              <a:buFontTx/>
              <a:buNone/>
              <a:tabLst/>
              <a:defRPr/>
            </a:pPr>
            <a:r>
              <a:rPr lang="en-US" sz="1400" dirty="0">
                <a:solidFill>
                  <a:srgbClr val="25359C"/>
                </a:solidFill>
                <a:ea typeface="Times New Roman" panose="02020603050405020304" pitchFamily="18" charset="0"/>
              </a:rPr>
              <a:t>E=Vision has a New Look – Susan Chapman</a:t>
            </a:r>
          </a:p>
          <a:p>
            <a:pPr marL="0" marR="0" lvl="2" indent="0" algn="l" defTabSz="914377" rtl="0" eaLnBrk="1" fontAlgn="auto" latinLnBrk="0" hangingPunct="1">
              <a:lnSpc>
                <a:spcPct val="130000"/>
              </a:lnSpc>
              <a:spcBef>
                <a:spcPts val="0"/>
              </a:spcBef>
              <a:spcAft>
                <a:spcPts val="0"/>
              </a:spcAft>
              <a:buClr>
                <a:srgbClr val="283897"/>
              </a:buClr>
              <a:buSzPct val="100000"/>
              <a:buFontTx/>
              <a:buNone/>
              <a:tabLst/>
              <a:defRPr/>
            </a:pPr>
            <a:r>
              <a:rPr lang="en-US" sz="1400" dirty="0">
                <a:solidFill>
                  <a:srgbClr val="25359C"/>
                </a:solidFill>
                <a:ea typeface="Times New Roman" panose="02020603050405020304" pitchFamily="18" charset="0"/>
              </a:rPr>
              <a:t>Sodexo Labor – Scott Myer, Tom Simpson</a:t>
            </a:r>
          </a:p>
          <a:p>
            <a:pPr marL="0" marR="0" lvl="2" indent="0" algn="l" defTabSz="914377" rtl="0" eaLnBrk="1" fontAlgn="auto" latinLnBrk="0" hangingPunct="1">
              <a:lnSpc>
                <a:spcPct val="130000"/>
              </a:lnSpc>
              <a:spcBef>
                <a:spcPts val="0"/>
              </a:spcBef>
              <a:spcAft>
                <a:spcPts val="0"/>
              </a:spcAft>
              <a:buClr>
                <a:srgbClr val="283897"/>
              </a:buClr>
              <a:buSzPct val="100000"/>
              <a:buFontTx/>
              <a:buNone/>
              <a:tabLst/>
              <a:defRPr/>
            </a:pPr>
            <a:r>
              <a:rPr kumimoji="0" lang="en-US" sz="1400" b="0" i="0" u="none" strike="noStrike" kern="1200" cap="none" spc="0" normalizeH="0" baseline="0" noProof="0" dirty="0">
                <a:ln>
                  <a:noFill/>
                </a:ln>
                <a:solidFill>
                  <a:schemeClr val="tx2"/>
                </a:solidFill>
                <a:effectLst/>
                <a:uLnTx/>
                <a:uFillTx/>
                <a:latin typeface="Arial" panose="020B0604020202020204"/>
                <a:ea typeface="+mn-ea"/>
                <a:cs typeface="+mn-cs"/>
              </a:rPr>
              <a:t>Q&amp;A</a:t>
            </a:r>
          </a:p>
        </p:txBody>
      </p:sp>
      <p:sp>
        <p:nvSpPr>
          <p:cNvPr id="20" name="Espace réservé du texte 19">
            <a:extLst>
              <a:ext uri="{FF2B5EF4-FFF2-40B4-BE49-F238E27FC236}">
                <a16:creationId xmlns:a16="http://schemas.microsoft.com/office/drawing/2014/main" id="{392992E9-E001-4536-A27F-C0790377B238}"/>
              </a:ext>
            </a:extLst>
          </p:cNvPr>
          <p:cNvSpPr>
            <a:spLocks noGrp="1"/>
          </p:cNvSpPr>
          <p:nvPr>
            <p:ph type="body" sz="quarter" idx="60"/>
          </p:nvPr>
        </p:nvSpPr>
        <p:spPr>
          <a:xfrm>
            <a:off x="0" y="522514"/>
            <a:ext cx="442913" cy="5580112"/>
          </a:xfrm>
        </p:spPr>
        <p:txBody>
          <a:bodyPr/>
          <a:lstStyle/>
          <a:p>
            <a:endParaRPr lang="fr-FR" dirty="0"/>
          </a:p>
        </p:txBody>
      </p:sp>
    </p:spTree>
    <p:extLst>
      <p:ext uri="{BB962C8B-B14F-4D97-AF65-F5344CB8AC3E}">
        <p14:creationId xmlns:p14="http://schemas.microsoft.com/office/powerpoint/2010/main" val="181978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8C1C95-26F3-486A-9AA1-E94B00F122AF}"/>
              </a:ext>
            </a:extLst>
          </p:cNvPr>
          <p:cNvSpPr>
            <a:spLocks noGrp="1"/>
          </p:cNvSpPr>
          <p:nvPr>
            <p:ph type="title" idx="4294967295"/>
          </p:nvPr>
        </p:nvSpPr>
        <p:spPr>
          <a:xfrm>
            <a:off x="443280" y="-346249"/>
            <a:ext cx="10515600" cy="346249"/>
          </a:xfrm>
        </p:spPr>
        <p:txBody>
          <a:bodyPr vert="horz" lIns="0" tIns="0" rIns="0" bIns="0" rtlCol="0" anchor="b">
            <a:spAutoFit/>
          </a:bodyPr>
          <a:lstStyle/>
          <a:p>
            <a:r>
              <a:rPr lang="en-US" dirty="0"/>
              <a:t>Thank you</a:t>
            </a:r>
          </a:p>
        </p:txBody>
      </p:sp>
    </p:spTree>
    <p:extLst>
      <p:ext uri="{BB962C8B-B14F-4D97-AF65-F5344CB8AC3E}">
        <p14:creationId xmlns:p14="http://schemas.microsoft.com/office/powerpoint/2010/main" val="351831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pour une image  22">
            <a:extLst>
              <a:ext uri="{FF2B5EF4-FFF2-40B4-BE49-F238E27FC236}">
                <a16:creationId xmlns:a16="http://schemas.microsoft.com/office/drawing/2014/main" id="{4F804B7B-57E3-4ECA-8CED-62321613275E}"/>
              </a:ext>
              <a:ext uri="{C183D7F6-B498-43B3-948B-1728B52AA6E4}">
                <adec:decorative xmlns:adec="http://schemas.microsoft.com/office/drawing/2017/decorative" val="1"/>
              </a:ext>
            </a:extLst>
          </p:cNvPr>
          <p:cNvSpPr>
            <a:spLocks noGrp="1"/>
          </p:cNvSpPr>
          <p:nvPr>
            <p:ph type="pic" sz="quarter" idx="64"/>
          </p:nvPr>
        </p:nvSpPr>
        <p:spPr/>
      </p:sp>
      <p:sp>
        <p:nvSpPr>
          <p:cNvPr id="9" name="Espace réservé du texte 8">
            <a:extLst>
              <a:ext uri="{FF2B5EF4-FFF2-40B4-BE49-F238E27FC236}">
                <a16:creationId xmlns:a16="http://schemas.microsoft.com/office/drawing/2014/main" id="{8E0201AB-7D34-4CEC-A747-B32565651285}"/>
              </a:ext>
            </a:extLst>
          </p:cNvPr>
          <p:cNvSpPr>
            <a:spLocks noGrp="1"/>
          </p:cNvSpPr>
          <p:nvPr>
            <p:ph type="title" idx="4294967295"/>
          </p:nvPr>
        </p:nvSpPr>
        <p:spPr>
          <a:xfrm>
            <a:off x="439432" y="522564"/>
            <a:ext cx="8532812"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tx2"/>
                </a:solidFill>
                <a:effectLst/>
                <a:uLnTx/>
                <a:uFillTx/>
                <a:latin typeface="+mn-lt"/>
                <a:ea typeface="+mn-ea"/>
                <a:cs typeface="+mn-cs"/>
              </a:rPr>
              <a:t>Safety Moment</a:t>
            </a:r>
          </a:p>
          <a:p>
            <a:pPr marL="0" marR="0" lvl="1" indent="0" algn="l" defTabSz="914377" rtl="0" eaLnBrk="1" fontAlgn="auto" latinLnBrk="0" hangingPunct="1">
              <a:lnSpc>
                <a:spcPct val="100000"/>
              </a:lnSpc>
              <a:spcBef>
                <a:spcPts val="0"/>
              </a:spcBef>
              <a:spcAft>
                <a:spcPts val="1200"/>
              </a:spcAft>
              <a:buClr>
                <a:srgbClr val="EE0000"/>
              </a:buClr>
              <a:buSzTx/>
              <a:buFont typeface="Arial" panose="020B0604020202020204" pitchFamily="34" charset="0"/>
              <a:buNone/>
              <a:tabLst/>
              <a:defRPr/>
            </a:pPr>
            <a:r>
              <a:rPr kumimoji="0" lang="en-US" sz="2400" b="1" i="0" u="none" strike="noStrike" kern="1200" cap="none" spc="0" normalizeH="0" baseline="0" noProof="0" dirty="0">
                <a:ln>
                  <a:noFill/>
                </a:ln>
                <a:solidFill>
                  <a:schemeClr val="tx2"/>
                </a:solidFill>
                <a:effectLst/>
                <a:uLnTx/>
                <a:uFillTx/>
                <a:latin typeface="+mn-lt"/>
                <a:ea typeface="+mn-ea"/>
                <a:cs typeface="+mn-cs"/>
              </a:rPr>
              <a:t>Skin Cancer Awareness</a:t>
            </a:r>
          </a:p>
        </p:txBody>
      </p:sp>
      <p:sp>
        <p:nvSpPr>
          <p:cNvPr id="20" name="Espace réservé du texte 19">
            <a:extLst>
              <a:ext uri="{FF2B5EF4-FFF2-40B4-BE49-F238E27FC236}">
                <a16:creationId xmlns:a16="http://schemas.microsoft.com/office/drawing/2014/main" id="{392992E9-E001-4536-A27F-C0790377B238}"/>
              </a:ext>
              <a:ext uri="{C183D7F6-B498-43B3-948B-1728B52AA6E4}">
                <adec:decorative xmlns:adec="http://schemas.microsoft.com/office/drawing/2017/decorative" val="1"/>
              </a:ext>
            </a:extLst>
          </p:cNvPr>
          <p:cNvSpPr>
            <a:spLocks noGrp="1"/>
          </p:cNvSpPr>
          <p:nvPr>
            <p:ph type="body" sz="quarter" idx="60"/>
          </p:nvPr>
        </p:nvSpPr>
        <p:spPr>
          <a:xfrm>
            <a:off x="0" y="522514"/>
            <a:ext cx="442913" cy="5580112"/>
          </a:xfrm>
        </p:spPr>
        <p:txBody>
          <a:bodyPr/>
          <a:lstStyle/>
          <a:p>
            <a:endParaRPr lang="fr-FR" dirty="0"/>
          </a:p>
        </p:txBody>
      </p:sp>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667786" y="5575469"/>
            <a:ext cx="1289192" cy="416165"/>
          </a:xfrm>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4517431" y="5739548"/>
            <a:ext cx="258728" cy="223555"/>
          </a:xfrm>
        </p:spPr>
        <p:txBody>
          <a:bodyPr/>
          <a:lstStyle/>
          <a:p>
            <a:endParaRPr lang="fr-FR" dirty="0"/>
          </a:p>
        </p:txBody>
      </p:sp>
      <p:sp>
        <p:nvSpPr>
          <p:cNvPr id="3" name="Footer Placeholder 2">
            <a:extLst>
              <a:ext uri="{FF2B5EF4-FFF2-40B4-BE49-F238E27FC236}">
                <a16:creationId xmlns:a16="http://schemas.microsoft.com/office/drawing/2014/main" id="{3E2880B9-9C94-8C43-C50B-254EC4E5D1DD}"/>
              </a:ext>
            </a:extLst>
          </p:cNvPr>
          <p:cNvSpPr>
            <a:spLocks noGrp="1"/>
          </p:cNvSpPr>
          <p:nvPr>
            <p:ph type="ftr" sz="quarter" idx="67"/>
          </p:nvPr>
        </p:nvSpPr>
        <p:spPr>
          <a:xfrm>
            <a:off x="439432" y="6544557"/>
            <a:ext cx="4114800" cy="123111"/>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Unit Controller Call Series © Sodexo </a:t>
            </a:r>
            <a:r>
              <a:rPr kumimoji="0" lang="en-US" sz="750" b="1" i="0" u="none" strike="noStrike" kern="1200" cap="none" spc="0" normalizeH="0" baseline="0" noProof="0" dirty="0">
                <a:ln>
                  <a:noFill/>
                </a:ln>
                <a:solidFill>
                  <a:prstClr val="white"/>
                </a:solidFill>
                <a:effectLst/>
                <a:uLnTx/>
                <a:uFillTx/>
                <a:latin typeface="Arial"/>
                <a:ea typeface="+mn-ea"/>
                <a:cs typeface="+mn-cs"/>
              </a:rPr>
              <a:t>March 2023</a:t>
            </a:r>
            <a:r>
              <a:rPr kumimoji="0" lang="en-US" sz="800" b="0" i="0" u="none" strike="noStrike" kern="1200" cap="none" spc="0" normalizeH="0" baseline="0" noProof="0" dirty="0">
                <a:ln>
                  <a:noFill/>
                </a:ln>
                <a:solidFill>
                  <a:prstClr val="white"/>
                </a:solidFill>
                <a:effectLst/>
                <a:uLnTx/>
                <a:uFillTx/>
                <a:latin typeface="Arial"/>
                <a:ea typeface="+mn-ea"/>
                <a:cs typeface="+mn-cs"/>
              </a:rPr>
              <a:t>. All rights Reserved</a:t>
            </a:r>
          </a:p>
        </p:txBody>
      </p:sp>
      <p:pic>
        <p:nvPicPr>
          <p:cNvPr id="17" name="Picture 16">
            <a:extLst>
              <a:ext uri="{FF2B5EF4-FFF2-40B4-BE49-F238E27FC236}">
                <a16:creationId xmlns:a16="http://schemas.microsoft.com/office/drawing/2014/main" id="{0822CB1F-D01D-16EC-ADEB-E4F7EC0F0418}"/>
              </a:ext>
            </a:extLst>
          </p:cNvPr>
          <p:cNvPicPr>
            <a:picLocks noChangeAspect="1"/>
          </p:cNvPicPr>
          <p:nvPr/>
        </p:nvPicPr>
        <p:blipFill>
          <a:blip r:embed="rId3"/>
          <a:stretch>
            <a:fillRect/>
          </a:stretch>
        </p:blipFill>
        <p:spPr>
          <a:xfrm>
            <a:off x="4776159" y="3310663"/>
            <a:ext cx="3670304" cy="1777804"/>
          </a:xfrm>
          <a:prstGeom prst="rect">
            <a:avLst/>
          </a:prstGeom>
        </p:spPr>
      </p:pic>
    </p:spTree>
    <p:extLst>
      <p:ext uri="{BB962C8B-B14F-4D97-AF65-F5344CB8AC3E}">
        <p14:creationId xmlns:p14="http://schemas.microsoft.com/office/powerpoint/2010/main" val="248559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820455" y="-5347262"/>
            <a:ext cx="551090" cy="11696624"/>
          </a:xfrm>
        </p:spPr>
        <p:txBody>
          <a:bodyPr vert="vert270"/>
          <a:lstStyle/>
          <a:p>
            <a:pPr>
              <a:lnSpc>
                <a:spcPct val="100000"/>
              </a:lnSpc>
            </a:pPr>
            <a:r>
              <a:rPr lang="en-US" dirty="0">
                <a:latin typeface="+mn-lt"/>
              </a:rPr>
              <a:t>Skin Cancer Awareness</a:t>
            </a:r>
          </a:p>
        </p:txBody>
      </p:sp>
      <p:sp>
        <p:nvSpPr>
          <p:cNvPr id="4" name="Footer Placeholder 3">
            <a:extLst>
              <a:ext uri="{FF2B5EF4-FFF2-40B4-BE49-F238E27FC236}">
                <a16:creationId xmlns:a16="http://schemas.microsoft.com/office/drawing/2014/main" id="{CCA12FD8-8F07-30C4-7764-48AF2B7A9C01}"/>
              </a:ext>
            </a:extLst>
          </p:cNvPr>
          <p:cNvSpPr>
            <a:spLocks noGrp="1"/>
          </p:cNvSpPr>
          <p:nvPr>
            <p:ph type="ftr" sz="quarter" idx="11"/>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Unit Controller Call Series © Sodexo March 2023. All rights Reserved</a:t>
            </a:r>
          </a:p>
        </p:txBody>
      </p:sp>
      <p:sp>
        <p:nvSpPr>
          <p:cNvPr id="15" name="TextBox 14">
            <a:extLst>
              <a:ext uri="{FF2B5EF4-FFF2-40B4-BE49-F238E27FC236}">
                <a16:creationId xmlns:a16="http://schemas.microsoft.com/office/drawing/2014/main" id="{7B0C46D3-2F6E-2D94-49C6-FCF199ADEA62}"/>
              </a:ext>
            </a:extLst>
          </p:cNvPr>
          <p:cNvSpPr txBox="1"/>
          <p:nvPr/>
        </p:nvSpPr>
        <p:spPr>
          <a:xfrm>
            <a:off x="247689" y="879803"/>
            <a:ext cx="11696623"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a:ea typeface="+mn-ea"/>
                <a:cs typeface="+mn-cs"/>
              </a:rPr>
              <a:t>Check your skin! Skin cancers can be found early with skin exams. Perform a monthly skin exam following the “A B C D E F G” warning signs. Early detection of skin cancer can be a true-life saver. </a:t>
            </a:r>
            <a:endParaRPr kumimoji="0" lang="en-US" sz="18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TextBox 4">
            <a:extLst>
              <a:ext uri="{FF2B5EF4-FFF2-40B4-BE49-F238E27FC236}">
                <a16:creationId xmlns:a16="http://schemas.microsoft.com/office/drawing/2014/main" id="{ABBF078A-A4C4-829C-DA53-6E80B1C35640}"/>
              </a:ext>
            </a:extLst>
          </p:cNvPr>
          <p:cNvSpPr txBox="1"/>
          <p:nvPr/>
        </p:nvSpPr>
        <p:spPr>
          <a:xfrm>
            <a:off x="1030012" y="2299014"/>
            <a:ext cx="10714601" cy="358437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Arial"/>
                <a:ea typeface="+mn-ea"/>
                <a:cs typeface="+mn-cs"/>
              </a:rPr>
              <a:t>A</a:t>
            </a:r>
            <a:r>
              <a:rPr kumimoji="0" lang="en-US" sz="2200" b="0" i="0" u="none" strike="noStrike" kern="1200" cap="none" spc="0" normalizeH="0" baseline="0" noProof="0" dirty="0">
                <a:ln>
                  <a:noFill/>
                </a:ln>
                <a:solidFill>
                  <a:srgbClr val="002060"/>
                </a:solidFill>
                <a:effectLst/>
                <a:uLnTx/>
                <a:uFillTx/>
                <a:latin typeface="Arial"/>
                <a:ea typeface="+mn-ea"/>
                <a:cs typeface="+mn-cs"/>
              </a:rPr>
              <a:t>symmetry – is the mole irregularly shaped?</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Arial"/>
                <a:ea typeface="+mn-ea"/>
                <a:cs typeface="+mn-cs"/>
              </a:rPr>
              <a:t>B</a:t>
            </a:r>
            <a:r>
              <a:rPr kumimoji="0" lang="en-US" sz="2200" b="0" i="0" u="none" strike="noStrike" kern="1200" cap="none" spc="0" normalizeH="0" baseline="0" noProof="0" dirty="0">
                <a:ln>
                  <a:noFill/>
                </a:ln>
                <a:solidFill>
                  <a:srgbClr val="002060"/>
                </a:solidFill>
                <a:effectLst/>
                <a:uLnTx/>
                <a:uFillTx/>
                <a:latin typeface="Arial"/>
                <a:ea typeface="+mn-ea"/>
                <a:cs typeface="+mn-cs"/>
              </a:rPr>
              <a:t>orders – Are the borders/edges uneven?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Arial"/>
                <a:ea typeface="+mn-ea"/>
                <a:cs typeface="+mn-cs"/>
              </a:rPr>
              <a:t>C</a:t>
            </a:r>
            <a:r>
              <a:rPr kumimoji="0" lang="en-US" sz="2200" b="0" i="0" u="none" strike="noStrike" kern="1200" cap="none" spc="0" normalizeH="0" baseline="0" noProof="0" dirty="0">
                <a:ln>
                  <a:noFill/>
                </a:ln>
                <a:solidFill>
                  <a:srgbClr val="002060"/>
                </a:solidFill>
                <a:effectLst/>
                <a:uLnTx/>
                <a:uFillTx/>
                <a:latin typeface="Arial"/>
                <a:ea typeface="+mn-ea"/>
                <a:cs typeface="+mn-cs"/>
              </a:rPr>
              <a:t>olor – is the mole multi=colored?</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Arial"/>
                <a:ea typeface="+mn-ea"/>
                <a:cs typeface="+mn-cs"/>
              </a:rPr>
              <a:t>D</a:t>
            </a:r>
            <a:r>
              <a:rPr kumimoji="0" lang="en-US" sz="2200" b="0" i="0" u="none" strike="noStrike" kern="1200" cap="none" spc="0" normalizeH="0" baseline="0" noProof="0" dirty="0">
                <a:ln>
                  <a:noFill/>
                </a:ln>
                <a:solidFill>
                  <a:srgbClr val="002060"/>
                </a:solidFill>
                <a:effectLst/>
                <a:uLnTx/>
                <a:uFillTx/>
                <a:latin typeface="Arial"/>
                <a:ea typeface="+mn-ea"/>
                <a:cs typeface="+mn-cs"/>
              </a:rPr>
              <a:t>iameter – is the mole larger than 6 mm? a bit shy of ¼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Arial"/>
                <a:ea typeface="+mn-ea"/>
                <a:cs typeface="+mn-cs"/>
              </a:rPr>
              <a:t>E</a:t>
            </a:r>
            <a:r>
              <a:rPr kumimoji="0" lang="en-US" sz="2200" b="0" i="0" u="none" strike="noStrike" kern="1200" cap="none" spc="0" normalizeH="0" baseline="0" noProof="0" dirty="0">
                <a:ln>
                  <a:noFill/>
                </a:ln>
                <a:solidFill>
                  <a:srgbClr val="002060"/>
                </a:solidFill>
                <a:effectLst/>
                <a:uLnTx/>
                <a:uFillTx/>
                <a:latin typeface="Arial"/>
                <a:ea typeface="+mn-ea"/>
                <a:cs typeface="+mn-cs"/>
              </a:rPr>
              <a:t>volution – has the mole changed over time?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Arial"/>
                <a:ea typeface="+mn-ea"/>
                <a:cs typeface="+mn-cs"/>
              </a:rPr>
              <a:t>F</a:t>
            </a:r>
            <a:r>
              <a:rPr kumimoji="0" lang="en-US" sz="2200" b="0" i="0" u="none" strike="noStrike" kern="1200" cap="none" spc="0" normalizeH="0" baseline="0" noProof="0" dirty="0">
                <a:ln>
                  <a:noFill/>
                </a:ln>
                <a:solidFill>
                  <a:srgbClr val="002060"/>
                </a:solidFill>
                <a:effectLst/>
                <a:uLnTx/>
                <a:uFillTx/>
                <a:latin typeface="Arial"/>
                <a:ea typeface="+mn-ea"/>
                <a:cs typeface="+mn-cs"/>
              </a:rPr>
              <a:t>irm – is the mole harder than the surrounding skin?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Arial"/>
                <a:ea typeface="+mn-ea"/>
                <a:cs typeface="+mn-cs"/>
              </a:rPr>
              <a:t>G</a:t>
            </a:r>
            <a:r>
              <a:rPr kumimoji="0" lang="en-US" sz="2200" b="0" i="0" u="none" strike="noStrike" kern="1200" cap="none" spc="0" normalizeH="0" baseline="0" noProof="0" dirty="0">
                <a:ln>
                  <a:noFill/>
                </a:ln>
                <a:solidFill>
                  <a:srgbClr val="002060"/>
                </a:solidFill>
                <a:effectLst/>
                <a:uLnTx/>
                <a:uFillTx/>
                <a:latin typeface="Arial"/>
                <a:ea typeface="+mn-ea"/>
                <a:cs typeface="+mn-cs"/>
              </a:rPr>
              <a:t>rowing – is the mole gradually getting larger? </a:t>
            </a:r>
          </a:p>
        </p:txBody>
      </p:sp>
      <p:sp>
        <p:nvSpPr>
          <p:cNvPr id="7" name="Rectangle 6">
            <a:extLst>
              <a:ext uri="{FF2B5EF4-FFF2-40B4-BE49-F238E27FC236}">
                <a16:creationId xmlns:a16="http://schemas.microsoft.com/office/drawing/2014/main" id="{9DFBF036-579B-03B3-8E4C-D075B8190560}"/>
              </a:ext>
            </a:extLst>
          </p:cNvPr>
          <p:cNvSpPr/>
          <p:nvPr/>
        </p:nvSpPr>
        <p:spPr>
          <a:xfrm>
            <a:off x="883498" y="2233412"/>
            <a:ext cx="441178"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3333"/>
                </a:solidFill>
                <a:effectLst/>
                <a:uLnTx/>
                <a:uFillTx/>
                <a:latin typeface="Arial"/>
                <a:ea typeface="+mn-ea"/>
                <a:cs typeface="+mn-cs"/>
              </a:rPr>
              <a:t>A</a:t>
            </a:r>
          </a:p>
        </p:txBody>
      </p:sp>
      <p:sp>
        <p:nvSpPr>
          <p:cNvPr id="18" name="Rectangle 17">
            <a:extLst>
              <a:ext uri="{FF2B5EF4-FFF2-40B4-BE49-F238E27FC236}">
                <a16:creationId xmlns:a16="http://schemas.microsoft.com/office/drawing/2014/main" id="{1EDAE313-44BE-6AF9-B615-CBD839AD944E}"/>
              </a:ext>
            </a:extLst>
          </p:cNvPr>
          <p:cNvSpPr/>
          <p:nvPr/>
        </p:nvSpPr>
        <p:spPr>
          <a:xfrm>
            <a:off x="889696" y="5272713"/>
            <a:ext cx="441178"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3333"/>
                </a:solidFill>
                <a:effectLst/>
                <a:uLnTx/>
                <a:uFillTx/>
                <a:latin typeface="Arial"/>
                <a:ea typeface="+mn-ea"/>
                <a:cs typeface="+mn-cs"/>
              </a:rPr>
              <a:t>G</a:t>
            </a:r>
          </a:p>
        </p:txBody>
      </p:sp>
      <p:sp>
        <p:nvSpPr>
          <p:cNvPr id="23" name="Rectangle 22">
            <a:extLst>
              <a:ext uri="{FF2B5EF4-FFF2-40B4-BE49-F238E27FC236}">
                <a16:creationId xmlns:a16="http://schemas.microsoft.com/office/drawing/2014/main" id="{EB23728A-B6C7-B82F-12D8-1E59BE84EB3F}"/>
              </a:ext>
            </a:extLst>
          </p:cNvPr>
          <p:cNvSpPr/>
          <p:nvPr/>
        </p:nvSpPr>
        <p:spPr>
          <a:xfrm>
            <a:off x="883500" y="2777015"/>
            <a:ext cx="441178"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3333"/>
                </a:solidFill>
                <a:effectLst/>
                <a:uLnTx/>
                <a:uFillTx/>
                <a:latin typeface="Arial"/>
                <a:ea typeface="+mn-ea"/>
                <a:cs typeface="+mn-cs"/>
              </a:rPr>
              <a:t>B</a:t>
            </a:r>
          </a:p>
        </p:txBody>
      </p:sp>
      <p:sp>
        <p:nvSpPr>
          <p:cNvPr id="26" name="Rectangle 25">
            <a:extLst>
              <a:ext uri="{FF2B5EF4-FFF2-40B4-BE49-F238E27FC236}">
                <a16:creationId xmlns:a16="http://schemas.microsoft.com/office/drawing/2014/main" id="{309583FA-4E5F-2291-F21E-3FECA1354C11}"/>
              </a:ext>
            </a:extLst>
          </p:cNvPr>
          <p:cNvSpPr/>
          <p:nvPr/>
        </p:nvSpPr>
        <p:spPr>
          <a:xfrm>
            <a:off x="883500" y="3252240"/>
            <a:ext cx="441178"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3333"/>
                </a:solidFill>
                <a:effectLst/>
                <a:uLnTx/>
                <a:uFillTx/>
                <a:latin typeface="Arial"/>
                <a:ea typeface="+mn-ea"/>
                <a:cs typeface="+mn-cs"/>
              </a:rPr>
              <a:t>C</a:t>
            </a:r>
          </a:p>
        </p:txBody>
      </p:sp>
      <p:sp>
        <p:nvSpPr>
          <p:cNvPr id="29" name="Rectangle 28">
            <a:extLst>
              <a:ext uri="{FF2B5EF4-FFF2-40B4-BE49-F238E27FC236}">
                <a16:creationId xmlns:a16="http://schemas.microsoft.com/office/drawing/2014/main" id="{45CF29EB-AD62-62BD-5105-141D02BCBE89}"/>
              </a:ext>
            </a:extLst>
          </p:cNvPr>
          <p:cNvSpPr/>
          <p:nvPr/>
        </p:nvSpPr>
        <p:spPr>
          <a:xfrm>
            <a:off x="889694" y="3715549"/>
            <a:ext cx="441178"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3333"/>
                </a:solidFill>
                <a:effectLst/>
                <a:uLnTx/>
                <a:uFillTx/>
                <a:latin typeface="Arial"/>
                <a:ea typeface="+mn-ea"/>
                <a:cs typeface="+mn-cs"/>
              </a:rPr>
              <a:t>D</a:t>
            </a:r>
          </a:p>
        </p:txBody>
      </p:sp>
      <p:sp>
        <p:nvSpPr>
          <p:cNvPr id="32" name="Rectangle 31">
            <a:extLst>
              <a:ext uri="{FF2B5EF4-FFF2-40B4-BE49-F238E27FC236}">
                <a16:creationId xmlns:a16="http://schemas.microsoft.com/office/drawing/2014/main" id="{CF938923-0C92-04D6-AF9C-A58817358942}"/>
              </a:ext>
            </a:extLst>
          </p:cNvPr>
          <p:cNvSpPr/>
          <p:nvPr/>
        </p:nvSpPr>
        <p:spPr>
          <a:xfrm>
            <a:off x="889694" y="4264395"/>
            <a:ext cx="441178"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3333"/>
                </a:solidFill>
                <a:effectLst/>
                <a:uLnTx/>
                <a:uFillTx/>
                <a:latin typeface="Arial"/>
                <a:ea typeface="+mn-ea"/>
                <a:cs typeface="+mn-cs"/>
              </a:rPr>
              <a:t>E</a:t>
            </a:r>
          </a:p>
        </p:txBody>
      </p:sp>
      <p:sp>
        <p:nvSpPr>
          <p:cNvPr id="33" name="Rectangle 32">
            <a:extLst>
              <a:ext uri="{FF2B5EF4-FFF2-40B4-BE49-F238E27FC236}">
                <a16:creationId xmlns:a16="http://schemas.microsoft.com/office/drawing/2014/main" id="{FFCD6D7A-AF2C-57E4-149D-E059DA6CB437}"/>
              </a:ext>
            </a:extLst>
          </p:cNvPr>
          <p:cNvSpPr/>
          <p:nvPr/>
        </p:nvSpPr>
        <p:spPr>
          <a:xfrm>
            <a:off x="889696" y="4776189"/>
            <a:ext cx="441178"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3333"/>
                </a:solidFill>
                <a:effectLst/>
                <a:uLnTx/>
                <a:uFillTx/>
                <a:latin typeface="Arial"/>
                <a:ea typeface="+mn-ea"/>
                <a:cs typeface="+mn-cs"/>
              </a:rPr>
              <a:t>F</a:t>
            </a:r>
          </a:p>
        </p:txBody>
      </p:sp>
    </p:spTree>
    <p:extLst>
      <p:ext uri="{BB962C8B-B14F-4D97-AF65-F5344CB8AC3E}">
        <p14:creationId xmlns:p14="http://schemas.microsoft.com/office/powerpoint/2010/main" val="241131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A12FD8-8F07-30C4-7764-48AF2B7A9C01}"/>
              </a:ext>
            </a:extLst>
          </p:cNvPr>
          <p:cNvSpPr>
            <a:spLocks noGrp="1"/>
          </p:cNvSpPr>
          <p:nvPr>
            <p:ph type="ftr" sz="quarter" idx="11"/>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Unit Controller Call Series © Sodexo March 2023. All rights Reserved</a:t>
            </a:r>
          </a:p>
        </p:txBody>
      </p:sp>
      <p:sp>
        <p:nvSpPr>
          <p:cNvPr id="5" name="TextBox 4">
            <a:extLst>
              <a:ext uri="{FF2B5EF4-FFF2-40B4-BE49-F238E27FC236}">
                <a16:creationId xmlns:a16="http://schemas.microsoft.com/office/drawing/2014/main" id="{91A1FFAD-3175-EBFC-BEFE-F58C31828A8D}"/>
              </a:ext>
            </a:extLst>
          </p:cNvPr>
          <p:cNvSpPr txBox="1"/>
          <p:nvPr/>
        </p:nvSpPr>
        <p:spPr>
          <a:xfrm>
            <a:off x="1439917" y="1102794"/>
            <a:ext cx="8828690" cy="19697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Three </a:t>
            </a:r>
            <a:r>
              <a:rPr kumimoji="0" lang="en-US" sz="24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Main</a:t>
            </a:r>
            <a:r>
              <a:rPr kumimoji="0" lang="en-US" sz="24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Types of Skin Cancer: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en-US"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Basal Cell Carcinoma</a:t>
            </a:r>
            <a:r>
              <a:rPr kumimoji="0" lang="en-US"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 usually flat, with an uneven smudgy outline</a:t>
            </a:r>
          </a:p>
          <a:p>
            <a:pPr marL="742950" marR="0" lvl="1"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en-US"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Squamous Cell Carcinoma </a:t>
            </a:r>
            <a:r>
              <a:rPr kumimoji="0" lang="en-US"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can appear firm, red bump or a flat lesion with scaly surface. </a:t>
            </a:r>
          </a:p>
          <a:p>
            <a:pPr marL="742950" marR="0" lvl="1"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en-US" sz="20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Melanoma</a:t>
            </a:r>
            <a:r>
              <a:rPr kumimoji="0" lang="en-US"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 looks similar to a mole with irregular borders and color</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itle 2" descr="Accounts Receivable Collection Deadlines for Quarter 3, FY22">
            <a:extLst>
              <a:ext uri="{FF2B5EF4-FFF2-40B4-BE49-F238E27FC236}">
                <a16:creationId xmlns:a16="http://schemas.microsoft.com/office/drawing/2014/main" id="{4E2D70B6-6098-7A06-CE89-963945B5D6A8}"/>
              </a:ext>
            </a:extLst>
          </p:cNvPr>
          <p:cNvSpPr>
            <a:spLocks noGrp="1"/>
          </p:cNvSpPr>
          <p:nvPr>
            <p:ph type="title"/>
          </p:nvPr>
        </p:nvSpPr>
        <p:spPr>
          <a:xfrm>
            <a:off x="578068" y="186676"/>
            <a:ext cx="10980520" cy="605908"/>
          </a:xfrm>
          <a:solidFill>
            <a:schemeClr val="accent1"/>
          </a:solidFill>
        </p:spPr>
        <p:txBody>
          <a:bodyPr/>
          <a:lstStyle/>
          <a:p>
            <a:pPr marL="0" indent="0">
              <a:buNone/>
            </a:pPr>
            <a:r>
              <a:rPr lang="en-US" sz="2800" dirty="0">
                <a:solidFill>
                  <a:schemeClr val="bg1"/>
                </a:solidFill>
              </a:rPr>
              <a:t> </a:t>
            </a:r>
            <a:r>
              <a:rPr lang="en-US" dirty="0">
                <a:solidFill>
                  <a:schemeClr val="bg1"/>
                </a:solidFill>
              </a:rPr>
              <a:t>Skin Cancer Awareness</a:t>
            </a:r>
            <a:endParaRPr lang="en-US" sz="2800" dirty="0">
              <a:solidFill>
                <a:schemeClr val="bg1"/>
              </a:solidFill>
            </a:endParaRPr>
          </a:p>
        </p:txBody>
      </p:sp>
      <p:pic>
        <p:nvPicPr>
          <p:cNvPr id="9" name="Picture 8">
            <a:extLst>
              <a:ext uri="{FF2B5EF4-FFF2-40B4-BE49-F238E27FC236}">
                <a16:creationId xmlns:a16="http://schemas.microsoft.com/office/drawing/2014/main" id="{A9FC26A2-D178-1DDB-7249-CA5C9A12102B}"/>
              </a:ext>
            </a:extLst>
          </p:cNvPr>
          <p:cNvPicPr>
            <a:picLocks noChangeAspect="1"/>
          </p:cNvPicPr>
          <p:nvPr/>
        </p:nvPicPr>
        <p:blipFill>
          <a:blip r:embed="rId3"/>
          <a:stretch>
            <a:fillRect/>
          </a:stretch>
        </p:blipFill>
        <p:spPr>
          <a:xfrm>
            <a:off x="1986454" y="3392778"/>
            <a:ext cx="1870937" cy="2614666"/>
          </a:xfrm>
          <a:prstGeom prst="rect">
            <a:avLst/>
          </a:prstGeom>
        </p:spPr>
      </p:pic>
      <p:pic>
        <p:nvPicPr>
          <p:cNvPr id="11" name="Picture 10">
            <a:extLst>
              <a:ext uri="{FF2B5EF4-FFF2-40B4-BE49-F238E27FC236}">
                <a16:creationId xmlns:a16="http://schemas.microsoft.com/office/drawing/2014/main" id="{ACB42E47-9443-CB54-CC77-62B041910BED}"/>
              </a:ext>
            </a:extLst>
          </p:cNvPr>
          <p:cNvPicPr>
            <a:picLocks noChangeAspect="1"/>
          </p:cNvPicPr>
          <p:nvPr/>
        </p:nvPicPr>
        <p:blipFill>
          <a:blip r:embed="rId4"/>
          <a:stretch>
            <a:fillRect/>
          </a:stretch>
        </p:blipFill>
        <p:spPr>
          <a:xfrm>
            <a:off x="4729213" y="3387776"/>
            <a:ext cx="2030119" cy="2600688"/>
          </a:xfrm>
          <a:prstGeom prst="rect">
            <a:avLst/>
          </a:prstGeom>
        </p:spPr>
      </p:pic>
      <p:pic>
        <p:nvPicPr>
          <p:cNvPr id="15" name="Picture 14">
            <a:extLst>
              <a:ext uri="{FF2B5EF4-FFF2-40B4-BE49-F238E27FC236}">
                <a16:creationId xmlns:a16="http://schemas.microsoft.com/office/drawing/2014/main" id="{01CB4180-A60D-AD3C-5416-ABEC50407828}"/>
              </a:ext>
            </a:extLst>
          </p:cNvPr>
          <p:cNvPicPr>
            <a:picLocks noChangeAspect="1"/>
          </p:cNvPicPr>
          <p:nvPr/>
        </p:nvPicPr>
        <p:blipFill>
          <a:blip r:embed="rId5"/>
          <a:stretch>
            <a:fillRect/>
          </a:stretch>
        </p:blipFill>
        <p:spPr>
          <a:xfrm>
            <a:off x="7631155" y="3392778"/>
            <a:ext cx="2133898" cy="2600688"/>
          </a:xfrm>
          <a:prstGeom prst="rect">
            <a:avLst/>
          </a:prstGeom>
        </p:spPr>
      </p:pic>
    </p:spTree>
    <p:extLst>
      <p:ext uri="{BB962C8B-B14F-4D97-AF65-F5344CB8AC3E}">
        <p14:creationId xmlns:p14="http://schemas.microsoft.com/office/powerpoint/2010/main" val="48105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A12FD8-8F07-30C4-7764-48AF2B7A9C01}"/>
              </a:ext>
            </a:extLst>
          </p:cNvPr>
          <p:cNvSpPr>
            <a:spLocks noGrp="1"/>
          </p:cNvSpPr>
          <p:nvPr>
            <p:ph type="ftr" sz="quarter" idx="11"/>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Unit Controller Call Series © Sodexo March 2023. All rights Reserved</a:t>
            </a:r>
          </a:p>
        </p:txBody>
      </p:sp>
      <p:sp>
        <p:nvSpPr>
          <p:cNvPr id="5" name="TextBox 4">
            <a:extLst>
              <a:ext uri="{FF2B5EF4-FFF2-40B4-BE49-F238E27FC236}">
                <a16:creationId xmlns:a16="http://schemas.microsoft.com/office/drawing/2014/main" id="{91A1FFAD-3175-EBFC-BEFE-F58C31828A8D}"/>
              </a:ext>
            </a:extLst>
          </p:cNvPr>
          <p:cNvSpPr txBox="1"/>
          <p:nvPr/>
        </p:nvSpPr>
        <p:spPr>
          <a:xfrm>
            <a:off x="578068" y="847088"/>
            <a:ext cx="1098052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It’s best to use sun protection year-round. Working in the yard, watching a ballgame, or taking an afternoon walk, make sun safety an everyday habit so you can avoid getting a sunburn and lower your chance of getting skin cancer.</a:t>
            </a:r>
          </a:p>
        </p:txBody>
      </p:sp>
      <p:sp>
        <p:nvSpPr>
          <p:cNvPr id="3" name="Title 2" descr="Accounts Receivable Collection Deadlines for Quarter 3, FY22">
            <a:extLst>
              <a:ext uri="{FF2B5EF4-FFF2-40B4-BE49-F238E27FC236}">
                <a16:creationId xmlns:a16="http://schemas.microsoft.com/office/drawing/2014/main" id="{4E2D70B6-6098-7A06-CE89-963945B5D6A8}"/>
              </a:ext>
            </a:extLst>
          </p:cNvPr>
          <p:cNvSpPr>
            <a:spLocks noGrp="1"/>
          </p:cNvSpPr>
          <p:nvPr>
            <p:ph type="title"/>
          </p:nvPr>
        </p:nvSpPr>
        <p:spPr>
          <a:xfrm>
            <a:off x="578068" y="186676"/>
            <a:ext cx="10980520" cy="605908"/>
          </a:xfrm>
          <a:solidFill>
            <a:schemeClr val="accent1"/>
          </a:solidFill>
        </p:spPr>
        <p:txBody>
          <a:bodyPr/>
          <a:lstStyle/>
          <a:p>
            <a:pPr marL="0" indent="0">
              <a:buNone/>
            </a:pPr>
            <a:r>
              <a:rPr lang="en-US" sz="2800" dirty="0">
                <a:solidFill>
                  <a:schemeClr val="bg1"/>
                </a:solidFill>
              </a:rPr>
              <a:t> </a:t>
            </a:r>
            <a:r>
              <a:rPr lang="en-US" dirty="0">
                <a:solidFill>
                  <a:schemeClr val="bg1"/>
                </a:solidFill>
              </a:rPr>
              <a:t>Skin Cancer Awareness</a:t>
            </a:r>
            <a:endParaRPr lang="en-US" sz="2800" dirty="0">
              <a:solidFill>
                <a:schemeClr val="bg1"/>
              </a:solidFill>
            </a:endParaRPr>
          </a:p>
        </p:txBody>
      </p:sp>
      <p:sp>
        <p:nvSpPr>
          <p:cNvPr id="16" name="TextBox 15">
            <a:extLst>
              <a:ext uri="{FF2B5EF4-FFF2-40B4-BE49-F238E27FC236}">
                <a16:creationId xmlns:a16="http://schemas.microsoft.com/office/drawing/2014/main" id="{48EBD5F4-C456-48F2-3F88-A4F69AECDEF5}"/>
              </a:ext>
            </a:extLst>
          </p:cNvPr>
          <p:cNvSpPr txBox="1"/>
          <p:nvPr/>
        </p:nvSpPr>
        <p:spPr>
          <a:xfrm>
            <a:off x="578067" y="1824922"/>
            <a:ext cx="699989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Sun Protection can help reduce your risk!</a:t>
            </a:r>
          </a:p>
        </p:txBody>
      </p:sp>
      <p:sp>
        <p:nvSpPr>
          <p:cNvPr id="18" name="TextBox 17">
            <a:extLst>
              <a:ext uri="{FF2B5EF4-FFF2-40B4-BE49-F238E27FC236}">
                <a16:creationId xmlns:a16="http://schemas.microsoft.com/office/drawing/2014/main" id="{AC76476F-CDA0-B4C0-881A-F0C6085B19C4}"/>
              </a:ext>
            </a:extLst>
          </p:cNvPr>
          <p:cNvSpPr txBox="1"/>
          <p:nvPr/>
        </p:nvSpPr>
        <p:spPr>
          <a:xfrm>
            <a:off x="788274" y="2150733"/>
            <a:ext cx="10005850" cy="147732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en-US"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Wear sun protective clothing </a:t>
            </a: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Look for clothing with a protection rating of 50 or better</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en-US"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Wear sunscreen </a:t>
            </a: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with an SPF of 15 or higher</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en-US"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Seek shade </a:t>
            </a: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especially between 10 - 2</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en-US" sz="18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Wear Sunglasses </a:t>
            </a:r>
            <a:r>
              <a:rPr kumimoji="0" lang="en-US" sz="18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check the UV protection rating</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en-US" sz="18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Put on a hat </a:t>
            </a:r>
            <a:r>
              <a:rPr kumimoji="0" lang="en-US" sz="18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wear a broad-brimmed hat</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Box 1">
            <a:extLst>
              <a:ext uri="{FF2B5EF4-FFF2-40B4-BE49-F238E27FC236}">
                <a16:creationId xmlns:a16="http://schemas.microsoft.com/office/drawing/2014/main" id="{A0546853-4B92-DD88-772F-FF6AF677F31A}"/>
              </a:ext>
            </a:extLst>
          </p:cNvPr>
          <p:cNvSpPr txBox="1"/>
          <p:nvPr/>
        </p:nvSpPr>
        <p:spPr>
          <a:xfrm>
            <a:off x="578067" y="3769206"/>
            <a:ext cx="699989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Some “Not so Fun” Facts:</a:t>
            </a:r>
          </a:p>
        </p:txBody>
      </p:sp>
      <p:sp>
        <p:nvSpPr>
          <p:cNvPr id="6" name="TextBox 5">
            <a:extLst>
              <a:ext uri="{FF2B5EF4-FFF2-40B4-BE49-F238E27FC236}">
                <a16:creationId xmlns:a16="http://schemas.microsoft.com/office/drawing/2014/main" id="{6AD4C069-C610-A703-6B91-E578A7617B26}"/>
              </a:ext>
            </a:extLst>
          </p:cNvPr>
          <p:cNvSpPr txBox="1"/>
          <p:nvPr/>
        </p:nvSpPr>
        <p:spPr>
          <a:xfrm>
            <a:off x="788274" y="4138538"/>
            <a:ext cx="10980520" cy="147732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en-US"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1 in 5 Americans </a:t>
            </a: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will develop skin cancer in their lifetime</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en-US"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A person's risk for Melanoma </a:t>
            </a: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doubles if they have had more than 5 sunburns, at any age</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en-US" sz="1800" b="1"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20 – 30% of melanomas </a:t>
            </a: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are found in existing moles</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en-US" sz="18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More people develop skin cancer </a:t>
            </a:r>
            <a:r>
              <a:rPr kumimoji="0" lang="en-US" sz="18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from tanning that develop lung cancer from smoking </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q"/>
              <a:tabLst/>
              <a:defRPr/>
            </a:pPr>
            <a:r>
              <a:rPr kumimoji="0" lang="en-US" sz="18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Sun damage is cumulative</a:t>
            </a:r>
            <a:r>
              <a:rPr kumimoji="0" lang="en-US" sz="18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Only about 23 percent of lifetime exposure occurs by age 18</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2969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79323B-91C1-4C3F-996D-A83D828C6970}"/>
              </a:ext>
            </a:extLst>
          </p:cNvPr>
          <p:cNvSpPr>
            <a:spLocks noGrp="1"/>
          </p:cNvSpPr>
          <p:nvPr>
            <p:ph type="body" sz="quarter" idx="61"/>
          </p:nvPr>
        </p:nvSpPr>
        <p:spPr/>
        <p:txBody>
          <a:bodyPr/>
          <a:lstStyle/>
          <a:p>
            <a:r>
              <a:rPr lang="en-US" dirty="0"/>
              <a:t>E=Vision Updates Demo</a:t>
            </a:r>
          </a:p>
          <a:p>
            <a:r>
              <a:rPr lang="en-US" sz="2000" dirty="0"/>
              <a:t>March 2023</a:t>
            </a:r>
          </a:p>
          <a:p>
            <a:endParaRPr lang="en-US" dirty="0"/>
          </a:p>
          <a:p>
            <a:endParaRPr lang="en-US" dirty="0"/>
          </a:p>
        </p:txBody>
      </p:sp>
      <p:sp>
        <p:nvSpPr>
          <p:cNvPr id="3" name="Footer Placeholder 2">
            <a:extLst>
              <a:ext uri="{FF2B5EF4-FFF2-40B4-BE49-F238E27FC236}">
                <a16:creationId xmlns:a16="http://schemas.microsoft.com/office/drawing/2014/main" id="{A9B95CAC-AF24-6FFF-CEAD-E8C656DEAB62}"/>
              </a:ext>
            </a:extLst>
          </p:cNvPr>
          <p:cNvSpPr>
            <a:spLocks noGrp="1"/>
          </p:cNvSpPr>
          <p:nvPr>
            <p:ph type="ftr" sz="quarter" idx="63"/>
          </p:nvPr>
        </p:nvSpPr>
        <p:spPr/>
        <p:txBody>
          <a:bodyPr/>
          <a:lstStyle/>
          <a:p>
            <a:r>
              <a:rPr lang="en-US"/>
              <a:t>Unit Controller Call Series © Sodexo March 2023. All rights Reserved</a:t>
            </a:r>
          </a:p>
        </p:txBody>
      </p:sp>
    </p:spTree>
    <p:extLst>
      <p:ext uri="{BB962C8B-B14F-4D97-AF65-F5344CB8AC3E}">
        <p14:creationId xmlns:p14="http://schemas.microsoft.com/office/powerpoint/2010/main" val="40011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Espace réservé pour une image  18">
            <a:extLst>
              <a:ext uri="{FF2B5EF4-FFF2-40B4-BE49-F238E27FC236}">
                <a16:creationId xmlns:a16="http://schemas.microsoft.com/office/drawing/2014/main" id="{5A212904-CC48-4D14-8BC8-6B20DF95998A}"/>
              </a:ext>
            </a:extLst>
          </p:cNvPr>
          <p:cNvPicPr>
            <a:picLocks noGrp="1" noChangeAspect="1"/>
          </p:cNvPicPr>
          <p:nvPr>
            <p:ph type="pic" sz="quarter" idx="64"/>
          </p:nvPr>
        </p:nvPicPr>
        <p:blipFill>
          <a:blip r:embed="rId2"/>
          <a:srcRect t="7821" b="7821"/>
          <a:stretch/>
        </p:blipFill>
        <p:spPr>
          <a:xfrm>
            <a:off x="0" y="0"/>
            <a:ext cx="12192000" cy="6858000"/>
          </a:xfrm>
        </p:spPr>
      </p:pic>
      <p:sp>
        <p:nvSpPr>
          <p:cNvPr id="4" name="Espace réservé du pied de page 3">
            <a:extLst>
              <a:ext uri="{FF2B5EF4-FFF2-40B4-BE49-F238E27FC236}">
                <a16:creationId xmlns:a16="http://schemas.microsoft.com/office/drawing/2014/main" id="{617E6E48-32CC-4E1D-9F1E-951F8EB2ED29}"/>
              </a:ext>
            </a:extLst>
          </p:cNvPr>
          <p:cNvSpPr>
            <a:spLocks noGrp="1"/>
          </p:cNvSpPr>
          <p:nvPr>
            <p:ph type="ftr" sz="quarter" idx="11"/>
          </p:nvPr>
        </p:nvSpPr>
        <p:spPr>
          <a:xfrm>
            <a:off x="439432" y="6548404"/>
            <a:ext cx="4114800" cy="115416"/>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panose="020B0604020202020204"/>
                <a:ea typeface="+mn-ea"/>
                <a:cs typeface="+mn-cs"/>
              </a:rPr>
              <a:t>Financial Training - March 2 2023 - © Sodexo 2021. All rights Reserved</a:t>
            </a:r>
            <a:endParaRPr kumimoji="0" lang="en-US" sz="75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Espace réservé du texte 5">
            <a:extLst>
              <a:ext uri="{FF2B5EF4-FFF2-40B4-BE49-F238E27FC236}">
                <a16:creationId xmlns:a16="http://schemas.microsoft.com/office/drawing/2014/main" id="{53A34ABF-6026-40D3-A1B3-8C236B9BC283}"/>
              </a:ext>
            </a:extLst>
          </p:cNvPr>
          <p:cNvSpPr>
            <a:spLocks noGrp="1"/>
          </p:cNvSpPr>
          <p:nvPr>
            <p:ph type="body" sz="quarter" idx="60"/>
          </p:nvPr>
        </p:nvSpPr>
        <p:spPr/>
        <p:txBody>
          <a:bodyPr/>
          <a:lstStyle/>
          <a:p>
            <a:pPr>
              <a:tabLst>
                <a:tab pos="4038600" algn="l"/>
              </a:tabLst>
            </a:pPr>
            <a:endParaRPr lang="fr-FR" dirty="0"/>
          </a:p>
        </p:txBody>
      </p:sp>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body" sz="quarter" idx="61"/>
          </p:nvPr>
        </p:nvSpPr>
        <p:spPr>
          <a:xfrm>
            <a:off x="442913" y="438150"/>
            <a:ext cx="4256087" cy="3206750"/>
          </a:xfrm>
        </p:spPr>
        <p:txBody>
          <a:bodyPr/>
          <a:lstStyle/>
          <a:p>
            <a:r>
              <a:rPr lang="en-US" dirty="0"/>
              <a:t>E=Vision UI Update</a:t>
            </a:r>
          </a:p>
          <a:p>
            <a:pPr lvl="1"/>
            <a:endParaRPr lang="en-US" dirty="0"/>
          </a:p>
          <a:p>
            <a:pPr lvl="1"/>
            <a:r>
              <a:rPr lang="en-US" dirty="0"/>
              <a:t>March 14, 2023</a:t>
            </a:r>
            <a:endParaRPr lang="fr-FR" dirty="0"/>
          </a:p>
        </p:txBody>
      </p:sp>
    </p:spTree>
    <p:extLst>
      <p:ext uri="{BB962C8B-B14F-4D97-AF65-F5344CB8AC3E}">
        <p14:creationId xmlns:p14="http://schemas.microsoft.com/office/powerpoint/2010/main" val="361514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3A69BD-1B13-6A4F-59F2-6CF31F9CF448}"/>
              </a:ext>
            </a:extLst>
          </p:cNvPr>
          <p:cNvSpPr>
            <a:spLocks noGrp="1"/>
          </p:cNvSpPr>
          <p:nvPr>
            <p:ph type="sldNum" sz="quarter" idx="18"/>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6B54B0F7-55DD-40D6-B7F4-70B586885C0B}" type="slidenum">
              <a:rPr kumimoji="0" lang="fr-FR" sz="700" b="0" i="0" u="none" strike="noStrike" kern="1200" cap="none" spc="0" normalizeH="0" baseline="0" noProof="0" smtClean="0">
                <a:ln>
                  <a:noFill/>
                </a:ln>
                <a:solidFill>
                  <a:srgbClr val="2A295C"/>
                </a:solidFill>
                <a:effectLst/>
                <a:uLnTx/>
                <a:uFillTx/>
                <a:latin typeface="Arial" panose="020B0604020202020204"/>
                <a:ea typeface="+mn-ea"/>
                <a:cs typeface="+mn-cs"/>
              </a:rPr>
              <a:pPr marL="0" marR="0" lvl="0" indent="0" algn="ctr" defTabSz="609585" rtl="0" eaLnBrk="1" fontAlgn="auto" latinLnBrk="0" hangingPunct="1">
                <a:lnSpc>
                  <a:spcPct val="100000"/>
                </a:lnSpc>
                <a:spcBef>
                  <a:spcPts val="0"/>
                </a:spcBef>
                <a:spcAft>
                  <a:spcPts val="0"/>
                </a:spcAft>
                <a:buClrTx/>
                <a:buSzTx/>
                <a:buFontTx/>
                <a:buNone/>
                <a:tabLst/>
                <a:defRPr/>
              </a:pPr>
              <a:t>9</a:t>
            </a:fld>
            <a:endParaRPr kumimoji="0" lang="fr-FR" sz="700" b="0"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25851297-F925-8845-C601-9DD6FEC3B8F3}"/>
              </a:ext>
            </a:extLst>
          </p:cNvPr>
          <p:cNvSpPr>
            <a:spLocks noGrp="1"/>
          </p:cNvSpPr>
          <p:nvPr>
            <p:ph type="ftr" sz="quarter" idx="17"/>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Financial Training - March 2 2023 - © Sodexo 2021. All rights Reserved</a:t>
            </a:r>
            <a:endParaRPr kumimoji="0" lang="fr-FR" sz="750"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A2B821FD-0A4D-B88B-C31B-13872C7113AA}"/>
              </a:ext>
            </a:extLst>
          </p:cNvPr>
          <p:cNvSpPr>
            <a:spLocks noGrp="1"/>
          </p:cNvSpPr>
          <p:nvPr>
            <p:ph type="body" sz="quarter" idx="12"/>
          </p:nvPr>
        </p:nvSpPr>
        <p:spPr/>
        <p:txBody>
          <a:bodyPr/>
          <a:lstStyle/>
          <a:p>
            <a:pPr marL="285750" indent="-285750">
              <a:buFont typeface="Arial" panose="020B0604020202020204" pitchFamily="34" charset="0"/>
              <a:buChar char="•"/>
            </a:pPr>
            <a:r>
              <a:rPr lang="en-US" dirty="0"/>
              <a:t>New support icons</a:t>
            </a:r>
          </a:p>
          <a:p>
            <a:pPr marL="285750" indent="-285750">
              <a:buFont typeface="Arial" panose="020B0604020202020204" pitchFamily="34" charset="0"/>
              <a:buChar char="•"/>
            </a:pPr>
            <a:r>
              <a:rPr lang="en-US" dirty="0"/>
              <a:t>Access any page in the dashboard</a:t>
            </a:r>
          </a:p>
          <a:p>
            <a:pPr marL="285750" indent="-285750">
              <a:buFont typeface="Arial" panose="020B0604020202020204" pitchFamily="34" charset="0"/>
              <a:buChar char="•"/>
            </a:pPr>
            <a:r>
              <a:rPr lang="en-US" dirty="0"/>
              <a:t>Quick links streamlined to only show other dashboard/module interactions</a:t>
            </a:r>
          </a:p>
          <a:p>
            <a:pPr marL="285750" indent="-285750">
              <a:buFont typeface="Arial" panose="020B0604020202020204" pitchFamily="34" charset="0"/>
              <a:buChar char="•"/>
            </a:pPr>
            <a:r>
              <a:rPr lang="en-US" dirty="0"/>
              <a:t>Focused reference section</a:t>
            </a:r>
          </a:p>
          <a:p>
            <a:pPr marL="285750" indent="-285750">
              <a:buFont typeface="Arial" panose="020B0604020202020204" pitchFamily="34" charset="0"/>
              <a:buChar char="•"/>
            </a:pPr>
            <a:r>
              <a:rPr lang="en-US" dirty="0"/>
              <a:t>New security display and links</a:t>
            </a:r>
          </a:p>
          <a:p>
            <a:endParaRPr lang="en-US" dirty="0"/>
          </a:p>
        </p:txBody>
      </p:sp>
      <p:sp>
        <p:nvSpPr>
          <p:cNvPr id="5" name="Text Placeholder 4">
            <a:extLst>
              <a:ext uri="{FF2B5EF4-FFF2-40B4-BE49-F238E27FC236}">
                <a16:creationId xmlns:a16="http://schemas.microsoft.com/office/drawing/2014/main" id="{3E141AA6-8A7A-33DB-FE2C-7178B37C68F0}"/>
              </a:ext>
            </a:extLst>
          </p:cNvPr>
          <p:cNvSpPr>
            <a:spLocks noGrp="1"/>
          </p:cNvSpPr>
          <p:nvPr>
            <p:ph type="body" sz="quarter" idx="11"/>
          </p:nvPr>
        </p:nvSpPr>
        <p:spPr/>
        <p:txBody>
          <a:bodyPr/>
          <a:lstStyle/>
          <a:p>
            <a:r>
              <a:rPr lang="en-US" dirty="0"/>
              <a:t>New Features</a:t>
            </a:r>
          </a:p>
        </p:txBody>
      </p:sp>
      <p:sp>
        <p:nvSpPr>
          <p:cNvPr id="11" name="Subtitle 10">
            <a:extLst>
              <a:ext uri="{FF2B5EF4-FFF2-40B4-BE49-F238E27FC236}">
                <a16:creationId xmlns:a16="http://schemas.microsoft.com/office/drawing/2014/main" id="{EB4DA0CC-C2AE-F9C7-EE42-75C2016F7497}"/>
              </a:ext>
            </a:extLst>
          </p:cNvPr>
          <p:cNvSpPr>
            <a:spLocks noGrp="1"/>
          </p:cNvSpPr>
          <p:nvPr>
            <p:ph type="subTitle" idx="1"/>
          </p:nvPr>
        </p:nvSpPr>
        <p:spPr>
          <a:xfrm>
            <a:off x="443280" y="850804"/>
            <a:ext cx="10515600" cy="358496"/>
          </a:xfrm>
        </p:spPr>
        <p:txBody>
          <a:bodyPr/>
          <a:lstStyle/>
          <a:p>
            <a:r>
              <a:rPr lang="en-US" dirty="0"/>
              <a:t>Landing Page</a:t>
            </a:r>
          </a:p>
        </p:txBody>
      </p:sp>
      <p:sp>
        <p:nvSpPr>
          <p:cNvPr id="12" name="Title 11">
            <a:extLst>
              <a:ext uri="{FF2B5EF4-FFF2-40B4-BE49-F238E27FC236}">
                <a16:creationId xmlns:a16="http://schemas.microsoft.com/office/drawing/2014/main" id="{423B4D1C-E731-15B8-8C7A-82D7067AB89A}"/>
              </a:ext>
            </a:extLst>
          </p:cNvPr>
          <p:cNvSpPr>
            <a:spLocks noGrp="1"/>
          </p:cNvSpPr>
          <p:nvPr>
            <p:ph type="title"/>
          </p:nvPr>
        </p:nvSpPr>
        <p:spPr/>
        <p:txBody>
          <a:bodyPr/>
          <a:lstStyle/>
          <a:p>
            <a:r>
              <a:rPr lang="en-US" dirty="0"/>
              <a:t>E=Vision UI Update</a:t>
            </a:r>
          </a:p>
        </p:txBody>
      </p:sp>
      <p:pic>
        <p:nvPicPr>
          <p:cNvPr id="14" name="Picture 13">
            <a:extLst>
              <a:ext uri="{FF2B5EF4-FFF2-40B4-BE49-F238E27FC236}">
                <a16:creationId xmlns:a16="http://schemas.microsoft.com/office/drawing/2014/main" id="{90647D68-9656-6030-CD16-4AB82737192B}"/>
              </a:ext>
            </a:extLst>
          </p:cNvPr>
          <p:cNvPicPr>
            <a:picLocks noChangeAspect="1"/>
          </p:cNvPicPr>
          <p:nvPr/>
        </p:nvPicPr>
        <p:blipFill>
          <a:blip r:embed="rId2"/>
          <a:stretch>
            <a:fillRect/>
          </a:stretch>
        </p:blipFill>
        <p:spPr>
          <a:xfrm>
            <a:off x="465138" y="1863415"/>
            <a:ext cx="6900397" cy="4026112"/>
          </a:xfrm>
          <a:prstGeom prst="rect">
            <a:avLst/>
          </a:prstGeom>
        </p:spPr>
      </p:pic>
    </p:spTree>
    <p:extLst>
      <p:ext uri="{BB962C8B-B14F-4D97-AF65-F5344CB8AC3E}">
        <p14:creationId xmlns:p14="http://schemas.microsoft.com/office/powerpoint/2010/main" val="132353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0.xml><?xml version="1.0" encoding="utf-8"?>
<a:theme xmlns:a="http://schemas.openxmlformats.org/drawingml/2006/main" name="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B2D76424-A5EF-454D-B80D-06BEAE90FE42}" vid="{35346F57-1421-406D-8F09-FF34577C602E}"/>
    </a:ext>
  </a:extLst>
</a:theme>
</file>

<file path=ppt/theme/theme11.xml><?xml version="1.0" encoding="utf-8"?>
<a:theme xmlns:a="http://schemas.openxmlformats.org/drawingml/2006/main" name="6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2.xml><?xml version="1.0" encoding="utf-8"?>
<a:theme xmlns:a="http://schemas.openxmlformats.org/drawingml/2006/main" name="Template Sodexo EN 2012">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2" id="{2094B5C1-F468-43AA-BCEA-3F4D62947D92}" vid="{E3C9C868-3311-4BE7-8D58-750DCB0D8772}"/>
    </a:ext>
  </a:extLst>
</a:theme>
</file>

<file path=ppt/theme/theme14.xml><?xml version="1.0" encoding="utf-8"?>
<a:theme xmlns:a="http://schemas.openxmlformats.org/drawingml/2006/main" name="3_161213_Saffron_Sodexo_PPT_Template">
  <a:themeElements>
    <a:clrScheme name="Sodexo">
      <a:dk1>
        <a:srgbClr val="000000"/>
      </a:dk1>
      <a:lt1>
        <a:srgbClr val="FFFFFF"/>
      </a:lt1>
      <a:dk2>
        <a:srgbClr val="7F7F7F"/>
      </a:dk2>
      <a:lt2>
        <a:srgbClr val="D3D0C9"/>
      </a:lt2>
      <a:accent1>
        <a:srgbClr val="2A295C"/>
      </a:accent1>
      <a:accent2>
        <a:srgbClr val="FF0000"/>
      </a:accent2>
      <a:accent3>
        <a:srgbClr val="7F7F7F"/>
      </a:accent3>
      <a:accent4>
        <a:srgbClr val="D3D0C9"/>
      </a:accent4>
      <a:accent5>
        <a:srgbClr val="9396AB"/>
      </a:accent5>
      <a:accent6>
        <a:srgbClr val="FF6666"/>
      </a:accent6>
      <a:hlink>
        <a:srgbClr val="2A295C"/>
      </a:hlink>
      <a:folHlink>
        <a:srgbClr val="2A29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06DE5221-BF58-404C-822E-4E7763731A6F}" vid="{83D3A011-4B07-0A4E-8481-36182F9767A1}"/>
    </a:ext>
  </a:extLst>
</a:theme>
</file>

<file path=ppt/theme/theme15.xml><?xml version="1.0" encoding="utf-8"?>
<a:theme xmlns:a="http://schemas.openxmlformats.org/drawingml/2006/main" name="3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3.xml><?xml version="1.0" encoding="utf-8"?>
<a:theme xmlns:a="http://schemas.openxmlformats.org/drawingml/2006/main" name="2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4.xml><?xml version="1.0" encoding="utf-8"?>
<a:theme xmlns:a="http://schemas.openxmlformats.org/drawingml/2006/main" name="7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5.xml><?xml version="1.0" encoding="utf-8"?>
<a:theme xmlns:a="http://schemas.openxmlformats.org/drawingml/2006/main" name="5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33788E7D-DBD8-4943-B838-EA18BD777884}" vid="{6B0BE4D8-365B-40BD-9EB6-2BC142F28AB9}"/>
    </a:ext>
  </a:extLst>
</a:theme>
</file>

<file path=ppt/theme/theme6.xml><?xml version="1.0" encoding="utf-8"?>
<a:theme xmlns:a="http://schemas.openxmlformats.org/drawingml/2006/main" name="8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3A87E51D-E6D4-4AEF-A513-8D6950B1EAF6}" vid="{7791E8F1-1361-42B5-A5FA-BA9E975E882D}"/>
    </a:ext>
  </a:extLst>
</a:theme>
</file>

<file path=ppt/theme/theme9.xml><?xml version="1.0" encoding="utf-8"?>
<a:theme xmlns:a="http://schemas.openxmlformats.org/drawingml/2006/main" name="1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59D0F1E11C8E4D8540DF5B4C71CFC9" ma:contentTypeVersion="11" ma:contentTypeDescription="Create a new document." ma:contentTypeScope="" ma:versionID="4a6d406e6b9d65e31de5e109ce2a286d">
  <xsd:schema xmlns:xsd="http://www.w3.org/2001/XMLSchema" xmlns:xs="http://www.w3.org/2001/XMLSchema" xmlns:p="http://schemas.microsoft.com/office/2006/metadata/properties" xmlns:ns1="http://schemas.microsoft.com/sharepoint/v3" xmlns:ns2="fbe1f94f-e740-4e4f-95ff-9cf0e1eedf68" xmlns:ns3="0a5da9c3-26f3-4bdf-963b-b90da8fa6df2" targetNamespace="http://schemas.microsoft.com/office/2006/metadata/properties" ma:root="true" ma:fieldsID="1982fe18a8e3113583002dacd3512f0f" ns1:_="" ns2:_="" ns3:_="">
    <xsd:import namespace="http://schemas.microsoft.com/sharepoint/v3"/>
    <xsd:import namespace="fbe1f94f-e740-4e4f-95ff-9cf0e1eedf68"/>
    <xsd:import namespace="0a5da9c3-26f3-4bdf-963b-b90da8fa6df2"/>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e1f94f-e740-4e4f-95ff-9cf0e1eedf6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5da9c3-26f3-4bdf-963b-b90da8fa6df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4ECD062-40BA-4DE8-ADC2-AAB66D74C756}">
  <ds:schemaRefs>
    <ds:schemaRef ds:uri="http://schemas.microsoft.com/sharepoint/v3/contenttype/forms"/>
  </ds:schemaRefs>
</ds:datastoreItem>
</file>

<file path=customXml/itemProps2.xml><?xml version="1.0" encoding="utf-8"?>
<ds:datastoreItem xmlns:ds="http://schemas.openxmlformats.org/officeDocument/2006/customXml" ds:itemID="{1AF50681-3387-4D9E-AE72-B0B6C1463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e1f94f-e740-4e4f-95ff-9cf0e1eedf68"/>
    <ds:schemaRef ds:uri="0a5da9c3-26f3-4bdf-963b-b90da8fa6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706B33-6512-423E-8ABB-8BCC58D85628}">
  <ds:schemaRefs>
    <ds:schemaRef ds:uri="http://schemas.microsoft.com/sharepoint/v3"/>
    <ds:schemaRef ds:uri="http://purl.org/dc/terms/"/>
    <ds:schemaRef ds:uri="http://schemas.openxmlformats.org/package/2006/metadata/core-properties"/>
    <ds:schemaRef ds:uri="0a5da9c3-26f3-4bdf-963b-b90da8fa6df2"/>
    <ds:schemaRef ds:uri="http://purl.org/dc/dcmitype/"/>
    <ds:schemaRef ds:uri="fbe1f94f-e740-4e4f-95ff-9cf0e1eedf68"/>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Baz 960x540</Template>
  <TotalTime>23986</TotalTime>
  <Words>2406</Words>
  <Application>Microsoft Office PowerPoint</Application>
  <PresentationFormat>Widescreen</PresentationFormat>
  <Paragraphs>228</Paragraphs>
  <Slides>20</Slides>
  <Notes>13</Notes>
  <HiddenSlides>0</HiddenSlides>
  <MMClips>0</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20</vt:i4>
      </vt:variant>
    </vt:vector>
  </HeadingPairs>
  <TitlesOfParts>
    <vt:vector size="42" baseType="lpstr">
      <vt:lpstr>Arial</vt:lpstr>
      <vt:lpstr>Calibri</vt:lpstr>
      <vt:lpstr>Georgia</vt:lpstr>
      <vt:lpstr>Google Sans</vt:lpstr>
      <vt:lpstr>Open Sans</vt:lpstr>
      <vt:lpstr>Verdana</vt:lpstr>
      <vt:lpstr>Wingdings</vt:lpstr>
      <vt:lpstr>Sodexo Template</vt:lpstr>
      <vt:lpstr>1_Sodexo Template</vt:lpstr>
      <vt:lpstr>2_Sodexo Template</vt:lpstr>
      <vt:lpstr>7_Sodexo Template</vt:lpstr>
      <vt:lpstr>5_Theme1</vt:lpstr>
      <vt:lpstr>8_Internal OnScreen PPT Master</vt:lpstr>
      <vt:lpstr>10_Internal OnScreen PPT Master</vt:lpstr>
      <vt:lpstr>7_Theme1</vt:lpstr>
      <vt:lpstr>1_Internal OnScreen PPT Master</vt:lpstr>
      <vt:lpstr>Theme1</vt:lpstr>
      <vt:lpstr>6_Sodexo Template</vt:lpstr>
      <vt:lpstr>Template Sodexo EN 2012</vt:lpstr>
      <vt:lpstr>3_Theme1</vt:lpstr>
      <vt:lpstr>3_161213_Saffron_Sodexo_PPT_Template</vt:lpstr>
      <vt:lpstr>3_Sodexo Template</vt:lpstr>
      <vt:lpstr>FY23 Unit Controller Call Series March 2023</vt:lpstr>
      <vt:lpstr>  </vt:lpstr>
      <vt:lpstr>Safety Moment Skin Cancer Awareness</vt:lpstr>
      <vt:lpstr>Skin Cancer Awareness</vt:lpstr>
      <vt:lpstr> Skin Cancer Awareness</vt:lpstr>
      <vt:lpstr> Skin Cancer Awareness</vt:lpstr>
      <vt:lpstr>PowerPoint Presentation</vt:lpstr>
      <vt:lpstr>PowerPoint Presentation</vt:lpstr>
      <vt:lpstr>E=Vision UI Update</vt:lpstr>
      <vt:lpstr>PowerPoint Presentation</vt:lpstr>
      <vt:lpstr>E=Vision UI Update</vt:lpstr>
      <vt:lpstr>Resources</vt:lpstr>
      <vt:lpstr>Questions</vt:lpstr>
      <vt:lpstr>The Cost of Incorrect Pay</vt:lpstr>
      <vt:lpstr>Historical Edits &amp; Manual Checks</vt:lpstr>
      <vt:lpstr>How You Can Save Your Unit $$$</vt:lpstr>
      <vt:lpstr>WIIFMs – What's In It For Me??</vt:lpstr>
      <vt:lpstr>More Information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Gustavo Gomez Perez</dc:creator>
  <cp:lastModifiedBy>Helms, Jill</cp:lastModifiedBy>
  <cp:revision>62</cp:revision>
  <dcterms:created xsi:type="dcterms:W3CDTF">2021-08-23T03:55:18Z</dcterms:created>
  <dcterms:modified xsi:type="dcterms:W3CDTF">2023-03-16T14:31:09Z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0x0101006459D0F1E11C8E4D8540DF5B4C71CFC9</vt:lpwstr>
  </property>
</Properties>
</file>