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6.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7.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9.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10.xml" ContentType="application/vnd.openxmlformats-officedocument.theme+xml"/>
  <Override PartName="/ppt/tags/tag1.xml" ContentType="application/vnd.openxmlformats-officedocument.presentationml.tags+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11.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12.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13.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14.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15.xml" ContentType="application/vnd.openxmlformats-officedocument.theme+xml"/>
  <Override PartName="/ppt/tags/tag2.xml" ContentType="application/vnd.openxmlformats-officedocument.presentationml.tags+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 id="2147483700" r:id="rId5"/>
    <p:sldMasterId id="2147483772" r:id="rId6"/>
    <p:sldMasterId id="2147483817" r:id="rId7"/>
    <p:sldMasterId id="2147483836" r:id="rId8"/>
    <p:sldMasterId id="2147483925" r:id="rId9"/>
    <p:sldMasterId id="2147483958" r:id="rId10"/>
    <p:sldMasterId id="2147484003" r:id="rId11"/>
    <p:sldMasterId id="2147484129" r:id="rId12"/>
    <p:sldMasterId id="2147484168" r:id="rId13"/>
    <p:sldMasterId id="2147484214" r:id="rId14"/>
    <p:sldMasterId id="2147484250" r:id="rId15"/>
    <p:sldMasterId id="2147484283" r:id="rId16"/>
    <p:sldMasterId id="2147484296" r:id="rId17"/>
    <p:sldMasterId id="2147484333" r:id="rId18"/>
  </p:sldMasterIdLst>
  <p:notesMasterIdLst>
    <p:notesMasterId r:id="rId35"/>
  </p:notesMasterIdLst>
  <p:handoutMasterIdLst>
    <p:handoutMasterId r:id="rId36"/>
  </p:handoutMasterIdLst>
  <p:sldIdLst>
    <p:sldId id="256" r:id="rId19"/>
    <p:sldId id="344" r:id="rId20"/>
    <p:sldId id="2147375039" r:id="rId21"/>
    <p:sldId id="2147376369" r:id="rId22"/>
    <p:sldId id="2147376370" r:id="rId23"/>
    <p:sldId id="329" r:id="rId24"/>
    <p:sldId id="294" r:id="rId25"/>
    <p:sldId id="330" r:id="rId26"/>
    <p:sldId id="2147375043" r:id="rId27"/>
    <p:sldId id="2147375038" r:id="rId28"/>
    <p:sldId id="2147376376" r:id="rId29"/>
    <p:sldId id="2147376377" r:id="rId30"/>
    <p:sldId id="2147376371" r:id="rId31"/>
    <p:sldId id="2147375395" r:id="rId32"/>
    <p:sldId id="2147375037" r:id="rId33"/>
    <p:sldId id="532" r:id="rId34"/>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osz, Mark" initials="DM" lastIdx="3" clrIdx="0">
    <p:extLst>
      <p:ext uri="{19B8F6BF-5375-455C-9EA6-DF929625EA0E}">
        <p15:presenceInfo xmlns:p15="http://schemas.microsoft.com/office/powerpoint/2012/main" userId="S::Mark.Dobosz@sodexo.com::5e26624a-4233-43d6-b206-cad0f4641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E4"/>
    <a:srgbClr val="0000FF"/>
    <a:srgbClr val="25359C"/>
    <a:srgbClr val="B28B4E"/>
    <a:srgbClr val="FCBD4C"/>
    <a:srgbClr val="B28B52"/>
    <a:srgbClr val="EE0000"/>
    <a:srgbClr val="2A295C"/>
    <a:srgbClr val="FEF3DF"/>
    <a:srgbClr val="FD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0F57A-01E2-40F6-A5E5-72091C43857A}" v="44" dt="2022-06-14T15:59:59.098"/>
    <p1510:client id="{E5E7F67D-95A1-4F8A-BD8A-280253DDF876}" v="2" dt="2022-06-14T18:35:08.44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72965" autoAdjust="0"/>
  </p:normalViewPr>
  <p:slideViewPr>
    <p:cSldViewPr snapToGrid="0" showGuides="1">
      <p:cViewPr varScale="1">
        <p:scale>
          <a:sx n="67" d="100"/>
          <a:sy n="67" d="100"/>
        </p:scale>
        <p:origin x="570" y="84"/>
      </p:cViewPr>
      <p:guideLst/>
    </p:cSldViewPr>
  </p:slideViewPr>
  <p:outlineViewPr>
    <p:cViewPr>
      <p:scale>
        <a:sx n="33" d="100"/>
        <a:sy n="33" d="100"/>
      </p:scale>
      <p:origin x="0" y="-2136"/>
    </p:cViewPr>
  </p:outlineViewPr>
  <p:notesTextViewPr>
    <p:cViewPr>
      <p:scale>
        <a:sx n="3" d="2"/>
        <a:sy n="3" d="2"/>
      </p:scale>
      <p:origin x="0" y="0"/>
    </p:cViewPr>
  </p:notesTextViewPr>
  <p:notesViewPr>
    <p:cSldViewPr snapToGrid="0" showGuides="1">
      <p:cViewPr varScale="1">
        <p:scale>
          <a:sx n="120" d="100"/>
          <a:sy n="120" d="100"/>
        </p:scale>
        <p:origin x="410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s, Jill" userId="7aa93559-2bee-4f0a-b32c-ae7acc80a6a8" providerId="ADAL" clId="{E5E7F67D-95A1-4F8A-BD8A-280253DDF876}"/>
    <pc:docChg chg="modSld">
      <pc:chgData name="Helms, Jill" userId="7aa93559-2bee-4f0a-b32c-ae7acc80a6a8" providerId="ADAL" clId="{E5E7F67D-95A1-4F8A-BD8A-280253DDF876}" dt="2022-06-14T18:35:23.867" v="52" actId="1076"/>
      <pc:docMkLst>
        <pc:docMk/>
      </pc:docMkLst>
      <pc:sldChg chg="addSp modSp mod">
        <pc:chgData name="Helms, Jill" userId="7aa93559-2bee-4f0a-b32c-ae7acc80a6a8" providerId="ADAL" clId="{E5E7F67D-95A1-4F8A-BD8A-280253DDF876}" dt="2022-06-14T18:35:23.867" v="52" actId="1076"/>
        <pc:sldMkLst>
          <pc:docMk/>
          <pc:sldMk cId="2127406025" sldId="2147376376"/>
        </pc:sldMkLst>
        <pc:spChg chg="add mod">
          <ac:chgData name="Helms, Jill" userId="7aa93559-2bee-4f0a-b32c-ae7acc80a6a8" providerId="ADAL" clId="{E5E7F67D-95A1-4F8A-BD8A-280253DDF876}" dt="2022-06-14T18:35:23.867" v="52" actId="1076"/>
          <ac:spMkLst>
            <pc:docMk/>
            <pc:sldMk cId="2127406025" sldId="2147376376"/>
            <ac:spMk id="2" creationId="{33BF5236-A894-4251-B19A-9A98C2E9B10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1972BC-80EC-4125-A4A6-3F99948982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55A2414-ED9E-4152-8361-B286DAC9C0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BB897E-054E-4A6A-8C6C-A81929350280}" type="datetimeFigureOut">
              <a:rPr lang="fr-FR" smtClean="0"/>
              <a:t>14/06/2022</a:t>
            </a:fld>
            <a:endParaRPr lang="fr-FR"/>
          </a:p>
        </p:txBody>
      </p:sp>
      <p:sp>
        <p:nvSpPr>
          <p:cNvPr id="4" name="Espace réservé du pied de page 3">
            <a:extLst>
              <a:ext uri="{FF2B5EF4-FFF2-40B4-BE49-F238E27FC236}">
                <a16:creationId xmlns:a16="http://schemas.microsoft.com/office/drawing/2014/main" id="{72A82250-2638-41E4-A239-6BF2E7069E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CF59AAF-8BB4-4666-A6EE-81732FFF17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5B955-DB80-4C7B-9397-2E75634C9678}" type="slidenum">
              <a:rPr lang="fr-FR" smtClean="0"/>
              <a:t>‹#›</a:t>
            </a:fld>
            <a:endParaRPr lang="fr-FR"/>
          </a:p>
        </p:txBody>
      </p:sp>
    </p:spTree>
    <p:extLst>
      <p:ext uri="{BB962C8B-B14F-4D97-AF65-F5344CB8AC3E}">
        <p14:creationId xmlns:p14="http://schemas.microsoft.com/office/powerpoint/2010/main" val="75317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A73AB-42AD-4896-A97E-FF3904AAB351}" type="datetimeFigureOut">
              <a:rPr lang="fr-FR" smtClean="0"/>
              <a:t>14/06/2022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E6542-891A-48D0-BD80-71819CD04172}" type="slidenum">
              <a:rPr lang="fr-FR" smtClean="0"/>
              <a:t>‹#›</a:t>
            </a:fld>
            <a:endParaRPr lang="fr-FR"/>
          </a:p>
        </p:txBody>
      </p:sp>
    </p:spTree>
    <p:extLst>
      <p:ext uri="{BB962C8B-B14F-4D97-AF65-F5344CB8AC3E}">
        <p14:creationId xmlns:p14="http://schemas.microsoft.com/office/powerpoint/2010/main" val="219472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 this call will be recorded.    Start recording!</a:t>
            </a:r>
          </a:p>
          <a:p>
            <a:pPr defTabSz="946596">
              <a:defRPr/>
            </a:pPr>
            <a:r>
              <a:rPr lang="en-US" b="1" dirty="0"/>
              <a:t>Welcome the FY22 Controller Call Series.   this call series – *created by unit controllers and supported by Finance to review topics and inform the Controller Network about topics that impact the controller role.  This is our first/second of two calls for the month of June.</a:t>
            </a:r>
          </a:p>
          <a:p>
            <a:pPr defTabSz="946596">
              <a:defRPr/>
            </a:pPr>
            <a:endParaRPr lang="en-US" b="1" dirty="0"/>
          </a:p>
          <a:p>
            <a:pPr defTabSz="946596">
              <a:defRPr/>
            </a:pPr>
            <a:r>
              <a:rPr lang="en-US" b="1" dirty="0"/>
              <a:t>I am CS, </a:t>
            </a:r>
            <a:r>
              <a:rPr lang="en-US" b="1" baseline="0" dirty="0"/>
              <a:t>w/ Financial Shared Services (FSS)</a:t>
            </a:r>
            <a:r>
              <a:rPr lang="en-US" b="1" dirty="0"/>
              <a:t>, coordinator of the CN call series, and your host for today.   </a:t>
            </a:r>
          </a:p>
          <a:p>
            <a:pPr defTabSz="946596">
              <a:defRPr/>
            </a:pPr>
            <a:endParaRPr lang="en-US" b="1" dirty="0"/>
          </a:p>
          <a:p>
            <a:pPr defTabSz="946596">
              <a:defRPr/>
            </a:pPr>
            <a:r>
              <a:rPr lang="en-US" b="1" dirty="0"/>
              <a:t>To anyone new to Network - *Welcome to this call series. </a:t>
            </a:r>
          </a:p>
          <a:p>
            <a:pPr defTabSz="946596">
              <a:defRPr/>
            </a:pPr>
            <a:r>
              <a:rPr lang="en-US" b="1" dirty="0"/>
              <a:t>Just a little background on who is included - Our DL for these calls is refreshed each FY with anyone who has a “Controller” title.  We also have many different in-unit finance roles included from US and CA and encourage your assistance in shoring up the DL as members transition and our network develops.  A recent sweep of UFS user data at the end of H1, identified a few additional members who were added to the call series.    I’m glad you’re listening in today.  </a:t>
            </a:r>
          </a:p>
          <a:p>
            <a:pPr defTabSz="946596">
              <a:defRPr/>
            </a:pPr>
            <a:r>
              <a:rPr lang="en-US" b="1" dirty="0"/>
              <a:t>To include others, as applicable, send me an email to add them, or simply forward invites when you see topics that benefit your team.</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1</a:t>
            </a:fld>
            <a:endParaRPr lang="fr-FR"/>
          </a:p>
        </p:txBody>
      </p:sp>
    </p:spTree>
    <p:extLst>
      <p:ext uri="{BB962C8B-B14F-4D97-AF65-F5344CB8AC3E}">
        <p14:creationId xmlns:p14="http://schemas.microsoft.com/office/powerpoint/2010/main" val="8664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welcome Abbey Buckner (Seniors Segment Finance)</a:t>
            </a:r>
          </a:p>
        </p:txBody>
      </p:sp>
      <p:sp>
        <p:nvSpPr>
          <p:cNvPr id="4" name="Slide Number Placeholder 3"/>
          <p:cNvSpPr>
            <a:spLocks noGrp="1"/>
          </p:cNvSpPr>
          <p:nvPr>
            <p:ph type="sldNum" sz="quarter" idx="5"/>
          </p:nvPr>
        </p:nvSpPr>
        <p:spPr/>
        <p:txBody>
          <a:bodyPr/>
          <a:lstStyle/>
          <a:p>
            <a:fld id="{08BE6542-891A-48D0-BD80-71819CD04172}" type="slidenum">
              <a:rPr lang="fr-FR" smtClean="0"/>
              <a:t>10</a:t>
            </a:fld>
            <a:endParaRPr lang="fr-FR"/>
          </a:p>
        </p:txBody>
      </p:sp>
    </p:spTree>
    <p:extLst>
      <p:ext uri="{BB962C8B-B14F-4D97-AF65-F5344CB8AC3E}">
        <p14:creationId xmlns:p14="http://schemas.microsoft.com/office/powerpoint/2010/main" val="463391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Excel documents – Rate tool and pain point example</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902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436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welcome our guest, Amanda </a:t>
            </a:r>
            <a:r>
              <a:rPr lang="en-US" dirty="0" err="1"/>
              <a:t>Beelitz</a:t>
            </a:r>
            <a:r>
              <a:rPr lang="en-US" dirty="0"/>
              <a:t>, SR MGR II, Segment Finance, Corporate Services</a:t>
            </a:r>
          </a:p>
        </p:txBody>
      </p:sp>
      <p:sp>
        <p:nvSpPr>
          <p:cNvPr id="4" name="Slide Number Placeholder 3"/>
          <p:cNvSpPr>
            <a:spLocks noGrp="1"/>
          </p:cNvSpPr>
          <p:nvPr>
            <p:ph type="sldNum" sz="quarter" idx="5"/>
          </p:nvPr>
        </p:nvSpPr>
        <p:spPr/>
        <p:txBody>
          <a:bodyPr/>
          <a:lstStyle/>
          <a:p>
            <a:fld id="{08BE6542-891A-48D0-BD80-71819CD04172}" type="slidenum">
              <a:rPr lang="fr-FR" smtClean="0"/>
              <a:t>13</a:t>
            </a:fld>
            <a:endParaRPr lang="fr-FR"/>
          </a:p>
        </p:txBody>
      </p:sp>
    </p:spTree>
    <p:extLst>
      <p:ext uri="{BB962C8B-B14F-4D97-AF65-F5344CB8AC3E}">
        <p14:creationId xmlns:p14="http://schemas.microsoft.com/office/powerpoint/2010/main" val="4058780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14</a:t>
            </a:fld>
            <a:endParaRPr lang="fr-FR"/>
          </a:p>
        </p:txBody>
      </p:sp>
    </p:spTree>
    <p:extLst>
      <p:ext uri="{BB962C8B-B14F-4D97-AF65-F5344CB8AC3E}">
        <p14:creationId xmlns:p14="http://schemas.microsoft.com/office/powerpoint/2010/main" val="35212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our commitment to safety and our safety culture at Sodexo, we begin each meeting with a Safety Moment – I have an open invitation to anyone listening in to volunteer for a future call and present a safety moment.  If you’re looking for an opportunity to share a safety experience or learning, or just want to practice presenting, please reach out to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(Agenda change – we regret we will not have an Enterprise Analysis update this month, but in July we welcome back Bridget Jozwiak to demo the new AR payment report (pending testing)</a:t>
            </a:r>
          </a:p>
          <a:p>
            <a:endParaRPr lang="en-US" dirty="0"/>
          </a:p>
          <a:p>
            <a:r>
              <a:rPr lang="en-US" dirty="0"/>
              <a:t>To kick off today’s topics we have Ann Marie </a:t>
            </a:r>
            <a:r>
              <a:rPr lang="en-US" dirty="0" err="1"/>
              <a:t>Marbaker</a:t>
            </a:r>
            <a:r>
              <a:rPr lang="en-US" dirty="0"/>
              <a:t> from Accounting </a:t>
            </a:r>
          </a:p>
          <a:p>
            <a:r>
              <a:rPr lang="en-US" dirty="0"/>
              <a:t>We welcome Abby Buckner, Seniors, Segment Finance to share some tools related to addressing inflation with clients</a:t>
            </a:r>
          </a:p>
          <a:p>
            <a:endParaRPr lang="en-US" dirty="0"/>
          </a:p>
          <a:p>
            <a:r>
              <a:rPr lang="en-US" dirty="0"/>
              <a:t>To continue our series on Career Profile, Amanda </a:t>
            </a:r>
            <a:r>
              <a:rPr lang="en-US" dirty="0" err="1"/>
              <a:t>Beelitz</a:t>
            </a:r>
            <a:r>
              <a:rPr lang="en-US" dirty="0"/>
              <a:t>, Segment Finance, CS, </a:t>
            </a:r>
            <a:r>
              <a:rPr lang="da-DK" dirty="0"/>
              <a:t>will join us to talk about her career path</a:t>
            </a:r>
          </a:p>
          <a:p>
            <a:endParaRPr lang="en-US" dirty="0"/>
          </a:p>
          <a:p>
            <a:r>
              <a:rPr lang="en-US" dirty="0"/>
              <a:t>Please use the chat function to submit any questions that you may have as we run through the agenda topics.   We will pause to address questions between topics and if we run out of time we will follow up via email.</a:t>
            </a:r>
          </a:p>
          <a:p>
            <a:endParaRPr lang="en-US" dirty="0"/>
          </a:p>
          <a:p>
            <a:r>
              <a:rPr lang="en-US" dirty="0"/>
              <a:t>June 14 is FLAG DAY  </a:t>
            </a:r>
            <a:r>
              <a:rPr lang="en-US" b="0" i="0" dirty="0">
                <a:solidFill>
                  <a:srgbClr val="202124"/>
                </a:solidFill>
                <a:effectLst/>
                <a:latin typeface="Roboto" panose="02000000000000000000" pitchFamily="2" charset="0"/>
              </a:rPr>
              <a:t>Flag Day </a:t>
            </a:r>
            <a:r>
              <a:rPr lang="en-US" b="1" i="0" dirty="0">
                <a:solidFill>
                  <a:srgbClr val="202124"/>
                </a:solidFill>
                <a:effectLst/>
                <a:latin typeface="Roboto" panose="02000000000000000000" pitchFamily="2" charset="0"/>
              </a:rPr>
              <a:t>commemorates the adoption of the Stars and Stripes as the official flag of the United States </a:t>
            </a:r>
            <a:r>
              <a:rPr lang="en-US" b="0" i="0" dirty="0">
                <a:solidFill>
                  <a:srgbClr val="4D5156"/>
                </a:solidFill>
                <a:effectLst/>
                <a:latin typeface="Roboto" panose="02000000000000000000" pitchFamily="2" charset="0"/>
              </a:rPr>
              <a:t>on June 14, 1777, by resolution of the Second Continental Congress.</a:t>
            </a:r>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2</a:t>
            </a:fld>
            <a:endParaRPr lang="fr-FR"/>
          </a:p>
        </p:txBody>
      </p:sp>
    </p:spTree>
    <p:extLst>
      <p:ext uri="{BB962C8B-B14F-4D97-AF65-F5344CB8AC3E}">
        <p14:creationId xmlns:p14="http://schemas.microsoft.com/office/powerpoint/2010/main" val="2232047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Today’s Safety Moment is Summer Safety</a:t>
            </a:r>
          </a:p>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3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1283DC-EF6E-48CB-A2D5-2A32EEFA4F6E}" type="slidenum">
              <a:rPr kumimoji="0" lang="en-GB" alt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8"/>
            <a:ext cx="5683250" cy="35576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666666"/>
                </a:solidFill>
                <a:effectLst/>
                <a:latin typeface="Montserrat" panose="00000500000000000000" pitchFamily="2" charset="0"/>
              </a:rPr>
              <a:t>In 1996, the National Safety Council (NSC) established June as National Safety Month in the United States. The goal of Summer Safety Month is to increase public awareness of the leading safety and health risks that are increased in the summer months to decrease the number of injuries and deaths at homes and workplaces.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rgbClr val="666666"/>
              </a:solidFill>
              <a:effectLst/>
              <a:latin typeface="Montserrat" panose="00000500000000000000" pitchFamily="2" charset="0"/>
            </a:endParaRPr>
          </a:p>
          <a:p>
            <a:pPr algn="l" fontAlgn="base"/>
            <a:r>
              <a:rPr lang="en-US" dirty="0">
                <a:solidFill>
                  <a:srgbClr val="002060"/>
                </a:solidFill>
                <a:latin typeface="Arial" panose="020B0604020202020204" pitchFamily="34" charset="0"/>
                <a:cs typeface="Arial" panose="020B0604020202020204" pitchFamily="34" charset="0"/>
              </a:rPr>
              <a:t>Stay Hydrated - </a:t>
            </a:r>
            <a:r>
              <a:rPr lang="en-US" sz="1200" b="0" i="0" dirty="0">
                <a:solidFill>
                  <a:srgbClr val="666666"/>
                </a:solidFill>
                <a:effectLst/>
                <a:latin typeface="Montserrat" panose="00000500000000000000" pitchFamily="2" charset="0"/>
              </a:rPr>
              <a:t>Dehydration is another safety concern during the summer months. </a:t>
            </a:r>
            <a:endParaRPr lang="en-US" sz="1000" b="0" i="0" dirty="0">
              <a:solidFill>
                <a:srgbClr val="666666"/>
              </a:solidFill>
              <a:effectLst/>
              <a:latin typeface="Montserrat" panose="00000500000000000000" pitchFamily="2" charset="0"/>
            </a:endParaRPr>
          </a:p>
          <a:p>
            <a:pPr marL="285750" indent="-285750">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You can lose a lot of liquid through perspiration</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Drink enough liquids throughout the day</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Drink water in between alcoholic beverages or simply avoid them during the heat of the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rgbClr val="666666"/>
              </a:solidFill>
              <a:effectLst/>
              <a:latin typeface="Montserrat" panose="00000500000000000000" pitchFamily="2"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Protect Your Skin</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Use a sunscreen 30 minutes before going out. </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Reapply sunscreen every two hours or after swimming or sweating</a:t>
            </a:r>
          </a:p>
          <a:p>
            <a:pPr marL="742950" lvl="1" indent="-285750">
              <a:buFont typeface="Arial" panose="020B0604020202020204" pitchFamily="34" charset="0"/>
              <a:buChar char="•"/>
            </a:pPr>
            <a:r>
              <a:rPr lang="en-US" b="0" i="0" dirty="0">
                <a:solidFill>
                  <a:srgbClr val="666666"/>
                </a:solidFill>
                <a:effectLst/>
                <a:latin typeface="Montserrat" panose="00000500000000000000" pitchFamily="2" charset="0"/>
              </a:rPr>
              <a:t>Limit sun exposure during the peak intensity hours – between 10 a.m. and 4 p.m. </a:t>
            </a:r>
            <a:r>
              <a:rPr lang="en-US" b="0" i="0" dirty="0">
                <a:solidFill>
                  <a:srgbClr val="002060"/>
                </a:solidFill>
                <a:effectLst/>
                <a:latin typeface="Arial" panose="020B0604020202020204" pitchFamily="34" charset="0"/>
                <a:cs typeface="Arial" panose="020B0604020202020204" pitchFamily="34" charset="0"/>
              </a:rPr>
              <a:t> Stay in the shade if possible</a:t>
            </a:r>
            <a:endParaRPr lang="en-US"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rgbClr val="666666"/>
              </a:solidFill>
              <a:effectLst/>
              <a:latin typeface="Montserrat" panose="00000500000000000000" pitchFamily="2" charset="0"/>
            </a:endParaRPr>
          </a:p>
          <a:p>
            <a:pPr marL="285750" indent="-285750">
              <a:buFont typeface="Arial" panose="020B0604020202020204" pitchFamily="34" charset="0"/>
              <a:buChar char="•"/>
            </a:pPr>
            <a:r>
              <a:rPr lang="en-US" b="1" dirty="0">
                <a:solidFill>
                  <a:srgbClr val="002060"/>
                </a:solidFill>
                <a:latin typeface="Arial" panose="020B0604020202020204" pitchFamily="34" charset="0"/>
                <a:cs typeface="Arial" panose="020B0604020202020204" pitchFamily="34" charset="0"/>
              </a:rPr>
              <a:t>Water Safety</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Always have adult supervision for children at the pool or beach</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Make sure children of all ages are aware of safety rules</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Swim when a lifeguard is on duty</a:t>
            </a:r>
          </a:p>
          <a:p>
            <a:pPr marL="742950" lvl="1" indent="-285750">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rgbClr val="002060"/>
                </a:solidFill>
                <a:latin typeface="Arial" panose="020B0604020202020204" pitchFamily="34" charset="0"/>
                <a:cs typeface="Arial" panose="020B0604020202020204" pitchFamily="34" charset="0"/>
              </a:rPr>
              <a:t>Eye Safety</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Wear sunglasses year-round whenever you are out in the sun. Choose shades that block 99-100% of both UVA and UVB light. </a:t>
            </a:r>
            <a:endParaRPr lang="en-US" sz="1600" b="0" i="0" dirty="0">
              <a:solidFill>
                <a:srgbClr val="666666"/>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rgbClr val="666666"/>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666666"/>
                </a:solidFill>
                <a:effectLst/>
                <a:latin typeface="Montserrat" panose="00000500000000000000" pitchFamily="2" charset="0"/>
              </a:rPr>
              <a:t>Anyone can be at risk for a heat-related illness. </a:t>
            </a:r>
            <a:endParaRPr lang="en-US" sz="900" dirty="0">
              <a:solidFill>
                <a:srgbClr val="00206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1283DC-EF6E-48CB-A2D5-2A32EEFA4F6E}" type="slidenum">
              <a:rPr kumimoji="0" lang="en-GB" alt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8"/>
            <a:ext cx="5683250" cy="3557635"/>
          </a:xfrm>
          <a:prstGeom prst="rect">
            <a:avLst/>
          </a:prstGeom>
        </p:spPr>
        <p:txBody>
          <a:bodyPr wrap="square">
            <a:spAutoFit/>
          </a:bodyPr>
          <a:lstStyle/>
          <a:p>
            <a:pPr algn="l" fontAlgn="base"/>
            <a:r>
              <a:rPr lang="en-US" sz="2400" b="0" i="0" dirty="0">
                <a:solidFill>
                  <a:srgbClr val="333333"/>
                </a:solidFill>
                <a:effectLst/>
                <a:latin typeface="Open Sans" panose="020B0606030504020204" pitchFamily="34" charset="0"/>
              </a:rPr>
              <a:t>Here are three heat related illnesses to look out for…</a:t>
            </a:r>
          </a:p>
          <a:p>
            <a:pPr algn="l" fontAlgn="base"/>
            <a:endParaRPr lang="en-US" sz="2400" b="0" i="0" dirty="0">
              <a:solidFill>
                <a:srgbClr val="333333"/>
              </a:solidFill>
              <a:effectLst/>
              <a:latin typeface="Open Sans" panose="020B0606030504020204" pitchFamily="34" charset="0"/>
            </a:endParaRPr>
          </a:p>
          <a:p>
            <a:pPr algn="l" fontAlgn="base"/>
            <a:r>
              <a:rPr lang="en-US" sz="2400" b="0" i="0" dirty="0">
                <a:solidFill>
                  <a:srgbClr val="333333"/>
                </a:solidFill>
                <a:effectLst/>
                <a:latin typeface="Open Sans" panose="020B0606030504020204" pitchFamily="34" charset="0"/>
              </a:rPr>
              <a:t>Heat Stroke</a:t>
            </a:r>
          </a:p>
          <a:p>
            <a:pPr algn="l" fontAlgn="base"/>
            <a:r>
              <a:rPr lang="en-US" sz="2400" b="0" i="0" dirty="0">
                <a:solidFill>
                  <a:srgbClr val="666666"/>
                </a:solidFill>
                <a:effectLst/>
                <a:latin typeface="Montserrat" panose="00000500000000000000" pitchFamily="2" charset="0"/>
              </a:rPr>
              <a:t>Heat stroke occurs when the ability to sweat fails and body temperature rises to a dangerous level quickly. It’s often fatal or results in organ damage. Someone experiencing heatstroke will have very hot skin and an altered mental state. Seizures can result. Ridding the body of excess heat is crucial.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solidFill>
                <a:srgbClr val="666666"/>
              </a:solidFill>
              <a:effectLst/>
              <a:latin typeface="Montserrat" panose="00000500000000000000" pitchFamily="2" charset="0"/>
            </a:endParaRPr>
          </a:p>
          <a:p>
            <a:pPr algn="l" fontAlgn="base"/>
            <a:r>
              <a:rPr lang="en-US" sz="1100" b="0" i="0" dirty="0">
                <a:solidFill>
                  <a:srgbClr val="333333"/>
                </a:solidFill>
                <a:effectLst/>
                <a:latin typeface="Open Sans" panose="020B0606030504020204" pitchFamily="34" charset="0"/>
              </a:rPr>
              <a:t>Heat Exhaustion</a:t>
            </a:r>
          </a:p>
          <a:p>
            <a:pPr algn="l" fontAlgn="base"/>
            <a:r>
              <a:rPr lang="en-US" sz="1100" b="0" i="0" dirty="0">
                <a:solidFill>
                  <a:srgbClr val="666666"/>
                </a:solidFill>
                <a:effectLst/>
                <a:latin typeface="Montserrat" panose="00000500000000000000" pitchFamily="2" charset="0"/>
              </a:rPr>
              <a:t>When the body loses an excessive amount of salt and water, heat exhaustion sets in. People who work outdoors and athletes are very susceptible. Symptoms are similar to the flu, and include severe thirst, fatigue, headache, nausea, vomiting and, sometimes, diarrhea. They may also have clammy or pale skin, dizziness, or rapid pulse.</a:t>
            </a:r>
          </a:p>
          <a:p>
            <a:pPr algn="l" fontAlgn="base"/>
            <a:endParaRPr lang="en-US" sz="1100" b="0" i="0" dirty="0">
              <a:solidFill>
                <a:srgbClr val="666666"/>
              </a:solidFill>
              <a:effectLst/>
              <a:latin typeface="Montserrat" panose="00000500000000000000" pitchFamily="2" charset="0"/>
            </a:endParaRPr>
          </a:p>
          <a:p>
            <a:pPr algn="l" fontAlgn="base"/>
            <a:r>
              <a:rPr lang="en-US" sz="1600" b="0" i="0" dirty="0">
                <a:solidFill>
                  <a:srgbClr val="333333"/>
                </a:solidFill>
                <a:effectLst/>
                <a:latin typeface="Open Sans" panose="020B0606030504020204" pitchFamily="34" charset="0"/>
              </a:rPr>
              <a:t>Heat Cramps</a:t>
            </a:r>
          </a:p>
          <a:p>
            <a:pPr algn="l" fontAlgn="base"/>
            <a:r>
              <a:rPr lang="en-US" sz="1600" b="0" i="0" dirty="0">
                <a:solidFill>
                  <a:srgbClr val="666666"/>
                </a:solidFill>
                <a:effectLst/>
                <a:latin typeface="Montserrat" panose="00000500000000000000" pitchFamily="2" charset="0"/>
              </a:rPr>
              <a:t>Heat cramps are muscle spasms usually affecting the legs or abdominals, often after physical activity. Excessive sweating reduces salt levels </a:t>
            </a:r>
            <a:r>
              <a:rPr lang="en-US" sz="1600" b="0" i="0" dirty="0" err="1">
                <a:solidFill>
                  <a:srgbClr val="666666"/>
                </a:solidFill>
                <a:effectLst/>
                <a:latin typeface="Montserrat" panose="00000500000000000000" pitchFamily="2" charset="0"/>
              </a:rPr>
              <a:t>inthe</a:t>
            </a:r>
            <a:r>
              <a:rPr lang="en-US" sz="1600" b="0" i="0" dirty="0">
                <a:solidFill>
                  <a:srgbClr val="666666"/>
                </a:solidFill>
                <a:effectLst/>
                <a:latin typeface="Montserrat" panose="00000500000000000000" pitchFamily="2" charset="0"/>
              </a:rPr>
              <a:t> body, resulting in heat cramps.</a:t>
            </a:r>
          </a:p>
          <a:p>
            <a:pPr algn="l" fontAlgn="base"/>
            <a:r>
              <a:rPr lang="en-US" sz="1600" b="0" i="0" dirty="0">
                <a:solidFill>
                  <a:srgbClr val="666666"/>
                </a:solidFill>
                <a:effectLst/>
                <a:latin typeface="Montserrat" panose="00000500000000000000" pitchFamily="2" charset="0"/>
              </a:rPr>
              <a:t>Persons with pain or spasms in the abdomen, arms or legs should not return to work for a few hours.</a:t>
            </a:r>
          </a:p>
          <a:p>
            <a:pPr algn="l" fontAlgn="base"/>
            <a:endParaRPr lang="en-US" sz="1100" b="0" i="0" dirty="0">
              <a:solidFill>
                <a:srgbClr val="666666"/>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666666"/>
                </a:solidFill>
                <a:effectLst/>
                <a:latin typeface="Montserrat" panose="00000500000000000000" pitchFamily="2" charset="0"/>
              </a:rPr>
              <a:t>Anyone can be at risk for a heat-related illness. Follow these summer safety tips, to keep you and your family safe and out of the emergency room!</a:t>
            </a:r>
            <a:endParaRPr lang="en-US" sz="900" dirty="0">
              <a:solidFill>
                <a:srgbClr val="002060"/>
              </a:solidFill>
            </a:endParaRPr>
          </a:p>
        </p:txBody>
      </p:sp>
    </p:spTree>
    <p:extLst>
      <p:ext uri="{BB962C8B-B14F-4D97-AF65-F5344CB8AC3E}">
        <p14:creationId xmlns:p14="http://schemas.microsoft.com/office/powerpoint/2010/main" val="215065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thank you Corinne for inviting us to let everyone know about the change to the PD 10 Month End Close Schedule.</a:t>
            </a:r>
          </a:p>
          <a:p>
            <a:endParaRPr lang="en-US" dirty="0"/>
          </a:p>
          <a:p>
            <a:r>
              <a:rPr lang="en-US" dirty="0"/>
              <a:t>We are happy to spread the news about changes to the calendar which will allow both US and Canada employees to enjoy their respective National Holidays, Canada Day which is celebrated on Friday July 1</a:t>
            </a:r>
            <a:r>
              <a:rPr lang="en-US" baseline="30000" dirty="0"/>
              <a:t>st</a:t>
            </a:r>
            <a:r>
              <a:rPr lang="en-US" dirty="0"/>
              <a:t>, and US Independence Day which is celebrated on Monday July 4</a:t>
            </a:r>
            <a:r>
              <a:rPr lang="en-US" baseline="30000" dirty="0"/>
              <a:t>th</a:t>
            </a:r>
            <a:r>
              <a:rPr lang="en-US" dirty="0"/>
              <a:t>!  This was possible because of the way in which the calendar lined up this year!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D1891-5371-4F31-AC5E-BF8178F91B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95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Pd 10 close has been adjusted to recognized the US July 4</a:t>
            </a:r>
            <a:r>
              <a:rPr lang="en-US" baseline="30000" dirty="0"/>
              <a:t>th</a:t>
            </a:r>
            <a:r>
              <a:rPr lang="en-US" dirty="0"/>
              <a:t> holiday.  We will be celebrating the holiday on Monday July 4</a:t>
            </a:r>
            <a:r>
              <a:rPr lang="en-US" baseline="30000" dirty="0"/>
              <a:t>.  </a:t>
            </a:r>
          </a:p>
          <a:p>
            <a:pPr marL="171450" indent="-171450">
              <a:buFont typeface="Arial" panose="020B0604020202020204" pitchFamily="34" charset="0"/>
              <a:buChar char="•"/>
            </a:pPr>
            <a:endParaRPr lang="en-US" baseline="30000" dirty="0"/>
          </a:p>
          <a:p>
            <a:pPr marL="171450" indent="-171450">
              <a:buFont typeface="Arial" panose="020B0604020202020204" pitchFamily="34" charset="0"/>
              <a:buChar char="•"/>
            </a:pPr>
            <a:r>
              <a:rPr lang="en-US" dirty="0"/>
              <a:t>We </a:t>
            </a:r>
            <a:r>
              <a:rPr lang="en-US" sz="1200" kern="1200" dirty="0">
                <a:solidFill>
                  <a:schemeClr val="tx1"/>
                </a:solidFill>
                <a:latin typeface="+mn-lt"/>
                <a:ea typeface="+mn-ea"/>
                <a:cs typeface="+mn-cs"/>
              </a:rPr>
              <a:t>are taking a “pause” on July 4th which would have been BD+2.   We will resume on Tuesday July 5, with our typical BD+2 activities. </a:t>
            </a:r>
          </a:p>
          <a:p>
            <a:pPr marL="171450" indent="-171450">
              <a:buFont typeface="Arial" panose="020B0604020202020204" pitchFamily="34" charset="0"/>
              <a:buChar char="•"/>
            </a:pPr>
            <a:r>
              <a:rPr lang="en-US" sz="1200" kern="1200" dirty="0">
                <a:solidFill>
                  <a:schemeClr val="tx1"/>
                </a:solidFill>
                <a:latin typeface="+mn-lt"/>
                <a:ea typeface="+mn-ea"/>
                <a:cs typeface="+mn-cs"/>
              </a:rPr>
              <a:t>Wednesday July 6th will be BD+3 with adjustments being processed through 8 pm Eastern Time.</a:t>
            </a:r>
          </a:p>
          <a:p>
            <a:pPr marL="171450" indent="-171450">
              <a:buFont typeface="Arial" panose="020B0604020202020204" pitchFamily="34" charset="0"/>
              <a:buChar char="•"/>
            </a:pPr>
            <a:r>
              <a:rPr lang="en-US" sz="1200" kern="1200" dirty="0">
                <a:solidFill>
                  <a:schemeClr val="tx1"/>
                </a:solidFill>
                <a:latin typeface="+mn-lt"/>
                <a:ea typeface="+mn-ea"/>
                <a:cs typeface="+mn-cs"/>
              </a:rPr>
              <a:t>Thursday July 7th will be BD +4 and the cut off for PD 10 adjustments for the period due by 2 pm Eastern Time</a:t>
            </a:r>
            <a:r>
              <a:rPr lang="en-US" dirty="0"/>
              <a:t> </a:t>
            </a:r>
          </a:p>
          <a:p>
            <a:pPr marL="171450" indent="-171450">
              <a:buFont typeface="Arial" panose="020B0604020202020204" pitchFamily="34" charset="0"/>
              <a:buChar char="•"/>
            </a:pPr>
            <a:r>
              <a:rPr lang="en-US" dirty="0"/>
              <a:t>Friday July 8</a:t>
            </a:r>
            <a:r>
              <a:rPr lang="en-US" baseline="30000" dirty="0"/>
              <a:t>th</a:t>
            </a:r>
            <a:r>
              <a:rPr lang="en-US" dirty="0"/>
              <a:t> will be BD+5 and all reports will be final and client statements and settlements will be available.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One question that we typically get in July, is what happens with Transmission deadlines for the first week of Period 11 if I do not transmit on July 4</a:t>
            </a:r>
            <a:r>
              <a:rPr lang="en-US" baseline="30000" dirty="0"/>
              <a:t>th</a:t>
            </a:r>
            <a:r>
              <a:rPr lang="en-US" dirty="0"/>
              <a:t>?  </a:t>
            </a:r>
          </a:p>
          <a:p>
            <a:pPr marL="171450" indent="-171450">
              <a:buFont typeface="Arial" panose="020B0604020202020204" pitchFamily="34" charset="0"/>
              <a:buChar char="•"/>
            </a:pPr>
            <a:r>
              <a:rPr lang="en-US" dirty="0"/>
              <a:t>If you are unable to  transmit by the Monday 11:45pm Eastern Time deadline, your transmission will post in the following week of Period 11.  This will not affect your Period 10 data.</a:t>
            </a:r>
          </a:p>
          <a:p>
            <a:pPr marL="457200" lvl="1"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1E5280-4C8A-4DDA-919C-CF14FDFA5F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96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Pd 10 close has also been adjusted to recognize the Canadian July 1st holiday, which is celebrated on Friday July 1</a:t>
            </a:r>
            <a:r>
              <a:rPr lang="en-US" baseline="30000" dirty="0"/>
              <a:t>st</a:t>
            </a:r>
            <a:r>
              <a:rPr lang="en-US" dirty="0"/>
              <a:t>.  We are moving the Period 10 final transmission deadline from July 1 to July 4</a:t>
            </a:r>
            <a:r>
              <a:rPr lang="en-US" baseline="30000" dirty="0"/>
              <a:t>th</a:t>
            </a:r>
            <a:r>
              <a:rPr lang="en-US" dirty="0"/>
              <a:t> 11:45pm Eastern Time.  This will allow Canadian employees the opportunity to enjoy the holiday without worrying about meeting the month end transmission deadline.</a:t>
            </a:r>
          </a:p>
          <a:p>
            <a:pPr marL="171450" indent="-171450">
              <a:buFont typeface="Arial" panose="020B0604020202020204" pitchFamily="34" charset="0"/>
              <a:buChar char="•"/>
            </a:pPr>
            <a:r>
              <a:rPr lang="en-US" dirty="0"/>
              <a:t>We are still taking a “pause” on July 4</a:t>
            </a:r>
            <a:r>
              <a:rPr lang="en-US" baseline="30000" dirty="0"/>
              <a:t>th</a:t>
            </a:r>
            <a:r>
              <a:rPr lang="en-US" dirty="0"/>
              <a:t> which would have been BD+2, meaning the Operations Accountant will be observing the US holiday.</a:t>
            </a:r>
          </a:p>
          <a:p>
            <a:pPr marL="171450" indent="-171450">
              <a:buFont typeface="Arial" panose="020B0604020202020204" pitchFamily="34" charset="0"/>
              <a:buChar char="•"/>
            </a:pPr>
            <a:r>
              <a:rPr lang="en-US" dirty="0"/>
              <a:t>We will resume with BD+2 on Tuesday July 5</a:t>
            </a:r>
            <a:r>
              <a:rPr lang="en-US" baseline="30000" dirty="0"/>
              <a:t>th</a:t>
            </a:r>
            <a:r>
              <a:rPr lang="en-US" dirty="0"/>
              <a:t>.  </a:t>
            </a:r>
          </a:p>
          <a:p>
            <a:pPr marL="171450" indent="-171450">
              <a:buFont typeface="Arial" panose="020B0604020202020204" pitchFamily="34" charset="0"/>
              <a:buChar char="•"/>
            </a:pPr>
            <a:r>
              <a:rPr lang="en-US" dirty="0"/>
              <a:t>Wednesday July 6</a:t>
            </a:r>
            <a:r>
              <a:rPr lang="en-US" baseline="30000" dirty="0"/>
              <a:t>th</a:t>
            </a:r>
            <a:r>
              <a:rPr lang="en-US" dirty="0"/>
              <a:t> will be BD+3 with adjustment being processed through 8 pm Eastern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Thursday July 7th will be BD +4 and the cut off for PD 10 adjustments for the period due by 2 pm Eastern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Friday July 8</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will be BD+5 and all reports will be final and client statements and settlements will be available.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there any questions?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58D402-E298-4873-9619-542A72A5D6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39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043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14.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Master" Target="../slideMasters/slideMaster8.xml"/><Relationship Id="rId4" Type="http://schemas.openxmlformats.org/officeDocument/2006/relationships/image" Target="../media/image11.wmf"/></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14.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0.xml"/><Relationship Id="rId5" Type="http://schemas.openxmlformats.org/officeDocument/2006/relationships/image" Target="../media/image6.svg"/><Relationship Id="rId4" Type="http://schemas.openxmlformats.org/officeDocument/2006/relationships/image" Target="../media/image20.png"/></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17.pn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2.xml"/><Relationship Id="rId5" Type="http://schemas.openxmlformats.org/officeDocument/2006/relationships/image" Target="../media/image6.svg"/><Relationship Id="rId4" Type="http://schemas.openxmlformats.org/officeDocument/2006/relationships/image" Target="../media/image20.pn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17.png"/></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17.png"/></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17.png"/></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5.xml"/><Relationship Id="rId5" Type="http://schemas.openxmlformats.org/officeDocument/2006/relationships/image" Target="../media/image6.svg"/><Relationship Id="rId4" Type="http://schemas.openxmlformats.org/officeDocument/2006/relationships/image" Target="../media/image20.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1.w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w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11.wmf"/></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June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30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88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2118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299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1604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10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22303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3250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9252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3840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1248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565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838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52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270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3654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969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0584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1955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411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0785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48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31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369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2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80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98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62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4" y="1584011"/>
            <a:ext cx="5365751"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June 2022.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78513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June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703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June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37132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June 2022.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144252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June 2022.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724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June 2022.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908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126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894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763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43399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0456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5308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1492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5505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53027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2724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899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427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0629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720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5800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7095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8067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6638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149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8115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7433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4396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72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936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400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385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279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97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049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June 2022.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64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June 2022.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285375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June 2022.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351767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June 2022.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683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47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June 2022.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298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294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5491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5615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52910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4592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7432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2763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6849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0107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265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3630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93785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73306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8252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7055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77977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1212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8094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62645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5162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710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81776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969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308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255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09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65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54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3" y="1115221"/>
            <a:ext cx="2637268" cy="847974"/>
          </a:xfrm>
          <a:prstGeom prst="rect">
            <a:avLst/>
          </a:prstGeom>
        </p:spPr>
      </p:pic>
      <p:sp>
        <p:nvSpPr>
          <p:cNvPr id="5" name="Titre 4"/>
          <p:cNvSpPr>
            <a:spLocks noGrp="1"/>
          </p:cNvSpPr>
          <p:nvPr>
            <p:ph type="title" hasCustomPrompt="1"/>
          </p:nvPr>
        </p:nvSpPr>
        <p:spPr bwMode="gray">
          <a:xfrm>
            <a:off x="565096" y="2613440"/>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6"/>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90" indent="0">
              <a:buNone/>
              <a:defRPr lang="fr-FR" kern="1200" smtClean="0">
                <a:solidFill>
                  <a:schemeClr val="tx1"/>
                </a:solidFill>
                <a:latin typeface="Arial" charset="0"/>
                <a:ea typeface="+mn-ea"/>
                <a:cs typeface="+mn-cs"/>
              </a:defRPr>
            </a:lvl2pPr>
            <a:lvl3pPr marL="737754" indent="0">
              <a:buNone/>
              <a:defRPr lang="fr-FR" kern="1200" smtClean="0">
                <a:solidFill>
                  <a:schemeClr val="tx1"/>
                </a:solidFill>
                <a:latin typeface="Arial" charset="0"/>
                <a:ea typeface="+mn-ea"/>
                <a:cs typeface="+mn-cs"/>
              </a:defRPr>
            </a:lvl3pPr>
            <a:lvl4pPr marL="1191517" indent="0">
              <a:buNone/>
              <a:defRPr lang="fr-FR" kern="1200" smtClean="0">
                <a:solidFill>
                  <a:schemeClr val="tx1"/>
                </a:solidFill>
                <a:latin typeface="Arial" charset="0"/>
                <a:ea typeface="+mn-ea"/>
                <a:cs typeface="+mn-cs"/>
              </a:defRPr>
            </a:lvl4pPr>
            <a:lvl5pPr marL="1542149"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6"/>
            <a:ext cx="12192000" cy="215444"/>
          </a:xfrm>
          <a:prstGeom prst="rect">
            <a:avLst/>
          </a:prstGeom>
        </p:spPr>
        <p:txBody>
          <a:bodyPr wrap="square" lIns="91387" tIns="45693" rIns="91387" bIns="45693">
            <a:spAutoFit/>
          </a:bodyPr>
          <a:lstStyle/>
          <a:p>
            <a:pPr algn="ctr" defTabSz="913865"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9213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90" indent="0">
              <a:buNone/>
              <a:defRPr lang="fr-FR" kern="1200" smtClean="0">
                <a:solidFill>
                  <a:schemeClr val="tx1"/>
                </a:solidFill>
                <a:latin typeface="Arial" charset="0"/>
                <a:ea typeface="+mn-ea"/>
                <a:cs typeface="+mn-cs"/>
              </a:defRPr>
            </a:lvl2pPr>
            <a:lvl3pPr marL="737754" indent="0">
              <a:buNone/>
              <a:defRPr lang="fr-FR" kern="1200" smtClean="0">
                <a:solidFill>
                  <a:schemeClr val="tx1"/>
                </a:solidFill>
                <a:latin typeface="Arial" charset="0"/>
                <a:ea typeface="+mn-ea"/>
                <a:cs typeface="+mn-cs"/>
              </a:defRPr>
            </a:lvl3pPr>
            <a:lvl4pPr marL="1191517" indent="0">
              <a:buNone/>
              <a:defRPr lang="fr-FR" kern="1200" smtClean="0">
                <a:solidFill>
                  <a:schemeClr val="tx1"/>
                </a:solidFill>
                <a:latin typeface="Arial" charset="0"/>
                <a:ea typeface="+mn-ea"/>
                <a:cs typeface="+mn-cs"/>
              </a:defRPr>
            </a:lvl4pPr>
            <a:lvl5pPr marL="1542149"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3"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lIns="91387" tIns="45693" rIns="91387" bIns="45693">
            <a:spAutoFit/>
          </a:bodyPr>
          <a:lstStyle/>
          <a:p>
            <a:pPr algn="ctr" defTabSz="913865"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65" eaLnBrk="0" fontAlgn="base" hangingPunct="0">
              <a:lnSpc>
                <a:spcPct val="90000"/>
              </a:lnSpc>
              <a:spcBef>
                <a:spcPct val="0"/>
              </a:spcBef>
              <a:spcAft>
                <a:spcPct val="0"/>
              </a:spcAft>
              <a:buClr>
                <a:srgbClr val="FF3333"/>
              </a:buClr>
              <a:buSzPct val="120000"/>
              <a:tabLst>
                <a:tab pos="1082040" algn="l"/>
                <a:tab pos="1615130" algn="l"/>
                <a:tab pos="2148219" algn="l"/>
                <a:tab pos="8072477" algn="r"/>
              </a:tabLst>
            </a:pPr>
            <a:fld id="{B0A9F6E7-FE5B-4861-9484-6E92718E32B1}" type="slidenum">
              <a:rPr lang="en-US" smtClean="0">
                <a:solidFill>
                  <a:srgbClr val="000000"/>
                </a:solidFill>
              </a:rPr>
              <a:pPr defTabSz="913865" eaLnBrk="0" fontAlgn="base" hangingPunct="0">
                <a:lnSpc>
                  <a:spcPct val="90000"/>
                </a:lnSpc>
                <a:spcBef>
                  <a:spcPct val="0"/>
                </a:spcBef>
                <a:spcAft>
                  <a:spcPct val="0"/>
                </a:spcAft>
                <a:buClr>
                  <a:srgbClr val="FF3333"/>
                </a:buClr>
                <a:buSzPct val="120000"/>
                <a:tabLst>
                  <a:tab pos="1082040" algn="l"/>
                  <a:tab pos="1615130" algn="l"/>
                  <a:tab pos="2148219" algn="l"/>
                  <a:tab pos="8072477" algn="r"/>
                </a:tabLst>
              </a:pPr>
              <a:t>‹#›</a:t>
            </a:fld>
            <a:r>
              <a:rPr lang="en-US">
                <a:solidFill>
                  <a:srgbClr val="000000"/>
                </a:solidFill>
              </a:rPr>
              <a:t>  </a:t>
            </a:r>
          </a:p>
        </p:txBody>
      </p:sp>
    </p:spTree>
    <p:extLst>
      <p:ext uri="{BB962C8B-B14F-4D97-AF65-F5344CB8AC3E}">
        <p14:creationId xmlns:p14="http://schemas.microsoft.com/office/powerpoint/2010/main" val="323903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40" algn="l"/>
                <a:tab pos="1615130" algn="l"/>
                <a:tab pos="2148219" algn="l"/>
                <a:tab pos="8072477" algn="r"/>
              </a:tabLst>
            </a:pPr>
            <a:fld id="{B0A9F6E7-FE5B-4861-9484-6E92718E32B1}" type="slidenum">
              <a:rPr lang="en-US" smtClean="0">
                <a:solidFill>
                  <a:srgbClr val="000000"/>
                </a:solidFill>
              </a:rPr>
              <a:pPr eaLnBrk="0" hangingPunct="0">
                <a:lnSpc>
                  <a:spcPct val="90000"/>
                </a:lnSpc>
                <a:buClr>
                  <a:srgbClr val="FF3333"/>
                </a:buClr>
                <a:buSzPct val="120000"/>
                <a:tabLst>
                  <a:tab pos="1082040" algn="l"/>
                  <a:tab pos="1615130" algn="l"/>
                  <a:tab pos="2148219" algn="l"/>
                  <a:tab pos="8072477" algn="r"/>
                </a:tabLst>
              </a:pPr>
              <a:t>‹#›</a:t>
            </a:fld>
            <a:r>
              <a:rPr lang="en-US">
                <a:solidFill>
                  <a:srgbClr val="000000"/>
                </a:solidFill>
              </a:rPr>
              <a:t> </a:t>
            </a:r>
          </a:p>
        </p:txBody>
      </p:sp>
      <p:cxnSp>
        <p:nvCxnSpPr>
          <p:cNvPr id="4" name="Connecteur droit 3"/>
          <p:cNvCxnSpPr/>
          <p:nvPr userDrawn="1"/>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5"/>
            <a:ext cx="10998200" cy="438912"/>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133644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0067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2"/>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40" algn="l"/>
                <a:tab pos="1615130" algn="l"/>
                <a:tab pos="2148219" algn="l"/>
                <a:tab pos="8072477" algn="r"/>
              </a:tabLst>
            </a:pPr>
            <a:fld id="{B0A9F6E7-FE5B-4861-9484-6E92718E32B1}" type="slidenum">
              <a:rPr lang="en-US" smtClean="0">
                <a:solidFill>
                  <a:srgbClr val="000000"/>
                </a:solidFill>
              </a:rPr>
              <a:pPr eaLnBrk="0" hangingPunct="0">
                <a:lnSpc>
                  <a:spcPct val="90000"/>
                </a:lnSpc>
                <a:buClr>
                  <a:srgbClr val="FF3333"/>
                </a:buClr>
                <a:buSzPct val="120000"/>
                <a:tabLst>
                  <a:tab pos="1082040" algn="l"/>
                  <a:tab pos="1615130" algn="l"/>
                  <a:tab pos="2148219" algn="l"/>
                  <a:tab pos="8072477"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5" y="6194471"/>
            <a:ext cx="1612071" cy="518337"/>
          </a:xfrm>
          <a:prstGeom prst="rect">
            <a:avLst/>
          </a:prstGeom>
        </p:spPr>
      </p:pic>
      <p:cxnSp>
        <p:nvCxnSpPr>
          <p:cNvPr id="7" name="Connecteur droit 3"/>
          <p:cNvCxnSpPr/>
          <p:nvPr userDrawn="1"/>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5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1" y="352425"/>
            <a:ext cx="7035799" cy="5803730"/>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June 2022. All rights Reserved</a:t>
            </a:r>
          </a:p>
        </p:txBody>
      </p:sp>
    </p:spTree>
    <p:extLst>
      <p:ext uri="{BB962C8B-B14F-4D97-AF65-F5344CB8AC3E}">
        <p14:creationId xmlns:p14="http://schemas.microsoft.com/office/powerpoint/2010/main" val="115167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2" y="352428"/>
            <a:ext cx="70357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8"/>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June 2022. All rights Reserved</a:t>
            </a:r>
          </a:p>
        </p:txBody>
      </p:sp>
    </p:spTree>
    <p:extLst>
      <p:ext uri="{BB962C8B-B14F-4D97-AF65-F5344CB8AC3E}">
        <p14:creationId xmlns:p14="http://schemas.microsoft.com/office/powerpoint/2010/main" val="184930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Unit Controller Call Series © Sodexo June 2022. All rights Reserved</a:t>
            </a:r>
          </a:p>
        </p:txBody>
      </p:sp>
    </p:spTree>
    <p:extLst>
      <p:ext uri="{BB962C8B-B14F-4D97-AF65-F5344CB8AC3E}">
        <p14:creationId xmlns:p14="http://schemas.microsoft.com/office/powerpoint/2010/main" val="81999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799"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50508"/>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June 2022.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4"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5"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171608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CF2F0-A5F4-44C2-972E-6C28F15C17CC}"/>
              </a:ext>
            </a:extLst>
          </p:cNvPr>
          <p:cNvSpPr>
            <a:spLocks noGrp="1"/>
          </p:cNvSpPr>
          <p:nvPr>
            <p:ph type="title"/>
          </p:nvPr>
        </p:nvSpPr>
        <p:spPr/>
        <p:txBody>
          <a:bodyPr/>
          <a:lstStyle/>
          <a:p>
            <a:r>
              <a:rPr lang="en-US"/>
              <a:t>Click to edit Master title style</a:t>
            </a:r>
            <a:endParaRPr lang="en-GB"/>
          </a:p>
        </p:txBody>
      </p:sp>
      <p:sp>
        <p:nvSpPr>
          <p:cNvPr id="8" name="Text Placeholder 8"/>
          <p:cNvSpPr>
            <a:spLocks noGrp="1"/>
          </p:cNvSpPr>
          <p:nvPr>
            <p:ph type="body" sz="quarter" idx="15" hasCustomPrompt="1"/>
          </p:nvPr>
        </p:nvSpPr>
        <p:spPr>
          <a:xfrm>
            <a:off x="624000" y="981000"/>
            <a:ext cx="10944000" cy="288000"/>
          </a:xfrm>
        </p:spPr>
        <p:txBody>
          <a:bodyPr>
            <a:noAutofit/>
          </a:bodyPr>
          <a:lstStyle>
            <a:lvl1pPr marL="0" indent="0">
              <a:buNone/>
              <a:defRPr sz="2400" b="1">
                <a:solidFill>
                  <a:srgbClr val="65676A"/>
                </a:solidFill>
              </a:defRPr>
            </a:lvl1pPr>
          </a:lstStyle>
          <a:p>
            <a:pPr lvl="0"/>
            <a:r>
              <a:rPr lang="en-US" noProof="0"/>
              <a:t>[Subtitle]</a:t>
            </a:r>
          </a:p>
        </p:txBody>
      </p:sp>
      <p:sp>
        <p:nvSpPr>
          <p:cNvPr id="7" name="Content Placeholder 6"/>
          <p:cNvSpPr>
            <a:spLocks noGrp="1"/>
          </p:cNvSpPr>
          <p:nvPr>
            <p:ph sz="quarter" idx="13"/>
          </p:nvPr>
        </p:nvSpPr>
        <p:spPr>
          <a:xfrm>
            <a:off x="624000" y="1557000"/>
            <a:ext cx="10938000" cy="4608851"/>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a:p>
        </p:txBody>
      </p:sp>
      <p:sp>
        <p:nvSpPr>
          <p:cNvPr id="2" name="Footer Placeholder 1"/>
          <p:cNvSpPr>
            <a:spLocks noGrp="1"/>
          </p:cNvSpPr>
          <p:nvPr>
            <p:ph type="ftr" sz="quarter" idx="16"/>
          </p:nvPr>
        </p:nvSpPr>
        <p:spPr/>
        <p:txBody>
          <a:bodyPr/>
          <a:lstStyle/>
          <a:p>
            <a:r>
              <a:rPr lang="en-US" noProof="0"/>
              <a:t>Unit Controller Call Series © Sodexo June 2022. All rights Reserved</a:t>
            </a:r>
          </a:p>
        </p:txBody>
      </p:sp>
    </p:spTree>
    <p:extLst>
      <p:ext uri="{BB962C8B-B14F-4D97-AF65-F5344CB8AC3E}">
        <p14:creationId xmlns:p14="http://schemas.microsoft.com/office/powerpoint/2010/main" val="163787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D3D0C9"/>
        </a:solidFill>
        <a:effectLst/>
      </p:bgPr>
    </p:bg>
    <p:spTree>
      <p:nvGrpSpPr>
        <p:cNvPr id="1" name=""/>
        <p:cNvGrpSpPr/>
        <p:nvPr/>
      </p:nvGrpSpPr>
      <p:grpSpPr>
        <a:xfrm>
          <a:off x="0" y="0"/>
          <a:ext cx="0" cy="0"/>
          <a:chOff x="0" y="0"/>
          <a:chExt cx="0" cy="0"/>
        </a:xfrm>
      </p:grpSpPr>
      <p:pic>
        <p:nvPicPr>
          <p:cNvPr id="15" name="Picture red link">
            <a:extLst>
              <a:ext uri="{FF2B5EF4-FFF2-40B4-BE49-F238E27FC236}">
                <a16:creationId xmlns:a16="http://schemas.microsoft.com/office/drawing/2014/main" id="{DCC5FBF7-E1D8-4B3C-B71A-92BDCC894BBD}"/>
              </a:ext>
            </a:extLst>
          </p:cNvPr>
          <p:cNvPicPr>
            <a:picLocks noChangeAspect="1"/>
          </p:cNvPicPr>
          <p:nvPr userDrawn="1"/>
        </p:nvPicPr>
        <p:blipFill>
          <a:blip r:embed="rId2"/>
          <a:stretch>
            <a:fillRect/>
          </a:stretch>
        </p:blipFill>
        <p:spPr>
          <a:xfrm>
            <a:off x="5" y="480589"/>
            <a:ext cx="12191993" cy="1468768"/>
          </a:xfrm>
          <a:prstGeom prst="rect">
            <a:avLst/>
          </a:prstGeom>
        </p:spPr>
      </p:pic>
      <p:pic>
        <p:nvPicPr>
          <p:cNvPr id="19" name="Picture logo Sodexo">
            <a:extLst>
              <a:ext uri="{FF2B5EF4-FFF2-40B4-BE49-F238E27FC236}">
                <a16:creationId xmlns:a16="http://schemas.microsoft.com/office/drawing/2014/main" id="{D69E197C-F249-4E21-B2D0-0485D967E2FB}"/>
              </a:ext>
            </a:extLst>
          </p:cNvPr>
          <p:cNvPicPr>
            <a:picLocks noChangeAspect="1"/>
          </p:cNvPicPr>
          <p:nvPr userDrawn="1"/>
        </p:nvPicPr>
        <p:blipFill>
          <a:blip r:embed="rId3"/>
          <a:stretch>
            <a:fillRect/>
          </a:stretch>
        </p:blipFill>
        <p:spPr>
          <a:xfrm>
            <a:off x="9961723" y="937260"/>
            <a:ext cx="1964975" cy="842400"/>
          </a:xfrm>
          <a:prstGeom prst="rect">
            <a:avLst/>
          </a:prstGeom>
        </p:spPr>
      </p:pic>
      <p:sp>
        <p:nvSpPr>
          <p:cNvPr id="17" name="Text Placeholder 16"/>
          <p:cNvSpPr>
            <a:spLocks noGrp="1"/>
          </p:cNvSpPr>
          <p:nvPr>
            <p:ph type="body" sz="quarter" idx="12" hasCustomPrompt="1"/>
          </p:nvPr>
        </p:nvSpPr>
        <p:spPr>
          <a:xfrm>
            <a:off x="6203952" y="3030054"/>
            <a:ext cx="5760000" cy="1093357"/>
          </a:xfrm>
          <a:solidFill>
            <a:schemeClr val="accent1"/>
          </a:solidFill>
        </p:spPr>
        <p:txBody>
          <a:bodyPr lIns="133200" tIns="72000" rIns="133200" bIns="72000">
            <a:noAutofit/>
          </a:bodyPr>
          <a:lstStyle>
            <a:lvl1pPr marL="0" indent="0" algn="r">
              <a:spcBef>
                <a:spcPts val="0"/>
              </a:spcBef>
              <a:spcAft>
                <a:spcPts val="2933"/>
              </a:spcAft>
              <a:buNone/>
              <a:defRPr lang="en-US" sz="4000" b="1" kern="1200" dirty="0">
                <a:solidFill>
                  <a:schemeClr val="bg1"/>
                </a:solidFill>
                <a:latin typeface="+mn-lt"/>
                <a:ea typeface="+mn-ea"/>
                <a:cs typeface="+mn-cs"/>
              </a:defRPr>
            </a:lvl1pPr>
            <a:lvl2pPr marL="0" indent="0" algn="r">
              <a:spcBef>
                <a:spcPts val="0"/>
              </a:spcBef>
              <a:buNone/>
              <a:defRPr sz="2400" b="0">
                <a:solidFill>
                  <a:schemeClr val="bg1"/>
                </a:solidFill>
              </a:defRPr>
            </a:lvl2pPr>
            <a:lvl3pPr marL="0" indent="0" algn="r">
              <a:spcBef>
                <a:spcPts val="1067"/>
              </a:spcBef>
              <a:buNone/>
              <a:tabLst/>
              <a:defRPr sz="1800"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1"/>
            <a:r>
              <a:rPr lang="en-US"/>
              <a:t>[Subtitle]</a:t>
            </a:r>
          </a:p>
          <a:p>
            <a:pPr lvl="2"/>
            <a:r>
              <a:rPr lang="en-US"/>
              <a:t>[Date]</a:t>
            </a:r>
          </a:p>
        </p:txBody>
      </p:sp>
      <p:sp>
        <p:nvSpPr>
          <p:cNvPr id="3" name="Titre 2">
            <a:extLst>
              <a:ext uri="{FF2B5EF4-FFF2-40B4-BE49-F238E27FC236}">
                <a16:creationId xmlns:a16="http://schemas.microsoft.com/office/drawing/2014/main" id="{8B8245FA-A331-45AE-9F86-A0A963B69D79}"/>
              </a:ext>
            </a:extLst>
          </p:cNvPr>
          <p:cNvSpPr>
            <a:spLocks noGrp="1"/>
          </p:cNvSpPr>
          <p:nvPr>
            <p:ph type="title" hasCustomPrompt="1"/>
          </p:nvPr>
        </p:nvSpPr>
        <p:spPr>
          <a:xfrm>
            <a:off x="6203952" y="2076453"/>
            <a:ext cx="5760000" cy="870014"/>
          </a:xfrm>
          <a:solidFill>
            <a:schemeClr val="accent1"/>
          </a:solidFill>
        </p:spPr>
        <p:txBody>
          <a:bodyPr vert="horz" lIns="133200" tIns="72000" rIns="133200" bIns="180000" rtlCol="0">
            <a:spAutoFit/>
          </a:bodyPr>
          <a:lstStyle>
            <a:lvl1pPr marL="0" indent="0" algn="r" defTabSz="1088443" rtl="0" eaLnBrk="1" latinLnBrk="0" hangingPunct="1">
              <a:spcBef>
                <a:spcPts val="0"/>
              </a:spcBef>
              <a:spcAft>
                <a:spcPts val="2933"/>
              </a:spcAft>
              <a:buClr>
                <a:schemeClr val="accent1"/>
              </a:buClr>
              <a:buFont typeface="Wingdings" panose="05000000000000000000" pitchFamily="2" charset="2"/>
              <a:buNone/>
              <a:defRPr lang="fr-FR" sz="4000" b="1" kern="1200" dirty="0">
                <a:solidFill>
                  <a:schemeClr val="bg1"/>
                </a:solidFill>
                <a:latin typeface="+mn-lt"/>
                <a:ea typeface="+mn-ea"/>
                <a:cs typeface="+mn-cs"/>
              </a:defRPr>
            </a:lvl1pPr>
          </a:lstStyle>
          <a:p>
            <a:pPr marL="0" lvl="0" indent="0" algn="r" defTabSz="1088443" rtl="0" eaLnBrk="1" latinLnBrk="0" hangingPunct="1">
              <a:spcBef>
                <a:spcPts val="0"/>
              </a:spcBef>
              <a:spcAft>
                <a:spcPts val="2933"/>
              </a:spcAft>
              <a:buClr>
                <a:schemeClr val="accent1"/>
              </a:buClr>
              <a:buFont typeface="Wingdings" panose="05000000000000000000" pitchFamily="2" charset="2"/>
              <a:buNone/>
            </a:pPr>
            <a:r>
              <a:rPr lang="fr-FR" sz="4000" b="1" kern="1200">
                <a:solidFill>
                  <a:schemeClr val="bg1"/>
                </a:solidFill>
                <a:latin typeface="+mn-lt"/>
                <a:ea typeface="+mn-ea"/>
                <a:cs typeface="+mn-cs"/>
              </a:rPr>
              <a:t>[</a:t>
            </a:r>
            <a:r>
              <a:rPr lang="fr-FR" err="1"/>
              <a:t>Title</a:t>
            </a:r>
            <a:r>
              <a:rPr lang="fr-FR"/>
              <a:t>]</a:t>
            </a:r>
          </a:p>
        </p:txBody>
      </p:sp>
    </p:spTree>
    <p:extLst>
      <p:ext uri="{BB962C8B-B14F-4D97-AF65-F5344CB8AC3E}">
        <p14:creationId xmlns:p14="http://schemas.microsoft.com/office/powerpoint/2010/main" val="200767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96911" y="920255"/>
            <a:ext cx="10997184" cy="283464"/>
          </a:xfrm>
        </p:spPr>
        <p:txBody>
          <a:bodyPr/>
          <a:lstStyle>
            <a:lvl1pPr marL="0" indent="0">
              <a:buFontTx/>
              <a:buNone/>
              <a:defRPr sz="1200"/>
            </a:lvl1pPr>
          </a:lstStyle>
          <a:p>
            <a:pPr lvl="0"/>
            <a:r>
              <a:rPr lang="en-US"/>
              <a:t>Click to edit Master text styles</a:t>
            </a:r>
          </a:p>
        </p:txBody>
      </p:sp>
      <p:sp>
        <p:nvSpPr>
          <p:cNvPr id="2" name="Title 1"/>
          <p:cNvSpPr>
            <a:spLocks noGrp="1"/>
          </p:cNvSpPr>
          <p:nvPr>
            <p:ph type="title"/>
          </p:nvPr>
        </p:nvSpPr>
        <p:spPr>
          <a:xfrm>
            <a:off x="596911" y="352427"/>
            <a:ext cx="10998200" cy="439579"/>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r" defTabSz="913842" rtl="0" eaLnBrk="0" fontAlgn="auto" latinLnBrk="0" hangingPunct="0">
              <a:lnSpc>
                <a:spcPct val="90000"/>
              </a:lnSpc>
              <a:spcBef>
                <a:spcPts val="0"/>
              </a:spcBef>
              <a:spcAft>
                <a:spcPts val="0"/>
              </a:spcAft>
              <a:buClr>
                <a:srgbClr val="FF3333"/>
              </a:buClr>
              <a:buSzPct val="120000"/>
              <a:buFontTx/>
              <a:buNone/>
              <a:tabLst>
                <a:tab pos="1082013" algn="l"/>
                <a:tab pos="1615090" algn="l"/>
                <a:tab pos="2148165" algn="l"/>
                <a:tab pos="8072276" algn="r"/>
              </a:tabLst>
              <a:defRPr/>
            </a:pPr>
            <a:fld id="{5C0A4363-B962-43F7-8F7A-722DF59762E7}" type="slidenum">
              <a:rPr kumimoji="0" lang="en-US" sz="72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3842" rtl="0" eaLnBrk="0" fontAlgn="auto" latinLnBrk="0" hangingPunct="0">
                <a:lnSpc>
                  <a:spcPct val="90000"/>
                </a:lnSpc>
                <a:spcBef>
                  <a:spcPts val="0"/>
                </a:spcBef>
                <a:spcAft>
                  <a:spcPts val="0"/>
                </a:spcAft>
                <a:buClr>
                  <a:srgbClr val="FF3333"/>
                </a:buClr>
                <a:buSzPct val="120000"/>
                <a:buFontTx/>
                <a:buNone/>
                <a:tabLst>
                  <a:tab pos="1082013" algn="l"/>
                  <a:tab pos="1615090" algn="l"/>
                  <a:tab pos="2148165" algn="l"/>
                  <a:tab pos="8072276" algn="r"/>
                </a:tabLst>
                <a:defRPr/>
              </a:pPr>
              <a:t>‹#›</a:t>
            </a:fld>
            <a:endParaRPr kumimoji="0" lang="en-US" sz="720" b="1" i="0" u="none" strike="noStrike" kern="1200" cap="none" spc="0" normalizeH="0" baseline="0" noProof="0">
              <a:ln>
                <a:noFill/>
              </a:ln>
              <a:solidFill>
                <a:srgbClr val="000000"/>
              </a:solidFill>
              <a:effectLst/>
              <a:uLnTx/>
              <a:uFillTx/>
              <a:latin typeface="Arial"/>
              <a:ea typeface="+mn-ea"/>
              <a:cs typeface="+mn-cs"/>
            </a:endParaRPr>
          </a:p>
        </p:txBody>
      </p:sp>
      <p:sp>
        <p:nvSpPr>
          <p:cNvPr id="7" name="Text Placeholder 5"/>
          <p:cNvSpPr>
            <a:spLocks noGrp="1"/>
          </p:cNvSpPr>
          <p:nvPr>
            <p:ph type="body" sz="quarter" idx="12"/>
          </p:nvPr>
        </p:nvSpPr>
        <p:spPr>
          <a:xfrm>
            <a:off x="596911" y="1349491"/>
            <a:ext cx="10997184" cy="4791249"/>
          </a:xfrm>
        </p:spPr>
        <p:txBody>
          <a:bodyPr/>
          <a:lstStyle>
            <a:lvl1pPr marL="171446" indent="-171446">
              <a:buFont typeface="Wingdings" panose="05000000000000000000" pitchFamily="2" charset="2"/>
              <a:buChar char="§"/>
              <a:defRPr sz="120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p:txBody>
      </p:sp>
    </p:spTree>
    <p:extLst>
      <p:ext uri="{BB962C8B-B14F-4D97-AF65-F5344CB8AC3E}">
        <p14:creationId xmlns:p14="http://schemas.microsoft.com/office/powerpoint/2010/main" val="323867140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5" name="Date Placeholder 4"/>
          <p:cNvSpPr>
            <a:spLocks noGrp="1"/>
          </p:cNvSpPr>
          <p:nvPr>
            <p:ph type="dt" sz="half" idx="12"/>
          </p:nvPr>
        </p:nvSpPr>
        <p:spPr/>
        <p:txBody>
          <a:bodyPr/>
          <a:lstStyle/>
          <a:p>
            <a:endParaRPr lang="en-AU"/>
          </a:p>
        </p:txBody>
      </p:sp>
      <p:sp>
        <p:nvSpPr>
          <p:cNvPr id="6" name="Footer Placeholder 5"/>
          <p:cNvSpPr>
            <a:spLocks noGrp="1"/>
          </p:cNvSpPr>
          <p:nvPr>
            <p:ph type="ftr" sz="quarter" idx="13"/>
          </p:nvPr>
        </p:nvSpPr>
        <p:spPr/>
        <p:txBody>
          <a:bodyPr/>
          <a:lstStyle/>
          <a:p>
            <a:r>
              <a:rPr lang="en-US"/>
              <a:t>Unit Controller Call Series © Sodexo June 2022. All rights Reserved</a:t>
            </a:r>
            <a:endParaRPr lang="en-AU"/>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a:p>
        </p:txBody>
      </p:sp>
      <p:sp>
        <p:nvSpPr>
          <p:cNvPr id="10" name="Picture Placeholder 8"/>
          <p:cNvSpPr>
            <a:spLocks noGrp="1"/>
          </p:cNvSpPr>
          <p:nvPr>
            <p:ph type="pic" sz="quarter" idx="16" hasCustomPrompt="1"/>
          </p:nvPr>
        </p:nvSpPr>
        <p:spPr>
          <a:xfrm>
            <a:off x="628655" y="1625601"/>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a:p>
        </p:txBody>
      </p:sp>
    </p:spTree>
    <p:extLst>
      <p:ext uri="{BB962C8B-B14F-4D97-AF65-F5344CB8AC3E}">
        <p14:creationId xmlns:p14="http://schemas.microsoft.com/office/powerpoint/2010/main" val="21005548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fr-FR"/>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June 2022. All rights Reserved</a:t>
            </a:r>
          </a:p>
        </p:txBody>
      </p:sp>
    </p:spTree>
    <p:extLst>
      <p:ext uri="{BB962C8B-B14F-4D97-AF65-F5344CB8AC3E}">
        <p14:creationId xmlns:p14="http://schemas.microsoft.com/office/powerpoint/2010/main" val="107092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June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9455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400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June 2022. All rights Reserved</a:t>
            </a:r>
          </a:p>
        </p:txBody>
      </p:sp>
    </p:spTree>
    <p:extLst>
      <p:ext uri="{BB962C8B-B14F-4D97-AF65-F5344CB8AC3E}">
        <p14:creationId xmlns:p14="http://schemas.microsoft.com/office/powerpoint/2010/main" val="276518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June 2022.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2804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June 2022.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40532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fr-FR"/>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June 2022.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35677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June 2022.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0731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June 2022.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23751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June 2022.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5277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5759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8598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148650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207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fr-FR"/>
              <a:t>D</a:t>
            </a:r>
            <a:r>
              <a:rPr lang="en-US" noProof="0"/>
              <a:t>eux</a:t>
            </a:r>
            <a:r>
              <a:rPr lang="fr-FR"/>
              <a:t>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en-US" noProof="0"/>
              <a:t>Deuxième</a:t>
            </a:r>
            <a:r>
              <a:rPr lang="fr-FR"/>
              <a:t>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noProof="0"/>
              <a:t>Deuxième</a:t>
            </a:r>
            <a:r>
              <a:rPr lang="fr-FR"/>
              <a:t>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a:t>
            </a:r>
            <a:r>
              <a:rPr lang="da-DK"/>
              <a:t> ipsum dolor sit amet</a:t>
            </a:r>
          </a:p>
          <a:p>
            <a:pPr lvl="1"/>
            <a:r>
              <a:rPr lang="en-US" noProof="0"/>
              <a:t>Deuxième</a:t>
            </a:r>
            <a:r>
              <a:rPr lang="fr-FR"/>
              <a:t>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fr-FR"/>
              <a:t>Deuxième </a:t>
            </a:r>
            <a:r>
              <a:rPr lang="en-US" noProof="0"/>
              <a:t>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amet</a:t>
            </a:r>
          </a:p>
          <a:p>
            <a:pPr lvl="1"/>
            <a:r>
              <a:rPr lang="fr-FR"/>
              <a:t>Deuxième </a:t>
            </a:r>
            <a:r>
              <a:rPr lang="en-US" noProof="0"/>
              <a:t>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9310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3129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fr-FR"/>
              <a:t>, </a:t>
            </a:r>
            <a:r>
              <a:rPr lang="fr-FR" err="1"/>
              <a:t>text</a:t>
            </a:r>
            <a:r>
              <a:rPr lang="fr-FR"/>
              <a:t> </a:t>
            </a:r>
            <a:r>
              <a:rPr lang="fr-FR" err="1"/>
              <a:t>level</a:t>
            </a:r>
            <a:r>
              <a:rPr lang="fr-FR"/>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07509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27476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1663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noProof="0" smtClean="0"/>
              <a:t>‹#›</a:t>
            </a:fld>
            <a:endParaRPr lang="fr-FR"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fr-FR" noProof="0"/>
              <a:t> </a:t>
            </a:r>
          </a:p>
        </p:txBody>
      </p:sp>
    </p:spTree>
    <p:extLst>
      <p:ext uri="{BB962C8B-B14F-4D97-AF65-F5344CB8AC3E}">
        <p14:creationId xmlns:p14="http://schemas.microsoft.com/office/powerpoint/2010/main" val="142315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59466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0964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45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303422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2429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80463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5236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7044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8526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2441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1449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2906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1304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23973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2572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3914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421665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6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8831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57484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7D013A-D6AF-4ECC-B171-8DD80FCD2591}"/>
              </a:ext>
            </a:extLst>
          </p:cNvPr>
          <p:cNvSpPr>
            <a:spLocks noGrp="1"/>
          </p:cNvSpPr>
          <p:nvPr>
            <p:ph type="title"/>
          </p:nvPr>
        </p:nvSpPr>
        <p:spPr/>
        <p:txBody>
          <a:bodyPr/>
          <a:lstStyle/>
          <a:p>
            <a:r>
              <a:rPr lang="en-US"/>
              <a:t>Click to edit Master title style</a:t>
            </a:r>
            <a:endParaRPr lang="en-GB"/>
          </a:p>
        </p:txBody>
      </p:sp>
      <p:sp>
        <p:nvSpPr>
          <p:cNvPr id="10" name="Picture Placeholder 8"/>
          <p:cNvSpPr>
            <a:spLocks noGrp="1"/>
          </p:cNvSpPr>
          <p:nvPr>
            <p:ph type="pic" sz="quarter" idx="16" hasCustomPrompt="1"/>
          </p:nvPr>
        </p:nvSpPr>
        <p:spPr>
          <a:xfrm>
            <a:off x="624000" y="1557000"/>
            <a:ext cx="10944000" cy="4824000"/>
          </a:xfrm>
          <a:solidFill>
            <a:schemeClr val="bg2"/>
          </a:solidFill>
        </p:spPr>
        <p:txBody>
          <a:bodyPr anchor="ctr">
            <a:normAutofit/>
          </a:bodyPr>
          <a:lstStyle>
            <a:lvl1pPr marL="0" indent="0" algn="ctr">
              <a:spcBef>
                <a:spcPts val="0"/>
              </a:spcBef>
              <a:spcAft>
                <a:spcPts val="0"/>
              </a:spcAft>
              <a:buNone/>
              <a:defRPr sz="1700"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
        <p:nvSpPr>
          <p:cNvPr id="2" name="Footer Placeholder 1"/>
          <p:cNvSpPr>
            <a:spLocks noGrp="1"/>
          </p:cNvSpPr>
          <p:nvPr>
            <p:ph type="ftr" sz="quarter" idx="17"/>
          </p:nvPr>
        </p:nvSpPr>
        <p:spPr/>
        <p:txBody>
          <a:bodyPr/>
          <a:lstStyle/>
          <a:p>
            <a:r>
              <a:rPr lang="en-US" noProof="0"/>
              <a:t>Unit Controller Call Series © Sodexo June 2022. All rights Reserved</a:t>
            </a:r>
          </a:p>
        </p:txBody>
      </p:sp>
    </p:spTree>
    <p:extLst>
      <p:ext uri="{BB962C8B-B14F-4D97-AF65-F5344CB8AC3E}">
        <p14:creationId xmlns:p14="http://schemas.microsoft.com/office/powerpoint/2010/main" val="282958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mp; Two Content ">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FAA775-30B5-4A91-A2DC-9E40AD71EBF7}"/>
              </a:ext>
            </a:extLst>
          </p:cNvPr>
          <p:cNvSpPr>
            <a:spLocks noGrp="1"/>
          </p:cNvSpPr>
          <p:nvPr>
            <p:ph type="title"/>
          </p:nvPr>
        </p:nvSpPr>
        <p:spPr/>
        <p:txBody>
          <a:bodyPr/>
          <a:lstStyle/>
          <a:p>
            <a:r>
              <a:rPr lang="en-US"/>
              <a:t>Click to edit Master title style</a:t>
            </a:r>
            <a:endParaRPr lang="en-GB"/>
          </a:p>
        </p:txBody>
      </p:sp>
      <p:sp>
        <p:nvSpPr>
          <p:cNvPr id="10" name="Content Placeholder 6"/>
          <p:cNvSpPr>
            <a:spLocks noGrp="1"/>
          </p:cNvSpPr>
          <p:nvPr>
            <p:ph sz="quarter" idx="13"/>
          </p:nvPr>
        </p:nvSpPr>
        <p:spPr>
          <a:xfrm>
            <a:off x="624002" y="1557000"/>
            <a:ext cx="5399999" cy="4824000"/>
          </a:xfrm>
        </p:spPr>
        <p:txBody>
          <a:bodyPr/>
          <a:lstStyle>
            <a:lvl4pPr>
              <a:defRPr>
                <a:solidFill>
                  <a:srgbClr val="65676A"/>
                </a:solidFill>
              </a:defRPr>
            </a:lvl4pPr>
            <a:lvl5pPr>
              <a:defRPr>
                <a:solidFill>
                  <a:srgbClr val="65676A"/>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2" name="Content Placeholder 6"/>
          <p:cNvSpPr>
            <a:spLocks noGrp="1"/>
          </p:cNvSpPr>
          <p:nvPr>
            <p:ph sz="quarter" idx="14"/>
          </p:nvPr>
        </p:nvSpPr>
        <p:spPr>
          <a:xfrm>
            <a:off x="6168001" y="1557002"/>
            <a:ext cx="5400000" cy="4823999"/>
          </a:xfrm>
        </p:spPr>
        <p:txBody>
          <a:bodyPr/>
          <a:lstStyle>
            <a:lvl4pPr>
              <a:defRPr>
                <a:solidFill>
                  <a:srgbClr val="65676A"/>
                </a:solidFill>
              </a:defRPr>
            </a:lvl4pPr>
            <a:lvl5pPr>
              <a:defRPr>
                <a:solidFill>
                  <a:srgbClr val="65676A"/>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7" name="Slide Number Placeholder 6"/>
          <p:cNvSpPr>
            <a:spLocks noGrp="1"/>
          </p:cNvSpPr>
          <p:nvPr>
            <p:ph type="sldNum" sz="quarter" idx="16"/>
          </p:nvPr>
        </p:nvSpPr>
        <p:spPr/>
        <p:txBody>
          <a:bodyPr/>
          <a:lstStyle/>
          <a:p>
            <a:fld id="{E917DE0E-AFB1-41FD-BC35-27DB61CA125F}" type="slidenum">
              <a:rPr lang="en-AU" smtClean="0"/>
              <a:pPr/>
              <a:t>‹#›</a:t>
            </a:fld>
            <a:endParaRPr lang="en-AU"/>
          </a:p>
        </p:txBody>
      </p:sp>
      <p:sp>
        <p:nvSpPr>
          <p:cNvPr id="2" name="Footer Placeholder 1"/>
          <p:cNvSpPr>
            <a:spLocks noGrp="1"/>
          </p:cNvSpPr>
          <p:nvPr>
            <p:ph type="ftr" sz="quarter" idx="15"/>
          </p:nvPr>
        </p:nvSpPr>
        <p:spPr/>
        <p:txBody>
          <a:bodyPr/>
          <a:lstStyle/>
          <a:p>
            <a:r>
              <a:rPr lang="en-US" noProof="0"/>
              <a:t>Unit Controller Call Series © Sodexo June 2022. All rights Reserved</a:t>
            </a:r>
          </a:p>
        </p:txBody>
      </p:sp>
    </p:spTree>
    <p:extLst>
      <p:ext uri="{BB962C8B-B14F-4D97-AF65-F5344CB8AC3E}">
        <p14:creationId xmlns:p14="http://schemas.microsoft.com/office/powerpoint/2010/main" val="372617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r>
              <a:rPr lang="en-US" dirty="0"/>
              <a:t>Click icon to add picture</a:t>
            </a:r>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June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solidFill>
            <a:schemeClr val="bg1"/>
          </a:solidFill>
        </p:spPr>
        <p:txBody>
          <a:bodyPr lIns="396000" tIns="432000" rIns="72000">
            <a:noAutofit/>
          </a:bodyPr>
          <a:lstStyle>
            <a:lvl1pPr>
              <a:defRPr sz="3500" b="1">
                <a:solidFill>
                  <a:schemeClr val="tx2"/>
                </a:solidFill>
              </a:defRPr>
            </a:lvl1pPr>
            <a:lvl2pPr marL="0" indent="0">
              <a:buNone/>
              <a:defRPr sz="1500" b="0">
                <a:solidFill>
                  <a:schemeClr val="tx2"/>
                </a:solidFill>
              </a:defRPr>
            </a:lvl2pPr>
          </a:lstStyle>
          <a:p>
            <a:pPr lvl="0"/>
            <a:r>
              <a:rPr lang="fr-FR" dirty="0" err="1"/>
              <a:t>Sodexo’s</a:t>
            </a:r>
            <a:r>
              <a:rPr lang="fr-FR" dirty="0"/>
              <a:t> PPT</a:t>
            </a:r>
          </a:p>
          <a:p>
            <a:pPr lvl="0"/>
            <a:r>
              <a:rPr lang="fr-FR" dirty="0" err="1"/>
              <a:t>template</a:t>
            </a:r>
            <a:endParaRPr lang="fr-FR" dirty="0"/>
          </a:p>
          <a:p>
            <a:pPr lvl="1"/>
            <a:endParaRPr lang="fr-FR" dirty="0"/>
          </a:p>
          <a:p>
            <a:pPr lvl="1"/>
            <a:r>
              <a:rPr lang="fr-FR" dirty="0"/>
              <a:t>Day </a:t>
            </a:r>
            <a:r>
              <a:rPr lang="fr-FR" dirty="0" err="1"/>
              <a:t>Month</a:t>
            </a:r>
            <a:r>
              <a:rPr lang="fr-FR" dirty="0"/>
              <a:t> 2021</a:t>
            </a:r>
          </a:p>
        </p:txBody>
      </p:sp>
      <p:sp>
        <p:nvSpPr>
          <p:cNvPr id="35" name="Espace réservé du texte 34">
            <a:extLst>
              <a:ext uri="{FF2B5EF4-FFF2-40B4-BE49-F238E27FC236}">
                <a16:creationId xmlns:a16="http://schemas.microsoft.com/office/drawing/2014/main" id="{D3BF91EA-9A1F-43DF-857F-633EDAE0C7E8}"/>
              </a:ext>
            </a:extLst>
          </p:cNvPr>
          <p:cNvSpPr>
            <a:spLocks noGrp="1" noChangeAspect="1"/>
          </p:cNvSpPr>
          <p:nvPr>
            <p:ph type="body" sz="quarter" idx="62"/>
          </p:nvPr>
        </p:nvSpPr>
        <p:spPr>
          <a:xfrm>
            <a:off x="3225984" y="2957667"/>
            <a:ext cx="1171993" cy="378332"/>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39" name="Espace réservé du texte 38">
            <a:extLst>
              <a:ext uri="{FF2B5EF4-FFF2-40B4-BE49-F238E27FC236}">
                <a16:creationId xmlns:a16="http://schemas.microsoft.com/office/drawing/2014/main" id="{94FAF554-4FF1-48E9-8A49-094194D559C9}"/>
              </a:ext>
            </a:extLst>
          </p:cNvPr>
          <p:cNvSpPr>
            <a:spLocks noGrp="1" noChangeAspect="1"/>
          </p:cNvSpPr>
          <p:nvPr>
            <p:ph type="body" sz="quarter" idx="63"/>
          </p:nvPr>
        </p:nvSpPr>
        <p:spPr>
          <a:xfrm>
            <a:off x="3985099" y="3107484"/>
            <a:ext cx="235207" cy="203232"/>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412586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17DE0E-AFB1-41FD-BC35-27DB61CA125F}" type="slidenum">
              <a:rPr lang="en-AU" smtClean="0"/>
              <a:pPr/>
              <a:t>‹#›</a:t>
            </a:fld>
            <a:endParaRPr lang="en-AU" dirty="0"/>
          </a:p>
        </p:txBody>
      </p:sp>
      <p:sp>
        <p:nvSpPr>
          <p:cNvPr id="5" name="Footer Placeholder 4"/>
          <p:cNvSpPr>
            <a:spLocks noGrp="1"/>
          </p:cNvSpPr>
          <p:nvPr>
            <p:ph type="ftr" sz="quarter" idx="11"/>
          </p:nvPr>
        </p:nvSpPr>
        <p:spPr/>
        <p:txBody>
          <a:bodyPr/>
          <a:lstStyle/>
          <a:p>
            <a:r>
              <a:rPr lang="en-US"/>
              <a:t>Unit Controller Call Series © Sodexo June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129165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E7BA634-EC81-45D3-A0AA-D68275D57388}"/>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481AB69-359A-43A6-B547-D0397CE57A29}"/>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B923D56D-1BD6-497E-AC1B-A5CC62B40AA0}"/>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5DB8FA6-B5F8-4567-A60C-40A07D8A9B59}"/>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6A439B6E-2745-4D39-8CDF-F8AE80A157F9}"/>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DEF8BACB-E580-4F6A-B133-397A1811E132}"/>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839AF3D6-AD8B-4714-9B8B-330C241C94E1}"/>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BCA5ECB5-18E8-4B27-AACA-ED4BBFB20F9A}"/>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C600E9F0-156A-4037-A17D-625443EC6506}"/>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4298AEAB-605C-470C-B37C-9A5ECEA2E9BD}"/>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A5AD173E-4A57-4892-BDD6-BE229E6FC520}"/>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274027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108846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6059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136024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4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r>
              <a:rPr lang="en-US" dirty="0"/>
              <a:t>Click icon to add chart</a:t>
            </a:r>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r>
              <a:rPr lang="en-US" dirty="0"/>
              <a:t>Click icon to add chart</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8495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r>
              <a:rPr lang="en-US" dirty="0"/>
              <a:t>Click icon to add chart</a:t>
            </a:r>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r>
              <a:rPr lang="en-US" dirty="0"/>
              <a:t>Click icon to add chart</a:t>
            </a:r>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r>
              <a:rPr lang="en-US" dirty="0"/>
              <a:t>Click icon to add chart</a:t>
            </a:r>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220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r>
              <a:rPr lang="en-US" dirty="0"/>
              <a:t>Click icon to add chart</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00066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r>
              <a:rPr lang="en-US" dirty="0"/>
              <a:t>Click icon to add chart</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943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r>
              <a:rPr lang="en-US" dirty="0"/>
              <a:t>Click icon to add chart</a:t>
            </a:r>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r>
              <a:rPr lang="en-US" dirty="0"/>
              <a:t>Click icon to add chart</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27223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2_//Ta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r>
              <a:rPr lang="en-US" dirty="0"/>
              <a:t>Click icon to add table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6264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r>
              <a:rPr lang="en-US" dirty="0"/>
              <a:t>Click icon to add picture</a:t>
            </a:r>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r>
              <a:rPr lang="en-US" dirty="0"/>
              <a:t>Click icon to add picture</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0494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3 Bloc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7680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3 Blocs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221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102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489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dirty="0"/>
              <a:t>Click icon to add picture</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dirty="0"/>
              <a:t>Click icon to add picture</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1426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379731"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379306"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378882"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378458"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379731"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379306"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378882"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378458"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5879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836530"/>
            <a:ext cx="11269662" cy="1184940"/>
          </a:xfrm>
          <a:noFill/>
        </p:spPr>
        <p:txBody>
          <a:bodyPr anchor="t"/>
          <a:lstStyle>
            <a:lvl1pPr>
              <a:defRPr sz="1400">
                <a:solidFill>
                  <a:srgbClr val="2A295C"/>
                </a:solidFill>
              </a:defRPr>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927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215717"/>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184940"/>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9833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96572"/>
            <a:ext cx="11269663" cy="1620957"/>
          </a:xfrm>
          <a:noFill/>
        </p:spPr>
        <p:txBody>
          <a:bodyPr anchor="t"/>
          <a:lstStyle>
            <a:lvl1pPr>
              <a:defRPr sz="1400">
                <a:solidFill>
                  <a:srgbClr val="2A295C"/>
                </a:solidFill>
              </a:defRPr>
            </a:lvl1pPr>
            <a:lvl2pPr>
              <a:spcBef>
                <a:spcPts val="1800"/>
              </a:spcBef>
              <a:defRPr sz="1400"/>
            </a:lvl2pPr>
            <a:lvl3pPr>
              <a:spcBef>
                <a:spcPts val="600"/>
              </a:spcBef>
              <a:defRPr sz="1400"/>
            </a:lvl3pPr>
            <a:lvl4pPr>
              <a:spcBef>
                <a:spcPts val="1000"/>
              </a:spcBef>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6863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5"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2"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5"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2"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0701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2"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0"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7"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9386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3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4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8356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56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Tree>
    <p:extLst>
      <p:ext uri="{BB962C8B-B14F-4D97-AF65-F5344CB8AC3E}">
        <p14:creationId xmlns:p14="http://schemas.microsoft.com/office/powerpoint/2010/main" val="329795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spTree>
    <p:extLst>
      <p:ext uri="{BB962C8B-B14F-4D97-AF65-F5344CB8AC3E}">
        <p14:creationId xmlns:p14="http://schemas.microsoft.com/office/powerpoint/2010/main" val="334127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p:cSld name="//Contact">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Tree>
    <p:extLst>
      <p:ext uri="{BB962C8B-B14F-4D97-AF65-F5344CB8AC3E}">
        <p14:creationId xmlns:p14="http://schemas.microsoft.com/office/powerpoint/2010/main" val="26443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p:cSld name="1_//Contact">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spTree>
    <p:extLst>
      <p:ext uri="{BB962C8B-B14F-4D97-AF65-F5344CB8AC3E}">
        <p14:creationId xmlns:p14="http://schemas.microsoft.com/office/powerpoint/2010/main" val="273806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30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13_Title Slide Korn Ferry Group">
    <p:spTree>
      <p:nvGrpSpPr>
        <p:cNvPr id="1" name=""/>
        <p:cNvGrpSpPr/>
        <p:nvPr/>
      </p:nvGrpSpPr>
      <p:grpSpPr>
        <a:xfrm>
          <a:off x="0" y="0"/>
          <a:ext cx="0" cy="0"/>
          <a:chOff x="0" y="0"/>
          <a:chExt cx="0" cy="0"/>
        </a:xfrm>
      </p:grpSpPr>
      <p:pic>
        <p:nvPicPr>
          <p:cNvPr id="4" name="Image 3" descr="Une image contenant store, bâtiment&#10;&#10;Description générée automatiquement">
            <a:extLst>
              <a:ext uri="{FF2B5EF4-FFF2-40B4-BE49-F238E27FC236}">
                <a16:creationId xmlns:a16="http://schemas.microsoft.com/office/drawing/2014/main" id="{164E1287-9360-49A6-BF0A-359D1F6F2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4" y="-23813"/>
            <a:ext cx="12194764" cy="6858000"/>
          </a:xfrm>
          <a:prstGeom prst="rect">
            <a:avLst/>
          </a:prstGeom>
        </p:spPr>
      </p:pic>
      <p:grpSp>
        <p:nvGrpSpPr>
          <p:cNvPr id="7" name="Group 6"/>
          <p:cNvGrpSpPr/>
          <p:nvPr userDrawn="1"/>
        </p:nvGrpSpPr>
        <p:grpSpPr>
          <a:xfrm>
            <a:off x="-1382" y="0"/>
            <a:ext cx="5913059" cy="6884988"/>
            <a:chOff x="-1382" y="0"/>
            <a:chExt cx="5913059" cy="6884988"/>
          </a:xfrm>
        </p:grpSpPr>
        <p:grpSp>
          <p:nvGrpSpPr>
            <p:cNvPr id="6" name="Group 5"/>
            <p:cNvGrpSpPr/>
            <p:nvPr userDrawn="1"/>
          </p:nvGrpSpPr>
          <p:grpSpPr>
            <a:xfrm>
              <a:off x="0" y="0"/>
              <a:ext cx="5911677" cy="6884988"/>
              <a:chOff x="0" y="0"/>
              <a:chExt cx="5911677" cy="6884988"/>
            </a:xfrm>
          </p:grpSpPr>
          <p:sp>
            <p:nvSpPr>
              <p:cNvPr id="5" name="Freeform 5"/>
              <p:cNvSpPr>
                <a:spLocks noChangeAspect="1"/>
              </p:cNvSpPr>
              <p:nvPr userDrawn="1"/>
            </p:nvSpPr>
            <p:spPr bwMode="auto">
              <a:xfrm>
                <a:off x="0" y="3175"/>
                <a:ext cx="5600700" cy="6854825"/>
              </a:xfrm>
              <a:custGeom>
                <a:avLst/>
                <a:gdLst>
                  <a:gd name="T0" fmla="*/ 2417 w 3528"/>
                  <a:gd name="T1" fmla="*/ 0 h 4318"/>
                  <a:gd name="T2" fmla="*/ 0 w 3528"/>
                  <a:gd name="T3" fmla="*/ 0 h 4318"/>
                  <a:gd name="T4" fmla="*/ 0 w 3528"/>
                  <a:gd name="T5" fmla="*/ 4318 h 4318"/>
                  <a:gd name="T6" fmla="*/ 2417 w 3528"/>
                  <a:gd name="T7" fmla="*/ 4318 h 4318"/>
                  <a:gd name="T8" fmla="*/ 3075 w 3528"/>
                  <a:gd name="T9" fmla="*/ 4318 h 4318"/>
                  <a:gd name="T10" fmla="*/ 3528 w 3528"/>
                  <a:gd name="T11" fmla="*/ 0 h 4318"/>
                  <a:gd name="T12" fmla="*/ 2417 w 3528"/>
                  <a:gd name="T13" fmla="*/ 0 h 4318"/>
                </a:gdLst>
                <a:ahLst/>
                <a:cxnLst>
                  <a:cxn ang="0">
                    <a:pos x="T0" y="T1"/>
                  </a:cxn>
                  <a:cxn ang="0">
                    <a:pos x="T2" y="T3"/>
                  </a:cxn>
                  <a:cxn ang="0">
                    <a:pos x="T4" y="T5"/>
                  </a:cxn>
                  <a:cxn ang="0">
                    <a:pos x="T6" y="T7"/>
                  </a:cxn>
                  <a:cxn ang="0">
                    <a:pos x="T8" y="T9"/>
                  </a:cxn>
                  <a:cxn ang="0">
                    <a:pos x="T10" y="T11"/>
                  </a:cxn>
                  <a:cxn ang="0">
                    <a:pos x="T12" y="T13"/>
                  </a:cxn>
                </a:cxnLst>
                <a:rect l="0" t="0" r="r" b="b"/>
                <a:pathLst>
                  <a:path w="3528" h="4318">
                    <a:moveTo>
                      <a:pt x="2417" y="0"/>
                    </a:moveTo>
                    <a:lnTo>
                      <a:pt x="0" y="0"/>
                    </a:lnTo>
                    <a:lnTo>
                      <a:pt x="0" y="4318"/>
                    </a:lnTo>
                    <a:lnTo>
                      <a:pt x="2417" y="4318"/>
                    </a:lnTo>
                    <a:lnTo>
                      <a:pt x="3075" y="4318"/>
                    </a:lnTo>
                    <a:lnTo>
                      <a:pt x="3528" y="0"/>
                    </a:lnTo>
                    <a:lnTo>
                      <a:pt x="2417" y="0"/>
                    </a:lnTo>
                    <a:close/>
                  </a:path>
                </a:pathLst>
              </a:custGeom>
              <a:solidFill>
                <a:srgbClr val="00634F">
                  <a:alpha val="55000"/>
                </a:srgb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reeform 9"/>
              <p:cNvSpPr>
                <a:spLocks/>
              </p:cNvSpPr>
              <p:nvPr userDrawn="1"/>
            </p:nvSpPr>
            <p:spPr bwMode="auto">
              <a:xfrm>
                <a:off x="4871864" y="0"/>
                <a:ext cx="1039813" cy="6884988"/>
              </a:xfrm>
              <a:custGeom>
                <a:avLst/>
                <a:gdLst>
                  <a:gd name="T0" fmla="*/ 459 w 655"/>
                  <a:gd name="T1" fmla="*/ 0 h 4337"/>
                  <a:gd name="T2" fmla="*/ 0 w 655"/>
                  <a:gd name="T3" fmla="*/ 4337 h 4337"/>
                  <a:gd name="T4" fmla="*/ 194 w 655"/>
                  <a:gd name="T5" fmla="*/ 4337 h 4337"/>
                  <a:gd name="T6" fmla="*/ 655 w 655"/>
                  <a:gd name="T7" fmla="*/ 0 h 4337"/>
                  <a:gd name="T8" fmla="*/ 459 w 655"/>
                  <a:gd name="T9" fmla="*/ 0 h 4337"/>
                </a:gdLst>
                <a:ahLst/>
                <a:cxnLst>
                  <a:cxn ang="0">
                    <a:pos x="T0" y="T1"/>
                  </a:cxn>
                  <a:cxn ang="0">
                    <a:pos x="T2" y="T3"/>
                  </a:cxn>
                  <a:cxn ang="0">
                    <a:pos x="T4" y="T5"/>
                  </a:cxn>
                  <a:cxn ang="0">
                    <a:pos x="T6" y="T7"/>
                  </a:cxn>
                  <a:cxn ang="0">
                    <a:pos x="T8" y="T9"/>
                  </a:cxn>
                </a:cxnLst>
                <a:rect l="0" t="0" r="r" b="b"/>
                <a:pathLst>
                  <a:path w="655" h="4337">
                    <a:moveTo>
                      <a:pt x="459" y="0"/>
                    </a:moveTo>
                    <a:lnTo>
                      <a:pt x="0" y="4337"/>
                    </a:lnTo>
                    <a:lnTo>
                      <a:pt x="194" y="4337"/>
                    </a:lnTo>
                    <a:lnTo>
                      <a:pt x="655" y="0"/>
                    </a:lnTo>
                    <a:lnTo>
                      <a:pt x="459" y="0"/>
                    </a:lnTo>
                    <a:close/>
                  </a:path>
                </a:pathLst>
              </a:custGeom>
              <a:solidFill>
                <a:srgbClr val="0070C0">
                  <a:alpha val="74000"/>
                </a:srgbClr>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9" name="Freeform 5"/>
            <p:cNvSpPr>
              <a:spLocks noChangeAspect="1"/>
            </p:cNvSpPr>
            <p:nvPr userDrawn="1"/>
          </p:nvSpPr>
          <p:spPr bwMode="auto">
            <a:xfrm>
              <a:off x="-1382" y="3175"/>
              <a:ext cx="5600700" cy="6854825"/>
            </a:xfrm>
            <a:custGeom>
              <a:avLst/>
              <a:gdLst>
                <a:gd name="T0" fmla="*/ 2417 w 3528"/>
                <a:gd name="T1" fmla="*/ 0 h 4318"/>
                <a:gd name="T2" fmla="*/ 0 w 3528"/>
                <a:gd name="T3" fmla="*/ 0 h 4318"/>
                <a:gd name="T4" fmla="*/ 0 w 3528"/>
                <a:gd name="T5" fmla="*/ 4318 h 4318"/>
                <a:gd name="T6" fmla="*/ 2417 w 3528"/>
                <a:gd name="T7" fmla="*/ 4318 h 4318"/>
                <a:gd name="T8" fmla="*/ 3075 w 3528"/>
                <a:gd name="T9" fmla="*/ 4318 h 4318"/>
                <a:gd name="T10" fmla="*/ 3528 w 3528"/>
                <a:gd name="T11" fmla="*/ 0 h 4318"/>
                <a:gd name="T12" fmla="*/ 2417 w 3528"/>
                <a:gd name="T13" fmla="*/ 0 h 4318"/>
              </a:gdLst>
              <a:ahLst/>
              <a:cxnLst>
                <a:cxn ang="0">
                  <a:pos x="T0" y="T1"/>
                </a:cxn>
                <a:cxn ang="0">
                  <a:pos x="T2" y="T3"/>
                </a:cxn>
                <a:cxn ang="0">
                  <a:pos x="T4" y="T5"/>
                </a:cxn>
                <a:cxn ang="0">
                  <a:pos x="T6" y="T7"/>
                </a:cxn>
                <a:cxn ang="0">
                  <a:pos x="T8" y="T9"/>
                </a:cxn>
                <a:cxn ang="0">
                  <a:pos x="T10" y="T11"/>
                </a:cxn>
                <a:cxn ang="0">
                  <a:pos x="T12" y="T13"/>
                </a:cxn>
              </a:cxnLst>
              <a:rect l="0" t="0" r="r" b="b"/>
              <a:pathLst>
                <a:path w="3528" h="4318">
                  <a:moveTo>
                    <a:pt x="2417" y="0"/>
                  </a:moveTo>
                  <a:lnTo>
                    <a:pt x="0" y="0"/>
                  </a:lnTo>
                  <a:lnTo>
                    <a:pt x="0" y="4318"/>
                  </a:lnTo>
                  <a:lnTo>
                    <a:pt x="2417" y="4318"/>
                  </a:lnTo>
                  <a:lnTo>
                    <a:pt x="3075" y="4318"/>
                  </a:lnTo>
                  <a:lnTo>
                    <a:pt x="3528" y="0"/>
                  </a:lnTo>
                  <a:lnTo>
                    <a:pt x="2417" y="0"/>
                  </a:lnTo>
                  <a:close/>
                </a:path>
              </a:pathLst>
            </a:custGeom>
            <a:solidFill>
              <a:srgbClr val="002060">
                <a:alpha val="27059"/>
              </a:srgbClr>
            </a:solidFill>
            <a:ln>
              <a:noFill/>
            </a:ln>
          </p:spPr>
          <p:txBody>
            <a:bodyPr vert="horz" wrap="square" lIns="91440" tIns="45720" rIns="91440" bIns="45720" numCol="1" anchor="t" anchorCtr="0" compatLnSpc="1">
              <a:prstTxWarp prst="textNoShape">
                <a:avLst/>
              </a:prstTxWarp>
            </a:bodyPr>
            <a:lstStyle/>
            <a:p>
              <a:endParaRPr lang="en-GB" dirty="0"/>
            </a:p>
          </p:txBody>
        </p:sp>
      </p:grpSp>
      <p:pic>
        <p:nvPicPr>
          <p:cNvPr id="25" name="Picture 24">
            <a:extLst>
              <a:ext uri="{FF2B5EF4-FFF2-40B4-BE49-F238E27FC236}">
                <a16:creationId xmlns:a16="http://schemas.microsoft.com/office/drawing/2014/main" id="{729354A9-960B-4781-A86D-048E2100264F}"/>
              </a:ext>
            </a:extLst>
          </p:cNvPr>
          <p:cNvPicPr>
            <a:picLocks noChangeAspect="1"/>
          </p:cNvPicPr>
          <p:nvPr userDrawn="1"/>
        </p:nvPicPr>
        <p:blipFill rotWithShape="1">
          <a:blip r:embed="rId3"/>
          <a:srcRect/>
          <a:stretch/>
        </p:blipFill>
        <p:spPr>
          <a:xfrm>
            <a:off x="587009" y="6336000"/>
            <a:ext cx="505558" cy="444846"/>
          </a:xfrm>
          <a:prstGeom prst="rect">
            <a:avLst/>
          </a:prstGeom>
        </p:spPr>
      </p:pic>
      <p:sp>
        <p:nvSpPr>
          <p:cNvPr id="26" name="Title 1"/>
          <p:cNvSpPr>
            <a:spLocks noGrp="1"/>
          </p:cNvSpPr>
          <p:nvPr>
            <p:ph type="ctrTitle"/>
          </p:nvPr>
        </p:nvSpPr>
        <p:spPr>
          <a:xfrm>
            <a:off x="843157" y="914400"/>
            <a:ext cx="4352743" cy="2370584"/>
          </a:xfrm>
        </p:spPr>
        <p:txBody>
          <a:bodyPr anchor="b">
            <a:noAutofit/>
          </a:bodyPr>
          <a:lstStyle>
            <a:lvl1pPr algn="l">
              <a:lnSpc>
                <a:spcPct val="100000"/>
              </a:lnSpc>
              <a:defRPr sz="4600" b="1"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7" name="Subtitle 2"/>
          <p:cNvSpPr>
            <a:spLocks noGrp="1"/>
          </p:cNvSpPr>
          <p:nvPr>
            <p:ph type="subTitle" idx="1"/>
          </p:nvPr>
        </p:nvSpPr>
        <p:spPr>
          <a:xfrm>
            <a:off x="843158" y="3525886"/>
            <a:ext cx="4352743" cy="1100114"/>
          </a:xfrm>
        </p:spPr>
        <p:txBody>
          <a:bodyPr>
            <a:noAutofit/>
          </a:bodyPr>
          <a:lstStyle>
            <a:lvl1pPr marL="0" indent="0" algn="l">
              <a:lnSpc>
                <a:spcPct val="100000"/>
              </a:lnSpc>
              <a:buNone/>
              <a:defRPr sz="2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974066411"/>
      </p:ext>
    </p:extLst>
  </p:cSld>
  <p:clrMapOvr>
    <a:masterClrMapping/>
  </p:clrMapOvr>
  <p:extLst>
    <p:ext uri="{DCECCB84-F9BA-43D5-87BE-67443E8EF086}">
      <p15:sldGuideLst xmlns:p15="http://schemas.microsoft.com/office/powerpoint/2012/main">
        <p15:guide id="1" orient="horz" pos="2160">
          <p15:clr>
            <a:srgbClr val="FBAE40"/>
          </p15:clr>
        </p15:guide>
        <p15:guide id="2" pos="397">
          <p15:clr>
            <a:srgbClr val="FBAE40"/>
          </p15:clr>
        </p15:guide>
        <p15:guide id="3" pos="288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Title, Sub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4864"/>
            <a:ext cx="10515600" cy="3960986"/>
          </a:xfrm>
        </p:spPr>
        <p:txBody>
          <a:bodyPr>
            <a:noAutofit/>
          </a:bodyPr>
          <a:lstStyle>
            <a:lvl1pPr>
              <a:lnSpc>
                <a:spcPct val="100000"/>
              </a:lnSpc>
              <a:defRPr sz="2000">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
          <p:cNvSpPr>
            <a:spLocks noGrp="1"/>
          </p:cNvSpPr>
          <p:nvPr>
            <p:ph type="body" idx="13"/>
          </p:nvPr>
        </p:nvSpPr>
        <p:spPr>
          <a:xfrm>
            <a:off x="839788" y="1277402"/>
            <a:ext cx="10514012" cy="823912"/>
          </a:xfrm>
        </p:spPr>
        <p:txBody>
          <a:bodyPr anchor="b">
            <a:noAutofit/>
          </a:bodyPr>
          <a:lstStyle>
            <a:lvl1pPr marL="0" indent="0">
              <a:buNone/>
              <a:defRPr sz="2200" b="1">
                <a:solidFill>
                  <a:srgbClr val="28379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itle 1"/>
          <p:cNvSpPr>
            <a:spLocks noGrp="1"/>
          </p:cNvSpPr>
          <p:nvPr>
            <p:ph type="title"/>
          </p:nvPr>
        </p:nvSpPr>
        <p:spPr>
          <a:xfrm>
            <a:off x="838200" y="378000"/>
            <a:ext cx="10515600" cy="813600"/>
          </a:xfrm>
        </p:spPr>
        <p:txBody>
          <a:bodyPr>
            <a:no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2" name="Footer Placeholder 1"/>
          <p:cNvSpPr>
            <a:spLocks noGrp="1"/>
          </p:cNvSpPr>
          <p:nvPr>
            <p:ph type="ftr" sz="quarter" idx="14"/>
          </p:nvPr>
        </p:nvSpPr>
        <p:spPr/>
        <p:txBody>
          <a:bodyPr>
            <a:noAutofit/>
          </a:bodyPr>
          <a:lstStyle/>
          <a:p>
            <a:r>
              <a:rPr lang="en-US"/>
              <a:t>Unit Controller Call Series © Sodexo June 2022. All rights Reserved</a:t>
            </a:r>
            <a:endParaRPr lang="en-GB" dirty="0"/>
          </a:p>
        </p:txBody>
      </p:sp>
      <p:sp>
        <p:nvSpPr>
          <p:cNvPr id="4" name="Slide Number Placeholder 3"/>
          <p:cNvSpPr>
            <a:spLocks noGrp="1"/>
          </p:cNvSpPr>
          <p:nvPr>
            <p:ph type="sldNum" sz="quarter" idx="15"/>
          </p:nvPr>
        </p:nvSpPr>
        <p:spPr/>
        <p:txBody>
          <a:bodyPr>
            <a:noAutofit/>
          </a:bodyPr>
          <a:lstStyle/>
          <a:p>
            <a:fld id="{8D106B86-2C1D-4C37-AAEC-BECB664F03FD}" type="slidenum">
              <a:rPr lang="en-GB" smtClean="0"/>
              <a:pPr/>
              <a:t>‹#›</a:t>
            </a:fld>
            <a:endParaRPr lang="en-GB" dirty="0"/>
          </a:p>
        </p:txBody>
      </p:sp>
      <p:cxnSp>
        <p:nvCxnSpPr>
          <p:cNvPr id="11" name="Straight Connector 10"/>
          <p:cNvCxnSpPr/>
          <p:nvPr userDrawn="1"/>
        </p:nvCxnSpPr>
        <p:spPr>
          <a:xfrm flipH="1">
            <a:off x="591600" y="-27710"/>
            <a:ext cx="1588" cy="1116000"/>
          </a:xfrm>
          <a:prstGeom prst="line">
            <a:avLst/>
          </a:prstGeom>
          <a:ln w="38100">
            <a:solidFill>
              <a:srgbClr val="2837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56872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fr-FR"/>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June 2022. All rights Reserved</a:t>
            </a:r>
          </a:p>
        </p:txBody>
      </p:sp>
    </p:spTree>
    <p:extLst>
      <p:ext uri="{BB962C8B-B14F-4D97-AF65-F5344CB8AC3E}">
        <p14:creationId xmlns:p14="http://schemas.microsoft.com/office/powerpoint/2010/main" val="171101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June 2022. All rights Reserved</a:t>
            </a:r>
          </a:p>
        </p:txBody>
      </p:sp>
    </p:spTree>
    <p:extLst>
      <p:ext uri="{BB962C8B-B14F-4D97-AF65-F5344CB8AC3E}">
        <p14:creationId xmlns:p14="http://schemas.microsoft.com/office/powerpoint/2010/main" val="279670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June 2022.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6967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86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June 2022.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21298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fr-FR"/>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June 2022.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7263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June 2022.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8550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June 2022.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59097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June 2022.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133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635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2070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94192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a:t>
            </a:r>
            <a:r>
              <a:rPr lang="da-DK" dirty="0"/>
              <a:t>dolor sit amet</a:t>
            </a:r>
          </a:p>
          <a:p>
            <a:pPr lvl="1"/>
            <a:r>
              <a:rPr lang="fr-FR"/>
              <a:t>D</a:t>
            </a:r>
            <a:r>
              <a:rPr lang="en-US" noProof="0"/>
              <a:t>eux</a:t>
            </a:r>
            <a:r>
              <a:rPr lang="fr-FR"/>
              <a:t>ième </a:t>
            </a:r>
            <a:r>
              <a:rPr lang="fr-FR" dirty="0"/>
              <a:t>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en-US" noProof="0"/>
              <a:t>Deuxième</a:t>
            </a:r>
            <a:r>
              <a:rPr lang="fr-FR"/>
              <a:t> </a:t>
            </a:r>
            <a:r>
              <a:rPr lang="fr-FR" dirty="0"/>
              <a:t>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a:t>
            </a:r>
            <a:r>
              <a:rPr lang="da-DK" dirty="0"/>
              <a:t>dolor sit amet</a:t>
            </a:r>
          </a:p>
          <a:p>
            <a:pPr lvl="1"/>
            <a:r>
              <a:rPr lang="en-US" noProof="0"/>
              <a:t>Deuxième</a:t>
            </a:r>
            <a:r>
              <a:rPr lang="fr-FR"/>
              <a:t> </a:t>
            </a:r>
            <a:r>
              <a:rPr lang="fr-FR" dirty="0"/>
              <a:t>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a:t>
            </a:r>
            <a:r>
              <a:rPr lang="da-DK"/>
              <a:t> </a:t>
            </a:r>
            <a:r>
              <a:rPr lang="da-DK" dirty="0"/>
              <a:t>ipsum dolor sit amet</a:t>
            </a:r>
          </a:p>
          <a:p>
            <a:pPr lvl="1"/>
            <a:r>
              <a:rPr lang="en-US" noProof="0"/>
              <a:t>Deuxième</a:t>
            </a:r>
            <a:r>
              <a:rPr lang="fr-FR"/>
              <a:t> </a:t>
            </a:r>
            <a:r>
              <a:rPr lang="fr-FR" dirty="0"/>
              <a:t>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fr-FR"/>
              <a:t>Deuxième </a:t>
            </a:r>
            <a:r>
              <a:rPr lang="en-US" noProof="0"/>
              <a:t>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t>
            </a:r>
            <a:r>
              <a:rPr lang="da-DK" dirty="0"/>
              <a:t>amet</a:t>
            </a:r>
          </a:p>
          <a:p>
            <a:pPr lvl="1"/>
            <a:r>
              <a:rPr lang="fr-FR"/>
              <a:t>Deuxième </a:t>
            </a:r>
            <a:r>
              <a:rPr lang="en-US" noProof="0"/>
              <a:t>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0208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49878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82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fr-FR"/>
              <a:t>, </a:t>
            </a:r>
            <a:r>
              <a:rPr lang="fr-FR" dirty="0" err="1"/>
              <a:t>text</a:t>
            </a:r>
            <a:r>
              <a:rPr lang="fr-FR" dirty="0"/>
              <a:t> </a:t>
            </a:r>
            <a:r>
              <a:rPr lang="fr-FR" dirty="0" err="1"/>
              <a:t>level</a:t>
            </a:r>
            <a:r>
              <a:rPr lang="fr-FR"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0565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19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1029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noProof="0" smtClean="0"/>
              <a:t>‹#›</a:t>
            </a:fld>
            <a:endParaRPr lang="fr-FR"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fr-FR" noProof="0"/>
              <a:t> </a:t>
            </a:r>
          </a:p>
        </p:txBody>
      </p:sp>
    </p:spTree>
    <p:extLst>
      <p:ext uri="{BB962C8B-B14F-4D97-AF65-F5344CB8AC3E}">
        <p14:creationId xmlns:p14="http://schemas.microsoft.com/office/powerpoint/2010/main" val="399464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99628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69135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9242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33281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2796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4853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43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7810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4150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27604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54228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8683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1009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2117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6707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371396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99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June 2022.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84493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60127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24135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June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170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June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97893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June 2022.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118200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June 2022.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031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June 2022.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821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654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3990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7482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34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8301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6545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45658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8496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5675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7172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4443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8125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3510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02782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June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40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3057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4539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300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00407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4748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3452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2241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564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241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957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June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55057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597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7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186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June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371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7953-2E9B-4F03-ADBD-2D7B61426A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C7E4B8-38A7-492F-9117-6D2C00353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C29562-3204-4B77-91C3-D1672A5378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DA7B55-C75E-473D-8B9C-BA6C8D6BFC47}"/>
              </a:ext>
            </a:extLst>
          </p:cNvPr>
          <p:cNvSpPr>
            <a:spLocks noGrp="1"/>
          </p:cNvSpPr>
          <p:nvPr>
            <p:ph type="ftr" sz="quarter" idx="11"/>
          </p:nvPr>
        </p:nvSpPr>
        <p:spPr/>
        <p:txBody>
          <a:bodyPr/>
          <a:lstStyle/>
          <a:p>
            <a:r>
              <a:rPr lang="en-US"/>
              <a:t>Unit Controller Call Series © Sodexo June 2022. All rights Reserved</a:t>
            </a:r>
          </a:p>
        </p:txBody>
      </p:sp>
      <p:sp>
        <p:nvSpPr>
          <p:cNvPr id="6" name="Slide Number Placeholder 5">
            <a:extLst>
              <a:ext uri="{FF2B5EF4-FFF2-40B4-BE49-F238E27FC236}">
                <a16:creationId xmlns:a16="http://schemas.microsoft.com/office/drawing/2014/main" id="{A8E76962-B0E3-4B23-81F8-DDF0CA1296AA}"/>
              </a:ext>
            </a:extLst>
          </p:cNvPr>
          <p:cNvSpPr>
            <a:spLocks noGrp="1"/>
          </p:cNvSpPr>
          <p:nvPr>
            <p:ph type="sldNum" sz="quarter" idx="12"/>
          </p:nvPr>
        </p:nvSpPr>
        <p:spPr/>
        <p:txBody>
          <a:bodyPr/>
          <a:lstStyle/>
          <a:p>
            <a:fld id="{9C81CA20-C662-4ACB-8192-B9CFC4515757}" type="slidenum">
              <a:rPr lang="en-US" smtClean="0"/>
              <a:t>‹#›</a:t>
            </a:fld>
            <a:endParaRPr lang="en-US"/>
          </a:p>
        </p:txBody>
      </p:sp>
    </p:spTree>
    <p:extLst>
      <p:ext uri="{BB962C8B-B14F-4D97-AF65-F5344CB8AC3E}">
        <p14:creationId xmlns:p14="http://schemas.microsoft.com/office/powerpoint/2010/main" val="32271701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9439-1B4A-44C2-8E5C-C8D8DB801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883C2-6363-447D-B18B-DF1B6B0610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8C0A0-437A-4FE8-B2FD-DFCDC203089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E48110D-B85B-4CB9-8E26-B134C4A625CE}"/>
              </a:ext>
            </a:extLst>
          </p:cNvPr>
          <p:cNvSpPr>
            <a:spLocks noGrp="1"/>
          </p:cNvSpPr>
          <p:nvPr>
            <p:ph type="ftr" sz="quarter" idx="11"/>
          </p:nvPr>
        </p:nvSpPr>
        <p:spPr/>
        <p:txBody>
          <a:bodyPr/>
          <a:lstStyle/>
          <a:p>
            <a:r>
              <a:rPr lang="en-US"/>
              <a:t>Unit Controller Call Series © Sodexo June 2022. All rights Reserved</a:t>
            </a:r>
          </a:p>
        </p:txBody>
      </p:sp>
      <p:sp>
        <p:nvSpPr>
          <p:cNvPr id="6" name="Slide Number Placeholder 5">
            <a:extLst>
              <a:ext uri="{FF2B5EF4-FFF2-40B4-BE49-F238E27FC236}">
                <a16:creationId xmlns:a16="http://schemas.microsoft.com/office/drawing/2014/main" id="{D2B136AD-C109-4A2C-9264-D24E8122FE6A}"/>
              </a:ext>
            </a:extLst>
          </p:cNvPr>
          <p:cNvSpPr>
            <a:spLocks noGrp="1"/>
          </p:cNvSpPr>
          <p:nvPr>
            <p:ph type="sldNum" sz="quarter" idx="12"/>
          </p:nvPr>
        </p:nvSpPr>
        <p:spPr/>
        <p:txBody>
          <a:bodyPr/>
          <a:lstStyle/>
          <a:p>
            <a:fld id="{9C81CA20-C662-4ACB-8192-B9CFC4515757}" type="slidenum">
              <a:rPr lang="en-US" smtClean="0"/>
              <a:t>‹#›</a:t>
            </a:fld>
            <a:endParaRPr lang="en-US"/>
          </a:p>
        </p:txBody>
      </p:sp>
    </p:spTree>
    <p:extLst>
      <p:ext uri="{BB962C8B-B14F-4D97-AF65-F5344CB8AC3E}">
        <p14:creationId xmlns:p14="http://schemas.microsoft.com/office/powerpoint/2010/main" val="214943833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1252-60AF-4D3B-BD9A-D4CB37297E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601FFA-6F70-4B88-A113-9C9F45B278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3FE84B-C0B5-4264-8880-8CDB7E7D21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D933089-3DD3-4A33-9D21-A030644D277B}"/>
              </a:ext>
            </a:extLst>
          </p:cNvPr>
          <p:cNvSpPr>
            <a:spLocks noGrp="1"/>
          </p:cNvSpPr>
          <p:nvPr>
            <p:ph type="ftr" sz="quarter" idx="11"/>
          </p:nvPr>
        </p:nvSpPr>
        <p:spPr/>
        <p:txBody>
          <a:bodyPr/>
          <a:lstStyle/>
          <a:p>
            <a:r>
              <a:rPr lang="en-US"/>
              <a:t>Unit Controller Call Series © Sodexo June 2022. All rights Reserved</a:t>
            </a:r>
          </a:p>
        </p:txBody>
      </p:sp>
      <p:sp>
        <p:nvSpPr>
          <p:cNvPr id="6" name="Slide Number Placeholder 5">
            <a:extLst>
              <a:ext uri="{FF2B5EF4-FFF2-40B4-BE49-F238E27FC236}">
                <a16:creationId xmlns:a16="http://schemas.microsoft.com/office/drawing/2014/main" id="{D94A7200-AE8D-46A2-87FE-60129D32F680}"/>
              </a:ext>
            </a:extLst>
          </p:cNvPr>
          <p:cNvSpPr>
            <a:spLocks noGrp="1"/>
          </p:cNvSpPr>
          <p:nvPr>
            <p:ph type="sldNum" sz="quarter" idx="12"/>
          </p:nvPr>
        </p:nvSpPr>
        <p:spPr/>
        <p:txBody>
          <a:bodyPr/>
          <a:lstStyle/>
          <a:p>
            <a:fld id="{9C81CA20-C662-4ACB-8192-B9CFC4515757}" type="slidenum">
              <a:rPr lang="en-US" smtClean="0"/>
              <a:t>‹#›</a:t>
            </a:fld>
            <a:endParaRPr lang="en-US"/>
          </a:p>
        </p:txBody>
      </p:sp>
    </p:spTree>
    <p:extLst>
      <p:ext uri="{BB962C8B-B14F-4D97-AF65-F5344CB8AC3E}">
        <p14:creationId xmlns:p14="http://schemas.microsoft.com/office/powerpoint/2010/main" val="423001195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50EE-CA2F-4EAF-8416-AF42BA69F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F0DC1-3EE3-480F-B5EA-8C2AFCC15D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955ACE-DF87-4683-AD28-9D2BA3CC4B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006F8A-9CC2-441F-A07B-982E865DE1B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23EE50D-DC13-4233-A0FA-3F9923D7EBE8}"/>
              </a:ext>
            </a:extLst>
          </p:cNvPr>
          <p:cNvSpPr>
            <a:spLocks noGrp="1"/>
          </p:cNvSpPr>
          <p:nvPr>
            <p:ph type="ftr" sz="quarter" idx="11"/>
          </p:nvPr>
        </p:nvSpPr>
        <p:spPr/>
        <p:txBody>
          <a:bodyPr/>
          <a:lstStyle/>
          <a:p>
            <a:r>
              <a:rPr lang="en-US"/>
              <a:t>Unit Controller Call Series © Sodexo June 2022. All rights Reserved</a:t>
            </a:r>
          </a:p>
        </p:txBody>
      </p:sp>
      <p:sp>
        <p:nvSpPr>
          <p:cNvPr id="7" name="Slide Number Placeholder 6">
            <a:extLst>
              <a:ext uri="{FF2B5EF4-FFF2-40B4-BE49-F238E27FC236}">
                <a16:creationId xmlns:a16="http://schemas.microsoft.com/office/drawing/2014/main" id="{DD061E38-A8E6-4DB6-8F6A-383E20DBFB33}"/>
              </a:ext>
            </a:extLst>
          </p:cNvPr>
          <p:cNvSpPr>
            <a:spLocks noGrp="1"/>
          </p:cNvSpPr>
          <p:nvPr>
            <p:ph type="sldNum" sz="quarter" idx="12"/>
          </p:nvPr>
        </p:nvSpPr>
        <p:spPr/>
        <p:txBody>
          <a:bodyPr/>
          <a:lstStyle/>
          <a:p>
            <a:fld id="{9C81CA20-C662-4ACB-8192-B9CFC4515757}" type="slidenum">
              <a:rPr lang="en-US" smtClean="0"/>
              <a:t>‹#›</a:t>
            </a:fld>
            <a:endParaRPr lang="en-US"/>
          </a:p>
        </p:txBody>
      </p:sp>
    </p:spTree>
    <p:extLst>
      <p:ext uri="{BB962C8B-B14F-4D97-AF65-F5344CB8AC3E}">
        <p14:creationId xmlns:p14="http://schemas.microsoft.com/office/powerpoint/2010/main" val="139225905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E016-6B3D-4DD8-9125-3F16CCFD76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103D4-A852-4ACD-BE30-03F5EF186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4788C-5A81-4214-AA8B-3E797A38AE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C13163-12A9-49F7-9991-F49009068C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CDA544-BFBC-4393-BEEB-1288B00093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233C21-C7DF-4188-AD02-6367F888A90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3CE545F-D24C-4976-BFDB-CEF47E64301D}"/>
              </a:ext>
            </a:extLst>
          </p:cNvPr>
          <p:cNvSpPr>
            <a:spLocks noGrp="1"/>
          </p:cNvSpPr>
          <p:nvPr>
            <p:ph type="ftr" sz="quarter" idx="11"/>
          </p:nvPr>
        </p:nvSpPr>
        <p:spPr/>
        <p:txBody>
          <a:bodyPr/>
          <a:lstStyle/>
          <a:p>
            <a:r>
              <a:rPr lang="en-US"/>
              <a:t>Unit Controller Call Series © Sodexo June 2022. All rights Reserved</a:t>
            </a:r>
          </a:p>
        </p:txBody>
      </p:sp>
      <p:sp>
        <p:nvSpPr>
          <p:cNvPr id="9" name="Slide Number Placeholder 8">
            <a:extLst>
              <a:ext uri="{FF2B5EF4-FFF2-40B4-BE49-F238E27FC236}">
                <a16:creationId xmlns:a16="http://schemas.microsoft.com/office/drawing/2014/main" id="{61742B03-151C-4FCA-9F57-8D3A8A564028}"/>
              </a:ext>
            </a:extLst>
          </p:cNvPr>
          <p:cNvSpPr>
            <a:spLocks noGrp="1"/>
          </p:cNvSpPr>
          <p:nvPr>
            <p:ph type="sldNum" sz="quarter" idx="12"/>
          </p:nvPr>
        </p:nvSpPr>
        <p:spPr/>
        <p:txBody>
          <a:bodyPr/>
          <a:lstStyle/>
          <a:p>
            <a:fld id="{9C81CA20-C662-4ACB-8192-B9CFC4515757}" type="slidenum">
              <a:rPr lang="en-US" smtClean="0"/>
              <a:t>‹#›</a:t>
            </a:fld>
            <a:endParaRPr lang="en-US"/>
          </a:p>
        </p:txBody>
      </p:sp>
    </p:spTree>
    <p:extLst>
      <p:ext uri="{BB962C8B-B14F-4D97-AF65-F5344CB8AC3E}">
        <p14:creationId xmlns:p14="http://schemas.microsoft.com/office/powerpoint/2010/main" val="7848976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D7B3-AAB1-48B8-92B1-A8F9805F3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1440A-2A82-466C-87B1-699E5C498E2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734000E-9E0B-43CF-A9FD-E194E033A85E}"/>
              </a:ext>
            </a:extLst>
          </p:cNvPr>
          <p:cNvSpPr>
            <a:spLocks noGrp="1"/>
          </p:cNvSpPr>
          <p:nvPr>
            <p:ph type="ftr" sz="quarter" idx="11"/>
          </p:nvPr>
        </p:nvSpPr>
        <p:spPr/>
        <p:txBody>
          <a:bodyPr/>
          <a:lstStyle/>
          <a:p>
            <a:r>
              <a:rPr lang="en-US"/>
              <a:t>Unit Controller Call Series © Sodexo June 2022. All rights Reserved</a:t>
            </a:r>
          </a:p>
        </p:txBody>
      </p:sp>
      <p:sp>
        <p:nvSpPr>
          <p:cNvPr id="5" name="Slide Number Placeholder 4">
            <a:extLst>
              <a:ext uri="{FF2B5EF4-FFF2-40B4-BE49-F238E27FC236}">
                <a16:creationId xmlns:a16="http://schemas.microsoft.com/office/drawing/2014/main" id="{4B241824-6849-4FB5-AF16-3BA9D5D0A5E9}"/>
              </a:ext>
            </a:extLst>
          </p:cNvPr>
          <p:cNvSpPr>
            <a:spLocks noGrp="1"/>
          </p:cNvSpPr>
          <p:nvPr>
            <p:ph type="sldNum" sz="quarter" idx="12"/>
          </p:nvPr>
        </p:nvSpPr>
        <p:spPr/>
        <p:txBody>
          <a:bodyPr/>
          <a:lstStyle/>
          <a:p>
            <a:fld id="{9C81CA20-C662-4ACB-8192-B9CFC4515757}" type="slidenum">
              <a:rPr lang="en-US" smtClean="0"/>
              <a:t>‹#›</a:t>
            </a:fld>
            <a:endParaRPr lang="en-US"/>
          </a:p>
        </p:txBody>
      </p:sp>
    </p:spTree>
    <p:extLst>
      <p:ext uri="{BB962C8B-B14F-4D97-AF65-F5344CB8AC3E}">
        <p14:creationId xmlns:p14="http://schemas.microsoft.com/office/powerpoint/2010/main" val="3037483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June 2022.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403165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CE4E7-0D10-4716-B33C-BE575FB6A6D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0DA1911-582B-4CCD-9D41-42EBF51796EB}"/>
              </a:ext>
            </a:extLst>
          </p:cNvPr>
          <p:cNvSpPr>
            <a:spLocks noGrp="1"/>
          </p:cNvSpPr>
          <p:nvPr>
            <p:ph type="ftr" sz="quarter" idx="11"/>
          </p:nvPr>
        </p:nvSpPr>
        <p:spPr/>
        <p:txBody>
          <a:bodyPr/>
          <a:lstStyle/>
          <a:p>
            <a:r>
              <a:rPr lang="en-US"/>
              <a:t>Unit Controller Call Series © Sodexo June 2022. All rights Reserved</a:t>
            </a:r>
          </a:p>
        </p:txBody>
      </p:sp>
      <p:sp>
        <p:nvSpPr>
          <p:cNvPr id="4" name="Slide Number Placeholder 3">
            <a:extLst>
              <a:ext uri="{FF2B5EF4-FFF2-40B4-BE49-F238E27FC236}">
                <a16:creationId xmlns:a16="http://schemas.microsoft.com/office/drawing/2014/main" id="{D4CED34C-43D8-44BE-BE46-C4DC85D4986C}"/>
              </a:ext>
            </a:extLst>
          </p:cNvPr>
          <p:cNvSpPr>
            <a:spLocks noGrp="1"/>
          </p:cNvSpPr>
          <p:nvPr>
            <p:ph type="sldNum" sz="quarter" idx="12"/>
          </p:nvPr>
        </p:nvSpPr>
        <p:spPr/>
        <p:txBody>
          <a:bodyPr/>
          <a:lstStyle/>
          <a:p>
            <a:fld id="{9C81CA20-C662-4ACB-8192-B9CFC4515757}" type="slidenum">
              <a:rPr lang="en-US" smtClean="0"/>
              <a:t>‹#›</a:t>
            </a:fld>
            <a:endParaRPr lang="en-US"/>
          </a:p>
        </p:txBody>
      </p:sp>
    </p:spTree>
    <p:extLst>
      <p:ext uri="{BB962C8B-B14F-4D97-AF65-F5344CB8AC3E}">
        <p14:creationId xmlns:p14="http://schemas.microsoft.com/office/powerpoint/2010/main" val="143606028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D7CB-B363-42DE-9D7D-2F365C6F5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8A8709-12FA-4E55-96A7-27EECC2C3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F2F666-7B38-4135-9C21-3C70C5C8E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2624B8-CC39-40D9-8909-0A8F2E2869B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8FC6D48-A577-4AD8-BD17-163A1C1C72CA}"/>
              </a:ext>
            </a:extLst>
          </p:cNvPr>
          <p:cNvSpPr>
            <a:spLocks noGrp="1"/>
          </p:cNvSpPr>
          <p:nvPr>
            <p:ph type="ftr" sz="quarter" idx="11"/>
          </p:nvPr>
        </p:nvSpPr>
        <p:spPr/>
        <p:txBody>
          <a:bodyPr/>
          <a:lstStyle/>
          <a:p>
            <a:r>
              <a:rPr lang="en-US"/>
              <a:t>Unit Controller Call Series © Sodexo June 2022. All rights Reserved</a:t>
            </a:r>
          </a:p>
        </p:txBody>
      </p:sp>
      <p:sp>
        <p:nvSpPr>
          <p:cNvPr id="7" name="Slide Number Placeholder 6">
            <a:extLst>
              <a:ext uri="{FF2B5EF4-FFF2-40B4-BE49-F238E27FC236}">
                <a16:creationId xmlns:a16="http://schemas.microsoft.com/office/drawing/2014/main" id="{0375994B-238E-4E6F-A1D4-2FD3917C184E}"/>
              </a:ext>
            </a:extLst>
          </p:cNvPr>
          <p:cNvSpPr>
            <a:spLocks noGrp="1"/>
          </p:cNvSpPr>
          <p:nvPr>
            <p:ph type="sldNum" sz="quarter" idx="12"/>
          </p:nvPr>
        </p:nvSpPr>
        <p:spPr/>
        <p:txBody>
          <a:bodyPr/>
          <a:lstStyle/>
          <a:p>
            <a:fld id="{9C81CA20-C662-4ACB-8192-B9CFC4515757}" type="slidenum">
              <a:rPr lang="en-US" smtClean="0"/>
              <a:t>‹#›</a:t>
            </a:fld>
            <a:endParaRPr lang="en-US"/>
          </a:p>
        </p:txBody>
      </p:sp>
    </p:spTree>
    <p:extLst>
      <p:ext uri="{BB962C8B-B14F-4D97-AF65-F5344CB8AC3E}">
        <p14:creationId xmlns:p14="http://schemas.microsoft.com/office/powerpoint/2010/main" val="15943045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AB76-43E7-433E-B340-F531233DD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73D6D5-43F0-4D59-B3B1-D9C07F576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153533-432C-4418-9165-453B3CEB1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2CDD23-4CB2-4BE5-83CB-FA222E30909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1DE937E-7AD6-4858-96FF-391609681F47}"/>
              </a:ext>
            </a:extLst>
          </p:cNvPr>
          <p:cNvSpPr>
            <a:spLocks noGrp="1"/>
          </p:cNvSpPr>
          <p:nvPr>
            <p:ph type="ftr" sz="quarter" idx="11"/>
          </p:nvPr>
        </p:nvSpPr>
        <p:spPr/>
        <p:txBody>
          <a:bodyPr/>
          <a:lstStyle/>
          <a:p>
            <a:r>
              <a:rPr lang="en-US"/>
              <a:t>Unit Controller Call Series © Sodexo June 2022. All rights Reserved</a:t>
            </a:r>
          </a:p>
        </p:txBody>
      </p:sp>
      <p:sp>
        <p:nvSpPr>
          <p:cNvPr id="7" name="Slide Number Placeholder 6">
            <a:extLst>
              <a:ext uri="{FF2B5EF4-FFF2-40B4-BE49-F238E27FC236}">
                <a16:creationId xmlns:a16="http://schemas.microsoft.com/office/drawing/2014/main" id="{492A20FA-F7BE-4C1D-BAB0-DF96346AD4A4}"/>
              </a:ext>
            </a:extLst>
          </p:cNvPr>
          <p:cNvSpPr>
            <a:spLocks noGrp="1"/>
          </p:cNvSpPr>
          <p:nvPr>
            <p:ph type="sldNum" sz="quarter" idx="12"/>
          </p:nvPr>
        </p:nvSpPr>
        <p:spPr/>
        <p:txBody>
          <a:bodyPr/>
          <a:lstStyle/>
          <a:p>
            <a:fld id="{9C81CA20-C662-4ACB-8192-B9CFC4515757}" type="slidenum">
              <a:rPr lang="en-US" smtClean="0"/>
              <a:t>‹#›</a:t>
            </a:fld>
            <a:endParaRPr lang="en-US"/>
          </a:p>
        </p:txBody>
      </p:sp>
    </p:spTree>
    <p:extLst>
      <p:ext uri="{BB962C8B-B14F-4D97-AF65-F5344CB8AC3E}">
        <p14:creationId xmlns:p14="http://schemas.microsoft.com/office/powerpoint/2010/main" val="265852149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02B-118B-4FBA-A619-C6516A295C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1734BE-E629-4B02-B323-3E95EF3C3D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6DDB6-984E-475A-BE40-2FD8DAE693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1AFF99-2C71-408D-AE15-58646306D07E}"/>
              </a:ext>
            </a:extLst>
          </p:cNvPr>
          <p:cNvSpPr>
            <a:spLocks noGrp="1"/>
          </p:cNvSpPr>
          <p:nvPr>
            <p:ph type="ftr" sz="quarter" idx="11"/>
          </p:nvPr>
        </p:nvSpPr>
        <p:spPr/>
        <p:txBody>
          <a:bodyPr/>
          <a:lstStyle/>
          <a:p>
            <a:r>
              <a:rPr lang="en-US"/>
              <a:t>Unit Controller Call Series © Sodexo June 2022. All rights Reserved</a:t>
            </a:r>
          </a:p>
        </p:txBody>
      </p:sp>
      <p:sp>
        <p:nvSpPr>
          <p:cNvPr id="6" name="Slide Number Placeholder 5">
            <a:extLst>
              <a:ext uri="{FF2B5EF4-FFF2-40B4-BE49-F238E27FC236}">
                <a16:creationId xmlns:a16="http://schemas.microsoft.com/office/drawing/2014/main" id="{45953E37-34CC-4AE7-B2A6-5C0324149A38}"/>
              </a:ext>
            </a:extLst>
          </p:cNvPr>
          <p:cNvSpPr>
            <a:spLocks noGrp="1"/>
          </p:cNvSpPr>
          <p:nvPr>
            <p:ph type="sldNum" sz="quarter" idx="12"/>
          </p:nvPr>
        </p:nvSpPr>
        <p:spPr/>
        <p:txBody>
          <a:bodyPr/>
          <a:lstStyle/>
          <a:p>
            <a:fld id="{9C81CA20-C662-4ACB-8192-B9CFC4515757}" type="slidenum">
              <a:rPr lang="en-US" smtClean="0"/>
              <a:t>‹#›</a:t>
            </a:fld>
            <a:endParaRPr lang="en-US"/>
          </a:p>
        </p:txBody>
      </p:sp>
    </p:spTree>
    <p:extLst>
      <p:ext uri="{BB962C8B-B14F-4D97-AF65-F5344CB8AC3E}">
        <p14:creationId xmlns:p14="http://schemas.microsoft.com/office/powerpoint/2010/main" val="47778990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465D83-D4E7-4EDE-BCCE-82C24EA83D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82C77D-122C-4457-800E-CD7BF9ACF1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A659F-DFF0-44EC-980D-C0FCA6B2D52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6EAF66-4A8B-4552-A210-CE5B2E2528D6}"/>
              </a:ext>
            </a:extLst>
          </p:cNvPr>
          <p:cNvSpPr>
            <a:spLocks noGrp="1"/>
          </p:cNvSpPr>
          <p:nvPr>
            <p:ph type="ftr" sz="quarter" idx="11"/>
          </p:nvPr>
        </p:nvSpPr>
        <p:spPr/>
        <p:txBody>
          <a:bodyPr/>
          <a:lstStyle/>
          <a:p>
            <a:r>
              <a:rPr lang="en-US"/>
              <a:t>Unit Controller Call Series © Sodexo June 2022. All rights Reserved</a:t>
            </a:r>
          </a:p>
        </p:txBody>
      </p:sp>
      <p:sp>
        <p:nvSpPr>
          <p:cNvPr id="6" name="Slide Number Placeholder 5">
            <a:extLst>
              <a:ext uri="{FF2B5EF4-FFF2-40B4-BE49-F238E27FC236}">
                <a16:creationId xmlns:a16="http://schemas.microsoft.com/office/drawing/2014/main" id="{2651628F-6FF6-473C-9E15-D346F462F383}"/>
              </a:ext>
            </a:extLst>
          </p:cNvPr>
          <p:cNvSpPr>
            <a:spLocks noGrp="1"/>
          </p:cNvSpPr>
          <p:nvPr>
            <p:ph type="sldNum" sz="quarter" idx="12"/>
          </p:nvPr>
        </p:nvSpPr>
        <p:spPr/>
        <p:txBody>
          <a:bodyPr/>
          <a:lstStyle/>
          <a:p>
            <a:fld id="{9C81CA20-C662-4ACB-8192-B9CFC4515757}" type="slidenum">
              <a:rPr lang="en-US" smtClean="0"/>
              <a:t>‹#›</a:t>
            </a:fld>
            <a:endParaRPr lang="en-US"/>
          </a:p>
        </p:txBody>
      </p:sp>
    </p:spTree>
    <p:extLst>
      <p:ext uri="{BB962C8B-B14F-4D97-AF65-F5344CB8AC3E}">
        <p14:creationId xmlns:p14="http://schemas.microsoft.com/office/powerpoint/2010/main" val="317989357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28654" y="403201"/>
            <a:ext cx="10941049" cy="824292"/>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endParaRPr lang="en-US" dirty="0"/>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a:xfrm>
            <a:off x="4463820"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35" indent="-266693">
              <a:buClr>
                <a:schemeClr val="accent1"/>
              </a:buClr>
              <a:tabLst>
                <a:tab pos="1616034" algn="l"/>
                <a:tab pos="2330392" algn="l"/>
                <a:tab pos="8076998" algn="r"/>
              </a:tabLst>
              <a:defRPr lang="fr-FR" dirty="0" smtClean="0"/>
            </a:lvl2pPr>
            <a:lvl3pPr marL="896916" indent="-176209">
              <a:buClr>
                <a:schemeClr val="bg2"/>
              </a:buClr>
              <a:tabLst>
                <a:tab pos="1082648" algn="l"/>
                <a:tab pos="2149421" algn="l"/>
                <a:tab pos="8076998" algn="r"/>
              </a:tabLst>
              <a:defRPr lang="fr-FR" dirty="0" smtClean="0"/>
            </a:lvl3pPr>
            <a:lvl4pPr marL="1616034" indent="-179384">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5"/>
            <a:ext cx="1487432" cy="2769989"/>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June 2022. All rights Reserved</a:t>
            </a:r>
            <a:endParaRPr lang="en-US" dirty="0"/>
          </a:p>
        </p:txBody>
      </p:sp>
    </p:spTree>
    <p:extLst>
      <p:ext uri="{BB962C8B-B14F-4D97-AF65-F5344CB8AC3E}">
        <p14:creationId xmlns:p14="http://schemas.microsoft.com/office/powerpoint/2010/main" val="359544952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fr-FR"/>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June 2022. All rights Reserved</a:t>
            </a:r>
          </a:p>
        </p:txBody>
      </p:sp>
    </p:spTree>
    <p:extLst>
      <p:ext uri="{BB962C8B-B14F-4D97-AF65-F5344CB8AC3E}">
        <p14:creationId xmlns:p14="http://schemas.microsoft.com/office/powerpoint/2010/main" val="7273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June 2022. All rights Reserved</a:t>
            </a:r>
          </a:p>
        </p:txBody>
      </p:sp>
    </p:spTree>
    <p:extLst>
      <p:ext uri="{BB962C8B-B14F-4D97-AF65-F5344CB8AC3E}">
        <p14:creationId xmlns:p14="http://schemas.microsoft.com/office/powerpoint/2010/main" val="130946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June 2022.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150457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June 2022.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17200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June 2022.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421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fr-FR"/>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June 2022.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6906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June 2022.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24316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June 2022.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40050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June 2022.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4915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3811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66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151461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a:t>
            </a:r>
            <a:r>
              <a:rPr lang="da-DK" dirty="0"/>
              <a:t>dolor sit amet</a:t>
            </a:r>
          </a:p>
          <a:p>
            <a:pPr lvl="1"/>
            <a:r>
              <a:rPr lang="fr-FR"/>
              <a:t>D</a:t>
            </a:r>
            <a:r>
              <a:rPr lang="en-US" noProof="0"/>
              <a:t>eux</a:t>
            </a:r>
            <a:r>
              <a:rPr lang="fr-FR"/>
              <a:t>ième </a:t>
            </a:r>
            <a:r>
              <a:rPr lang="fr-FR" dirty="0"/>
              <a:t>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en-US" noProof="0"/>
              <a:t>Deuxième</a:t>
            </a:r>
            <a:r>
              <a:rPr lang="fr-FR"/>
              <a:t> </a:t>
            </a:r>
            <a:r>
              <a:rPr lang="fr-FR" dirty="0"/>
              <a:t>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a:t>
            </a:r>
            <a:r>
              <a:rPr lang="da-DK" dirty="0"/>
              <a:t>dolor sit amet</a:t>
            </a:r>
          </a:p>
          <a:p>
            <a:pPr lvl="1"/>
            <a:r>
              <a:rPr lang="en-US" noProof="0"/>
              <a:t>Deuxième</a:t>
            </a:r>
            <a:r>
              <a:rPr lang="fr-FR"/>
              <a:t> </a:t>
            </a:r>
            <a:r>
              <a:rPr lang="fr-FR" dirty="0"/>
              <a:t>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a:t>
            </a:r>
            <a:r>
              <a:rPr lang="da-DK"/>
              <a:t> </a:t>
            </a:r>
            <a:r>
              <a:rPr lang="da-DK" dirty="0"/>
              <a:t>ipsum dolor sit amet</a:t>
            </a:r>
          </a:p>
          <a:p>
            <a:pPr lvl="1"/>
            <a:r>
              <a:rPr lang="en-US" noProof="0"/>
              <a:t>Deuxième</a:t>
            </a:r>
            <a:r>
              <a:rPr lang="fr-FR"/>
              <a:t> </a:t>
            </a:r>
            <a:r>
              <a:rPr lang="fr-FR" dirty="0"/>
              <a:t>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fr-FR"/>
              <a:t>Deuxième </a:t>
            </a:r>
            <a:r>
              <a:rPr lang="en-US" noProof="0"/>
              <a:t>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t>
            </a:r>
            <a:r>
              <a:rPr lang="da-DK" dirty="0"/>
              <a:t>amet</a:t>
            </a:r>
          </a:p>
          <a:p>
            <a:pPr lvl="1"/>
            <a:r>
              <a:rPr lang="fr-FR"/>
              <a:t>Deuxième </a:t>
            </a:r>
            <a:r>
              <a:rPr lang="en-US" noProof="0"/>
              <a:t>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3260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06113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fr-FR"/>
              <a:t>, </a:t>
            </a:r>
            <a:r>
              <a:rPr lang="fr-FR" dirty="0" err="1"/>
              <a:t>text</a:t>
            </a:r>
            <a:r>
              <a:rPr lang="fr-FR" dirty="0"/>
              <a:t> </a:t>
            </a:r>
            <a:r>
              <a:rPr lang="fr-FR" dirty="0" err="1"/>
              <a:t>level</a:t>
            </a:r>
            <a:r>
              <a:rPr lang="fr-FR"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0103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June 2022.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110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2448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26503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noProof="0" smtClean="0"/>
              <a:t>‹#›</a:t>
            </a:fld>
            <a:endParaRPr lang="fr-FR"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fr-FR" noProof="0"/>
              <a:t> </a:t>
            </a:r>
          </a:p>
        </p:txBody>
      </p:sp>
    </p:spTree>
    <p:extLst>
      <p:ext uri="{BB962C8B-B14F-4D97-AF65-F5344CB8AC3E}">
        <p14:creationId xmlns:p14="http://schemas.microsoft.com/office/powerpoint/2010/main" val="18491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4052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9118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7322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June 2022.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97593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89434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0090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9374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00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264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June 2022.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82236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5974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29506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52713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6640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5097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83474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4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49140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1915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28794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443280" y="489839"/>
            <a:ext cx="10515600" cy="56435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107292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ooter Placeholder 1"/>
          <p:cNvSpPr>
            <a:spLocks noGrp="1"/>
          </p:cNvSpPr>
          <p:nvPr>
            <p:ph type="ftr" sz="quarter" idx="14"/>
          </p:nvPr>
        </p:nvSpPr>
        <p:spPr>
          <a:xfrm>
            <a:off x="931235" y="6410557"/>
            <a:ext cx="8160000" cy="138499"/>
          </a:xfrm>
          <a:prstGeom prst="rect">
            <a:avLst/>
          </a:prstGeom>
        </p:spPr>
        <p:txBody>
          <a:bodyPr/>
          <a:lstStyle>
            <a:lvl1pPr>
              <a:defRPr sz="100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
        <p:nvSpPr>
          <p:cNvPr id="13" name="Espace réservé du numéro de diapositive 2"/>
          <p:cNvSpPr>
            <a:spLocks noGrp="1"/>
          </p:cNvSpPr>
          <p:nvPr>
            <p:ph type="sldNum" sz="quarter" idx="10"/>
          </p:nvPr>
        </p:nvSpPr>
        <p:spPr>
          <a:xfrm>
            <a:off x="580388" y="6427528"/>
            <a:ext cx="960000" cy="138499"/>
          </a:xfrm>
        </p:spPr>
        <p:txBody>
          <a:bodyPr/>
          <a:lstStyle>
            <a:lvl1pPr>
              <a:defRPr sz="1000"/>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Tree>
    <p:extLst>
      <p:ext uri="{BB962C8B-B14F-4D97-AF65-F5344CB8AC3E}">
        <p14:creationId xmlns:p14="http://schemas.microsoft.com/office/powerpoint/2010/main" val="310465784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r>
              <a:rPr lang="en-US"/>
              <a:t>Click icon to add picture</a:t>
            </a:r>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June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solidFill>
            <a:schemeClr val="bg1"/>
          </a:solidFill>
        </p:spPr>
        <p:txBody>
          <a:bodyPr lIns="396000" tIns="432000" rIns="72000">
            <a:noAutofit/>
          </a:bodyPr>
          <a:lstStyle>
            <a:lvl1pPr>
              <a:defRPr sz="3500" b="1">
                <a:solidFill>
                  <a:schemeClr val="tx2"/>
                </a:solidFill>
              </a:defRPr>
            </a:lvl1pPr>
            <a:lvl2pPr marL="0" indent="0">
              <a:buNone/>
              <a:defRPr sz="1500" b="0">
                <a:solidFill>
                  <a:schemeClr val="tx2"/>
                </a:solidFill>
              </a:defRPr>
            </a:lvl2pPr>
          </a:lstStyle>
          <a:p>
            <a:pPr lvl="0"/>
            <a:r>
              <a:rPr lang="fr-FR" dirty="0" err="1"/>
              <a:t>Sodexo’s</a:t>
            </a:r>
            <a:r>
              <a:rPr lang="fr-FR" dirty="0"/>
              <a:t> PPT</a:t>
            </a:r>
          </a:p>
          <a:p>
            <a:pPr lvl="0"/>
            <a:r>
              <a:rPr lang="fr-FR" dirty="0" err="1"/>
              <a:t>template</a:t>
            </a:r>
            <a:endParaRPr lang="fr-FR" dirty="0"/>
          </a:p>
          <a:p>
            <a:pPr lvl="1"/>
            <a:endParaRPr lang="fr-FR" dirty="0"/>
          </a:p>
          <a:p>
            <a:pPr lvl="1"/>
            <a:r>
              <a:rPr lang="fr-FR" dirty="0"/>
              <a:t>Day </a:t>
            </a:r>
            <a:r>
              <a:rPr lang="fr-FR" dirty="0" err="1"/>
              <a:t>Month</a:t>
            </a:r>
            <a:r>
              <a:rPr lang="fr-FR" dirty="0"/>
              <a:t> 2021</a:t>
            </a:r>
          </a:p>
        </p:txBody>
      </p:sp>
      <p:sp>
        <p:nvSpPr>
          <p:cNvPr id="35" name="Espace réservé du texte 34">
            <a:extLst>
              <a:ext uri="{FF2B5EF4-FFF2-40B4-BE49-F238E27FC236}">
                <a16:creationId xmlns:a16="http://schemas.microsoft.com/office/drawing/2014/main" id="{D3BF91EA-9A1F-43DF-857F-633EDAE0C7E8}"/>
              </a:ext>
            </a:extLst>
          </p:cNvPr>
          <p:cNvSpPr>
            <a:spLocks noGrp="1" noChangeAspect="1"/>
          </p:cNvSpPr>
          <p:nvPr>
            <p:ph type="body" sz="quarter" idx="62"/>
          </p:nvPr>
        </p:nvSpPr>
        <p:spPr>
          <a:xfrm>
            <a:off x="3225984" y="2957667"/>
            <a:ext cx="1171993" cy="378332"/>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39" name="Espace réservé du texte 38">
            <a:extLst>
              <a:ext uri="{FF2B5EF4-FFF2-40B4-BE49-F238E27FC236}">
                <a16:creationId xmlns:a16="http://schemas.microsoft.com/office/drawing/2014/main" id="{94FAF554-4FF1-48E9-8A49-094194D559C9}"/>
              </a:ext>
            </a:extLst>
          </p:cNvPr>
          <p:cNvSpPr>
            <a:spLocks noGrp="1" noChangeAspect="1"/>
          </p:cNvSpPr>
          <p:nvPr>
            <p:ph type="body" sz="quarter" idx="63"/>
          </p:nvPr>
        </p:nvSpPr>
        <p:spPr>
          <a:xfrm>
            <a:off x="3985099" y="3107484"/>
            <a:ext cx="235207" cy="203232"/>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178325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17DE0E-AFB1-41FD-BC35-27DB61CA125F}" type="slidenum">
              <a:rPr lang="en-AU" smtClean="0"/>
              <a:pPr/>
              <a:t>‹#›</a:t>
            </a:fld>
            <a:endParaRPr lang="en-AU"/>
          </a:p>
        </p:txBody>
      </p:sp>
      <p:sp>
        <p:nvSpPr>
          <p:cNvPr id="5" name="Footer Placeholder 4"/>
          <p:cNvSpPr>
            <a:spLocks noGrp="1"/>
          </p:cNvSpPr>
          <p:nvPr>
            <p:ph type="ftr" sz="quarter" idx="11"/>
          </p:nvPr>
        </p:nvSpPr>
        <p:spPr/>
        <p:txBody>
          <a:bodyPr/>
          <a:lstStyle/>
          <a:p>
            <a:r>
              <a:rPr lang="en-US"/>
              <a:t>Unit Controller Call Series © Sodexo June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5736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E7BA634-EC81-45D3-A0AA-D68275D57388}"/>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481AB69-359A-43A6-B547-D0397CE57A29}"/>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B923D56D-1BD6-497E-AC1B-A5CC62B40AA0}"/>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5DB8FA6-B5F8-4567-A60C-40A07D8A9B59}"/>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6A439B6E-2745-4D39-8CDF-F8AE80A157F9}"/>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F8BACB-E580-4F6A-B133-397A1811E132}"/>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839AF3D6-AD8B-4714-9B8B-330C241C94E1}"/>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BCA5ECB5-18E8-4B27-AACA-ED4BBFB20F9A}"/>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600E9F0-156A-4037-A17D-625443EC6506}"/>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4298AEAB-605C-470C-B37C-9A5ECEA2E9BD}"/>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A5AD173E-4A57-4892-BDD6-BE229E6FC520}"/>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10140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2590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dirty="0"/>
              <a:t>Lorem ipsum </a:t>
            </a:r>
            <a:r>
              <a:rPr lang="fr-FR" dirty="0" err="1"/>
              <a:t>dolor</a:t>
            </a:r>
            <a:br>
              <a:rPr lang="fr-FR" dirty="0"/>
            </a:br>
            <a:r>
              <a:rPr lang="fr-FR" dirty="0" err="1"/>
              <a:t>sit</a:t>
            </a:r>
            <a:r>
              <a:rPr lang="fr-FR" dirty="0"/>
              <a:t> </a:t>
            </a:r>
            <a:r>
              <a:rPr lang="fr-FR" dirty="0" err="1"/>
              <a:t>amet</a:t>
            </a:r>
            <a:endParaRPr lang="fr-FR" dirty="0"/>
          </a:p>
          <a:p>
            <a:pPr lvl="1"/>
            <a:r>
              <a:rPr lang="fr-FR" dirty="0"/>
              <a:t>00</a:t>
            </a:r>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37887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4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r>
              <a:rPr lang="en-US"/>
              <a:t>Click icon to add chart</a:t>
            </a:r>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r>
              <a:rPr lang="en-US"/>
              <a:t>Click icon to add chart</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8680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r>
              <a:rPr lang="en-US"/>
              <a:t>Click icon to add chart</a:t>
            </a:r>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r>
              <a:rPr lang="en-US"/>
              <a:t>Click icon to add chart</a:t>
            </a:r>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r>
              <a:rPr lang="en-US"/>
              <a:t>Click icon to add chart</a:t>
            </a:r>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15444"/>
          </a:xfrm>
        </p:spPr>
        <p:txBody>
          <a:bodyPr/>
          <a:lstStyle>
            <a:lvl1pPr algn="ctr">
              <a:defRPr sz="14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7568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r>
              <a:rPr lang="en-US"/>
              <a:t>Click icon to add chart</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8410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6433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r>
              <a:rPr lang="en-US"/>
              <a:t>Click icon to add chart</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7285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r>
              <a:rPr lang="en-US"/>
              <a:t>Click icon to add chart</a:t>
            </a:r>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r>
              <a:rPr lang="en-US"/>
              <a:t>Click icon to add chart</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6797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2_//Ta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r>
              <a:rPr lang="en-US"/>
              <a:t>Click icon to add table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9376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r>
              <a:rPr lang="en-US"/>
              <a:t>Click icon to add picture</a:t>
            </a:r>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r>
              <a:rPr lang="en-US"/>
              <a:t>Click icon to add picture</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1207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3 Bloc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1006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3 Blocs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5554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451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070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379731"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379306"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378882"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378458"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379731"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379306"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378882"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378458"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8282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836530"/>
            <a:ext cx="11269662" cy="1184940"/>
          </a:xfrm>
          <a:noFill/>
        </p:spPr>
        <p:txBody>
          <a:bodyPr anchor="t"/>
          <a:lstStyle>
            <a:lvl1pPr>
              <a:defRPr sz="1400">
                <a:solidFill>
                  <a:srgbClr val="2A295C"/>
                </a:solidFill>
              </a:defRPr>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2258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June 2022.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5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96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215717"/>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184940"/>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5278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96572"/>
            <a:ext cx="11269663" cy="1620957"/>
          </a:xfrm>
          <a:noFill/>
        </p:spPr>
        <p:txBody>
          <a:bodyPr anchor="t"/>
          <a:lstStyle>
            <a:lvl1pPr>
              <a:defRPr sz="1400">
                <a:solidFill>
                  <a:srgbClr val="2A295C"/>
                </a:solidFill>
              </a:defRPr>
            </a:lvl1pPr>
            <a:lvl2pPr>
              <a:spcBef>
                <a:spcPts val="1800"/>
              </a:spcBef>
              <a:defRPr sz="1400"/>
            </a:lvl2pPr>
            <a:lvl3pPr>
              <a:spcBef>
                <a:spcPts val="600"/>
              </a:spcBef>
              <a:defRPr sz="1400"/>
            </a:lvl3pPr>
            <a:lvl4pPr>
              <a:spcBef>
                <a:spcPts val="1000"/>
              </a:spcBef>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8889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5"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2"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5"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2"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26653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2"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0"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7"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9109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194560"/>
            <a:ext cx="1628136" cy="492443"/>
          </a:xfrm>
        </p:spPr>
        <p:txBody>
          <a:bodyPr anchor="b">
            <a:spAutoFit/>
          </a:bodyPr>
          <a:lstStyle>
            <a:lvl1pPr algn="ctr">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871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4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4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4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9392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Tree>
    <p:extLst>
      <p:ext uri="{BB962C8B-B14F-4D97-AF65-F5344CB8AC3E}">
        <p14:creationId xmlns:p14="http://schemas.microsoft.com/office/powerpoint/2010/main" val="358244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spTree>
    <p:extLst>
      <p:ext uri="{BB962C8B-B14F-4D97-AF65-F5344CB8AC3E}">
        <p14:creationId xmlns:p14="http://schemas.microsoft.com/office/powerpoint/2010/main" val="40437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p:cSld name="//Contact">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Tree>
    <p:extLst>
      <p:ext uri="{BB962C8B-B14F-4D97-AF65-F5344CB8AC3E}">
        <p14:creationId xmlns:p14="http://schemas.microsoft.com/office/powerpoint/2010/main" val="185740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p:cSld name="1_//Contact">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spTree>
    <p:extLst>
      <p:ext uri="{BB962C8B-B14F-4D97-AF65-F5344CB8AC3E}">
        <p14:creationId xmlns:p14="http://schemas.microsoft.com/office/powerpoint/2010/main" val="45276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8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72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4816"/>
            <a:ext cx="10515600" cy="4701034"/>
          </a:xfrm>
        </p:spPr>
        <p:txBody>
          <a:bodyPr>
            <a:noAutofit/>
          </a:bodyPr>
          <a:lstStyle>
            <a:lvl1pPr>
              <a:lnSpc>
                <a:spcPct val="100000"/>
              </a:lnSpc>
              <a:defRPr sz="2000">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Title 1"/>
          <p:cNvSpPr>
            <a:spLocks noGrp="1"/>
          </p:cNvSpPr>
          <p:nvPr>
            <p:ph type="title"/>
          </p:nvPr>
        </p:nvSpPr>
        <p:spPr>
          <a:xfrm>
            <a:off x="838800" y="378000"/>
            <a:ext cx="10515600" cy="813600"/>
          </a:xfrm>
        </p:spPr>
        <p:txBody>
          <a:bodyPr>
            <a:noAutofit/>
          </a:bodyPr>
          <a:lstStyle>
            <a:lvl1pPr>
              <a:defRPr>
                <a:latin typeface="Arial" panose="020B0604020202020204" pitchFamily="34" charset="0"/>
                <a:cs typeface="Arial" panose="020B0604020202020204" pitchFamily="34" charset="0"/>
              </a:defRPr>
            </a:lvl1pPr>
          </a:lstStyle>
          <a:p>
            <a:r>
              <a:rPr lang="fr-FR"/>
              <a:t>Modifiez le style du titre</a:t>
            </a:r>
            <a:endParaRPr lang="en-GB"/>
          </a:p>
        </p:txBody>
      </p:sp>
      <p:sp>
        <p:nvSpPr>
          <p:cNvPr id="4" name="Slide Number Placeholder 3"/>
          <p:cNvSpPr>
            <a:spLocks noGrp="1"/>
          </p:cNvSpPr>
          <p:nvPr>
            <p:ph type="sldNum" sz="quarter" idx="11"/>
          </p:nvPr>
        </p:nvSpPr>
        <p:spPr/>
        <p:txBody>
          <a:bodyPr>
            <a:noAutofit/>
          </a:bodyPr>
          <a:lstStyle/>
          <a:p>
            <a:fld id="{8D106B86-2C1D-4C37-AAEC-BECB664F03FD}" type="slidenum">
              <a:rPr lang="en-GB" smtClean="0"/>
              <a:pPr/>
              <a:t>‹#›</a:t>
            </a:fld>
            <a:endParaRPr lang="en-GB"/>
          </a:p>
        </p:txBody>
      </p:sp>
      <p:sp>
        <p:nvSpPr>
          <p:cNvPr id="8" name="Espace réservé du pied de page 3">
            <a:extLst>
              <a:ext uri="{FF2B5EF4-FFF2-40B4-BE49-F238E27FC236}">
                <a16:creationId xmlns:a16="http://schemas.microsoft.com/office/drawing/2014/main" id="{12E41535-EC3E-4DD6-A82A-1B4EBFA1BE0F}"/>
              </a:ext>
            </a:extLst>
          </p:cNvPr>
          <p:cNvSpPr>
            <a:spLocks noGrp="1"/>
          </p:cNvSpPr>
          <p:nvPr>
            <p:ph type="ftr" sz="quarter" idx="10"/>
          </p:nvPr>
        </p:nvSpPr>
        <p:spPr>
          <a:xfrm>
            <a:off x="8946014" y="6489000"/>
            <a:ext cx="2417618" cy="232475"/>
          </a:xfrm>
        </p:spPr>
        <p:txBody>
          <a:bodyPr/>
          <a:lstStyle/>
          <a:p>
            <a:r>
              <a:rPr lang="en-US"/>
              <a:t>Unit Controller Call Series © Sodexo June 2022. All rights Reserved</a:t>
            </a:r>
            <a:endParaRPr lang="en-GB"/>
          </a:p>
        </p:txBody>
      </p:sp>
    </p:spTree>
    <p:extLst>
      <p:ext uri="{BB962C8B-B14F-4D97-AF65-F5344CB8AC3E}">
        <p14:creationId xmlns:p14="http://schemas.microsoft.com/office/powerpoint/2010/main" val="1509826456"/>
      </p:ext>
    </p:extLst>
  </p:cSld>
  <p:clrMapOvr>
    <a:masterClrMapping/>
  </p:clrMapOvr>
  <p:extLst>
    <p:ext uri="{DCECCB84-F9BA-43D5-87BE-67443E8EF086}">
      <p15:sldGuideLst xmlns:p15="http://schemas.microsoft.com/office/powerpoint/2012/main"/>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13_Title Slide Korn Ferry Group">
    <p:spTree>
      <p:nvGrpSpPr>
        <p:cNvPr id="1" name=""/>
        <p:cNvGrpSpPr/>
        <p:nvPr/>
      </p:nvGrpSpPr>
      <p:grpSpPr>
        <a:xfrm>
          <a:off x="0" y="0"/>
          <a:ext cx="0" cy="0"/>
          <a:chOff x="0" y="0"/>
          <a:chExt cx="0" cy="0"/>
        </a:xfrm>
      </p:grpSpPr>
      <p:pic>
        <p:nvPicPr>
          <p:cNvPr id="4" name="Image 3" descr="Une image contenant store, bâtiment&#10;&#10;Description générée automatiquement">
            <a:extLst>
              <a:ext uri="{FF2B5EF4-FFF2-40B4-BE49-F238E27FC236}">
                <a16:creationId xmlns:a16="http://schemas.microsoft.com/office/drawing/2014/main" id="{164E1287-9360-49A6-BF0A-359D1F6F2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4" y="-23813"/>
            <a:ext cx="12194764" cy="6858000"/>
          </a:xfrm>
          <a:prstGeom prst="rect">
            <a:avLst/>
          </a:prstGeom>
        </p:spPr>
      </p:pic>
      <p:grpSp>
        <p:nvGrpSpPr>
          <p:cNvPr id="7" name="Group 6"/>
          <p:cNvGrpSpPr/>
          <p:nvPr userDrawn="1"/>
        </p:nvGrpSpPr>
        <p:grpSpPr>
          <a:xfrm>
            <a:off x="-1382" y="0"/>
            <a:ext cx="5913059" cy="6884988"/>
            <a:chOff x="-1382" y="0"/>
            <a:chExt cx="5913059" cy="6884988"/>
          </a:xfrm>
        </p:grpSpPr>
        <p:grpSp>
          <p:nvGrpSpPr>
            <p:cNvPr id="6" name="Group 5"/>
            <p:cNvGrpSpPr/>
            <p:nvPr userDrawn="1"/>
          </p:nvGrpSpPr>
          <p:grpSpPr>
            <a:xfrm>
              <a:off x="0" y="0"/>
              <a:ext cx="5911677" cy="6884988"/>
              <a:chOff x="0" y="0"/>
              <a:chExt cx="5911677" cy="6884988"/>
            </a:xfrm>
          </p:grpSpPr>
          <p:sp>
            <p:nvSpPr>
              <p:cNvPr id="5" name="Freeform 5"/>
              <p:cNvSpPr>
                <a:spLocks noChangeAspect="1"/>
              </p:cNvSpPr>
              <p:nvPr userDrawn="1"/>
            </p:nvSpPr>
            <p:spPr bwMode="auto">
              <a:xfrm>
                <a:off x="0" y="3175"/>
                <a:ext cx="5600700" cy="6854825"/>
              </a:xfrm>
              <a:custGeom>
                <a:avLst/>
                <a:gdLst>
                  <a:gd name="T0" fmla="*/ 2417 w 3528"/>
                  <a:gd name="T1" fmla="*/ 0 h 4318"/>
                  <a:gd name="T2" fmla="*/ 0 w 3528"/>
                  <a:gd name="T3" fmla="*/ 0 h 4318"/>
                  <a:gd name="T4" fmla="*/ 0 w 3528"/>
                  <a:gd name="T5" fmla="*/ 4318 h 4318"/>
                  <a:gd name="T6" fmla="*/ 2417 w 3528"/>
                  <a:gd name="T7" fmla="*/ 4318 h 4318"/>
                  <a:gd name="T8" fmla="*/ 3075 w 3528"/>
                  <a:gd name="T9" fmla="*/ 4318 h 4318"/>
                  <a:gd name="T10" fmla="*/ 3528 w 3528"/>
                  <a:gd name="T11" fmla="*/ 0 h 4318"/>
                  <a:gd name="T12" fmla="*/ 2417 w 3528"/>
                  <a:gd name="T13" fmla="*/ 0 h 4318"/>
                </a:gdLst>
                <a:ahLst/>
                <a:cxnLst>
                  <a:cxn ang="0">
                    <a:pos x="T0" y="T1"/>
                  </a:cxn>
                  <a:cxn ang="0">
                    <a:pos x="T2" y="T3"/>
                  </a:cxn>
                  <a:cxn ang="0">
                    <a:pos x="T4" y="T5"/>
                  </a:cxn>
                  <a:cxn ang="0">
                    <a:pos x="T6" y="T7"/>
                  </a:cxn>
                  <a:cxn ang="0">
                    <a:pos x="T8" y="T9"/>
                  </a:cxn>
                  <a:cxn ang="0">
                    <a:pos x="T10" y="T11"/>
                  </a:cxn>
                  <a:cxn ang="0">
                    <a:pos x="T12" y="T13"/>
                  </a:cxn>
                </a:cxnLst>
                <a:rect l="0" t="0" r="r" b="b"/>
                <a:pathLst>
                  <a:path w="3528" h="4318">
                    <a:moveTo>
                      <a:pt x="2417" y="0"/>
                    </a:moveTo>
                    <a:lnTo>
                      <a:pt x="0" y="0"/>
                    </a:lnTo>
                    <a:lnTo>
                      <a:pt x="0" y="4318"/>
                    </a:lnTo>
                    <a:lnTo>
                      <a:pt x="2417" y="4318"/>
                    </a:lnTo>
                    <a:lnTo>
                      <a:pt x="3075" y="4318"/>
                    </a:lnTo>
                    <a:lnTo>
                      <a:pt x="3528" y="0"/>
                    </a:lnTo>
                    <a:lnTo>
                      <a:pt x="2417" y="0"/>
                    </a:lnTo>
                    <a:close/>
                  </a:path>
                </a:pathLst>
              </a:custGeom>
              <a:solidFill>
                <a:srgbClr val="00634F">
                  <a:alpha val="55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4871864" y="0"/>
                <a:ext cx="1039813" cy="6884988"/>
              </a:xfrm>
              <a:custGeom>
                <a:avLst/>
                <a:gdLst>
                  <a:gd name="T0" fmla="*/ 459 w 655"/>
                  <a:gd name="T1" fmla="*/ 0 h 4337"/>
                  <a:gd name="T2" fmla="*/ 0 w 655"/>
                  <a:gd name="T3" fmla="*/ 4337 h 4337"/>
                  <a:gd name="T4" fmla="*/ 194 w 655"/>
                  <a:gd name="T5" fmla="*/ 4337 h 4337"/>
                  <a:gd name="T6" fmla="*/ 655 w 655"/>
                  <a:gd name="T7" fmla="*/ 0 h 4337"/>
                  <a:gd name="T8" fmla="*/ 459 w 655"/>
                  <a:gd name="T9" fmla="*/ 0 h 4337"/>
                </a:gdLst>
                <a:ahLst/>
                <a:cxnLst>
                  <a:cxn ang="0">
                    <a:pos x="T0" y="T1"/>
                  </a:cxn>
                  <a:cxn ang="0">
                    <a:pos x="T2" y="T3"/>
                  </a:cxn>
                  <a:cxn ang="0">
                    <a:pos x="T4" y="T5"/>
                  </a:cxn>
                  <a:cxn ang="0">
                    <a:pos x="T6" y="T7"/>
                  </a:cxn>
                  <a:cxn ang="0">
                    <a:pos x="T8" y="T9"/>
                  </a:cxn>
                </a:cxnLst>
                <a:rect l="0" t="0" r="r" b="b"/>
                <a:pathLst>
                  <a:path w="655" h="4337">
                    <a:moveTo>
                      <a:pt x="459" y="0"/>
                    </a:moveTo>
                    <a:lnTo>
                      <a:pt x="0" y="4337"/>
                    </a:lnTo>
                    <a:lnTo>
                      <a:pt x="194" y="4337"/>
                    </a:lnTo>
                    <a:lnTo>
                      <a:pt x="655" y="0"/>
                    </a:lnTo>
                    <a:lnTo>
                      <a:pt x="459" y="0"/>
                    </a:lnTo>
                    <a:close/>
                  </a:path>
                </a:pathLst>
              </a:custGeom>
              <a:solidFill>
                <a:srgbClr val="0070C0">
                  <a:alpha val="74000"/>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9" name="Freeform 5"/>
            <p:cNvSpPr>
              <a:spLocks noChangeAspect="1"/>
            </p:cNvSpPr>
            <p:nvPr userDrawn="1"/>
          </p:nvSpPr>
          <p:spPr bwMode="auto">
            <a:xfrm>
              <a:off x="-1382" y="3175"/>
              <a:ext cx="5600700" cy="6854825"/>
            </a:xfrm>
            <a:custGeom>
              <a:avLst/>
              <a:gdLst>
                <a:gd name="T0" fmla="*/ 2417 w 3528"/>
                <a:gd name="T1" fmla="*/ 0 h 4318"/>
                <a:gd name="T2" fmla="*/ 0 w 3528"/>
                <a:gd name="T3" fmla="*/ 0 h 4318"/>
                <a:gd name="T4" fmla="*/ 0 w 3528"/>
                <a:gd name="T5" fmla="*/ 4318 h 4318"/>
                <a:gd name="T6" fmla="*/ 2417 w 3528"/>
                <a:gd name="T7" fmla="*/ 4318 h 4318"/>
                <a:gd name="T8" fmla="*/ 3075 w 3528"/>
                <a:gd name="T9" fmla="*/ 4318 h 4318"/>
                <a:gd name="T10" fmla="*/ 3528 w 3528"/>
                <a:gd name="T11" fmla="*/ 0 h 4318"/>
                <a:gd name="T12" fmla="*/ 2417 w 3528"/>
                <a:gd name="T13" fmla="*/ 0 h 4318"/>
              </a:gdLst>
              <a:ahLst/>
              <a:cxnLst>
                <a:cxn ang="0">
                  <a:pos x="T0" y="T1"/>
                </a:cxn>
                <a:cxn ang="0">
                  <a:pos x="T2" y="T3"/>
                </a:cxn>
                <a:cxn ang="0">
                  <a:pos x="T4" y="T5"/>
                </a:cxn>
                <a:cxn ang="0">
                  <a:pos x="T6" y="T7"/>
                </a:cxn>
                <a:cxn ang="0">
                  <a:pos x="T8" y="T9"/>
                </a:cxn>
                <a:cxn ang="0">
                  <a:pos x="T10" y="T11"/>
                </a:cxn>
                <a:cxn ang="0">
                  <a:pos x="T12" y="T13"/>
                </a:cxn>
              </a:cxnLst>
              <a:rect l="0" t="0" r="r" b="b"/>
              <a:pathLst>
                <a:path w="3528" h="4318">
                  <a:moveTo>
                    <a:pt x="2417" y="0"/>
                  </a:moveTo>
                  <a:lnTo>
                    <a:pt x="0" y="0"/>
                  </a:lnTo>
                  <a:lnTo>
                    <a:pt x="0" y="4318"/>
                  </a:lnTo>
                  <a:lnTo>
                    <a:pt x="2417" y="4318"/>
                  </a:lnTo>
                  <a:lnTo>
                    <a:pt x="3075" y="4318"/>
                  </a:lnTo>
                  <a:lnTo>
                    <a:pt x="3528" y="0"/>
                  </a:lnTo>
                  <a:lnTo>
                    <a:pt x="2417" y="0"/>
                  </a:lnTo>
                  <a:close/>
                </a:path>
              </a:pathLst>
            </a:custGeom>
            <a:solidFill>
              <a:srgbClr val="002060">
                <a:alpha val="27059"/>
              </a:srgbClr>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25" name="Picture 24">
            <a:extLst>
              <a:ext uri="{FF2B5EF4-FFF2-40B4-BE49-F238E27FC236}">
                <a16:creationId xmlns:a16="http://schemas.microsoft.com/office/drawing/2014/main" id="{729354A9-960B-4781-A86D-048E2100264F}"/>
              </a:ext>
            </a:extLst>
          </p:cNvPr>
          <p:cNvPicPr>
            <a:picLocks noChangeAspect="1"/>
          </p:cNvPicPr>
          <p:nvPr userDrawn="1"/>
        </p:nvPicPr>
        <p:blipFill rotWithShape="1">
          <a:blip r:embed="rId3"/>
          <a:srcRect/>
          <a:stretch/>
        </p:blipFill>
        <p:spPr>
          <a:xfrm>
            <a:off x="587009" y="6336000"/>
            <a:ext cx="505558" cy="444846"/>
          </a:xfrm>
          <a:prstGeom prst="rect">
            <a:avLst/>
          </a:prstGeom>
        </p:spPr>
      </p:pic>
      <p:sp>
        <p:nvSpPr>
          <p:cNvPr id="26" name="Title 1"/>
          <p:cNvSpPr>
            <a:spLocks noGrp="1"/>
          </p:cNvSpPr>
          <p:nvPr>
            <p:ph type="ctrTitle"/>
          </p:nvPr>
        </p:nvSpPr>
        <p:spPr>
          <a:xfrm>
            <a:off x="843157" y="914400"/>
            <a:ext cx="4352743" cy="2370584"/>
          </a:xfrm>
        </p:spPr>
        <p:txBody>
          <a:bodyPr anchor="b">
            <a:noAutofit/>
          </a:bodyPr>
          <a:lstStyle>
            <a:lvl1pPr algn="l">
              <a:lnSpc>
                <a:spcPct val="100000"/>
              </a:lnSpc>
              <a:defRPr sz="4600" b="1"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7" name="Subtitle 2"/>
          <p:cNvSpPr>
            <a:spLocks noGrp="1"/>
          </p:cNvSpPr>
          <p:nvPr>
            <p:ph type="subTitle" idx="1"/>
          </p:nvPr>
        </p:nvSpPr>
        <p:spPr>
          <a:xfrm>
            <a:off x="843158" y="3525886"/>
            <a:ext cx="4352743" cy="1100114"/>
          </a:xfrm>
        </p:spPr>
        <p:txBody>
          <a:bodyPr>
            <a:noAutofit/>
          </a:bodyPr>
          <a:lstStyle>
            <a:lvl1pPr marL="0" indent="0" algn="l">
              <a:lnSpc>
                <a:spcPct val="100000"/>
              </a:lnSpc>
              <a:buNone/>
              <a:defRPr sz="2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720447180"/>
      </p:ext>
    </p:extLst>
  </p:cSld>
  <p:clrMapOvr>
    <a:masterClrMapping/>
  </p:clrMapOvr>
  <p:extLst>
    <p:ext uri="{DCECCB84-F9BA-43D5-87BE-67443E8EF086}">
      <p15:sldGuideLst xmlns:p15="http://schemas.microsoft.com/office/powerpoint/2012/main">
        <p15:guide id="1" orient="horz" pos="2160">
          <p15:clr>
            <a:srgbClr val="FBAE40"/>
          </p15:clr>
        </p15:guide>
        <p15:guide id="2" pos="397">
          <p15:clr>
            <a:srgbClr val="FBAE40"/>
          </p15:clr>
        </p15:guide>
        <p15:guide id="3" pos="2880">
          <p15:clr>
            <a:srgbClr val="FBAE40"/>
          </p15:clr>
        </p15:guide>
      </p15:sldGuideLst>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userDrawn="1">
  <p:cSld name="Title, Sub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4864"/>
            <a:ext cx="10515600" cy="3960986"/>
          </a:xfrm>
        </p:spPr>
        <p:txBody>
          <a:bodyPr>
            <a:noAutofit/>
          </a:bodyPr>
          <a:lstStyle>
            <a:lvl1pPr>
              <a:lnSpc>
                <a:spcPct val="100000"/>
              </a:lnSpc>
              <a:defRPr sz="2000">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2"/>
          <p:cNvSpPr>
            <a:spLocks noGrp="1"/>
          </p:cNvSpPr>
          <p:nvPr>
            <p:ph type="body" idx="13"/>
          </p:nvPr>
        </p:nvSpPr>
        <p:spPr>
          <a:xfrm>
            <a:off x="839788" y="1277402"/>
            <a:ext cx="10514012" cy="823912"/>
          </a:xfrm>
        </p:spPr>
        <p:txBody>
          <a:bodyPr anchor="b">
            <a:noAutofit/>
          </a:bodyPr>
          <a:lstStyle>
            <a:lvl1pPr marL="0" indent="0">
              <a:buNone/>
              <a:defRPr sz="2200" b="1">
                <a:solidFill>
                  <a:srgbClr val="28379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itle 1"/>
          <p:cNvSpPr>
            <a:spLocks noGrp="1"/>
          </p:cNvSpPr>
          <p:nvPr>
            <p:ph type="title"/>
          </p:nvPr>
        </p:nvSpPr>
        <p:spPr>
          <a:xfrm>
            <a:off x="838200" y="378000"/>
            <a:ext cx="10515600" cy="813600"/>
          </a:xfrm>
        </p:spPr>
        <p:txBody>
          <a:bodyPr>
            <a:no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2" name="Footer Placeholder 1"/>
          <p:cNvSpPr>
            <a:spLocks noGrp="1"/>
          </p:cNvSpPr>
          <p:nvPr>
            <p:ph type="ftr" sz="quarter" idx="14"/>
          </p:nvPr>
        </p:nvSpPr>
        <p:spPr/>
        <p:txBody>
          <a:bodyPr>
            <a:noAutofit/>
          </a:bodyPr>
          <a:lstStyle/>
          <a:p>
            <a:r>
              <a:rPr lang="en-US"/>
              <a:t>Unit Controller Call Series © Sodexo June 2022. All rights Reserved</a:t>
            </a:r>
            <a:endParaRPr lang="en-GB" dirty="0"/>
          </a:p>
        </p:txBody>
      </p:sp>
      <p:sp>
        <p:nvSpPr>
          <p:cNvPr id="4" name="Slide Number Placeholder 3"/>
          <p:cNvSpPr>
            <a:spLocks noGrp="1"/>
          </p:cNvSpPr>
          <p:nvPr>
            <p:ph type="sldNum" sz="quarter" idx="15"/>
          </p:nvPr>
        </p:nvSpPr>
        <p:spPr/>
        <p:txBody>
          <a:bodyPr>
            <a:noAutofit/>
          </a:bodyPr>
          <a:lstStyle/>
          <a:p>
            <a:fld id="{8D106B86-2C1D-4C37-AAEC-BECB664F03FD}" type="slidenum">
              <a:rPr lang="en-GB" smtClean="0"/>
              <a:pPr/>
              <a:t>‹#›</a:t>
            </a:fld>
            <a:endParaRPr lang="en-GB" dirty="0"/>
          </a:p>
        </p:txBody>
      </p:sp>
      <p:cxnSp>
        <p:nvCxnSpPr>
          <p:cNvPr id="11" name="Straight Connector 10"/>
          <p:cNvCxnSpPr/>
          <p:nvPr userDrawn="1"/>
        </p:nvCxnSpPr>
        <p:spPr>
          <a:xfrm flipH="1">
            <a:off x="591600" y="-27710"/>
            <a:ext cx="1588" cy="1116000"/>
          </a:xfrm>
          <a:prstGeom prst="line">
            <a:avLst/>
          </a:prstGeom>
          <a:ln w="38100">
            <a:solidFill>
              <a:srgbClr val="2837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010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13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2744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165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873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3677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001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2158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760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June 2022.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61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0018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1425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7462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065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7384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7386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34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87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913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31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313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332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64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210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44891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414667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48561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4555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43958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4266" indent="0" algn="ctr">
              <a:buNone/>
              <a:defRPr>
                <a:solidFill>
                  <a:schemeClr val="tx1">
                    <a:tint val="75000"/>
                  </a:schemeClr>
                </a:solidFill>
              </a:defRPr>
            </a:lvl2pPr>
            <a:lvl3pPr marL="908532" indent="0" algn="ctr">
              <a:buNone/>
              <a:defRPr>
                <a:solidFill>
                  <a:schemeClr val="tx1">
                    <a:tint val="75000"/>
                  </a:schemeClr>
                </a:solidFill>
              </a:defRPr>
            </a:lvl3pPr>
            <a:lvl4pPr marL="1362807" indent="0" algn="ctr">
              <a:buNone/>
              <a:defRPr>
                <a:solidFill>
                  <a:schemeClr val="tx1">
                    <a:tint val="75000"/>
                  </a:schemeClr>
                </a:solidFill>
              </a:defRPr>
            </a:lvl4pPr>
            <a:lvl5pPr marL="1817067" indent="0" algn="ctr">
              <a:buNone/>
              <a:defRPr>
                <a:solidFill>
                  <a:schemeClr val="tx1">
                    <a:tint val="75000"/>
                  </a:schemeClr>
                </a:solidFill>
              </a:defRPr>
            </a:lvl5pPr>
            <a:lvl6pPr marL="2271323" indent="0" algn="ctr">
              <a:buNone/>
              <a:defRPr>
                <a:solidFill>
                  <a:schemeClr val="tx1">
                    <a:tint val="75000"/>
                  </a:schemeClr>
                </a:solidFill>
              </a:defRPr>
            </a:lvl6pPr>
            <a:lvl7pPr marL="2725603" indent="0" algn="ctr">
              <a:buNone/>
              <a:defRPr>
                <a:solidFill>
                  <a:schemeClr val="tx1">
                    <a:tint val="75000"/>
                  </a:schemeClr>
                </a:solidFill>
              </a:defRPr>
            </a:lvl7pPr>
            <a:lvl8pPr marL="3179861" indent="0" algn="ctr">
              <a:buNone/>
              <a:defRPr>
                <a:solidFill>
                  <a:schemeClr val="tx1">
                    <a:tint val="75000"/>
                  </a:schemeClr>
                </a:solidFill>
              </a:defRPr>
            </a:lvl8pPr>
            <a:lvl9pPr marL="36341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2"/>
            <a:ext cx="2844800" cy="365125"/>
          </a:xfrm>
          <a:prstGeom prst="rect">
            <a:avLst/>
          </a:prstGeom>
        </p:spPr>
        <p:txBody>
          <a:bodyPr lIns="90853" tIns="45424" rIns="90853" bIns="45424"/>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4165607" y="6356392"/>
            <a:ext cx="3860800" cy="365125"/>
          </a:xfrm>
          <a:prstGeom prst="rect">
            <a:avLst/>
          </a:prstGeom>
        </p:spPr>
        <p:txBody>
          <a:bodyPr lIns="90853" tIns="45424" rIns="90853" bIns="45424"/>
          <a:lstStyle/>
          <a:p>
            <a:pPr fontAlgn="base">
              <a:spcBef>
                <a:spcPct val="0"/>
              </a:spcBef>
              <a:spcAft>
                <a:spcPct val="0"/>
              </a:spcAft>
            </a:pPr>
            <a:r>
              <a:rPr lang="en-US">
                <a:solidFill>
                  <a:srgbClr val="000000"/>
                </a:solidFill>
              </a:rPr>
              <a:t>Unit Controller Call Series © Sodexo June 2022. All rights Reserved</a:t>
            </a:r>
          </a:p>
        </p:txBody>
      </p:sp>
      <p:sp>
        <p:nvSpPr>
          <p:cNvPr id="6" name="Slide Number Placeholder 5"/>
          <p:cNvSpPr>
            <a:spLocks noGrp="1"/>
          </p:cNvSpPr>
          <p:nvPr>
            <p:ph type="sldNum" sz="quarter" idx="12"/>
          </p:nvPr>
        </p:nvSpPr>
        <p:spPr/>
        <p:txBody>
          <a:bodyPr/>
          <a:lstStyle/>
          <a:p>
            <a:fld id="{5C0FA240-5ECA-4C50-894A-4D20D878283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786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hasCustomPrompt="1"/>
          </p:nvPr>
        </p:nvSpPr>
        <p:spPr bwMode="ltGray">
          <a:xfrm>
            <a:off x="2743201" y="304802"/>
            <a:ext cx="8851899" cy="5803729"/>
          </a:xfrm>
          <a:no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4" y="304802"/>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June 2022. All rights Reserved</a:t>
            </a:r>
          </a:p>
        </p:txBody>
      </p:sp>
    </p:spTree>
    <p:extLst>
      <p:ext uri="{BB962C8B-B14F-4D97-AF65-F5344CB8AC3E}">
        <p14:creationId xmlns:p14="http://schemas.microsoft.com/office/powerpoint/2010/main" val="18653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June 2022. All rights Reserved</a:t>
            </a:r>
          </a:p>
        </p:txBody>
      </p:sp>
    </p:spTree>
    <p:extLst>
      <p:ext uri="{BB962C8B-B14F-4D97-AF65-F5344CB8AC3E}">
        <p14:creationId xmlns:p14="http://schemas.microsoft.com/office/powerpoint/2010/main" val="19960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7186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June 2022.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418869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June 2022. All rights Reserved</a:t>
            </a:r>
          </a:p>
        </p:txBody>
      </p:sp>
    </p:spTree>
    <p:extLst>
      <p:ext uri="{BB962C8B-B14F-4D97-AF65-F5344CB8AC3E}">
        <p14:creationId xmlns:p14="http://schemas.microsoft.com/office/powerpoint/2010/main" val="33477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June 2022. All rights Reserved</a:t>
            </a:r>
          </a:p>
        </p:txBody>
      </p:sp>
    </p:spTree>
    <p:extLst>
      <p:ext uri="{BB962C8B-B14F-4D97-AF65-F5344CB8AC3E}">
        <p14:creationId xmlns:p14="http://schemas.microsoft.com/office/powerpoint/2010/main" val="302102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June 2022. All rights Reserved</a:t>
            </a:r>
          </a:p>
        </p:txBody>
      </p:sp>
    </p:spTree>
    <p:extLst>
      <p:ext uri="{BB962C8B-B14F-4D97-AF65-F5344CB8AC3E}">
        <p14:creationId xmlns:p14="http://schemas.microsoft.com/office/powerpoint/2010/main" val="94792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June 2022.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401860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ts/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4C1FA8-EA6C-46F8-BA3D-93BE25D4941C}"/>
              </a:ext>
            </a:extLst>
          </p:cNvPr>
          <p:cNvSpPr>
            <a:spLocks noGrp="1"/>
          </p:cNvSpPr>
          <p:nvPr>
            <p:ph type="title"/>
          </p:nvPr>
        </p:nvSpPr>
        <p:spPr>
          <a:xfrm>
            <a:off x="623584" y="404664"/>
            <a:ext cx="10944000" cy="576000"/>
          </a:xfrm>
        </p:spPr>
        <p:txBody>
          <a:bodyPr>
            <a:noAutofit/>
          </a:bodyPr>
          <a:lstStyle>
            <a:lvl1pPr>
              <a:defRPr sz="4200"/>
            </a:lvl1pPr>
          </a:lstStyle>
          <a:p>
            <a:r>
              <a:rPr lang="en-US"/>
              <a:t>Click to edit Master title style</a:t>
            </a:r>
            <a:endParaRPr lang="en-GB"/>
          </a:p>
        </p:txBody>
      </p:sp>
      <p:sp>
        <p:nvSpPr>
          <p:cNvPr id="7" name="Text Placeholder 6"/>
          <p:cNvSpPr>
            <a:spLocks noGrp="1"/>
          </p:cNvSpPr>
          <p:nvPr>
            <p:ph type="body" sz="quarter" idx="10" hasCustomPrompt="1"/>
          </p:nvPr>
        </p:nvSpPr>
        <p:spPr>
          <a:xfrm>
            <a:off x="624001" y="1557000"/>
            <a:ext cx="5760000" cy="4824000"/>
          </a:xfrm>
          <a:solidFill>
            <a:schemeClr val="accent1"/>
          </a:solidFill>
        </p:spPr>
        <p:txBody>
          <a:bodyPr lIns="309600" tIns="309600" rIns="309600" bIns="309600" anchor="t">
            <a:noAutofit/>
          </a:bodyPr>
          <a:lstStyle>
            <a:lvl1pPr marL="457167" indent="-457167" algn="l">
              <a:lnSpc>
                <a:spcPct val="100000"/>
              </a:lnSpc>
              <a:spcBef>
                <a:spcPts val="600"/>
              </a:spcBef>
              <a:spcAft>
                <a:spcPts val="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40318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algn="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a:endParaRPr lang="fr-FR" sz="1400" b="1" dirty="0">
              <a:solidFill>
                <a:srgbClr val="000000"/>
              </a:solidFill>
              <a:latin typeface="Arial"/>
            </a:endParaRPr>
          </a:p>
          <a:p>
            <a:pPr algn="r"/>
            <a:r>
              <a:rPr lang="en-US" sz="1400" dirty="0">
                <a:solidFill>
                  <a:srgbClr val="000000"/>
                </a:solidFill>
                <a:latin typeface="Arial"/>
              </a:rPr>
              <a:t>Right  click &gt; </a:t>
            </a:r>
            <a:r>
              <a:rPr lang="en-US" sz="1400" i="1" dirty="0">
                <a:solidFill>
                  <a:srgbClr val="000000"/>
                </a:solidFill>
                <a:latin typeface="Arial"/>
              </a:rPr>
              <a:t>Background layout…</a:t>
            </a:r>
          </a:p>
          <a:p>
            <a:pPr algn="r"/>
            <a:endParaRPr lang="en-US" sz="1400" dirty="0">
              <a:solidFill>
                <a:srgbClr val="000000"/>
              </a:solidFill>
              <a:latin typeface="Arial"/>
            </a:endParaRPr>
          </a:p>
          <a:p>
            <a:pPr algn="r"/>
            <a:r>
              <a:rPr lang="en-US" sz="1400" dirty="0">
                <a:solidFill>
                  <a:srgbClr val="000000"/>
                </a:solidFill>
                <a:latin typeface="Arial"/>
              </a:rPr>
              <a:t>Select </a:t>
            </a:r>
            <a:r>
              <a:rPr lang="en-US" sz="1400" i="1" dirty="0">
                <a:solidFill>
                  <a:srgbClr val="000000"/>
                </a:solidFill>
                <a:latin typeface="Arial"/>
              </a:rPr>
              <a:t>Filling with image or texture</a:t>
            </a:r>
          </a:p>
          <a:p>
            <a:pPr algn="r"/>
            <a:endParaRPr lang="en-US" sz="1400" dirty="0">
              <a:solidFill>
                <a:srgbClr val="000000"/>
              </a:solidFill>
              <a:latin typeface="Arial"/>
            </a:endParaRPr>
          </a:p>
          <a:p>
            <a:pPr algn="r"/>
            <a:r>
              <a:rPr lang="en-US" sz="1400" i="1" dirty="0">
                <a:solidFill>
                  <a:srgbClr val="000000"/>
                </a:solidFill>
                <a:latin typeface="Arial"/>
              </a:rPr>
              <a:t>Insert from… File</a:t>
            </a:r>
            <a:r>
              <a:rPr lang="en-US" sz="1400" dirty="0">
                <a:solidFill>
                  <a:srgbClr val="000000"/>
                </a:solidFill>
                <a:latin typeface="Arial"/>
              </a:rPr>
              <a:t> button</a:t>
            </a:r>
          </a:p>
          <a:p>
            <a:pPr algn="r"/>
            <a:endParaRPr lang="en-US" sz="1400" dirty="0">
              <a:solidFill>
                <a:srgbClr val="000000"/>
              </a:solidFill>
              <a:latin typeface="Arial"/>
            </a:endParaRPr>
          </a:p>
          <a:p>
            <a:pPr algn="r"/>
            <a:r>
              <a:rPr lang="en-US" sz="1400" dirty="0">
                <a:solidFill>
                  <a:srgbClr val="000000"/>
                </a:solidFill>
                <a:latin typeface="Arial"/>
              </a:rPr>
              <a:t>Select your picture</a:t>
            </a:r>
          </a:p>
          <a:p>
            <a:pPr algn="r"/>
            <a:endParaRPr lang="en-US" sz="1400" dirty="0">
              <a:solidFill>
                <a:srgbClr val="000000"/>
              </a:solidFill>
              <a:latin typeface="Arial"/>
            </a:endParaRPr>
          </a:p>
          <a:p>
            <a:pPr algn="r"/>
            <a:r>
              <a:rPr lang="en-US" sz="1400" dirty="0">
                <a:solidFill>
                  <a:srgbClr val="000000"/>
                </a:solidFill>
                <a:latin typeface="Aria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latin typeface="Arial"/>
              </a:rPr>
              <a:t>On a dark background remove the STOP Hunger color logo</a:t>
            </a:r>
            <a:endParaRPr lang="en-US" sz="140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36068117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395997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algn="r"/>
            <a:endParaRPr lang="en-US" sz="1200" dirty="0">
              <a:solidFill>
                <a:srgbClr val="000000"/>
              </a:solidFill>
              <a:latin typeface="Arial"/>
            </a:endParaRPr>
          </a:p>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31260803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69966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1981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19520802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15492311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60274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8153911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2610419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15376537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142459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21996062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11090479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397944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2112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45693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845197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sz="2400" dirty="0">
              <a:solidFill>
                <a:srgbClr val="000000"/>
              </a:solidFill>
              <a:latin typeface="Aria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endParaRPr lang="fr-FR" sz="1200" dirty="0">
              <a:solidFill>
                <a:srgbClr val="000000"/>
              </a:solidFill>
              <a:latin typeface="Arial"/>
            </a:endParaRPr>
          </a:p>
          <a:p>
            <a:endParaRPr lang="fr-FR" sz="12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26935437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June 2022.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19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June 2022.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4585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June 2022.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3734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June 2022.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93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June 2022.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776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053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June 2022.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822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18" Type="http://schemas.openxmlformats.org/officeDocument/2006/relationships/slideLayout" Target="../slideLayouts/slideLayout253.xml"/><Relationship Id="rId26" Type="http://schemas.openxmlformats.org/officeDocument/2006/relationships/slideLayout" Target="../slideLayouts/slideLayout261.xml"/><Relationship Id="rId3" Type="http://schemas.openxmlformats.org/officeDocument/2006/relationships/slideLayout" Target="../slideLayouts/slideLayout238.xml"/><Relationship Id="rId21" Type="http://schemas.openxmlformats.org/officeDocument/2006/relationships/slideLayout" Target="../slideLayouts/slideLayout256.xml"/><Relationship Id="rId34" Type="http://schemas.openxmlformats.org/officeDocument/2006/relationships/image" Target="../media/image18.png"/><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slideLayout" Target="../slideLayouts/slideLayout252.xml"/><Relationship Id="rId25" Type="http://schemas.openxmlformats.org/officeDocument/2006/relationships/slideLayout" Target="../slideLayouts/slideLayout260.xml"/><Relationship Id="rId33" Type="http://schemas.openxmlformats.org/officeDocument/2006/relationships/tags" Target="../tags/tag1.xml"/><Relationship Id="rId2" Type="http://schemas.openxmlformats.org/officeDocument/2006/relationships/slideLayout" Target="../slideLayouts/slideLayout237.xml"/><Relationship Id="rId16" Type="http://schemas.openxmlformats.org/officeDocument/2006/relationships/slideLayout" Target="../slideLayouts/slideLayout251.xml"/><Relationship Id="rId20" Type="http://schemas.openxmlformats.org/officeDocument/2006/relationships/slideLayout" Target="../slideLayouts/slideLayout255.xml"/><Relationship Id="rId29" Type="http://schemas.openxmlformats.org/officeDocument/2006/relationships/slideLayout" Target="../slideLayouts/slideLayout264.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24" Type="http://schemas.openxmlformats.org/officeDocument/2006/relationships/slideLayout" Target="../slideLayouts/slideLayout259.xml"/><Relationship Id="rId32" Type="http://schemas.openxmlformats.org/officeDocument/2006/relationships/theme" Target="../theme/theme10.xml"/><Relationship Id="rId5" Type="http://schemas.openxmlformats.org/officeDocument/2006/relationships/slideLayout" Target="../slideLayouts/slideLayout240.xml"/><Relationship Id="rId15" Type="http://schemas.openxmlformats.org/officeDocument/2006/relationships/slideLayout" Target="../slideLayouts/slideLayout250.xml"/><Relationship Id="rId23" Type="http://schemas.openxmlformats.org/officeDocument/2006/relationships/slideLayout" Target="../slideLayouts/slideLayout258.xml"/><Relationship Id="rId28" Type="http://schemas.openxmlformats.org/officeDocument/2006/relationships/slideLayout" Target="../slideLayouts/slideLayout263.xml"/><Relationship Id="rId36" Type="http://schemas.openxmlformats.org/officeDocument/2006/relationships/image" Target="../media/image19.emf"/><Relationship Id="rId10" Type="http://schemas.openxmlformats.org/officeDocument/2006/relationships/slideLayout" Target="../slideLayouts/slideLayout245.xml"/><Relationship Id="rId19" Type="http://schemas.openxmlformats.org/officeDocument/2006/relationships/slideLayout" Target="../slideLayouts/slideLayout254.xml"/><Relationship Id="rId31" Type="http://schemas.openxmlformats.org/officeDocument/2006/relationships/slideLayout" Target="../slideLayouts/slideLayout266.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 Id="rId22" Type="http://schemas.openxmlformats.org/officeDocument/2006/relationships/slideLayout" Target="../slideLayouts/slideLayout257.xml"/><Relationship Id="rId27" Type="http://schemas.openxmlformats.org/officeDocument/2006/relationships/slideLayout" Target="../slideLayouts/slideLayout262.xml"/><Relationship Id="rId30" Type="http://schemas.openxmlformats.org/officeDocument/2006/relationships/slideLayout" Target="../slideLayouts/slideLayout265.xml"/><Relationship Id="rId35" Type="http://schemas.openxmlformats.org/officeDocument/2006/relationships/oleObject" Target="../embeddings/oleObject1.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18" Type="http://schemas.openxmlformats.org/officeDocument/2006/relationships/slideLayout" Target="../slideLayouts/slideLayout284.xml"/><Relationship Id="rId26" Type="http://schemas.openxmlformats.org/officeDocument/2006/relationships/slideLayout" Target="../slideLayouts/slideLayout292.xml"/><Relationship Id="rId3" Type="http://schemas.openxmlformats.org/officeDocument/2006/relationships/slideLayout" Target="../slideLayouts/slideLayout269.xml"/><Relationship Id="rId21" Type="http://schemas.openxmlformats.org/officeDocument/2006/relationships/slideLayout" Target="../slideLayouts/slideLayout287.xml"/><Relationship Id="rId34" Type="http://schemas.openxmlformats.org/officeDocument/2006/relationships/slideLayout" Target="../slideLayouts/slideLayout300.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slideLayout" Target="../slideLayouts/slideLayout283.xml"/><Relationship Id="rId25" Type="http://schemas.openxmlformats.org/officeDocument/2006/relationships/slideLayout" Target="../slideLayouts/slideLayout291.xml"/><Relationship Id="rId33" Type="http://schemas.openxmlformats.org/officeDocument/2006/relationships/slideLayout" Target="../slideLayouts/slideLayout299.xml"/><Relationship Id="rId38" Type="http://schemas.openxmlformats.org/officeDocument/2006/relationships/image" Target="../media/image17.png"/><Relationship Id="rId2" Type="http://schemas.openxmlformats.org/officeDocument/2006/relationships/slideLayout" Target="../slideLayouts/slideLayout268.xml"/><Relationship Id="rId16" Type="http://schemas.openxmlformats.org/officeDocument/2006/relationships/slideLayout" Target="../slideLayouts/slideLayout282.xml"/><Relationship Id="rId20" Type="http://schemas.openxmlformats.org/officeDocument/2006/relationships/slideLayout" Target="../slideLayouts/slideLayout286.xml"/><Relationship Id="rId29" Type="http://schemas.openxmlformats.org/officeDocument/2006/relationships/slideLayout" Target="../slideLayouts/slideLayout295.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24" Type="http://schemas.openxmlformats.org/officeDocument/2006/relationships/slideLayout" Target="../slideLayouts/slideLayout290.xml"/><Relationship Id="rId32" Type="http://schemas.openxmlformats.org/officeDocument/2006/relationships/slideLayout" Target="../slideLayouts/slideLayout298.xml"/><Relationship Id="rId37" Type="http://schemas.openxmlformats.org/officeDocument/2006/relationships/image" Target="../media/image1.png"/><Relationship Id="rId5" Type="http://schemas.openxmlformats.org/officeDocument/2006/relationships/slideLayout" Target="../slideLayouts/slideLayout271.xml"/><Relationship Id="rId15" Type="http://schemas.openxmlformats.org/officeDocument/2006/relationships/slideLayout" Target="../slideLayouts/slideLayout281.xml"/><Relationship Id="rId23" Type="http://schemas.openxmlformats.org/officeDocument/2006/relationships/slideLayout" Target="../slideLayouts/slideLayout289.xml"/><Relationship Id="rId28" Type="http://schemas.openxmlformats.org/officeDocument/2006/relationships/slideLayout" Target="../slideLayouts/slideLayout294.xml"/><Relationship Id="rId36" Type="http://schemas.openxmlformats.org/officeDocument/2006/relationships/theme" Target="../theme/theme11.xml"/><Relationship Id="rId10" Type="http://schemas.openxmlformats.org/officeDocument/2006/relationships/slideLayout" Target="../slideLayouts/slideLayout276.xml"/><Relationship Id="rId19" Type="http://schemas.openxmlformats.org/officeDocument/2006/relationships/slideLayout" Target="../slideLayouts/slideLayout285.xml"/><Relationship Id="rId31" Type="http://schemas.openxmlformats.org/officeDocument/2006/relationships/slideLayout" Target="../slideLayouts/slideLayout297.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 Id="rId22" Type="http://schemas.openxmlformats.org/officeDocument/2006/relationships/slideLayout" Target="../slideLayouts/slideLayout288.xml"/><Relationship Id="rId27" Type="http://schemas.openxmlformats.org/officeDocument/2006/relationships/slideLayout" Target="../slideLayouts/slideLayout293.xml"/><Relationship Id="rId30" Type="http://schemas.openxmlformats.org/officeDocument/2006/relationships/slideLayout" Target="../slideLayouts/slideLayout296.xml"/><Relationship Id="rId35" Type="http://schemas.openxmlformats.org/officeDocument/2006/relationships/slideLayout" Target="../slideLayouts/slideLayout30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18" Type="http://schemas.openxmlformats.org/officeDocument/2006/relationships/slideLayout" Target="../slideLayouts/slideLayout319.xml"/><Relationship Id="rId26" Type="http://schemas.openxmlformats.org/officeDocument/2006/relationships/slideLayout" Target="../slideLayouts/slideLayout327.xml"/><Relationship Id="rId3" Type="http://schemas.openxmlformats.org/officeDocument/2006/relationships/slideLayout" Target="../slideLayouts/slideLayout304.xml"/><Relationship Id="rId21" Type="http://schemas.openxmlformats.org/officeDocument/2006/relationships/slideLayout" Target="../slideLayouts/slideLayout322.xml"/><Relationship Id="rId34" Type="http://schemas.openxmlformats.org/officeDocument/2006/relationships/image" Target="../media/image1.png"/><Relationship Id="rId7" Type="http://schemas.openxmlformats.org/officeDocument/2006/relationships/slideLayout" Target="../slideLayouts/slideLayout308.xml"/><Relationship Id="rId12" Type="http://schemas.openxmlformats.org/officeDocument/2006/relationships/slideLayout" Target="../slideLayouts/slideLayout313.xml"/><Relationship Id="rId17" Type="http://schemas.openxmlformats.org/officeDocument/2006/relationships/slideLayout" Target="../slideLayouts/slideLayout318.xml"/><Relationship Id="rId25" Type="http://schemas.openxmlformats.org/officeDocument/2006/relationships/slideLayout" Target="../slideLayouts/slideLayout326.xml"/><Relationship Id="rId33" Type="http://schemas.openxmlformats.org/officeDocument/2006/relationships/theme" Target="../theme/theme12.xml"/><Relationship Id="rId2" Type="http://schemas.openxmlformats.org/officeDocument/2006/relationships/slideLayout" Target="../slideLayouts/slideLayout303.xml"/><Relationship Id="rId16" Type="http://schemas.openxmlformats.org/officeDocument/2006/relationships/slideLayout" Target="../slideLayouts/slideLayout317.xml"/><Relationship Id="rId20" Type="http://schemas.openxmlformats.org/officeDocument/2006/relationships/slideLayout" Target="../slideLayouts/slideLayout321.xml"/><Relationship Id="rId29" Type="http://schemas.openxmlformats.org/officeDocument/2006/relationships/slideLayout" Target="../slideLayouts/slideLayout330.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24" Type="http://schemas.openxmlformats.org/officeDocument/2006/relationships/slideLayout" Target="../slideLayouts/slideLayout325.xml"/><Relationship Id="rId32" Type="http://schemas.openxmlformats.org/officeDocument/2006/relationships/slideLayout" Target="../slideLayouts/slideLayout333.xml"/><Relationship Id="rId5" Type="http://schemas.openxmlformats.org/officeDocument/2006/relationships/slideLayout" Target="../slideLayouts/slideLayout306.xml"/><Relationship Id="rId15" Type="http://schemas.openxmlformats.org/officeDocument/2006/relationships/slideLayout" Target="../slideLayouts/slideLayout316.xml"/><Relationship Id="rId23" Type="http://schemas.openxmlformats.org/officeDocument/2006/relationships/slideLayout" Target="../slideLayouts/slideLayout324.xml"/><Relationship Id="rId28" Type="http://schemas.openxmlformats.org/officeDocument/2006/relationships/slideLayout" Target="../slideLayouts/slideLayout329.xml"/><Relationship Id="rId10" Type="http://schemas.openxmlformats.org/officeDocument/2006/relationships/slideLayout" Target="../slideLayouts/slideLayout311.xml"/><Relationship Id="rId19" Type="http://schemas.openxmlformats.org/officeDocument/2006/relationships/slideLayout" Target="../slideLayouts/slideLayout320.xml"/><Relationship Id="rId31" Type="http://schemas.openxmlformats.org/officeDocument/2006/relationships/slideLayout" Target="../slideLayouts/slideLayout332.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slideLayout" Target="../slideLayouts/slideLayout315.xml"/><Relationship Id="rId22" Type="http://schemas.openxmlformats.org/officeDocument/2006/relationships/slideLayout" Target="../slideLayouts/slideLayout323.xml"/><Relationship Id="rId27" Type="http://schemas.openxmlformats.org/officeDocument/2006/relationships/slideLayout" Target="../slideLayouts/slideLayout328.xml"/><Relationship Id="rId30" Type="http://schemas.openxmlformats.org/officeDocument/2006/relationships/slideLayout" Target="../slideLayouts/slideLayout3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theme" Target="../theme/theme13.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53.xml"/><Relationship Id="rId13" Type="http://schemas.openxmlformats.org/officeDocument/2006/relationships/slideLayout" Target="../slideLayouts/slideLayout358.xml"/><Relationship Id="rId18" Type="http://schemas.openxmlformats.org/officeDocument/2006/relationships/slideLayout" Target="../slideLayouts/slideLayout363.xml"/><Relationship Id="rId26" Type="http://schemas.openxmlformats.org/officeDocument/2006/relationships/slideLayout" Target="../slideLayouts/slideLayout371.xml"/><Relationship Id="rId39" Type="http://schemas.openxmlformats.org/officeDocument/2006/relationships/image" Target="../media/image17.png"/><Relationship Id="rId3" Type="http://schemas.openxmlformats.org/officeDocument/2006/relationships/slideLayout" Target="../slideLayouts/slideLayout348.xml"/><Relationship Id="rId21" Type="http://schemas.openxmlformats.org/officeDocument/2006/relationships/slideLayout" Target="../slideLayouts/slideLayout366.xml"/><Relationship Id="rId34" Type="http://schemas.openxmlformats.org/officeDocument/2006/relationships/slideLayout" Target="../slideLayouts/slideLayout379.xml"/><Relationship Id="rId7" Type="http://schemas.openxmlformats.org/officeDocument/2006/relationships/slideLayout" Target="../slideLayouts/slideLayout352.xml"/><Relationship Id="rId12" Type="http://schemas.openxmlformats.org/officeDocument/2006/relationships/slideLayout" Target="../slideLayouts/slideLayout357.xml"/><Relationship Id="rId17" Type="http://schemas.openxmlformats.org/officeDocument/2006/relationships/slideLayout" Target="../slideLayouts/slideLayout362.xml"/><Relationship Id="rId25" Type="http://schemas.openxmlformats.org/officeDocument/2006/relationships/slideLayout" Target="../slideLayouts/slideLayout370.xml"/><Relationship Id="rId33" Type="http://schemas.openxmlformats.org/officeDocument/2006/relationships/slideLayout" Target="../slideLayouts/slideLayout378.xml"/><Relationship Id="rId38" Type="http://schemas.openxmlformats.org/officeDocument/2006/relationships/image" Target="../media/image1.png"/><Relationship Id="rId2" Type="http://schemas.openxmlformats.org/officeDocument/2006/relationships/slideLayout" Target="../slideLayouts/slideLayout347.xml"/><Relationship Id="rId16" Type="http://schemas.openxmlformats.org/officeDocument/2006/relationships/slideLayout" Target="../slideLayouts/slideLayout361.xml"/><Relationship Id="rId20" Type="http://schemas.openxmlformats.org/officeDocument/2006/relationships/slideLayout" Target="../slideLayouts/slideLayout365.xml"/><Relationship Id="rId29" Type="http://schemas.openxmlformats.org/officeDocument/2006/relationships/slideLayout" Target="../slideLayouts/slideLayout374.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24" Type="http://schemas.openxmlformats.org/officeDocument/2006/relationships/slideLayout" Target="../slideLayouts/slideLayout369.xml"/><Relationship Id="rId32" Type="http://schemas.openxmlformats.org/officeDocument/2006/relationships/slideLayout" Target="../slideLayouts/slideLayout377.xml"/><Relationship Id="rId37" Type="http://schemas.openxmlformats.org/officeDocument/2006/relationships/theme" Target="../theme/theme14.xml"/><Relationship Id="rId5" Type="http://schemas.openxmlformats.org/officeDocument/2006/relationships/slideLayout" Target="../slideLayouts/slideLayout350.xml"/><Relationship Id="rId15" Type="http://schemas.openxmlformats.org/officeDocument/2006/relationships/slideLayout" Target="../slideLayouts/slideLayout360.xml"/><Relationship Id="rId23" Type="http://schemas.openxmlformats.org/officeDocument/2006/relationships/slideLayout" Target="../slideLayouts/slideLayout368.xml"/><Relationship Id="rId28" Type="http://schemas.openxmlformats.org/officeDocument/2006/relationships/slideLayout" Target="../slideLayouts/slideLayout373.xml"/><Relationship Id="rId36" Type="http://schemas.openxmlformats.org/officeDocument/2006/relationships/slideLayout" Target="../slideLayouts/slideLayout381.xml"/><Relationship Id="rId10" Type="http://schemas.openxmlformats.org/officeDocument/2006/relationships/slideLayout" Target="../slideLayouts/slideLayout355.xml"/><Relationship Id="rId19" Type="http://schemas.openxmlformats.org/officeDocument/2006/relationships/slideLayout" Target="../slideLayouts/slideLayout364.xml"/><Relationship Id="rId31" Type="http://schemas.openxmlformats.org/officeDocument/2006/relationships/slideLayout" Target="../slideLayouts/slideLayout376.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 Id="rId22" Type="http://schemas.openxmlformats.org/officeDocument/2006/relationships/slideLayout" Target="../slideLayouts/slideLayout367.xml"/><Relationship Id="rId27" Type="http://schemas.openxmlformats.org/officeDocument/2006/relationships/slideLayout" Target="../slideLayouts/slideLayout372.xml"/><Relationship Id="rId30" Type="http://schemas.openxmlformats.org/officeDocument/2006/relationships/slideLayout" Target="../slideLayouts/slideLayout375.xml"/><Relationship Id="rId35" Type="http://schemas.openxmlformats.org/officeDocument/2006/relationships/slideLayout" Target="../slideLayouts/slideLayout38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89.xml"/><Relationship Id="rId13" Type="http://schemas.openxmlformats.org/officeDocument/2006/relationships/slideLayout" Target="../slideLayouts/slideLayout394.xml"/><Relationship Id="rId18" Type="http://schemas.openxmlformats.org/officeDocument/2006/relationships/slideLayout" Target="../slideLayouts/slideLayout399.xml"/><Relationship Id="rId26" Type="http://schemas.openxmlformats.org/officeDocument/2006/relationships/slideLayout" Target="../slideLayouts/slideLayout407.xml"/><Relationship Id="rId3" Type="http://schemas.openxmlformats.org/officeDocument/2006/relationships/slideLayout" Target="../slideLayouts/slideLayout384.xml"/><Relationship Id="rId21" Type="http://schemas.openxmlformats.org/officeDocument/2006/relationships/slideLayout" Target="../slideLayouts/slideLayout402.xml"/><Relationship Id="rId34" Type="http://schemas.openxmlformats.org/officeDocument/2006/relationships/tags" Target="../tags/tag2.xml"/><Relationship Id="rId7" Type="http://schemas.openxmlformats.org/officeDocument/2006/relationships/slideLayout" Target="../slideLayouts/slideLayout388.xml"/><Relationship Id="rId12" Type="http://schemas.openxmlformats.org/officeDocument/2006/relationships/slideLayout" Target="../slideLayouts/slideLayout393.xml"/><Relationship Id="rId17" Type="http://schemas.openxmlformats.org/officeDocument/2006/relationships/slideLayout" Target="../slideLayouts/slideLayout398.xml"/><Relationship Id="rId25" Type="http://schemas.openxmlformats.org/officeDocument/2006/relationships/slideLayout" Target="../slideLayouts/slideLayout406.xml"/><Relationship Id="rId33" Type="http://schemas.openxmlformats.org/officeDocument/2006/relationships/theme" Target="../theme/theme15.xml"/><Relationship Id="rId2" Type="http://schemas.openxmlformats.org/officeDocument/2006/relationships/slideLayout" Target="../slideLayouts/slideLayout383.xml"/><Relationship Id="rId16" Type="http://schemas.openxmlformats.org/officeDocument/2006/relationships/slideLayout" Target="../slideLayouts/slideLayout397.xml"/><Relationship Id="rId20" Type="http://schemas.openxmlformats.org/officeDocument/2006/relationships/slideLayout" Target="../slideLayouts/slideLayout401.xml"/><Relationship Id="rId29" Type="http://schemas.openxmlformats.org/officeDocument/2006/relationships/slideLayout" Target="../slideLayouts/slideLayout410.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24" Type="http://schemas.openxmlformats.org/officeDocument/2006/relationships/slideLayout" Target="../slideLayouts/slideLayout405.xml"/><Relationship Id="rId32" Type="http://schemas.openxmlformats.org/officeDocument/2006/relationships/slideLayout" Target="../slideLayouts/slideLayout413.xml"/><Relationship Id="rId37" Type="http://schemas.openxmlformats.org/officeDocument/2006/relationships/image" Target="../media/image19.emf"/><Relationship Id="rId5" Type="http://schemas.openxmlformats.org/officeDocument/2006/relationships/slideLayout" Target="../slideLayouts/slideLayout386.xml"/><Relationship Id="rId15" Type="http://schemas.openxmlformats.org/officeDocument/2006/relationships/slideLayout" Target="../slideLayouts/slideLayout396.xml"/><Relationship Id="rId23" Type="http://schemas.openxmlformats.org/officeDocument/2006/relationships/slideLayout" Target="../slideLayouts/slideLayout404.xml"/><Relationship Id="rId28" Type="http://schemas.openxmlformats.org/officeDocument/2006/relationships/slideLayout" Target="../slideLayouts/slideLayout409.xml"/><Relationship Id="rId36" Type="http://schemas.openxmlformats.org/officeDocument/2006/relationships/oleObject" Target="../embeddings/oleObject2.bin"/><Relationship Id="rId10" Type="http://schemas.openxmlformats.org/officeDocument/2006/relationships/slideLayout" Target="../slideLayouts/slideLayout391.xml"/><Relationship Id="rId19" Type="http://schemas.openxmlformats.org/officeDocument/2006/relationships/slideLayout" Target="../slideLayouts/slideLayout400.xml"/><Relationship Id="rId31" Type="http://schemas.openxmlformats.org/officeDocument/2006/relationships/slideLayout" Target="../slideLayouts/slideLayout412.xml"/><Relationship Id="rId4" Type="http://schemas.openxmlformats.org/officeDocument/2006/relationships/slideLayout" Target="../slideLayouts/slideLayout385.xml"/><Relationship Id="rId9" Type="http://schemas.openxmlformats.org/officeDocument/2006/relationships/slideLayout" Target="../slideLayouts/slideLayout390.xml"/><Relationship Id="rId14" Type="http://schemas.openxmlformats.org/officeDocument/2006/relationships/slideLayout" Target="../slideLayouts/slideLayout395.xml"/><Relationship Id="rId22" Type="http://schemas.openxmlformats.org/officeDocument/2006/relationships/slideLayout" Target="../slideLayouts/slideLayout403.xml"/><Relationship Id="rId27" Type="http://schemas.openxmlformats.org/officeDocument/2006/relationships/slideLayout" Target="../slideLayouts/slideLayout408.xml"/><Relationship Id="rId30" Type="http://schemas.openxmlformats.org/officeDocument/2006/relationships/slideLayout" Target="../slideLayouts/slideLayout411.xml"/><Relationship Id="rId35" Type="http://schemas.openxmlformats.org/officeDocument/2006/relationships/image" Target="../media/image1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8.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7.wmf"/><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4.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image" Target="../media/image8.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7.wmf"/><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34" Type="http://schemas.openxmlformats.org/officeDocument/2006/relationships/image" Target="../media/image1.png"/><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theme" Target="../theme/theme5.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image" Target="../media/image1.png"/><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theme" Target="../theme/theme6.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33" Type="http://schemas.openxmlformats.org/officeDocument/2006/relationships/image" Target="../media/image1.png"/><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32" Type="http://schemas.openxmlformats.org/officeDocument/2006/relationships/theme" Target="../theme/theme7.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31" Type="http://schemas.openxmlformats.org/officeDocument/2006/relationships/slideLayout" Target="../slideLayouts/slideLayout186.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slideLayout" Target="../slideLayouts/slideLayout1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heme" Target="../theme/theme8.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image" Target="../media/image8.png"/><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image" Target="../media/image7.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26" Type="http://schemas.openxmlformats.org/officeDocument/2006/relationships/slideLayout" Target="../slideLayouts/slideLayout224.xml"/><Relationship Id="rId39" Type="http://schemas.openxmlformats.org/officeDocument/2006/relationships/image" Target="../media/image1.png"/><Relationship Id="rId3" Type="http://schemas.openxmlformats.org/officeDocument/2006/relationships/slideLayout" Target="../slideLayouts/slideLayout201.xml"/><Relationship Id="rId21" Type="http://schemas.openxmlformats.org/officeDocument/2006/relationships/slideLayout" Target="../slideLayouts/slideLayout219.xml"/><Relationship Id="rId34" Type="http://schemas.openxmlformats.org/officeDocument/2006/relationships/slideLayout" Target="../slideLayouts/slideLayout232.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5" Type="http://schemas.openxmlformats.org/officeDocument/2006/relationships/slideLayout" Target="../slideLayouts/slideLayout223.xml"/><Relationship Id="rId33" Type="http://schemas.openxmlformats.org/officeDocument/2006/relationships/slideLayout" Target="../slideLayouts/slideLayout231.xml"/><Relationship Id="rId38" Type="http://schemas.openxmlformats.org/officeDocument/2006/relationships/theme" Target="../theme/theme9.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slideLayout" Target="../slideLayouts/slideLayout218.xml"/><Relationship Id="rId29" Type="http://schemas.openxmlformats.org/officeDocument/2006/relationships/slideLayout" Target="../slideLayouts/slideLayout227.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24" Type="http://schemas.openxmlformats.org/officeDocument/2006/relationships/slideLayout" Target="../slideLayouts/slideLayout222.xml"/><Relationship Id="rId32" Type="http://schemas.openxmlformats.org/officeDocument/2006/relationships/slideLayout" Target="../slideLayouts/slideLayout230.xml"/><Relationship Id="rId37" Type="http://schemas.openxmlformats.org/officeDocument/2006/relationships/slideLayout" Target="../slideLayouts/slideLayout235.xml"/><Relationship Id="rId40" Type="http://schemas.openxmlformats.org/officeDocument/2006/relationships/image" Target="../media/image17.png"/><Relationship Id="rId5" Type="http://schemas.openxmlformats.org/officeDocument/2006/relationships/slideLayout" Target="../slideLayouts/slideLayout203.xml"/><Relationship Id="rId15" Type="http://schemas.openxmlformats.org/officeDocument/2006/relationships/slideLayout" Target="../slideLayouts/slideLayout213.xml"/><Relationship Id="rId23" Type="http://schemas.openxmlformats.org/officeDocument/2006/relationships/slideLayout" Target="../slideLayouts/slideLayout221.xml"/><Relationship Id="rId28" Type="http://schemas.openxmlformats.org/officeDocument/2006/relationships/slideLayout" Target="../slideLayouts/slideLayout226.xml"/><Relationship Id="rId36" Type="http://schemas.openxmlformats.org/officeDocument/2006/relationships/slideLayout" Target="../slideLayouts/slideLayout234.xml"/><Relationship Id="rId10" Type="http://schemas.openxmlformats.org/officeDocument/2006/relationships/slideLayout" Target="../slideLayouts/slideLayout208.xml"/><Relationship Id="rId19" Type="http://schemas.openxmlformats.org/officeDocument/2006/relationships/slideLayout" Target="../slideLayouts/slideLayout217.xml"/><Relationship Id="rId31" Type="http://schemas.openxmlformats.org/officeDocument/2006/relationships/slideLayout" Target="../slideLayouts/slideLayout229.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 Id="rId22" Type="http://schemas.openxmlformats.org/officeDocument/2006/relationships/slideLayout" Target="../slideLayouts/slideLayout220.xml"/><Relationship Id="rId27" Type="http://schemas.openxmlformats.org/officeDocument/2006/relationships/slideLayout" Target="../slideLayouts/slideLayout225.xml"/><Relationship Id="rId30" Type="http://schemas.openxmlformats.org/officeDocument/2006/relationships/slideLayout" Target="../slideLayouts/slideLayout228.xml"/><Relationship Id="rId35" Type="http://schemas.openxmlformats.org/officeDocument/2006/relationships/slideLayout" Target="../slideLayouts/slideLayout2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June 2022.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23670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98" r:id="rId3"/>
    <p:sldLayoutId id="2147483667" r:id="rId4"/>
    <p:sldLayoutId id="2147483672" r:id="rId5"/>
    <p:sldLayoutId id="2147483677" r:id="rId6"/>
    <p:sldLayoutId id="2147483673" r:id="rId7"/>
    <p:sldLayoutId id="2147483687" r:id="rId8"/>
    <p:sldLayoutId id="2147483688" r:id="rId9"/>
    <p:sldLayoutId id="2147483689" r:id="rId10"/>
    <p:sldLayoutId id="2147483690" r:id="rId11"/>
    <p:sldLayoutId id="2147483691" r:id="rId12"/>
    <p:sldLayoutId id="2147483674" r:id="rId13"/>
    <p:sldLayoutId id="2147483675" r:id="rId14"/>
    <p:sldLayoutId id="2147483679" r:id="rId15"/>
    <p:sldLayoutId id="2147483676" r:id="rId16"/>
    <p:sldLayoutId id="2147483678" r:id="rId17"/>
    <p:sldLayoutId id="2147483680" r:id="rId18"/>
    <p:sldLayoutId id="2147483681" r:id="rId19"/>
    <p:sldLayoutId id="2147483682" r:id="rId20"/>
    <p:sldLayoutId id="2147483683" r:id="rId21"/>
    <p:sldLayoutId id="2147483684" r:id="rId22"/>
    <p:sldLayoutId id="2147483692" r:id="rId23"/>
    <p:sldLayoutId id="2147483695" r:id="rId24"/>
    <p:sldLayoutId id="2147483697" r:id="rId25"/>
    <p:sldLayoutId id="2147483685" r:id="rId26"/>
    <p:sldLayoutId id="2147483686" r:id="rId27"/>
    <p:sldLayoutId id="2147483693" r:id="rId28"/>
    <p:sldLayoutId id="2147483694" r:id="rId29"/>
    <p:sldLayoutId id="2147483671" r:id="rId30"/>
    <p:sldLayoutId id="214748369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userDrawn="1">
          <p15:clr>
            <a:srgbClr val="F26B43"/>
          </p15:clr>
        </p15:guide>
        <p15:guide id="3" orient="horz" pos="1434">
          <p15:clr>
            <a:srgbClr val="F26B43"/>
          </p15:clr>
        </p15:guide>
        <p15:guide id="4" orient="horz" pos="2863">
          <p15:clr>
            <a:srgbClr val="F26B43"/>
          </p15:clr>
        </p15:guide>
        <p15:guide id="5" pos="2570" userDrawn="1">
          <p15:clr>
            <a:srgbClr val="F26B43"/>
          </p15:clr>
        </p15:guide>
        <p15:guide id="6" pos="737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082F1A-762F-44CE-8B97-0AED8BA799CE}"/>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1161A556-6220-474E-B219-634D90CF897D}"/>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CF50046D-1DB7-4819-9E20-BD08C6320EE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74BA3831-3B60-46F9-9C09-0F7758B644FF}"/>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D5459566-C6A5-4DDC-BBB6-96E3239448AD}"/>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D30639DF-56F6-40DE-A28E-B739E3CD65CC}"/>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71E281DA-6578-42AC-8BBF-7A8FFD4D19FF}"/>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1E8D8170-8CED-46B0-8C3C-3CF0396D263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35D2A8F8-9923-4E16-BDE4-C3B7D396BEA6}"/>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72B2F369-7F76-4892-8889-7A1FDC93DCA5}"/>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42E59ADB-C54A-4566-BF3D-8D7281602CE6}"/>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4" cstate="print">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E917DE0E-AFB1-41FD-BC35-27DB61CA125F}" type="slidenum">
              <a:rPr lang="en-AU" smtClean="0"/>
              <a:pPr/>
              <a:t>‹#›</a:t>
            </a:fld>
            <a:endParaRPr lang="en-AU"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June 2022. All rights Reserved</a:t>
            </a:r>
            <a:endParaRPr lang="en-AU" dirty="0"/>
          </a:p>
        </p:txBody>
      </p:sp>
      <p:sp>
        <p:nvSpPr>
          <p:cNvPr id="3" name="Text Placeholder 2"/>
          <p:cNvSpPr>
            <a:spLocks noGrp="1"/>
          </p:cNvSpPr>
          <p:nvPr>
            <p:ph type="body" idx="1"/>
          </p:nvPr>
        </p:nvSpPr>
        <p:spPr>
          <a:xfrm>
            <a:off x="443279" y="1622320"/>
            <a:ext cx="11269295" cy="1092607"/>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aphicFrame>
        <p:nvGraphicFramePr>
          <p:cNvPr id="19" name="Object 18" hidden="1">
            <a:extLst>
              <a:ext uri="{FF2B5EF4-FFF2-40B4-BE49-F238E27FC236}">
                <a16:creationId xmlns:a16="http://schemas.microsoft.com/office/drawing/2014/main" id="{491F0AD1-9F7D-4B06-B6C9-8D3FB519B683}"/>
              </a:ext>
            </a:extLst>
          </p:cNvPr>
          <p:cNvGraphicFramePr>
            <a:graphicFrameLocks noChangeAspect="1"/>
          </p:cNvGraphicFramePr>
          <p:nvPr userDrawn="1">
            <p:custDataLst>
              <p:tags r:id="rId33"/>
            </p:custDataLst>
            <p:extLst>
              <p:ext uri="{D42A27DB-BD31-4B8C-83A1-F6EECF244321}">
                <p14:modId xmlns:p14="http://schemas.microsoft.com/office/powerpoint/2010/main" val="3961163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498" imgH="499" progId="TCLayout.ActiveDocument.1">
                  <p:embed/>
                </p:oleObj>
              </mc:Choice>
              <mc:Fallback>
                <p:oleObj name="think-cell Slide" r:id="rId35" imgW="498" imgH="499" progId="TCLayout.ActiveDocument.1">
                  <p:embed/>
                  <p:pic>
                    <p:nvPicPr>
                      <p:cNvPr id="19" name="Object 18" hidden="1">
                        <a:extLst>
                          <a:ext uri="{FF2B5EF4-FFF2-40B4-BE49-F238E27FC236}">
                            <a16:creationId xmlns:a16="http://schemas.microsoft.com/office/drawing/2014/main" id="{491F0AD1-9F7D-4B06-B6C9-8D3FB519B683}"/>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6845379"/>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83" r:id="rId15"/>
    <p:sldLayoutId id="2147484184" r:id="rId16"/>
    <p:sldLayoutId id="2147484185" r:id="rId17"/>
    <p:sldLayoutId id="2147484186" r:id="rId18"/>
    <p:sldLayoutId id="2147484187" r:id="rId19"/>
    <p:sldLayoutId id="2147484188" r:id="rId20"/>
    <p:sldLayoutId id="2147484189" r:id="rId21"/>
    <p:sldLayoutId id="2147484190" r:id="rId22"/>
    <p:sldLayoutId id="2147484191" r:id="rId23"/>
    <p:sldLayoutId id="2147484192" r:id="rId24"/>
    <p:sldLayoutId id="2147484193" r:id="rId25"/>
    <p:sldLayoutId id="2147484194" r:id="rId26"/>
    <p:sldLayoutId id="2147484195" r:id="rId27"/>
    <p:sldLayoutId id="2147484196" r:id="rId28"/>
    <p:sldLayoutId id="2147484197" r:id="rId29"/>
    <p:sldLayoutId id="2147484199" r:id="rId30"/>
    <p:sldLayoutId id="2147484200"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 typeface="Arial" panose="020B0604020202020204" pitchFamily="34" charset="0"/>
        <a:buNone/>
        <a:defRPr sz="1250" kern="1200">
          <a:solidFill>
            <a:schemeClr val="tx2"/>
          </a:solidFill>
          <a:latin typeface="+mn-lt"/>
          <a:ea typeface="+mn-ea"/>
          <a:cs typeface="+mn-cs"/>
        </a:defRPr>
      </a:lvl1pPr>
      <a:lvl2pPr marL="180000" indent="-180000" algn="l" defTabSz="914377" rtl="0" eaLnBrk="1" latinLnBrk="0" hangingPunct="1">
        <a:lnSpc>
          <a:spcPct val="100000"/>
        </a:lnSpc>
        <a:spcBef>
          <a:spcPts val="0"/>
        </a:spcBef>
        <a:spcAft>
          <a:spcPts val="600"/>
        </a:spcAft>
        <a:buClr>
          <a:srgbClr val="EE0000"/>
        </a:buClr>
        <a:buFont typeface="Arial" panose="020B0604020202020204" pitchFamily="34" charset="0"/>
        <a:buChar char="‒"/>
        <a:defRPr sz="1250" b="1" kern="1200">
          <a:solidFill>
            <a:srgbClr val="2A295C"/>
          </a:solidFill>
          <a:latin typeface="+mn-lt"/>
          <a:ea typeface="+mn-ea"/>
          <a:cs typeface="+mn-cs"/>
        </a:defRPr>
      </a:lvl2pPr>
      <a:lvl3pPr marL="756000" indent="-144000" algn="l" defTabSz="914377" rtl="0" eaLnBrk="1" latinLnBrk="0" hangingPunct="1">
        <a:lnSpc>
          <a:spcPct val="100000"/>
        </a:lnSpc>
        <a:spcBef>
          <a:spcPts val="0"/>
        </a:spcBef>
        <a:buClr>
          <a:schemeClr val="tx2"/>
        </a:buClr>
        <a:buSzPct val="80000"/>
        <a:buFont typeface="Arial" panose="020B0604020202020204" pitchFamily="34" charset="0"/>
        <a:buChar char="•"/>
        <a:defRPr sz="1250" kern="1200">
          <a:solidFill>
            <a:schemeClr val="tx2"/>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tx2"/>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June 2022.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807063622"/>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 id="2147484232" r:id="rId18"/>
    <p:sldLayoutId id="2147484233" r:id="rId19"/>
    <p:sldLayoutId id="2147484234" r:id="rId20"/>
    <p:sldLayoutId id="2147484235" r:id="rId21"/>
    <p:sldLayoutId id="2147484236" r:id="rId22"/>
    <p:sldLayoutId id="2147484237" r:id="rId23"/>
    <p:sldLayoutId id="2147484238" r:id="rId24"/>
    <p:sldLayoutId id="2147484239" r:id="rId25"/>
    <p:sldLayoutId id="2147484240" r:id="rId26"/>
    <p:sldLayoutId id="2147484241" r:id="rId27"/>
    <p:sldLayoutId id="2147484242" r:id="rId28"/>
    <p:sldLayoutId id="2147484243" r:id="rId29"/>
    <p:sldLayoutId id="2147484244" r:id="rId30"/>
    <p:sldLayoutId id="2147484245" r:id="rId31"/>
    <p:sldLayoutId id="2147484246" r:id="rId32"/>
    <p:sldLayoutId id="2147484247" r:id="rId33"/>
    <p:sldLayoutId id="2147484248" r:id="rId34"/>
    <p:sldLayoutId id="2147484249"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June 2022.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8617779"/>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 id="2147484264" r:id="rId14"/>
    <p:sldLayoutId id="2147484265" r:id="rId15"/>
    <p:sldLayoutId id="2147484266" r:id="rId16"/>
    <p:sldLayoutId id="2147484267" r:id="rId17"/>
    <p:sldLayoutId id="2147484268" r:id="rId18"/>
    <p:sldLayoutId id="2147484269" r:id="rId19"/>
    <p:sldLayoutId id="2147484270" r:id="rId20"/>
    <p:sldLayoutId id="2147484271" r:id="rId21"/>
    <p:sldLayoutId id="2147484272" r:id="rId22"/>
    <p:sldLayoutId id="2147484273" r:id="rId23"/>
    <p:sldLayoutId id="2147484274" r:id="rId24"/>
    <p:sldLayoutId id="2147484275" r:id="rId25"/>
    <p:sldLayoutId id="2147484276" r:id="rId26"/>
    <p:sldLayoutId id="2147484277" r:id="rId27"/>
    <p:sldLayoutId id="2147484278" r:id="rId28"/>
    <p:sldLayoutId id="2147484279" r:id="rId29"/>
    <p:sldLayoutId id="2147484280" r:id="rId30"/>
    <p:sldLayoutId id="2147484281" r:id="rId31"/>
    <p:sldLayoutId id="2147484282"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7AB7D4-32DB-4178-A346-AF2EFB777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52EFD2-D72A-4549-BCAC-C0DE84CD26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9F3A2-29A9-4586-808F-57B9697378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ADBD2EF-765F-42C3-979A-7C1C40F75B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Unit Controller Call Series © Sodexo June 2022. All rights Reserved</a:t>
            </a:r>
          </a:p>
        </p:txBody>
      </p:sp>
      <p:sp>
        <p:nvSpPr>
          <p:cNvPr id="6" name="Slide Number Placeholder 5">
            <a:extLst>
              <a:ext uri="{FF2B5EF4-FFF2-40B4-BE49-F238E27FC236}">
                <a16:creationId xmlns:a16="http://schemas.microsoft.com/office/drawing/2014/main" id="{7E7907C7-70F9-4F43-AA95-FEA510ED4D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1CA20-C662-4ACB-8192-B9CFC4515757}" type="slidenum">
              <a:rPr lang="en-US" smtClean="0"/>
              <a:t>‹#›</a:t>
            </a:fld>
            <a:endParaRPr lang="en-US"/>
          </a:p>
        </p:txBody>
      </p:sp>
    </p:spTree>
    <p:extLst>
      <p:ext uri="{BB962C8B-B14F-4D97-AF65-F5344CB8AC3E}">
        <p14:creationId xmlns:p14="http://schemas.microsoft.com/office/powerpoint/2010/main" val="2346307818"/>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8">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June 2022.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9"/>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2933265239"/>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 id="2147484312" r:id="rId16"/>
    <p:sldLayoutId id="2147484313" r:id="rId17"/>
    <p:sldLayoutId id="2147484314" r:id="rId18"/>
    <p:sldLayoutId id="2147484315" r:id="rId19"/>
    <p:sldLayoutId id="2147484316" r:id="rId20"/>
    <p:sldLayoutId id="2147484317" r:id="rId21"/>
    <p:sldLayoutId id="2147484318" r:id="rId22"/>
    <p:sldLayoutId id="2147484319" r:id="rId23"/>
    <p:sldLayoutId id="2147484320" r:id="rId24"/>
    <p:sldLayoutId id="2147484321" r:id="rId25"/>
    <p:sldLayoutId id="2147484322" r:id="rId26"/>
    <p:sldLayoutId id="2147484323" r:id="rId27"/>
    <p:sldLayoutId id="2147484324" r:id="rId28"/>
    <p:sldLayoutId id="2147484325" r:id="rId29"/>
    <p:sldLayoutId id="2147484326" r:id="rId30"/>
    <p:sldLayoutId id="2147484327" r:id="rId31"/>
    <p:sldLayoutId id="2147484328" r:id="rId32"/>
    <p:sldLayoutId id="2147484329" r:id="rId33"/>
    <p:sldLayoutId id="2147484330" r:id="rId34"/>
    <p:sldLayoutId id="2147484331" r:id="rId35"/>
    <p:sldLayoutId id="2147484332"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082F1A-762F-44CE-8B97-0AED8BA799CE}"/>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1161A556-6220-474E-B219-634D90CF897D}"/>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CF50046D-1DB7-4819-9E20-BD08C6320EE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4BA3831-3B60-46F9-9C09-0F7758B644FF}"/>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D5459566-C6A5-4DDC-BBB6-96E3239448AD}"/>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30639DF-56F6-40DE-A28E-B739E3CD65CC}"/>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1E281DA-6578-42AC-8BBF-7A8FFD4D19FF}"/>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1E8D8170-8CED-46B0-8C3C-3CF0396D263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35D2A8F8-9923-4E16-BDE4-C3B7D396BEA6}"/>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72B2F369-7F76-4892-8889-7A1FDC93DCA5}"/>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42E59ADB-C54A-4566-BF3D-8D7281602CE6}"/>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E917DE0E-AFB1-41FD-BC35-27DB61CA125F}" type="slidenum">
              <a:rPr lang="en-AU" smtClean="0"/>
              <a:pPr/>
              <a:t>‹#›</a:t>
            </a:fld>
            <a:endParaRPr lang="en-AU"/>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June 2022. All rights Reserved</a:t>
            </a:r>
            <a:endParaRPr lang="en-AU"/>
          </a:p>
        </p:txBody>
      </p:sp>
      <p:sp>
        <p:nvSpPr>
          <p:cNvPr id="3" name="Text Placeholder 2"/>
          <p:cNvSpPr>
            <a:spLocks noGrp="1"/>
          </p:cNvSpPr>
          <p:nvPr>
            <p:ph type="body" idx="1"/>
          </p:nvPr>
        </p:nvSpPr>
        <p:spPr>
          <a:xfrm>
            <a:off x="443279" y="1622320"/>
            <a:ext cx="11269295" cy="1092607"/>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aphicFrame>
        <p:nvGraphicFramePr>
          <p:cNvPr id="19" name="Object 18" hidden="1">
            <a:extLst>
              <a:ext uri="{FF2B5EF4-FFF2-40B4-BE49-F238E27FC236}">
                <a16:creationId xmlns:a16="http://schemas.microsoft.com/office/drawing/2014/main" id="{491F0AD1-9F7D-4B06-B6C9-8D3FB519B683}"/>
              </a:ext>
            </a:extLst>
          </p:cNvPr>
          <p:cNvGraphicFramePr>
            <a:graphicFrameLocks noChangeAspect="1"/>
          </p:cNvGraphicFramePr>
          <p:nvPr userDrawn="1">
            <p:custDataLst>
              <p:tags r:id="rId34"/>
            </p:custDataLst>
            <p:extLst>
              <p:ext uri="{D42A27DB-BD31-4B8C-83A1-F6EECF244321}">
                <p14:modId xmlns:p14="http://schemas.microsoft.com/office/powerpoint/2010/main" val="3961163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498" imgH="499" progId="TCLayout.ActiveDocument.1">
                  <p:embed/>
                </p:oleObj>
              </mc:Choice>
              <mc:Fallback>
                <p:oleObj name="think-cell Slide" r:id="rId36" imgW="498" imgH="499" progId="TCLayout.ActiveDocument.1">
                  <p:embed/>
                  <p:pic>
                    <p:nvPicPr>
                      <p:cNvPr id="19" name="Object 18" hidden="1">
                        <a:extLst>
                          <a:ext uri="{FF2B5EF4-FFF2-40B4-BE49-F238E27FC236}">
                            <a16:creationId xmlns:a16="http://schemas.microsoft.com/office/drawing/2014/main" id="{491F0AD1-9F7D-4B06-B6C9-8D3FB519B683}"/>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948014467"/>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 id="2147484347" r:id="rId14"/>
    <p:sldLayoutId id="2147484348" r:id="rId15"/>
    <p:sldLayoutId id="2147484349" r:id="rId16"/>
    <p:sldLayoutId id="2147484350" r:id="rId17"/>
    <p:sldLayoutId id="2147484351" r:id="rId18"/>
    <p:sldLayoutId id="2147484352" r:id="rId19"/>
    <p:sldLayoutId id="2147484353" r:id="rId20"/>
    <p:sldLayoutId id="2147484354" r:id="rId21"/>
    <p:sldLayoutId id="2147484355" r:id="rId22"/>
    <p:sldLayoutId id="2147484356" r:id="rId23"/>
    <p:sldLayoutId id="2147484357" r:id="rId24"/>
    <p:sldLayoutId id="2147484358" r:id="rId25"/>
    <p:sldLayoutId id="2147484359" r:id="rId26"/>
    <p:sldLayoutId id="2147484360" r:id="rId27"/>
    <p:sldLayoutId id="2147484361" r:id="rId28"/>
    <p:sldLayoutId id="2147484362" r:id="rId29"/>
    <p:sldLayoutId id="2147484363" r:id="rId30"/>
    <p:sldLayoutId id="2147484364" r:id="rId31"/>
    <p:sldLayoutId id="2147484365"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 typeface="Arial" panose="020B0604020202020204" pitchFamily="34" charset="0"/>
        <a:buNone/>
        <a:defRPr sz="1250" kern="1200">
          <a:solidFill>
            <a:schemeClr val="tx2"/>
          </a:solidFill>
          <a:latin typeface="+mn-lt"/>
          <a:ea typeface="+mn-ea"/>
          <a:cs typeface="+mn-cs"/>
        </a:defRPr>
      </a:lvl1pPr>
      <a:lvl2pPr marL="180000" indent="-180000" algn="l" defTabSz="914377" rtl="0" eaLnBrk="1" latinLnBrk="0" hangingPunct="1">
        <a:lnSpc>
          <a:spcPct val="100000"/>
        </a:lnSpc>
        <a:spcBef>
          <a:spcPts val="0"/>
        </a:spcBef>
        <a:spcAft>
          <a:spcPts val="600"/>
        </a:spcAft>
        <a:buClr>
          <a:srgbClr val="EE0000"/>
        </a:buClr>
        <a:buFont typeface="Arial" panose="020B0604020202020204" pitchFamily="34" charset="0"/>
        <a:buChar char="‒"/>
        <a:defRPr sz="1250" b="1" kern="1200">
          <a:solidFill>
            <a:srgbClr val="2A295C"/>
          </a:solidFill>
          <a:latin typeface="+mn-lt"/>
          <a:ea typeface="+mn-ea"/>
          <a:cs typeface="+mn-cs"/>
        </a:defRPr>
      </a:lvl2pPr>
      <a:lvl3pPr marL="756000" indent="-144000" algn="l" defTabSz="914377" rtl="0" eaLnBrk="1" latinLnBrk="0" hangingPunct="1">
        <a:lnSpc>
          <a:spcPct val="100000"/>
        </a:lnSpc>
        <a:spcBef>
          <a:spcPts val="0"/>
        </a:spcBef>
        <a:buClr>
          <a:schemeClr val="tx2"/>
        </a:buClr>
        <a:buSzPct val="80000"/>
        <a:buFont typeface="Arial" panose="020B0604020202020204" pitchFamily="34" charset="0"/>
        <a:buChar char="•"/>
        <a:defRPr sz="1250" kern="1200">
          <a:solidFill>
            <a:schemeClr val="tx2"/>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tx2"/>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June 2022.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21439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Sodexo June 2022. All rights Reserved</a:t>
            </a:r>
          </a:p>
        </p:txBody>
      </p:sp>
    </p:spTree>
    <p:extLst>
      <p:ext uri="{BB962C8B-B14F-4D97-AF65-F5344CB8AC3E}">
        <p14:creationId xmlns:p14="http://schemas.microsoft.com/office/powerpoint/2010/main" val="291899319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6"/>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6"/>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June 2022. All rights Reserved</a:t>
            </a:r>
            <a:endParaRPr lang="en-US" dirty="0">
              <a:solidFill>
                <a:srgbClr val="000000"/>
              </a:solidFill>
            </a:endParaRPr>
          </a:p>
        </p:txBody>
      </p:sp>
    </p:spTree>
    <p:extLst>
      <p:ext uri="{BB962C8B-B14F-4D97-AF65-F5344CB8AC3E}">
        <p14:creationId xmlns:p14="http://schemas.microsoft.com/office/powerpoint/2010/main" val="192487957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June 2022.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149421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 id="2147483868"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June 2022.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5387776"/>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 id="2147483945" r:id="rId20"/>
    <p:sldLayoutId id="2147483946" r:id="rId21"/>
    <p:sldLayoutId id="2147483947" r:id="rId22"/>
    <p:sldLayoutId id="2147483948" r:id="rId23"/>
    <p:sldLayoutId id="2147483949" r:id="rId24"/>
    <p:sldLayoutId id="2147483950" r:id="rId25"/>
    <p:sldLayoutId id="2147483951" r:id="rId26"/>
    <p:sldLayoutId id="2147483952" r:id="rId27"/>
    <p:sldLayoutId id="2147483953" r:id="rId28"/>
    <p:sldLayoutId id="2147483954" r:id="rId29"/>
    <p:sldLayoutId id="2147483955" r:id="rId30"/>
    <p:sldLayoutId id="214748395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June 2022. All rights Reserved</a:t>
            </a:r>
            <a:endParaRPr lang="fr-FR"/>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3688120"/>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77" r:id="rId19"/>
    <p:sldLayoutId id="2147483978" r:id="rId20"/>
    <p:sldLayoutId id="2147483979" r:id="rId21"/>
    <p:sldLayoutId id="2147483980" r:id="rId22"/>
    <p:sldLayoutId id="2147483981" r:id="rId23"/>
    <p:sldLayoutId id="2147483982" r:id="rId24"/>
    <p:sldLayoutId id="2147483983" r:id="rId25"/>
    <p:sldLayoutId id="2147483984" r:id="rId26"/>
    <p:sldLayoutId id="2147483985" r:id="rId27"/>
    <p:sldLayoutId id="2147483986" r:id="rId28"/>
    <p:sldLayoutId id="2147483987" r:id="rId29"/>
    <p:sldLayoutId id="2147483988" r:id="rId30"/>
    <p:sldLayoutId id="214748398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5"/>
            <a:ext cx="10998200" cy="438912"/>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3"/>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6705" y="6194471"/>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65" eaLnBrk="0" fontAlgn="base" hangingPunct="0">
              <a:lnSpc>
                <a:spcPct val="90000"/>
              </a:lnSpc>
              <a:spcBef>
                <a:spcPct val="0"/>
              </a:spcBef>
              <a:spcAft>
                <a:spcPct val="0"/>
              </a:spcAft>
              <a:buClr>
                <a:srgbClr val="FF3333"/>
              </a:buClr>
              <a:buSzPct val="120000"/>
              <a:tabLst>
                <a:tab pos="1082040" algn="l"/>
                <a:tab pos="1615130" algn="l"/>
                <a:tab pos="2148219" algn="l"/>
                <a:tab pos="8072477" algn="r"/>
              </a:tabLst>
            </a:pPr>
            <a:fld id="{B0A9F6E7-FE5B-4861-9484-6E92718E32B1}" type="slidenum">
              <a:rPr lang="en-US" smtClean="0">
                <a:solidFill>
                  <a:srgbClr val="000000"/>
                </a:solidFill>
              </a:rPr>
              <a:pPr defTabSz="913865" eaLnBrk="0" fontAlgn="base" hangingPunct="0">
                <a:lnSpc>
                  <a:spcPct val="90000"/>
                </a:lnSpc>
                <a:spcBef>
                  <a:spcPct val="0"/>
                </a:spcBef>
                <a:spcAft>
                  <a:spcPct val="0"/>
                </a:spcAft>
                <a:buClr>
                  <a:srgbClr val="FF3333"/>
                </a:buClr>
                <a:buSzPct val="120000"/>
                <a:tabLst>
                  <a:tab pos="1082040" algn="l"/>
                  <a:tab pos="1615130" algn="l"/>
                  <a:tab pos="2148219" algn="l"/>
                  <a:tab pos="8072477" algn="r"/>
                </a:tabLst>
              </a:pPr>
              <a:t>‹#›</a:t>
            </a:fld>
            <a:r>
              <a:rPr lang="en-US">
                <a:solidFill>
                  <a:srgbClr val="000000"/>
                </a:solidFill>
              </a:rPr>
              <a:t> – </a:t>
            </a:r>
          </a:p>
        </p:txBody>
      </p:sp>
      <p:pic>
        <p:nvPicPr>
          <p:cNvPr id="9" name="Imag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6705" y="6194471"/>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65" eaLnBrk="0" fontAlgn="base" hangingPunct="0">
              <a:lnSpc>
                <a:spcPct val="90000"/>
              </a:lnSpc>
              <a:spcBef>
                <a:spcPct val="0"/>
              </a:spcBef>
              <a:spcAft>
                <a:spcPct val="0"/>
              </a:spcAft>
              <a:buClr>
                <a:srgbClr val="FF3333"/>
              </a:buClr>
              <a:buSzPct val="120000"/>
              <a:tabLst>
                <a:tab pos="1082040" algn="l"/>
                <a:tab pos="1615130" algn="l"/>
                <a:tab pos="2148219" algn="l"/>
                <a:tab pos="8072477" algn="r"/>
              </a:tabLst>
            </a:pPr>
            <a:r>
              <a:rPr lang="en-US">
                <a:solidFill>
                  <a:srgbClr val="000000"/>
                </a:solidFill>
              </a:rPr>
              <a:t>Unit Controller Call Series © Sodexo June 2022. All rights Reserved</a:t>
            </a:r>
          </a:p>
        </p:txBody>
      </p:sp>
    </p:spTree>
    <p:extLst>
      <p:ext uri="{BB962C8B-B14F-4D97-AF65-F5344CB8AC3E}">
        <p14:creationId xmlns:p14="http://schemas.microsoft.com/office/powerpoint/2010/main" val="2192862679"/>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10" r:id="rId6"/>
    <p:sldLayoutId id="2147484011" r:id="rId7"/>
    <p:sldLayoutId id="2147484012" r:id="rId8"/>
    <p:sldLayoutId id="2147484013" r:id="rId9"/>
    <p:sldLayoutId id="2147484014" r:id="rId10"/>
    <p:sldLayoutId id="2147484015" r:id="rId11"/>
    <p:sldLayoutId id="214748401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33" algn="l" rtl="0" eaLnBrk="1" fontAlgn="base" hangingPunct="1">
        <a:lnSpc>
          <a:spcPct val="90000"/>
        </a:lnSpc>
        <a:spcBef>
          <a:spcPct val="0"/>
        </a:spcBef>
        <a:spcAft>
          <a:spcPct val="0"/>
        </a:spcAft>
        <a:defRPr sz="2400">
          <a:solidFill>
            <a:schemeClr val="bg2"/>
          </a:solidFill>
          <a:latin typeface="Arial" charset="0"/>
        </a:defRPr>
      </a:lvl6pPr>
      <a:lvl7pPr marL="913865" algn="l" rtl="0" eaLnBrk="1" fontAlgn="base" hangingPunct="1">
        <a:lnSpc>
          <a:spcPct val="90000"/>
        </a:lnSpc>
        <a:spcBef>
          <a:spcPct val="0"/>
        </a:spcBef>
        <a:spcAft>
          <a:spcPct val="0"/>
        </a:spcAft>
        <a:defRPr sz="2400">
          <a:solidFill>
            <a:schemeClr val="bg2"/>
          </a:solidFill>
          <a:latin typeface="Arial" charset="0"/>
        </a:defRPr>
      </a:lvl7pPr>
      <a:lvl8pPr marL="1370799" algn="l" rtl="0" eaLnBrk="1" fontAlgn="base" hangingPunct="1">
        <a:lnSpc>
          <a:spcPct val="90000"/>
        </a:lnSpc>
        <a:spcBef>
          <a:spcPct val="0"/>
        </a:spcBef>
        <a:spcAft>
          <a:spcPct val="0"/>
        </a:spcAft>
        <a:defRPr sz="2400">
          <a:solidFill>
            <a:schemeClr val="bg2"/>
          </a:solidFill>
          <a:latin typeface="Arial" charset="0"/>
        </a:defRPr>
      </a:lvl8pPr>
      <a:lvl9pPr marL="1827731"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40" algn="l"/>
          <a:tab pos="1615130" algn="l"/>
          <a:tab pos="2148219" algn="l"/>
          <a:tab pos="8072477" algn="r"/>
        </a:tabLst>
        <a:defRPr sz="2200" b="1" baseline="0">
          <a:solidFill>
            <a:schemeClr val="tx2"/>
          </a:solidFill>
          <a:latin typeface="+mn-lt"/>
          <a:ea typeface="+mn-ea"/>
          <a:cs typeface="+mn-cs"/>
        </a:defRPr>
      </a:lvl1pPr>
      <a:lvl2pPr marL="628282" indent="-266545" algn="l" rtl="0" eaLnBrk="1" fontAlgn="base" hangingPunct="1">
        <a:lnSpc>
          <a:spcPct val="90000"/>
        </a:lnSpc>
        <a:spcBef>
          <a:spcPts val="600"/>
        </a:spcBef>
        <a:spcAft>
          <a:spcPts val="600"/>
        </a:spcAft>
        <a:buClr>
          <a:schemeClr val="accent1"/>
        </a:buClr>
        <a:buSzPct val="120000"/>
        <a:buFont typeface="Arial" pitchFamily="34" charset="0"/>
        <a:buChar char="■"/>
        <a:tabLst>
          <a:tab pos="1615130" algn="l"/>
          <a:tab pos="2329088" algn="l"/>
          <a:tab pos="8072477" algn="r"/>
        </a:tabLst>
        <a:defRPr sz="1800" b="0">
          <a:solidFill>
            <a:schemeClr val="tx2"/>
          </a:solidFill>
          <a:latin typeface="+mn-lt"/>
        </a:defRPr>
      </a:lvl2pPr>
      <a:lvl3pPr marL="1258152" indent="-176111" algn="l" rtl="0" eaLnBrk="1" fontAlgn="base" hangingPunct="1">
        <a:lnSpc>
          <a:spcPct val="90000"/>
        </a:lnSpc>
        <a:spcBef>
          <a:spcPts val="600"/>
        </a:spcBef>
        <a:spcAft>
          <a:spcPts val="600"/>
        </a:spcAft>
        <a:buClr>
          <a:schemeClr val="bg2"/>
        </a:buClr>
        <a:buSzPct val="120000"/>
        <a:buFontTx/>
        <a:buBlip>
          <a:blip r:embed="rId15"/>
        </a:buBlip>
        <a:tabLst>
          <a:tab pos="1082040" algn="l"/>
          <a:tab pos="2148219" algn="l"/>
          <a:tab pos="8072477" algn="r"/>
        </a:tabLst>
        <a:defRPr sz="1400">
          <a:solidFill>
            <a:schemeClr val="tx1"/>
          </a:solidFill>
          <a:latin typeface="+mn-lt"/>
        </a:defRPr>
      </a:lvl3pPr>
      <a:lvl4pPr marL="1786480" indent="-179283" algn="l" rtl="0" eaLnBrk="1" fontAlgn="base" hangingPunct="1">
        <a:lnSpc>
          <a:spcPct val="90000"/>
        </a:lnSpc>
        <a:spcBef>
          <a:spcPts val="600"/>
        </a:spcBef>
        <a:spcAft>
          <a:spcPts val="600"/>
        </a:spcAft>
        <a:buClr>
          <a:schemeClr val="bg2"/>
        </a:buClr>
        <a:buSzPct val="120000"/>
        <a:buFontTx/>
        <a:buBlip>
          <a:blip r:embed="rId15"/>
        </a:buBlip>
        <a:tabLst>
          <a:tab pos="1082040" algn="l"/>
          <a:tab pos="1615130" algn="l"/>
          <a:tab pos="2148219" algn="l"/>
          <a:tab pos="8072477" algn="r"/>
        </a:tabLst>
        <a:defRPr sz="1400">
          <a:solidFill>
            <a:schemeClr val="tx1"/>
          </a:solidFill>
          <a:latin typeface="+mn-lt"/>
        </a:defRPr>
      </a:lvl4pPr>
      <a:lvl5pPr marL="2419523"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5pPr>
      <a:lvl6pPr marL="2876456"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6pPr>
      <a:lvl7pPr marL="3333390"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7pPr>
      <a:lvl8pPr marL="3790321"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8pPr>
      <a:lvl9pPr marL="4247254"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9pPr>
    </p:bodyStyle>
    <p:otherStyle>
      <a:defPPr>
        <a:defRPr lang="fr-FR"/>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9">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June 2022.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40"/>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3977576693"/>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 id="2147484145" r:id="rId16"/>
    <p:sldLayoutId id="2147484146" r:id="rId17"/>
    <p:sldLayoutId id="2147484147" r:id="rId18"/>
    <p:sldLayoutId id="2147484148" r:id="rId19"/>
    <p:sldLayoutId id="2147484149" r:id="rId20"/>
    <p:sldLayoutId id="2147484150" r:id="rId21"/>
    <p:sldLayoutId id="2147484151" r:id="rId22"/>
    <p:sldLayoutId id="2147484152" r:id="rId23"/>
    <p:sldLayoutId id="2147484153" r:id="rId24"/>
    <p:sldLayoutId id="2147484154" r:id="rId25"/>
    <p:sldLayoutId id="2147484155" r:id="rId26"/>
    <p:sldLayoutId id="2147484156" r:id="rId27"/>
    <p:sldLayoutId id="2147484157" r:id="rId28"/>
    <p:sldLayoutId id="2147484158" r:id="rId29"/>
    <p:sldLayoutId id="2147484159" r:id="rId30"/>
    <p:sldLayoutId id="2147484160" r:id="rId31"/>
    <p:sldLayoutId id="2147484161" r:id="rId32"/>
    <p:sldLayoutId id="2147484162" r:id="rId33"/>
    <p:sldLayoutId id="2147484163" r:id="rId34"/>
    <p:sldLayoutId id="2147484164" r:id="rId35"/>
    <p:sldLayoutId id="2147484165" r:id="rId36"/>
    <p:sldLayoutId id="2147484166"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pursuit.unimelb.edu.au/articles/improving-the-finance-sector-for-all-australian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1.xml"/><Relationship Id="rId1" Type="http://schemas.openxmlformats.org/officeDocument/2006/relationships/slideLayout" Target="../slideLayouts/slideLayout126.xml"/><Relationship Id="rId6" Type="http://schemas.openxmlformats.org/officeDocument/2006/relationships/image" Target="../media/image33.emf"/><Relationship Id="rId5" Type="http://schemas.openxmlformats.org/officeDocument/2006/relationships/package" Target="../embeddings/Microsoft_Excel_Macro-Enabled_Worksheet.xlsm"/><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6.xml"/><Relationship Id="rId4" Type="http://schemas.openxmlformats.org/officeDocument/2006/relationships/hyperlink" Target="https://www.pngall.com/question-mark-p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11.xml"/></Relationships>
</file>

<file path=ppt/slides/_rels/slide15.xml.rels><?xml version="1.0" encoding="UTF-8" standalone="yes"?>
<Relationships xmlns="http://schemas.openxmlformats.org/package/2006/relationships"><Relationship Id="rId3" Type="http://schemas.openxmlformats.org/officeDocument/2006/relationships/hyperlink" Target="http://sclohonet.blogspot.com/2010_12_19_archive.html" TargetMode="External"/><Relationship Id="rId2" Type="http://schemas.openxmlformats.org/officeDocument/2006/relationships/image" Target="../media/image35.jpg"/><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hyperlink" Target="https://us.sodexonet.com/home/our-company/what-we-stand-for/diversity-and-inclusion.html" TargetMode="External"/><Relationship Id="rId4" Type="http://schemas.openxmlformats.org/officeDocument/2006/relationships/hyperlink" Target="https://americannewsbroadcasting.blogspot.com/2012/06/flag-day-facts-about-us-flag.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0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5.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45.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7.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78.xml"/><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78.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6.xml"/><Relationship Id="rId4" Type="http://schemas.openxmlformats.org/officeDocument/2006/relationships/hyperlink" Target="https://www.pngall.com/question-mark-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descr="City scape in the background">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extLst>
              <a:ext uri="{837473B0-CC2E-450A-ABE3-18F120FF3D39}">
                <a1611:picAttrSrcUrl xmlns:a1611="http://schemas.microsoft.com/office/drawing/2016/11/main" r:id="rId4"/>
              </a:ext>
            </a:extLst>
          </a:blip>
          <a:srcRect r="6666"/>
          <a:stretch/>
        </p:blipFill>
        <p:spPr>
          <a:xfrm>
            <a:off x="20" y="10"/>
            <a:ext cx="12191980" cy="6857990"/>
          </a:xfrm>
          <a:noFill/>
        </p:spPr>
      </p:pic>
      <p:sp>
        <p:nvSpPr>
          <p:cNvPr id="24" name="Text Placeholder 2">
            <a:extLst>
              <a:ext uri="{FF2B5EF4-FFF2-40B4-BE49-F238E27FC236}">
                <a16:creationId xmlns:a16="http://schemas.microsoft.com/office/drawing/2014/main" id="{7B08A79D-1288-CF8C-15B5-C442C157FE4A}"/>
              </a:ext>
              <a:ext uri="{C183D7F6-B498-43B3-948B-1728B52AA6E4}">
                <adec:decorative xmlns:adec="http://schemas.microsoft.com/office/drawing/2017/decorative" val="1"/>
              </a:ext>
            </a:extLst>
          </p:cNvPr>
          <p:cNvSpPr>
            <a:spLocks noGrp="1"/>
          </p:cNvSpPr>
          <p:nvPr>
            <p:ph type="body" sz="quarter" idx="60"/>
          </p:nvPr>
        </p:nvSpPr>
        <p:spPr>
          <a:xfrm>
            <a:off x="442912" y="0"/>
            <a:ext cx="4256087" cy="438150"/>
          </a:xfrm>
        </p:spPr>
        <p:txBody>
          <a:bodyPr/>
          <a:lstStyle/>
          <a:p>
            <a:endParaRPr lang="en-US"/>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title" idx="4294967295"/>
          </p:nvPr>
        </p:nvSpPr>
        <p:spPr>
          <a:xfrm>
            <a:off x="442913" y="438150"/>
            <a:ext cx="4256087" cy="3206750"/>
          </a:xfrm>
          <a:prstGeom prst="round2SameRect">
            <a:avLst>
              <a:gd name="adj1" fmla="val 0"/>
              <a:gd name="adj2" fmla="val 12536"/>
            </a:avLst>
          </a:prstGeom>
          <a:blipFill>
            <a:blip r:embed="rId5"/>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rmAutofit/>
          </a:body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3700" b="1" i="0" u="none" strike="noStrike" kern="1200" cap="none" spc="0" normalizeH="0" baseline="0" noProof="0" dirty="0">
                <a:ln>
                  <a:noFill/>
                </a:ln>
                <a:solidFill>
                  <a:schemeClr val="tx2"/>
                </a:solidFill>
                <a:effectLst/>
                <a:uLnTx/>
                <a:uFillTx/>
                <a:latin typeface="+mn-lt"/>
                <a:ea typeface="+mn-ea"/>
                <a:cs typeface="+mn-cs"/>
              </a:rPr>
              <a:t>FY22 Unit Controller Call </a:t>
            </a:r>
            <a:r>
              <a:rPr kumimoji="0" lang="en-US" sz="3700" b="1" i="0" u="none" strike="noStrike" kern="1200" cap="none" spc="0" normalizeH="0" baseline="0" noProof="0" dirty="0">
                <a:ln>
                  <a:noFill/>
                </a:ln>
                <a:solidFill>
                  <a:schemeClr val="tx2"/>
                </a:solidFill>
                <a:effectLst/>
                <a:uLnTx/>
                <a:uFillTx/>
                <a:latin typeface="+mn-lt"/>
                <a:ea typeface="+mn-ea"/>
                <a:cs typeface="+mn-cs"/>
              </a:rPr>
              <a:t>Series</a:t>
            </a:r>
          </a:p>
          <a:p>
            <a:pPr marL="0" marR="0" lvl="1" indent="0" algn="l" defTabSz="914377" rtl="0" eaLnBrk="1" fontAlgn="auto" latinLnBrk="0" hangingPunct="1">
              <a:lnSpc>
                <a:spcPct val="75000"/>
              </a:lnSpc>
              <a:spcBef>
                <a:spcPts val="0"/>
              </a:spcBef>
              <a:spcAft>
                <a:spcPts val="600"/>
              </a:spcAft>
              <a:buClr>
                <a:srgbClr val="EE0000"/>
              </a:buClr>
              <a:buSzTx/>
              <a:buFont typeface="Arial" panose="020B0604020202020204" pitchFamily="34" charset="0"/>
              <a:buNone/>
              <a:tabLst/>
              <a:defRPr/>
            </a:pPr>
            <a:endParaRPr kumimoji="0" lang="fr-FR" sz="3700" b="0" i="0" u="none" strike="noStrike" kern="1200" cap="none" spc="0" normalizeH="0" baseline="0" noProof="0" dirty="0">
              <a:ln>
                <a:noFill/>
              </a:ln>
              <a:solidFill>
                <a:schemeClr val="tx2"/>
              </a:solidFill>
              <a:effectLst/>
              <a:uLnTx/>
              <a:uFillTx/>
              <a:latin typeface="+mn-lt"/>
              <a:ea typeface="+mn-ea"/>
              <a:cs typeface="+mn-cs"/>
            </a:endParaRPr>
          </a:p>
          <a:p>
            <a:pPr marL="0" marR="0" lvl="1" indent="0" algn="l" defTabSz="914377" rtl="0" eaLnBrk="1" fontAlgn="auto" latinLnBrk="0" hangingPunct="1">
              <a:lnSpc>
                <a:spcPct val="75000"/>
              </a:lnSpc>
              <a:spcBef>
                <a:spcPts val="0"/>
              </a:spcBef>
              <a:spcAft>
                <a:spcPts val="600"/>
              </a:spcAft>
              <a:buClr>
                <a:srgbClr val="EE0000"/>
              </a:buClr>
              <a:buSzTx/>
              <a:buFont typeface="Arial" panose="020B0604020202020204" pitchFamily="34" charset="0"/>
              <a:buNone/>
              <a:tabLst/>
              <a:defRPr/>
            </a:pPr>
            <a:r>
              <a:rPr kumimoji="0" lang="fr-FR" sz="3700" b="0" i="0" u="none" strike="noStrike" kern="1200" cap="none" spc="0" normalizeH="0" baseline="0" noProof="0" dirty="0">
                <a:ln>
                  <a:noFill/>
                </a:ln>
                <a:solidFill>
                  <a:schemeClr val="tx2"/>
                </a:solidFill>
                <a:effectLst/>
                <a:uLnTx/>
                <a:uFillTx/>
                <a:latin typeface="+mn-lt"/>
                <a:ea typeface="+mn-ea"/>
                <a:cs typeface="+mn-cs"/>
              </a:rPr>
              <a:t>June 2022</a:t>
            </a:r>
          </a:p>
        </p:txBody>
      </p:sp>
      <p:sp>
        <p:nvSpPr>
          <p:cNvPr id="5" name="TextBox 4">
            <a:extLst>
              <a:ext uri="{FF2B5EF4-FFF2-40B4-BE49-F238E27FC236}">
                <a16:creationId xmlns:a16="http://schemas.microsoft.com/office/drawing/2014/main" id="{C43EE17B-FB5B-4725-BAB6-E993EA1958A4}"/>
              </a:ext>
            </a:extLst>
          </p:cNvPr>
          <p:cNvSpPr txBox="1"/>
          <p:nvPr/>
        </p:nvSpPr>
        <p:spPr>
          <a:xfrm>
            <a:off x="564762" y="4807826"/>
            <a:ext cx="4419600" cy="1636089"/>
          </a:xfrm>
          <a:prstGeom prst="rect">
            <a:avLst/>
          </a:prstGeom>
          <a:noFill/>
        </p:spPr>
        <p:txBody>
          <a:bodyPr wrap="square" rtlCol="0">
            <a:spAutoFit/>
          </a:bodyPr>
          <a:lstStyle/>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rgbClr val="FFFF00"/>
                </a:solidFill>
                <a:effectLst/>
                <a:uLnTx/>
                <a:uFillTx/>
              </a:rPr>
              <a:t>We’ll get started momentarily</a:t>
            </a:r>
          </a:p>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rgbClr val="FFFF00"/>
                </a:solidFill>
                <a:effectLst/>
                <a:uLnTx/>
                <a:uFillTx/>
              </a:rPr>
              <a:t>PLEASE keep lines muted</a:t>
            </a:r>
          </a:p>
          <a:p>
            <a:pPr marL="0" marR="0" lvl="0" indent="0" defTabSz="1088470" eaLnBrk="1" fontAlgn="auto" latinLnBrk="0" hangingPunct="1">
              <a:spcBef>
                <a:spcPts val="0"/>
              </a:spcBef>
              <a:spcAft>
                <a:spcPts val="600"/>
              </a:spcAft>
              <a:buClrTx/>
              <a:buSzTx/>
              <a:buFontTx/>
              <a:buNone/>
              <a:tabLst/>
              <a:defRPr/>
            </a:pPr>
            <a:endParaRPr lang="en-US" sz="2133" kern="0" dirty="0">
              <a:solidFill>
                <a:srgbClr val="FFFF00"/>
              </a:solidFill>
            </a:endParaRPr>
          </a:p>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rgbClr val="FFFF00"/>
                </a:solidFill>
                <a:effectLst/>
                <a:uLnTx/>
                <a:uFillTx/>
              </a:rPr>
              <a:t>This call will be recorded</a:t>
            </a:r>
          </a:p>
        </p:txBody>
      </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Espace réservé pour une image  69">
            <a:extLst>
              <a:ext uri="{FF2B5EF4-FFF2-40B4-BE49-F238E27FC236}">
                <a16:creationId xmlns:a16="http://schemas.microsoft.com/office/drawing/2014/main" id="{7D14EC65-CCC4-45E8-9ED6-778E65168A2B}"/>
              </a:ext>
              <a:ext uri="{C183D7F6-B498-43B3-948B-1728B52AA6E4}">
                <adec:decorative xmlns:adec="http://schemas.microsoft.com/office/drawing/2017/decorative" val="1"/>
              </a:ext>
            </a:extLst>
          </p:cNvPr>
          <p:cNvSpPr>
            <a:spLocks noGrp="1"/>
          </p:cNvSpPr>
          <p:nvPr>
            <p:ph type="pic" sz="quarter" idx="64"/>
          </p:nvPr>
        </p:nvSpPr>
        <p:spPr/>
      </p:sp>
      <p:sp>
        <p:nvSpPr>
          <p:cNvPr id="63" name="Espace réservé du texte 62">
            <a:extLst>
              <a:ext uri="{FF2B5EF4-FFF2-40B4-BE49-F238E27FC236}">
                <a16:creationId xmlns:a16="http://schemas.microsoft.com/office/drawing/2014/main" id="{21E63793-B9A3-4F6A-B924-E8C0E78C11C0}"/>
              </a:ext>
            </a:extLst>
          </p:cNvPr>
          <p:cNvSpPr>
            <a:spLocks noGrp="1"/>
          </p:cNvSpPr>
          <p:nvPr>
            <p:ph type="title" idx="4294967295"/>
          </p:nvPr>
        </p:nvSpPr>
        <p:spPr>
          <a:xfrm>
            <a:off x="442913" y="522288"/>
            <a:ext cx="8101012" cy="4792662"/>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45000"/>
              </a:lnSpc>
              <a:spcBef>
                <a:spcPts val="0"/>
              </a:spcBef>
              <a:spcAft>
                <a:spcPts val="0"/>
              </a:spcAft>
              <a:buClrTx/>
              <a:buSzTx/>
              <a:buFont typeface="Arial" panose="020B0604020202020204" pitchFamily="34" charset="0"/>
              <a:buNone/>
              <a:tabLst/>
              <a:defRPr/>
            </a:pPr>
            <a:r>
              <a:rPr kumimoji="0" lang="fr-FR" sz="12200" b="1" i="0" u="none" strike="noStrike" kern="1200" cap="none" spc="0" normalizeH="0" baseline="0" noProof="0" dirty="0">
                <a:ln>
                  <a:noFill/>
                </a:ln>
                <a:solidFill>
                  <a:schemeClr val="tx2"/>
                </a:solidFill>
                <a:effectLst/>
                <a:uLnTx/>
                <a:uFillTx/>
                <a:latin typeface="+mn-lt"/>
                <a:ea typeface="+mn-ea"/>
                <a:cs typeface="+mn-cs"/>
              </a:rPr>
              <a:t>03</a:t>
            </a:r>
          </a:p>
          <a:p>
            <a:pPr marL="0" marR="0" lvl="1" indent="0" algn="l" defTabSz="914377" rtl="0" eaLnBrk="1" fontAlgn="auto" latinLnBrk="0" hangingPunct="1">
              <a:lnSpc>
                <a:spcPct val="130000"/>
              </a:lnSpc>
              <a:spcBef>
                <a:spcPts val="0"/>
              </a:spcBef>
              <a:spcAft>
                <a:spcPts val="600"/>
              </a:spcAft>
              <a:buClr>
                <a:srgbClr val="EE0000"/>
              </a:buClr>
              <a:buSzTx/>
              <a:buFont typeface="Arial" panose="020B0604020202020204" pitchFamily="34" charset="0"/>
              <a:buNone/>
              <a:tabLst/>
              <a:defRPr/>
            </a:pPr>
            <a:r>
              <a:rPr kumimoji="0" lang="da-DK" sz="3000" b="1" i="0" u="none" strike="noStrike" kern="1200" cap="none" spc="0" normalizeH="0" baseline="0" noProof="0" dirty="0">
                <a:ln>
                  <a:noFill/>
                </a:ln>
                <a:solidFill>
                  <a:schemeClr val="tx2"/>
                </a:solidFill>
                <a:effectLst/>
                <a:uLnTx/>
                <a:uFillTx/>
                <a:latin typeface="+mn-lt"/>
                <a:ea typeface="+mn-ea"/>
                <a:cs typeface="+mn-cs"/>
              </a:rPr>
              <a:t>Inflation – Discussion with Clients </a:t>
            </a:r>
            <a:endParaRPr kumimoji="0" lang="fr-FR" sz="3000" b="1" i="0" u="none" strike="noStrike" kern="1200" cap="none" spc="0" normalizeH="0" baseline="0" noProof="0" dirty="0">
              <a:ln>
                <a:noFill/>
              </a:ln>
              <a:solidFill>
                <a:schemeClr val="tx2"/>
              </a:solidFill>
              <a:effectLst/>
              <a:uLnTx/>
              <a:uFillTx/>
              <a:latin typeface="+mn-lt"/>
              <a:ea typeface="+mn-ea"/>
              <a:cs typeface="+mn-cs"/>
            </a:endParaRPr>
          </a:p>
        </p:txBody>
      </p:sp>
      <p:sp>
        <p:nvSpPr>
          <p:cNvPr id="67" name="Espace réservé du texte 66">
            <a:extLst>
              <a:ext uri="{FF2B5EF4-FFF2-40B4-BE49-F238E27FC236}">
                <a16:creationId xmlns:a16="http://schemas.microsoft.com/office/drawing/2014/main" id="{ED99FEE4-F056-46C5-98E6-1942CE149C27}"/>
              </a:ext>
            </a:extLst>
          </p:cNvPr>
          <p:cNvSpPr>
            <a:spLocks noGrp="1"/>
          </p:cNvSpPr>
          <p:nvPr>
            <p:ph type="body" sz="quarter" idx="60"/>
          </p:nvPr>
        </p:nvSpPr>
        <p:spPr/>
        <p:txBody>
          <a:bodyPr/>
          <a:lstStyle/>
          <a:p>
            <a:endParaRPr lang="fr-FR"/>
          </a:p>
        </p:txBody>
      </p:sp>
      <p:sp>
        <p:nvSpPr>
          <p:cNvPr id="68" name="Espace réservé du texte 67">
            <a:extLst>
              <a:ext uri="{FF2B5EF4-FFF2-40B4-BE49-F238E27FC236}">
                <a16:creationId xmlns:a16="http://schemas.microsoft.com/office/drawing/2014/main" id="{A0C684B4-DD82-40F0-B927-D36B313515C3}"/>
              </a:ext>
            </a:extLst>
          </p:cNvPr>
          <p:cNvSpPr>
            <a:spLocks noGrp="1"/>
          </p:cNvSpPr>
          <p:nvPr>
            <p:ph type="body" sz="quarter" idx="62"/>
          </p:nvPr>
        </p:nvSpPr>
        <p:spPr/>
        <p:txBody>
          <a:bodyPr/>
          <a:lstStyle/>
          <a:p>
            <a:endParaRPr lang="fr-FR"/>
          </a:p>
        </p:txBody>
      </p:sp>
      <p:sp>
        <p:nvSpPr>
          <p:cNvPr id="69" name="Espace réservé du texte 68">
            <a:extLst>
              <a:ext uri="{FF2B5EF4-FFF2-40B4-BE49-F238E27FC236}">
                <a16:creationId xmlns:a16="http://schemas.microsoft.com/office/drawing/2014/main" id="{412E35C2-C6EB-4AD8-94CF-B6910D9641C0}"/>
              </a:ext>
            </a:extLst>
          </p:cNvPr>
          <p:cNvSpPr>
            <a:spLocks noGrp="1"/>
          </p:cNvSpPr>
          <p:nvPr>
            <p:ph type="body" sz="quarter" idx="63"/>
          </p:nvPr>
        </p:nvSpPr>
        <p:spPr/>
        <p:txBody>
          <a:bodyPr/>
          <a:lstStyle/>
          <a:p>
            <a:endParaRPr lang="fr-FR"/>
          </a:p>
        </p:txBody>
      </p:sp>
      <p:sp>
        <p:nvSpPr>
          <p:cNvPr id="3" name="Footer Placeholder 2">
            <a:extLst>
              <a:ext uri="{FF2B5EF4-FFF2-40B4-BE49-F238E27FC236}">
                <a16:creationId xmlns:a16="http://schemas.microsoft.com/office/drawing/2014/main" id="{E2CEE364-7E3E-C027-0853-AB3963A81420}"/>
              </a:ext>
            </a:extLst>
          </p:cNvPr>
          <p:cNvSpPr>
            <a:spLocks noGrp="1"/>
          </p:cNvSpPr>
          <p:nvPr>
            <p:ph type="ftr" sz="quarter" idx="66"/>
          </p:nvPr>
        </p:nvSpPr>
        <p:spPr/>
        <p:txBody>
          <a:bodyPr/>
          <a:lstStyle/>
          <a:p>
            <a:r>
              <a:rPr lang="en-US"/>
              <a:t>Unit Controller Call Series © Sodexo June 2022. All rights Reserved</a:t>
            </a:r>
            <a:endParaRPr lang="fr-FR" dirty="0"/>
          </a:p>
        </p:txBody>
      </p:sp>
    </p:spTree>
    <p:extLst>
      <p:ext uri="{BB962C8B-B14F-4D97-AF65-F5344CB8AC3E}">
        <p14:creationId xmlns:p14="http://schemas.microsoft.com/office/powerpoint/2010/main" val="272056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6B1C9E69-4241-687B-57AC-87C5D5514C32}"/>
              </a:ext>
            </a:extLst>
          </p:cNvPr>
          <p:cNvGraphicFramePr>
            <a:graphicFrameLocks noChangeAspect="1"/>
          </p:cNvGraphicFramePr>
          <p:nvPr>
            <p:extLst>
              <p:ext uri="{D42A27DB-BD31-4B8C-83A1-F6EECF244321}">
                <p14:modId xmlns:p14="http://schemas.microsoft.com/office/powerpoint/2010/main" val="3144182965"/>
              </p:ext>
            </p:extLst>
          </p:nvPr>
        </p:nvGraphicFramePr>
        <p:xfrm>
          <a:off x="6691743" y="1843970"/>
          <a:ext cx="3657128" cy="3170060"/>
        </p:xfrm>
        <a:graphic>
          <a:graphicData uri="http://schemas.openxmlformats.org/presentationml/2006/ole">
            <mc:AlternateContent xmlns:mc="http://schemas.openxmlformats.org/markup-compatibility/2006">
              <mc:Choice xmlns:v="urn:schemas-microsoft-com:vml" Requires="v">
                <p:oleObj name="Worksheet" showAsIcon="1" r:id="rId3" imgW="914282" imgH="792515" progId="Excel.Sheet.12">
                  <p:embed/>
                </p:oleObj>
              </mc:Choice>
              <mc:Fallback>
                <p:oleObj name="Worksheet" showAsIcon="1" r:id="rId3" imgW="914282" imgH="792515" progId="Excel.Sheet.12">
                  <p:embed/>
                  <p:pic>
                    <p:nvPicPr>
                      <p:cNvPr id="6" name="Object 5">
                        <a:extLst>
                          <a:ext uri="{FF2B5EF4-FFF2-40B4-BE49-F238E27FC236}">
                            <a16:creationId xmlns:a16="http://schemas.microsoft.com/office/drawing/2014/main" id="{6B1C9E69-4241-687B-57AC-87C5D5514C32}"/>
                          </a:ext>
                        </a:extLst>
                      </p:cNvPr>
                      <p:cNvPicPr/>
                      <p:nvPr/>
                    </p:nvPicPr>
                    <p:blipFill>
                      <a:blip r:embed="rId4"/>
                      <a:stretch>
                        <a:fillRect/>
                      </a:stretch>
                    </p:blipFill>
                    <p:spPr>
                      <a:xfrm>
                        <a:off x="6691743" y="1843970"/>
                        <a:ext cx="3657128" cy="317006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8EC0DB3-AC2A-58AB-1E8E-BD0B26A11FC5}"/>
              </a:ext>
            </a:extLst>
          </p:cNvPr>
          <p:cNvGraphicFramePr>
            <a:graphicFrameLocks noChangeAspect="1"/>
          </p:cNvGraphicFramePr>
          <p:nvPr>
            <p:extLst>
              <p:ext uri="{D42A27DB-BD31-4B8C-83A1-F6EECF244321}">
                <p14:modId xmlns:p14="http://schemas.microsoft.com/office/powerpoint/2010/main" val="3197466355"/>
              </p:ext>
            </p:extLst>
          </p:nvPr>
        </p:nvGraphicFramePr>
        <p:xfrm>
          <a:off x="2088572" y="1898683"/>
          <a:ext cx="3657128" cy="3170060"/>
        </p:xfrm>
        <a:graphic>
          <a:graphicData uri="http://schemas.openxmlformats.org/presentationml/2006/ole">
            <mc:AlternateContent xmlns:mc="http://schemas.openxmlformats.org/markup-compatibility/2006">
              <mc:Choice xmlns:v="urn:schemas-microsoft-com:vml" Requires="v">
                <p:oleObj name="Macro-Enabled Worksheet" showAsIcon="1" r:id="rId5" imgW="914282" imgH="792515" progId="Excel.SheetMacroEnabled.12">
                  <p:embed/>
                </p:oleObj>
              </mc:Choice>
              <mc:Fallback>
                <p:oleObj name="Macro-Enabled Worksheet" showAsIcon="1" r:id="rId5" imgW="914282" imgH="792515" progId="Excel.SheetMacroEnabled.12">
                  <p:embed/>
                  <p:pic>
                    <p:nvPicPr>
                      <p:cNvPr id="7" name="Object 6">
                        <a:extLst>
                          <a:ext uri="{FF2B5EF4-FFF2-40B4-BE49-F238E27FC236}">
                            <a16:creationId xmlns:a16="http://schemas.microsoft.com/office/drawing/2014/main" id="{B8EC0DB3-AC2A-58AB-1E8E-BD0B26A11FC5}"/>
                          </a:ext>
                        </a:extLst>
                      </p:cNvPr>
                      <p:cNvPicPr/>
                      <p:nvPr/>
                    </p:nvPicPr>
                    <p:blipFill>
                      <a:blip r:embed="rId6"/>
                      <a:stretch>
                        <a:fillRect/>
                      </a:stretch>
                    </p:blipFill>
                    <p:spPr>
                      <a:xfrm>
                        <a:off x="2088572" y="1898683"/>
                        <a:ext cx="3657128" cy="317006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5E11D685-7250-F4A6-2B5F-934DF92CA3FF}"/>
              </a:ext>
            </a:extLst>
          </p:cNvPr>
          <p:cNvSpPr txBox="1"/>
          <p:nvPr/>
        </p:nvSpPr>
        <p:spPr>
          <a:xfrm>
            <a:off x="522334" y="340229"/>
            <a:ext cx="6933308"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a:ea typeface="+mn-ea"/>
                <a:cs typeface="+mn-cs"/>
              </a:rPr>
              <a:t>Inflation – Discussion with Clients Documents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Footer Placeholder 8">
            <a:extLst>
              <a:ext uri="{FF2B5EF4-FFF2-40B4-BE49-F238E27FC236}">
                <a16:creationId xmlns:a16="http://schemas.microsoft.com/office/drawing/2014/main" id="{2078AC02-2879-7F03-8709-6A0E32543937}"/>
              </a:ext>
            </a:extLst>
          </p:cNvPr>
          <p:cNvSpPr>
            <a:spLocks noGrp="1"/>
          </p:cNvSpPr>
          <p:nvPr>
            <p:ph type="ftr" sz="quarter" idx="11"/>
          </p:nvPr>
        </p:nvSpPr>
        <p:spPr/>
        <p:txBody>
          <a:bodyPr/>
          <a:lstStyle/>
          <a:p>
            <a:r>
              <a:rPr lang="en-US"/>
              <a:t>Unit Controller Call Series © Sodexo June 2022. All rights Reserved</a:t>
            </a:r>
            <a:endParaRPr lang="en-US" dirty="0"/>
          </a:p>
        </p:txBody>
      </p:sp>
      <p:sp>
        <p:nvSpPr>
          <p:cNvPr id="2" name="TextBox 1">
            <a:extLst>
              <a:ext uri="{FF2B5EF4-FFF2-40B4-BE49-F238E27FC236}">
                <a16:creationId xmlns:a16="http://schemas.microsoft.com/office/drawing/2014/main" id="{33BF5236-A894-4251-B19A-9A98C2E9B101}"/>
              </a:ext>
            </a:extLst>
          </p:cNvPr>
          <p:cNvSpPr txBox="1"/>
          <p:nvPr/>
        </p:nvSpPr>
        <p:spPr>
          <a:xfrm>
            <a:off x="7272338" y="5583093"/>
            <a:ext cx="3638550" cy="307777"/>
          </a:xfrm>
          <a:prstGeom prst="rect">
            <a:avLst/>
          </a:prstGeom>
          <a:noFill/>
        </p:spPr>
        <p:txBody>
          <a:bodyPr wrap="square" rtlCol="0">
            <a:spAutoFit/>
          </a:bodyPr>
          <a:lstStyle/>
          <a:p>
            <a:r>
              <a:rPr lang="en-US" sz="1400" dirty="0"/>
              <a:t>Double click icon to open Excel documents</a:t>
            </a:r>
          </a:p>
        </p:txBody>
      </p:sp>
    </p:spTree>
    <p:extLst>
      <p:ext uri="{BB962C8B-B14F-4D97-AF65-F5344CB8AC3E}">
        <p14:creationId xmlns:p14="http://schemas.microsoft.com/office/powerpoint/2010/main" val="212740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B029-A9DC-48BF-9DF9-F50774BF1A30}"/>
              </a:ext>
            </a:extLst>
          </p:cNvPr>
          <p:cNvSpPr>
            <a:spLocks noGrp="1"/>
          </p:cNvSpPr>
          <p:nvPr>
            <p:ph type="title"/>
          </p:nvPr>
        </p:nvSpPr>
        <p:spPr>
          <a:xfrm>
            <a:off x="443280" y="-346249"/>
            <a:ext cx="10515600" cy="346249"/>
          </a:xfrm>
        </p:spPr>
        <p:txBody>
          <a:bodyPr vert="horz" lIns="0" tIns="0" rIns="0" bIns="0" rtlCol="0" anchor="b">
            <a:spAutoFit/>
          </a:bodyPr>
          <a:lstStyle/>
          <a:p>
            <a:r>
              <a:rPr lang="en-US" dirty="0"/>
              <a:t>Do you have questions?</a:t>
            </a:r>
          </a:p>
        </p:txBody>
      </p:sp>
      <p:pic>
        <p:nvPicPr>
          <p:cNvPr id="7" name="Picture 6" descr="question marks in thought bubbles">
            <a:extLst>
              <a:ext uri="{FF2B5EF4-FFF2-40B4-BE49-F238E27FC236}">
                <a16:creationId xmlns:a16="http://schemas.microsoft.com/office/drawing/2014/main" id="{763F3B3E-E6BA-44C3-9BE0-DB44AED0FED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47800" y="666750"/>
            <a:ext cx="9296400" cy="5524500"/>
          </a:xfrm>
          <a:prstGeom prst="rect">
            <a:avLst/>
          </a:prstGeom>
        </p:spPr>
      </p:pic>
      <p:sp>
        <p:nvSpPr>
          <p:cNvPr id="4" name="Footer Placeholder 3">
            <a:extLst>
              <a:ext uri="{FF2B5EF4-FFF2-40B4-BE49-F238E27FC236}">
                <a16:creationId xmlns:a16="http://schemas.microsoft.com/office/drawing/2014/main" id="{AB04C010-A1BD-03B3-3FF7-64CC202338DE}"/>
              </a:ext>
            </a:extLst>
          </p:cNvPr>
          <p:cNvSpPr>
            <a:spLocks noGrp="1"/>
          </p:cNvSpPr>
          <p:nvPr>
            <p:ph type="ftr" sz="quarter" idx="11"/>
          </p:nvPr>
        </p:nvSpPr>
        <p:spPr/>
        <p:txBody>
          <a:bodyPr/>
          <a:lstStyle/>
          <a:p>
            <a:r>
              <a:rPr lang="en-US"/>
              <a:t>Unit Controller Call Series © Sodexo June 2022. All rights Reserved</a:t>
            </a:r>
            <a:endParaRPr lang="en-US" dirty="0"/>
          </a:p>
        </p:txBody>
      </p:sp>
    </p:spTree>
    <p:extLst>
      <p:ext uri="{BB962C8B-B14F-4D97-AF65-F5344CB8AC3E}">
        <p14:creationId xmlns:p14="http://schemas.microsoft.com/office/powerpoint/2010/main" val="197425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Espace réservé pour une image  69">
            <a:extLst>
              <a:ext uri="{FF2B5EF4-FFF2-40B4-BE49-F238E27FC236}">
                <a16:creationId xmlns:a16="http://schemas.microsoft.com/office/drawing/2014/main" id="{7D14EC65-CCC4-45E8-9ED6-778E65168A2B}"/>
              </a:ext>
              <a:ext uri="{C183D7F6-B498-43B3-948B-1728B52AA6E4}">
                <adec:decorative xmlns:adec="http://schemas.microsoft.com/office/drawing/2017/decorative" val="1"/>
              </a:ext>
            </a:extLst>
          </p:cNvPr>
          <p:cNvSpPr>
            <a:spLocks noGrp="1"/>
          </p:cNvSpPr>
          <p:nvPr>
            <p:ph type="pic" sz="quarter" idx="64"/>
          </p:nvPr>
        </p:nvSpPr>
        <p:spPr/>
      </p:sp>
      <p:sp>
        <p:nvSpPr>
          <p:cNvPr id="63" name="Espace réservé du texte 62">
            <a:extLst>
              <a:ext uri="{FF2B5EF4-FFF2-40B4-BE49-F238E27FC236}">
                <a16:creationId xmlns:a16="http://schemas.microsoft.com/office/drawing/2014/main" id="{21E63793-B9A3-4F6A-B924-E8C0E78C11C0}"/>
              </a:ext>
            </a:extLst>
          </p:cNvPr>
          <p:cNvSpPr>
            <a:spLocks noGrp="1"/>
          </p:cNvSpPr>
          <p:nvPr>
            <p:ph type="title" idx="4294967295"/>
          </p:nvPr>
        </p:nvSpPr>
        <p:spPr>
          <a:xfrm>
            <a:off x="442913" y="522288"/>
            <a:ext cx="8101012" cy="4792662"/>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45000"/>
              </a:lnSpc>
              <a:spcBef>
                <a:spcPts val="0"/>
              </a:spcBef>
              <a:spcAft>
                <a:spcPts val="0"/>
              </a:spcAft>
              <a:buClrTx/>
              <a:buSzTx/>
              <a:buFont typeface="Arial" panose="020B0604020202020204" pitchFamily="34" charset="0"/>
              <a:buNone/>
              <a:tabLst/>
              <a:defRPr/>
            </a:pPr>
            <a:r>
              <a:rPr kumimoji="0" lang="fr-FR" sz="12200" b="1" i="0" u="none" strike="noStrike" kern="1200" cap="none" spc="0" normalizeH="0" baseline="0" noProof="0" dirty="0">
                <a:ln>
                  <a:noFill/>
                </a:ln>
                <a:solidFill>
                  <a:schemeClr val="tx2"/>
                </a:solidFill>
                <a:effectLst/>
                <a:uLnTx/>
                <a:uFillTx/>
                <a:latin typeface="+mn-lt"/>
                <a:ea typeface="+mn-ea"/>
                <a:cs typeface="+mn-cs"/>
              </a:rPr>
              <a:t>04</a:t>
            </a:r>
          </a:p>
          <a:p>
            <a:pPr marL="0" marR="0" lvl="1" indent="0" algn="l" defTabSz="914377" rtl="0" eaLnBrk="1" fontAlgn="auto" latinLnBrk="0" hangingPunct="1">
              <a:lnSpc>
                <a:spcPct val="130000"/>
              </a:lnSpc>
              <a:spcBef>
                <a:spcPts val="0"/>
              </a:spcBef>
              <a:spcAft>
                <a:spcPts val="600"/>
              </a:spcAft>
              <a:buClr>
                <a:srgbClr val="EE0000"/>
              </a:buClr>
              <a:buSzTx/>
              <a:buFont typeface="Arial" panose="020B0604020202020204" pitchFamily="34" charset="0"/>
              <a:buNone/>
              <a:tabLst/>
              <a:defRPr/>
            </a:pPr>
            <a:r>
              <a:rPr kumimoji="0" lang="da-DK" sz="3000" b="1" i="0" u="none" strike="noStrike" kern="1200" cap="none" spc="0" normalizeH="0" baseline="0" noProof="0" dirty="0">
                <a:ln>
                  <a:noFill/>
                </a:ln>
                <a:solidFill>
                  <a:schemeClr val="tx2"/>
                </a:solidFill>
                <a:effectLst/>
                <a:uLnTx/>
                <a:uFillTx/>
                <a:latin typeface="+mn-lt"/>
                <a:ea typeface="+mn-ea"/>
                <a:cs typeface="+mn-cs"/>
              </a:rPr>
              <a:t>Career Profile – Amanda Beelitz</a:t>
            </a:r>
          </a:p>
          <a:p>
            <a:pPr marL="0" marR="0" lvl="1" indent="0" algn="l" defTabSz="914377" rtl="0" eaLnBrk="1" fontAlgn="auto" latinLnBrk="0" hangingPunct="1">
              <a:lnSpc>
                <a:spcPct val="130000"/>
              </a:lnSpc>
              <a:spcBef>
                <a:spcPts val="0"/>
              </a:spcBef>
              <a:spcAft>
                <a:spcPts val="600"/>
              </a:spcAft>
              <a:buClr>
                <a:srgbClr val="EE0000"/>
              </a:buClr>
              <a:buSzTx/>
              <a:buFont typeface="Arial" panose="020B0604020202020204" pitchFamily="34" charset="0"/>
              <a:buNone/>
              <a:tabLst/>
              <a:defRPr/>
            </a:pPr>
            <a:r>
              <a:rPr kumimoji="0" lang="da-DK" sz="3000" b="1" i="0" u="none" strike="noStrike" kern="1200" cap="none" spc="0" normalizeH="0" baseline="0" noProof="0" dirty="0">
                <a:ln>
                  <a:noFill/>
                </a:ln>
                <a:solidFill>
                  <a:schemeClr val="tx2"/>
                </a:solidFill>
                <a:effectLst/>
                <a:uLnTx/>
                <a:uFillTx/>
                <a:latin typeface="+mn-lt"/>
                <a:ea typeface="+mn-ea"/>
                <a:cs typeface="+mn-cs"/>
              </a:rPr>
              <a:t>SR MGR II, SEGMENT FINANCE CS</a:t>
            </a:r>
            <a:endParaRPr kumimoji="0" lang="fr-FR" sz="3000" b="1" i="0" u="none" strike="noStrike" kern="1200" cap="none" spc="0" normalizeH="0" baseline="0" noProof="0" dirty="0">
              <a:ln>
                <a:noFill/>
              </a:ln>
              <a:solidFill>
                <a:schemeClr val="tx2"/>
              </a:solidFill>
              <a:effectLst/>
              <a:uLnTx/>
              <a:uFillTx/>
              <a:latin typeface="+mn-lt"/>
              <a:ea typeface="+mn-ea"/>
              <a:cs typeface="+mn-cs"/>
            </a:endParaRPr>
          </a:p>
        </p:txBody>
      </p:sp>
      <p:sp>
        <p:nvSpPr>
          <p:cNvPr id="67" name="Espace réservé du texte 66">
            <a:extLst>
              <a:ext uri="{FF2B5EF4-FFF2-40B4-BE49-F238E27FC236}">
                <a16:creationId xmlns:a16="http://schemas.microsoft.com/office/drawing/2014/main" id="{ED99FEE4-F056-46C5-98E6-1942CE149C27}"/>
              </a:ext>
            </a:extLst>
          </p:cNvPr>
          <p:cNvSpPr>
            <a:spLocks noGrp="1"/>
          </p:cNvSpPr>
          <p:nvPr>
            <p:ph type="body" sz="quarter" idx="60"/>
          </p:nvPr>
        </p:nvSpPr>
        <p:spPr/>
        <p:txBody>
          <a:bodyPr/>
          <a:lstStyle/>
          <a:p>
            <a:endParaRPr lang="fr-FR"/>
          </a:p>
        </p:txBody>
      </p:sp>
      <p:sp>
        <p:nvSpPr>
          <p:cNvPr id="68" name="Espace réservé du texte 67">
            <a:extLst>
              <a:ext uri="{FF2B5EF4-FFF2-40B4-BE49-F238E27FC236}">
                <a16:creationId xmlns:a16="http://schemas.microsoft.com/office/drawing/2014/main" id="{A0C684B4-DD82-40F0-B927-D36B313515C3}"/>
              </a:ext>
            </a:extLst>
          </p:cNvPr>
          <p:cNvSpPr>
            <a:spLocks noGrp="1"/>
          </p:cNvSpPr>
          <p:nvPr>
            <p:ph type="body" sz="quarter" idx="62"/>
          </p:nvPr>
        </p:nvSpPr>
        <p:spPr/>
        <p:txBody>
          <a:bodyPr/>
          <a:lstStyle/>
          <a:p>
            <a:endParaRPr lang="fr-FR"/>
          </a:p>
        </p:txBody>
      </p:sp>
      <p:sp>
        <p:nvSpPr>
          <p:cNvPr id="69" name="Espace réservé du texte 68">
            <a:extLst>
              <a:ext uri="{FF2B5EF4-FFF2-40B4-BE49-F238E27FC236}">
                <a16:creationId xmlns:a16="http://schemas.microsoft.com/office/drawing/2014/main" id="{412E35C2-C6EB-4AD8-94CF-B6910D9641C0}"/>
              </a:ext>
            </a:extLst>
          </p:cNvPr>
          <p:cNvSpPr>
            <a:spLocks noGrp="1"/>
          </p:cNvSpPr>
          <p:nvPr>
            <p:ph type="body" sz="quarter" idx="63"/>
          </p:nvPr>
        </p:nvSpPr>
        <p:spPr/>
        <p:txBody>
          <a:bodyPr/>
          <a:lstStyle/>
          <a:p>
            <a:endParaRPr lang="fr-FR"/>
          </a:p>
        </p:txBody>
      </p:sp>
      <p:sp>
        <p:nvSpPr>
          <p:cNvPr id="3" name="Footer Placeholder 2">
            <a:extLst>
              <a:ext uri="{FF2B5EF4-FFF2-40B4-BE49-F238E27FC236}">
                <a16:creationId xmlns:a16="http://schemas.microsoft.com/office/drawing/2014/main" id="{DA8293FE-0912-46D5-C8DE-42EBD87B432E}"/>
              </a:ext>
            </a:extLst>
          </p:cNvPr>
          <p:cNvSpPr>
            <a:spLocks noGrp="1"/>
          </p:cNvSpPr>
          <p:nvPr>
            <p:ph type="ftr" sz="quarter" idx="66"/>
          </p:nvPr>
        </p:nvSpPr>
        <p:spPr/>
        <p:txBody>
          <a:bodyPr/>
          <a:lstStyle/>
          <a:p>
            <a:r>
              <a:rPr lang="en-US"/>
              <a:t>Unit Controller Call Series © Sodexo June 2022. All rights Reserved</a:t>
            </a:r>
            <a:endParaRPr lang="fr-FR" dirty="0"/>
          </a:p>
        </p:txBody>
      </p:sp>
    </p:spTree>
    <p:extLst>
      <p:ext uri="{BB962C8B-B14F-4D97-AF65-F5344CB8AC3E}">
        <p14:creationId xmlns:p14="http://schemas.microsoft.com/office/powerpoint/2010/main" val="15563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able 6">
            <a:extLst>
              <a:ext uri="{FF2B5EF4-FFF2-40B4-BE49-F238E27FC236}">
                <a16:creationId xmlns:a16="http://schemas.microsoft.com/office/drawing/2014/main" id="{454B95B1-AFDB-40AF-8C1C-5EC837F45B97}"/>
              </a:ext>
            </a:extLst>
          </p:cNvPr>
          <p:cNvGraphicFramePr>
            <a:graphicFrameLocks noGrp="1"/>
          </p:cNvGraphicFramePr>
          <p:nvPr/>
        </p:nvGraphicFramePr>
        <p:xfrm>
          <a:off x="577794" y="265800"/>
          <a:ext cx="11277507" cy="6105944"/>
        </p:xfrm>
        <a:graphic>
          <a:graphicData uri="http://schemas.openxmlformats.org/drawingml/2006/table">
            <a:tbl>
              <a:tblPr firstRow="1" bandRow="1">
                <a:tableStyleId>{5C22544A-7EE6-4342-B048-85BDC9FD1C3A}</a:tableStyleId>
              </a:tblPr>
              <a:tblGrid>
                <a:gridCol w="6631080">
                  <a:extLst>
                    <a:ext uri="{9D8B030D-6E8A-4147-A177-3AD203B41FA5}">
                      <a16:colId xmlns:a16="http://schemas.microsoft.com/office/drawing/2014/main" val="2991247597"/>
                    </a:ext>
                  </a:extLst>
                </a:gridCol>
                <a:gridCol w="4646427">
                  <a:extLst>
                    <a:ext uri="{9D8B030D-6E8A-4147-A177-3AD203B41FA5}">
                      <a16:colId xmlns:a16="http://schemas.microsoft.com/office/drawing/2014/main" val="1155988471"/>
                    </a:ext>
                  </a:extLst>
                </a:gridCol>
              </a:tblGrid>
              <a:tr h="474729">
                <a:tc>
                  <a:txBody>
                    <a:bodyPr/>
                    <a:lstStyle/>
                    <a:p>
                      <a:pPr algn="ctr"/>
                      <a:r>
                        <a:rPr lang="en-US" sz="1600" dirty="0"/>
                        <a:t>Corporate Services</a:t>
                      </a:r>
                    </a:p>
                  </a:txBody>
                  <a:tcPr anchor="b">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solidFill>
                      <a:schemeClr val="tx2"/>
                    </a:solidFill>
                  </a:tcPr>
                </a:tc>
                <a:tc>
                  <a:txBody>
                    <a:bodyPr/>
                    <a:lstStyle/>
                    <a:p>
                      <a:pPr algn="ctr"/>
                      <a:r>
                        <a:rPr lang="en-US" sz="1600" dirty="0"/>
                        <a:t>Human Resources</a:t>
                      </a:r>
                    </a:p>
                    <a:p>
                      <a:pPr algn="ctr"/>
                      <a:r>
                        <a:rPr lang="en-US" sz="1600" dirty="0"/>
                        <a:t>Learning &amp; Performance</a:t>
                      </a:r>
                    </a:p>
                  </a:txBody>
                  <a:tcPr anchor="b">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solidFill>
                      <a:schemeClr val="accent5">
                        <a:lumMod val="75000"/>
                      </a:schemeClr>
                    </a:solidFill>
                  </a:tcPr>
                </a:tc>
                <a:extLst>
                  <a:ext uri="{0D108BD9-81ED-4DB2-BD59-A6C34878D82A}">
                    <a16:rowId xmlns:a16="http://schemas.microsoft.com/office/drawing/2014/main" val="3183576639"/>
                  </a:ext>
                </a:extLst>
              </a:tr>
              <a:tr h="5526824">
                <a:tc>
                  <a:txBody>
                    <a:bodyPr/>
                    <a:lstStyle/>
                    <a:p>
                      <a:endParaRPr lang="en-US" dirty="0"/>
                    </a:p>
                  </a:txBody>
                  <a:tcP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noFill/>
                  </a:tcPr>
                </a:tc>
                <a:tc>
                  <a:txBody>
                    <a:bodyPr/>
                    <a:lstStyle/>
                    <a:p>
                      <a:endParaRPr lang="en-US" dirty="0"/>
                    </a:p>
                  </a:txBody>
                  <a:tcPr>
                    <a:lnL w="38100" cap="flat" cmpd="sng" algn="ctr">
                      <a:solidFill>
                        <a:schemeClr val="bg1">
                          <a:lumMod val="6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2036587178"/>
                  </a:ext>
                </a:extLst>
              </a:tr>
            </a:tbl>
          </a:graphicData>
        </a:graphic>
      </p:graphicFrame>
      <p:grpSp>
        <p:nvGrpSpPr>
          <p:cNvPr id="81" name="Group 80">
            <a:extLst>
              <a:ext uri="{FF2B5EF4-FFF2-40B4-BE49-F238E27FC236}">
                <a16:creationId xmlns:a16="http://schemas.microsoft.com/office/drawing/2014/main" id="{24C68C7C-A667-4E31-A9FC-FB0FD70E92C0}"/>
              </a:ext>
            </a:extLst>
          </p:cNvPr>
          <p:cNvGrpSpPr/>
          <p:nvPr/>
        </p:nvGrpSpPr>
        <p:grpSpPr>
          <a:xfrm>
            <a:off x="5410599" y="1439122"/>
            <a:ext cx="1150848" cy="914400"/>
            <a:chOff x="2676629" y="4024164"/>
            <a:chExt cx="1150848" cy="914400"/>
          </a:xfrm>
        </p:grpSpPr>
        <p:sp>
          <p:nvSpPr>
            <p:cNvPr id="11" name="Oval 10">
              <a:extLst>
                <a:ext uri="{FF2B5EF4-FFF2-40B4-BE49-F238E27FC236}">
                  <a16:creationId xmlns:a16="http://schemas.microsoft.com/office/drawing/2014/main" id="{B06B0B7B-5E1B-4E46-8258-8B959E537223}"/>
                </a:ext>
              </a:extLst>
            </p:cNvPr>
            <p:cNvSpPr/>
            <p:nvPr/>
          </p:nvSpPr>
          <p:spPr>
            <a:xfrm>
              <a:off x="2794853" y="4024164"/>
              <a:ext cx="914400" cy="914400"/>
            </a:xfrm>
            <a:prstGeom prst="ellipse">
              <a:avLst/>
            </a:prstGeom>
            <a:solidFill>
              <a:schemeClr val="bg1"/>
            </a:solidFill>
            <a:ln w="381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50FE58E3-71E3-479F-9B5E-0FF3449B759D}"/>
                </a:ext>
              </a:extLst>
            </p:cNvPr>
            <p:cNvSpPr txBox="1"/>
            <p:nvPr/>
          </p:nvSpPr>
          <p:spPr>
            <a:xfrm>
              <a:off x="2676629" y="4129291"/>
              <a:ext cx="11508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Senior Manager Finance II</a:t>
              </a:r>
            </a:p>
          </p:txBody>
        </p:sp>
      </p:grpSp>
      <p:cxnSp>
        <p:nvCxnSpPr>
          <p:cNvPr id="99" name="Straight Arrow Connector 98">
            <a:extLst>
              <a:ext uri="{FF2B5EF4-FFF2-40B4-BE49-F238E27FC236}">
                <a16:creationId xmlns:a16="http://schemas.microsoft.com/office/drawing/2014/main" id="{5813DFF0-F0C8-4324-BD9B-9FDDA13A70D7}"/>
              </a:ext>
            </a:extLst>
          </p:cNvPr>
          <p:cNvCxnSpPr>
            <a:cxnSpLocks/>
          </p:cNvCxnSpPr>
          <p:nvPr/>
        </p:nvCxnSpPr>
        <p:spPr>
          <a:xfrm flipH="1" flipV="1">
            <a:off x="6316641" y="1878967"/>
            <a:ext cx="2519844" cy="500817"/>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826CB5B0-77F4-49AB-BBA4-72CE7F94C4D0}"/>
              </a:ext>
            </a:extLst>
          </p:cNvPr>
          <p:cNvGrpSpPr/>
          <p:nvPr/>
        </p:nvGrpSpPr>
        <p:grpSpPr>
          <a:xfrm>
            <a:off x="8631739" y="2025612"/>
            <a:ext cx="1323891" cy="914400"/>
            <a:chOff x="5162192" y="2612505"/>
            <a:chExt cx="1323891" cy="914400"/>
          </a:xfrm>
        </p:grpSpPr>
        <p:sp>
          <p:nvSpPr>
            <p:cNvPr id="54" name="Oval 53">
              <a:extLst>
                <a:ext uri="{FF2B5EF4-FFF2-40B4-BE49-F238E27FC236}">
                  <a16:creationId xmlns:a16="http://schemas.microsoft.com/office/drawing/2014/main" id="{3A1C2E2A-842F-490C-96DD-2028900F513E}"/>
                </a:ext>
              </a:extLst>
            </p:cNvPr>
            <p:cNvSpPr/>
            <p:nvPr/>
          </p:nvSpPr>
          <p:spPr>
            <a:xfrm>
              <a:off x="5366938" y="2612505"/>
              <a:ext cx="914400" cy="914400"/>
            </a:xfrm>
            <a:prstGeom prst="ellipse">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9F64EF61-D3B0-4880-AFC8-CBB4E3974688}"/>
                </a:ext>
              </a:extLst>
            </p:cNvPr>
            <p:cNvSpPr txBox="1"/>
            <p:nvPr/>
          </p:nvSpPr>
          <p:spPr>
            <a:xfrm>
              <a:off x="5162192" y="2654206"/>
              <a:ext cx="132389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L&amp;P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Implementation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cxnSp>
        <p:nvCxnSpPr>
          <p:cNvPr id="100" name="Straight Arrow Connector 99">
            <a:extLst>
              <a:ext uri="{FF2B5EF4-FFF2-40B4-BE49-F238E27FC236}">
                <a16:creationId xmlns:a16="http://schemas.microsoft.com/office/drawing/2014/main" id="{336EA03F-0B8B-405C-8AE5-63FEC92741F3}"/>
              </a:ext>
            </a:extLst>
          </p:cNvPr>
          <p:cNvCxnSpPr>
            <a:cxnSpLocks/>
          </p:cNvCxnSpPr>
          <p:nvPr/>
        </p:nvCxnSpPr>
        <p:spPr>
          <a:xfrm flipV="1">
            <a:off x="8277549" y="2677381"/>
            <a:ext cx="828621" cy="365205"/>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3B81AFD9-0B8E-4515-BC4B-094AB0542D8E}"/>
              </a:ext>
            </a:extLst>
          </p:cNvPr>
          <p:cNvGrpSpPr/>
          <p:nvPr/>
        </p:nvGrpSpPr>
        <p:grpSpPr>
          <a:xfrm>
            <a:off x="7472068" y="2779955"/>
            <a:ext cx="1148971" cy="914400"/>
            <a:chOff x="5249652" y="2612505"/>
            <a:chExt cx="1148971" cy="914400"/>
          </a:xfrm>
        </p:grpSpPr>
        <p:sp>
          <p:nvSpPr>
            <p:cNvPr id="60" name="Oval 59">
              <a:extLst>
                <a:ext uri="{FF2B5EF4-FFF2-40B4-BE49-F238E27FC236}">
                  <a16:creationId xmlns:a16="http://schemas.microsoft.com/office/drawing/2014/main" id="{B2B9BEE6-3C42-4139-A527-37D835C511D2}"/>
                </a:ext>
              </a:extLst>
            </p:cNvPr>
            <p:cNvSpPr/>
            <p:nvPr/>
          </p:nvSpPr>
          <p:spPr>
            <a:xfrm>
              <a:off x="5366938" y="2612505"/>
              <a:ext cx="914400" cy="914400"/>
            </a:xfrm>
            <a:prstGeom prst="ellipse">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2C20E5FB-69D9-4208-9A61-7E5F2ECAEBBD}"/>
                </a:ext>
              </a:extLst>
            </p:cNvPr>
            <p:cNvSpPr txBox="1"/>
            <p:nvPr/>
          </p:nvSpPr>
          <p:spPr>
            <a:xfrm>
              <a:off x="5249652" y="2695908"/>
              <a:ext cx="11489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Course Manager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Facilitator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cxnSp>
        <p:nvCxnSpPr>
          <p:cNvPr id="85" name="Straight Arrow Connector 84">
            <a:extLst>
              <a:ext uri="{FF2B5EF4-FFF2-40B4-BE49-F238E27FC236}">
                <a16:creationId xmlns:a16="http://schemas.microsoft.com/office/drawing/2014/main" id="{62BF278F-3635-4348-A056-A31C00E367BF}"/>
              </a:ext>
            </a:extLst>
          </p:cNvPr>
          <p:cNvCxnSpPr>
            <a:cxnSpLocks/>
          </p:cNvCxnSpPr>
          <p:nvPr/>
        </p:nvCxnSpPr>
        <p:spPr>
          <a:xfrm flipV="1">
            <a:off x="5757074" y="3231065"/>
            <a:ext cx="1854615" cy="385756"/>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2B07D42D-DF3F-4855-9C15-8E6D5E667B74}"/>
              </a:ext>
            </a:extLst>
          </p:cNvPr>
          <p:cNvGrpSpPr/>
          <p:nvPr/>
        </p:nvGrpSpPr>
        <p:grpSpPr>
          <a:xfrm>
            <a:off x="4873679" y="3284724"/>
            <a:ext cx="1217642" cy="914400"/>
            <a:chOff x="2643232" y="4024164"/>
            <a:chExt cx="1217642" cy="914400"/>
          </a:xfrm>
        </p:grpSpPr>
        <p:sp>
          <p:nvSpPr>
            <p:cNvPr id="75" name="Oval 74">
              <a:extLst>
                <a:ext uri="{FF2B5EF4-FFF2-40B4-BE49-F238E27FC236}">
                  <a16:creationId xmlns:a16="http://schemas.microsoft.com/office/drawing/2014/main" id="{99107372-14E8-49E7-A5B8-81472DA7A164}"/>
                </a:ext>
              </a:extLst>
            </p:cNvPr>
            <p:cNvSpPr/>
            <p:nvPr/>
          </p:nvSpPr>
          <p:spPr>
            <a:xfrm>
              <a:off x="2794853" y="4024164"/>
              <a:ext cx="914400" cy="914400"/>
            </a:xfrm>
            <a:prstGeom prst="ellipse">
              <a:avLst/>
            </a:prstGeom>
            <a:solidFill>
              <a:schemeClr val="bg1"/>
            </a:solidFill>
            <a:ln w="381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2" name="TextBox 81">
              <a:extLst>
                <a:ext uri="{FF2B5EF4-FFF2-40B4-BE49-F238E27FC236}">
                  <a16:creationId xmlns:a16="http://schemas.microsoft.com/office/drawing/2014/main" id="{AB883572-FEE0-49C4-9C5D-661EAD4D1A1A}"/>
                </a:ext>
              </a:extLst>
            </p:cNvPr>
            <p:cNvSpPr txBox="1"/>
            <p:nvPr/>
          </p:nvSpPr>
          <p:spPr>
            <a:xfrm>
              <a:off x="2643232" y="4104880"/>
              <a:ext cx="12176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Multi-Site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Controller</a:t>
              </a:r>
            </a:p>
          </p:txBody>
        </p:sp>
      </p:grpSp>
      <p:cxnSp>
        <p:nvCxnSpPr>
          <p:cNvPr id="95" name="Straight Arrow Connector 94">
            <a:extLst>
              <a:ext uri="{FF2B5EF4-FFF2-40B4-BE49-F238E27FC236}">
                <a16:creationId xmlns:a16="http://schemas.microsoft.com/office/drawing/2014/main" id="{5B635DAD-4591-4E23-9E5F-F764D3227664}"/>
              </a:ext>
            </a:extLst>
          </p:cNvPr>
          <p:cNvCxnSpPr>
            <a:cxnSpLocks/>
          </p:cNvCxnSpPr>
          <p:nvPr/>
        </p:nvCxnSpPr>
        <p:spPr>
          <a:xfrm flipV="1">
            <a:off x="3644553" y="3842194"/>
            <a:ext cx="1435983" cy="685977"/>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4A9D4E26-9DDA-45E8-B7B4-368016A5FA65}"/>
              </a:ext>
            </a:extLst>
          </p:cNvPr>
          <p:cNvGrpSpPr/>
          <p:nvPr/>
        </p:nvGrpSpPr>
        <p:grpSpPr>
          <a:xfrm>
            <a:off x="3218480" y="4071857"/>
            <a:ext cx="1032624" cy="914400"/>
            <a:chOff x="2697895" y="4024164"/>
            <a:chExt cx="1032624" cy="914400"/>
          </a:xfrm>
        </p:grpSpPr>
        <p:sp>
          <p:nvSpPr>
            <p:cNvPr id="70" name="Oval 69">
              <a:extLst>
                <a:ext uri="{FF2B5EF4-FFF2-40B4-BE49-F238E27FC236}">
                  <a16:creationId xmlns:a16="http://schemas.microsoft.com/office/drawing/2014/main" id="{F8419D97-F3CB-4DE3-95D0-FDC2146ED6DD}"/>
                </a:ext>
              </a:extLst>
            </p:cNvPr>
            <p:cNvSpPr/>
            <p:nvPr/>
          </p:nvSpPr>
          <p:spPr>
            <a:xfrm>
              <a:off x="2794853" y="4024164"/>
              <a:ext cx="914400" cy="914400"/>
            </a:xfrm>
            <a:prstGeom prst="ellipse">
              <a:avLst/>
            </a:prstGeom>
            <a:solidFill>
              <a:schemeClr val="bg1"/>
            </a:solidFill>
            <a:ln w="381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1" name="TextBox 70">
              <a:extLst>
                <a:ext uri="{FF2B5EF4-FFF2-40B4-BE49-F238E27FC236}">
                  <a16:creationId xmlns:a16="http://schemas.microsoft.com/office/drawing/2014/main" id="{B8BBF9EE-F287-4856-8DD1-13FBD88D2A91}"/>
                </a:ext>
              </a:extLst>
            </p:cNvPr>
            <p:cNvSpPr txBox="1"/>
            <p:nvPr/>
          </p:nvSpPr>
          <p:spPr>
            <a:xfrm>
              <a:off x="2697895" y="4158198"/>
              <a:ext cx="1032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Unit Controller III</a:t>
              </a:r>
            </a:p>
          </p:txBody>
        </p:sp>
      </p:grpSp>
      <p:cxnSp>
        <p:nvCxnSpPr>
          <p:cNvPr id="96" name="Straight Arrow Connector 95">
            <a:extLst>
              <a:ext uri="{FF2B5EF4-FFF2-40B4-BE49-F238E27FC236}">
                <a16:creationId xmlns:a16="http://schemas.microsoft.com/office/drawing/2014/main" id="{A57852E4-0CB7-42C1-B4C4-15D33AE2D28A}"/>
              </a:ext>
            </a:extLst>
          </p:cNvPr>
          <p:cNvCxnSpPr>
            <a:cxnSpLocks/>
          </p:cNvCxnSpPr>
          <p:nvPr/>
        </p:nvCxnSpPr>
        <p:spPr>
          <a:xfrm flipV="1">
            <a:off x="2230261" y="4605058"/>
            <a:ext cx="1214688" cy="565563"/>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547725B-A2D9-4C54-BABE-99EB9D2515DA}"/>
              </a:ext>
            </a:extLst>
          </p:cNvPr>
          <p:cNvSpPr txBox="1"/>
          <p:nvPr/>
        </p:nvSpPr>
        <p:spPr>
          <a:xfrm>
            <a:off x="4169668" y="6035607"/>
            <a:ext cx="7833004" cy="83099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283897"/>
                </a:solidFill>
                <a:effectLst/>
                <a:uLnTx/>
                <a:uFillTx/>
                <a:latin typeface="Arial" panose="020B0604020202020204"/>
                <a:ea typeface="+mn-ea"/>
                <a:cs typeface="+mn-cs"/>
              </a:rPr>
              <a:t>Amanda </a:t>
            </a:r>
            <a:r>
              <a:rPr kumimoji="0" lang="fr-FR" sz="2800" b="1" i="0" u="none" strike="noStrike" kern="1200" cap="none" spc="0" normalizeH="0" baseline="0" noProof="0" dirty="0" err="1">
                <a:ln>
                  <a:noFill/>
                </a:ln>
                <a:solidFill>
                  <a:srgbClr val="283897"/>
                </a:solidFill>
                <a:effectLst/>
                <a:uLnTx/>
                <a:uFillTx/>
                <a:latin typeface="Arial" panose="020B0604020202020204"/>
                <a:ea typeface="+mn-ea"/>
                <a:cs typeface="+mn-cs"/>
              </a:rPr>
              <a:t>Beelitz</a:t>
            </a:r>
            <a:endParaRPr kumimoji="0" lang="fr-FR" sz="2800" b="1" i="0" u="none" strike="noStrike" kern="1200" cap="none" spc="0" normalizeH="0" baseline="0" noProof="0" dirty="0">
              <a:ln>
                <a:noFill/>
              </a:ln>
              <a:solidFill>
                <a:srgbClr val="283897"/>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283897"/>
                </a:solidFill>
                <a:effectLst/>
                <a:uLnTx/>
                <a:uFillTx/>
                <a:latin typeface="Arial" panose="020B0604020202020204"/>
                <a:ea typeface="+mn-ea"/>
                <a:cs typeface="+mn-cs"/>
              </a:rPr>
              <a:t>Sr. Manager Finance, Corporate Services IFM</a:t>
            </a:r>
            <a:endParaRPr kumimoji="0" lang="en-US" sz="2000" b="1" i="0" u="none" strike="noStrike" kern="1200" cap="none" spc="0" normalizeH="0" baseline="0" noProof="0" dirty="0">
              <a:ln>
                <a:noFill/>
              </a:ln>
              <a:solidFill>
                <a:srgbClr val="283897"/>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144DAC0F-35EE-4581-8887-E7EA4FAA2ACE}"/>
              </a:ext>
            </a:extLst>
          </p:cNvPr>
          <p:cNvGraphicFramePr>
            <a:graphicFrameLocks noGrp="1"/>
          </p:cNvGraphicFramePr>
          <p:nvPr/>
        </p:nvGraphicFramePr>
        <p:xfrm>
          <a:off x="3975334" y="7395984"/>
          <a:ext cx="6443687" cy="6035040"/>
        </p:xfrm>
        <a:graphic>
          <a:graphicData uri="http://schemas.openxmlformats.org/drawingml/2006/table">
            <a:tbl>
              <a:tblPr firstRow="1" firstCol="1" bandRow="1">
                <a:tableStyleId>{5C22544A-7EE6-4342-B048-85BDC9FD1C3A}</a:tableStyleId>
              </a:tblPr>
              <a:tblGrid>
                <a:gridCol w="2147419">
                  <a:extLst>
                    <a:ext uri="{9D8B030D-6E8A-4147-A177-3AD203B41FA5}">
                      <a16:colId xmlns:a16="http://schemas.microsoft.com/office/drawing/2014/main" val="4128128165"/>
                    </a:ext>
                  </a:extLst>
                </a:gridCol>
                <a:gridCol w="2148134">
                  <a:extLst>
                    <a:ext uri="{9D8B030D-6E8A-4147-A177-3AD203B41FA5}">
                      <a16:colId xmlns:a16="http://schemas.microsoft.com/office/drawing/2014/main" val="3345065267"/>
                    </a:ext>
                  </a:extLst>
                </a:gridCol>
                <a:gridCol w="2148134">
                  <a:extLst>
                    <a:ext uri="{9D8B030D-6E8A-4147-A177-3AD203B41FA5}">
                      <a16:colId xmlns:a16="http://schemas.microsoft.com/office/drawing/2014/main" val="627330416"/>
                    </a:ext>
                  </a:extLst>
                </a:gridCol>
              </a:tblGrid>
              <a:tr h="327068">
                <a:tc>
                  <a:txBody>
                    <a:bodyPr/>
                    <a:lstStyle/>
                    <a:p>
                      <a:pPr marL="0" marR="0">
                        <a:spcBef>
                          <a:spcPts val="0"/>
                        </a:spcBef>
                        <a:spcAft>
                          <a:spcPts val="0"/>
                        </a:spcAft>
                      </a:pPr>
                      <a:r>
                        <a:rPr lang="en-US" sz="1800">
                          <a:effectLst/>
                        </a:rPr>
                        <a:t>Role</a:t>
                      </a:r>
                    </a:p>
                    <a:p>
                      <a:pPr marL="0" marR="0">
                        <a:spcBef>
                          <a:spcPts val="0"/>
                        </a:spcBef>
                        <a:spcAft>
                          <a:spcPts val="0"/>
                        </a:spcAft>
                      </a:pPr>
                      <a:r>
                        <a:rPr lang="en-US" sz="1600">
                          <a:effectLst/>
                        </a:rPr>
                        <a:t>(List your current role first, then the others in chronological order going back in time)</a:t>
                      </a:r>
                      <a:endParaRPr lang="en-US" sz="1800">
                        <a:effectLst/>
                        <a:latin typeface="Calibri" panose="020F0502020204030204" pitchFamily="34" charset="0"/>
                        <a:ea typeface="Calibri" panose="020F0502020204030204" pitchFamily="34" charset="0"/>
                      </a:endParaRPr>
                    </a:p>
                  </a:txBody>
                  <a:tcPr marL="27814" marR="27814" marT="0" marB="0" anchor="b"/>
                </a:tc>
                <a:tc>
                  <a:txBody>
                    <a:bodyPr/>
                    <a:lstStyle/>
                    <a:p>
                      <a:pPr marL="0" marR="0">
                        <a:spcBef>
                          <a:spcPts val="0"/>
                        </a:spcBef>
                        <a:spcAft>
                          <a:spcPts val="0"/>
                        </a:spcAft>
                      </a:pPr>
                      <a:r>
                        <a:rPr lang="en-US" sz="1800" dirty="0">
                          <a:effectLst/>
                        </a:rPr>
                        <a:t>If the role is with  Sodexo, what department, team or segment were you part of in this role?</a:t>
                      </a:r>
                      <a:endParaRPr lang="en-US" sz="1800" dirty="0">
                        <a:effectLst/>
                        <a:latin typeface="Calibri" panose="020F0502020204030204" pitchFamily="34" charset="0"/>
                        <a:ea typeface="Calibri" panose="020F0502020204030204" pitchFamily="34" charset="0"/>
                      </a:endParaRPr>
                    </a:p>
                  </a:txBody>
                  <a:tcPr marL="27814" marR="27814" marT="0" marB="0" anchor="b"/>
                </a:tc>
                <a:tc>
                  <a:txBody>
                    <a:bodyPr/>
                    <a:lstStyle/>
                    <a:p>
                      <a:pPr marL="0" marR="0">
                        <a:spcBef>
                          <a:spcPts val="0"/>
                        </a:spcBef>
                        <a:spcAft>
                          <a:spcPts val="0"/>
                        </a:spcAft>
                      </a:pPr>
                      <a:r>
                        <a:rPr lang="en-US" sz="1800">
                          <a:effectLst/>
                        </a:rPr>
                        <a:t>If not a Sodexo role, what company were you working for?</a:t>
                      </a:r>
                      <a:endParaRPr lang="en-US" sz="1800">
                        <a:effectLst/>
                        <a:latin typeface="Calibri" panose="020F0502020204030204" pitchFamily="34" charset="0"/>
                        <a:ea typeface="Calibri" panose="020F0502020204030204" pitchFamily="34" charset="0"/>
                      </a:endParaRPr>
                    </a:p>
                  </a:txBody>
                  <a:tcPr marL="27814" marR="27814" marT="0" marB="0" anchor="b"/>
                </a:tc>
                <a:extLst>
                  <a:ext uri="{0D108BD9-81ED-4DB2-BD59-A6C34878D82A}">
                    <a16:rowId xmlns:a16="http://schemas.microsoft.com/office/drawing/2014/main" val="1238024013"/>
                  </a:ext>
                </a:extLst>
              </a:tr>
              <a:tr h="110997">
                <a:tc>
                  <a:txBody>
                    <a:bodyPr/>
                    <a:lstStyle/>
                    <a:p>
                      <a:pPr marL="0" marR="0">
                        <a:spcBef>
                          <a:spcPts val="0"/>
                        </a:spcBef>
                        <a:spcAft>
                          <a:spcPts val="0"/>
                        </a:spcAft>
                      </a:pPr>
                      <a:r>
                        <a:rPr lang="en-US" sz="1800">
                          <a:effectLst/>
                        </a:rPr>
                        <a:t>Unit Controller II</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a:effectLst/>
                        </a:rPr>
                        <a:t>Corporate Services-Food Management</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endParaRPr>
                    </a:p>
                  </a:txBody>
                  <a:tcPr marL="27814" marR="27814" marT="0" marB="0"/>
                </a:tc>
                <a:extLst>
                  <a:ext uri="{0D108BD9-81ED-4DB2-BD59-A6C34878D82A}">
                    <a16:rowId xmlns:a16="http://schemas.microsoft.com/office/drawing/2014/main" val="3625855474"/>
                  </a:ext>
                </a:extLst>
              </a:tr>
              <a:tr h="110997">
                <a:tc>
                  <a:txBody>
                    <a:bodyPr/>
                    <a:lstStyle/>
                    <a:p>
                      <a:pPr marL="0" marR="0">
                        <a:spcBef>
                          <a:spcPts val="0"/>
                        </a:spcBef>
                        <a:spcAft>
                          <a:spcPts val="0"/>
                        </a:spcAft>
                      </a:pPr>
                      <a:r>
                        <a:rPr lang="en-US" sz="1800">
                          <a:effectLst/>
                        </a:rPr>
                        <a:t>Unit Controller III</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a:effectLst/>
                        </a:rPr>
                        <a:t>Corporate Services-Food Management</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endParaRPr>
                    </a:p>
                  </a:txBody>
                  <a:tcPr marL="27814" marR="27814" marT="0" marB="0"/>
                </a:tc>
                <a:extLst>
                  <a:ext uri="{0D108BD9-81ED-4DB2-BD59-A6C34878D82A}">
                    <a16:rowId xmlns:a16="http://schemas.microsoft.com/office/drawing/2014/main" val="2876821091"/>
                  </a:ext>
                </a:extLst>
              </a:tr>
              <a:tr h="110997">
                <a:tc>
                  <a:txBody>
                    <a:bodyPr/>
                    <a:lstStyle/>
                    <a:p>
                      <a:pPr marL="0" marR="0">
                        <a:spcBef>
                          <a:spcPts val="0"/>
                        </a:spcBef>
                        <a:spcAft>
                          <a:spcPts val="0"/>
                        </a:spcAft>
                      </a:pPr>
                      <a:r>
                        <a:rPr lang="en-US" sz="1800">
                          <a:effectLst/>
                        </a:rPr>
                        <a:t>Multi Site Controller</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a:effectLst/>
                        </a:rPr>
                        <a:t>Corporate Services-Food &amp; Facilities Management</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endParaRPr>
                    </a:p>
                  </a:txBody>
                  <a:tcPr marL="27814" marR="27814" marT="0" marB="0"/>
                </a:tc>
                <a:extLst>
                  <a:ext uri="{0D108BD9-81ED-4DB2-BD59-A6C34878D82A}">
                    <a16:rowId xmlns:a16="http://schemas.microsoft.com/office/drawing/2014/main" val="3160991722"/>
                  </a:ext>
                </a:extLst>
              </a:tr>
              <a:tr h="105074">
                <a:tc>
                  <a:txBody>
                    <a:bodyPr/>
                    <a:lstStyle/>
                    <a:p>
                      <a:pPr marL="0" marR="0">
                        <a:spcBef>
                          <a:spcPts val="0"/>
                        </a:spcBef>
                        <a:spcAft>
                          <a:spcPts val="0"/>
                        </a:spcAft>
                      </a:pPr>
                      <a:r>
                        <a:rPr lang="en-US" sz="1800">
                          <a:effectLst/>
                        </a:rPr>
                        <a:t>Course Manager &amp; Facilitator</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a:effectLst/>
                        </a:rPr>
                        <a:t>Human Resources-Learning &amp; Performance</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endParaRPr>
                    </a:p>
                  </a:txBody>
                  <a:tcPr marL="27814" marR="27814" marT="0" marB="0"/>
                </a:tc>
                <a:extLst>
                  <a:ext uri="{0D108BD9-81ED-4DB2-BD59-A6C34878D82A}">
                    <a16:rowId xmlns:a16="http://schemas.microsoft.com/office/drawing/2014/main" val="47968257"/>
                  </a:ext>
                </a:extLst>
              </a:tr>
              <a:tr h="110997">
                <a:tc>
                  <a:txBody>
                    <a:bodyPr/>
                    <a:lstStyle/>
                    <a:p>
                      <a:pPr marL="0" marR="0">
                        <a:spcBef>
                          <a:spcPts val="0"/>
                        </a:spcBef>
                        <a:spcAft>
                          <a:spcPts val="0"/>
                        </a:spcAft>
                      </a:pPr>
                      <a:r>
                        <a:rPr lang="en-US" sz="1800">
                          <a:effectLst/>
                        </a:rPr>
                        <a:t>Manager, L&amp;P Implementation</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a:effectLst/>
                        </a:rPr>
                        <a:t>Human Resources-Learning &amp; Performance</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endParaRPr>
                    </a:p>
                  </a:txBody>
                  <a:tcPr marL="27814" marR="27814" marT="0" marB="0"/>
                </a:tc>
                <a:extLst>
                  <a:ext uri="{0D108BD9-81ED-4DB2-BD59-A6C34878D82A}">
                    <a16:rowId xmlns:a16="http://schemas.microsoft.com/office/drawing/2014/main" val="1011577840"/>
                  </a:ext>
                </a:extLst>
              </a:tr>
              <a:tr h="105074">
                <a:tc>
                  <a:txBody>
                    <a:bodyPr/>
                    <a:lstStyle/>
                    <a:p>
                      <a:pPr marL="0" marR="0">
                        <a:spcBef>
                          <a:spcPts val="0"/>
                        </a:spcBef>
                        <a:spcAft>
                          <a:spcPts val="0"/>
                        </a:spcAft>
                      </a:pPr>
                      <a:r>
                        <a:rPr lang="en-US" sz="1800">
                          <a:effectLst/>
                        </a:rPr>
                        <a:t>Senior Manager II, Segment Finance</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a:effectLst/>
                        </a:rPr>
                        <a:t>Corporate Services-IFM</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endParaRPr>
                    </a:p>
                  </a:txBody>
                  <a:tcPr marL="27814" marR="27814" marT="0" marB="0"/>
                </a:tc>
                <a:extLst>
                  <a:ext uri="{0D108BD9-81ED-4DB2-BD59-A6C34878D82A}">
                    <a16:rowId xmlns:a16="http://schemas.microsoft.com/office/drawing/2014/main" val="1393813953"/>
                  </a:ext>
                </a:extLst>
              </a:tr>
              <a:tr h="110997">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endParaRPr>
                    </a:p>
                  </a:txBody>
                  <a:tcPr marL="27814" marR="27814" marT="0" marB="0"/>
                </a:tc>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endParaRPr>
                    </a:p>
                  </a:txBody>
                  <a:tcPr marL="27814" marR="27814" marT="0" marB="0"/>
                </a:tc>
                <a:extLst>
                  <a:ext uri="{0D108BD9-81ED-4DB2-BD59-A6C34878D82A}">
                    <a16:rowId xmlns:a16="http://schemas.microsoft.com/office/drawing/2014/main" val="4253123689"/>
                  </a:ext>
                </a:extLst>
              </a:tr>
            </a:tbl>
          </a:graphicData>
        </a:graphic>
      </p:graphicFrame>
      <p:pic>
        <p:nvPicPr>
          <p:cNvPr id="4" name="Picture 3" descr="A person with her arms crossed&#10;&#10;Description automatically generated with medium confidence">
            <a:extLst>
              <a:ext uri="{FF2B5EF4-FFF2-40B4-BE49-F238E27FC236}">
                <a16:creationId xmlns:a16="http://schemas.microsoft.com/office/drawing/2014/main" id="{2F99FDA8-CD4D-4319-A483-ABA2194F8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9180" y="2316237"/>
            <a:ext cx="2539682" cy="3720635"/>
          </a:xfrm>
          <a:prstGeom prst="rect">
            <a:avLst/>
          </a:prstGeom>
        </p:spPr>
      </p:pic>
      <p:grpSp>
        <p:nvGrpSpPr>
          <p:cNvPr id="56" name="Group 55">
            <a:extLst>
              <a:ext uri="{FF2B5EF4-FFF2-40B4-BE49-F238E27FC236}">
                <a16:creationId xmlns:a16="http://schemas.microsoft.com/office/drawing/2014/main" id="{3E7F34D8-ADB5-4181-A18A-DE27789E7704}"/>
              </a:ext>
            </a:extLst>
          </p:cNvPr>
          <p:cNvGrpSpPr/>
          <p:nvPr/>
        </p:nvGrpSpPr>
        <p:grpSpPr>
          <a:xfrm>
            <a:off x="1364238" y="4802855"/>
            <a:ext cx="1032624" cy="914400"/>
            <a:chOff x="2697895" y="4024164"/>
            <a:chExt cx="1032624" cy="914400"/>
          </a:xfrm>
        </p:grpSpPr>
        <p:sp>
          <p:nvSpPr>
            <p:cNvPr id="62" name="Oval 61">
              <a:extLst>
                <a:ext uri="{FF2B5EF4-FFF2-40B4-BE49-F238E27FC236}">
                  <a16:creationId xmlns:a16="http://schemas.microsoft.com/office/drawing/2014/main" id="{0C38EF60-66D7-4E0E-855A-D66BD476660B}"/>
                </a:ext>
              </a:extLst>
            </p:cNvPr>
            <p:cNvSpPr/>
            <p:nvPr/>
          </p:nvSpPr>
          <p:spPr>
            <a:xfrm>
              <a:off x="2794853" y="4024164"/>
              <a:ext cx="914400" cy="914400"/>
            </a:xfrm>
            <a:prstGeom prst="ellipse">
              <a:avLst/>
            </a:prstGeom>
            <a:solidFill>
              <a:schemeClr val="bg1"/>
            </a:solidFill>
            <a:ln w="381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3" name="TextBox 62">
              <a:extLst>
                <a:ext uri="{FF2B5EF4-FFF2-40B4-BE49-F238E27FC236}">
                  <a16:creationId xmlns:a16="http://schemas.microsoft.com/office/drawing/2014/main" id="{CE16ECB2-B026-49E0-BB74-E50AF05297DB}"/>
                </a:ext>
              </a:extLst>
            </p:cNvPr>
            <p:cNvSpPr txBox="1"/>
            <p:nvPr/>
          </p:nvSpPr>
          <p:spPr>
            <a:xfrm>
              <a:off x="2697895" y="4158198"/>
              <a:ext cx="10326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Unit Controller II</a:t>
              </a:r>
            </a:p>
          </p:txBody>
        </p:sp>
      </p:grpSp>
      <p:sp>
        <p:nvSpPr>
          <p:cNvPr id="19" name="TextBox 18">
            <a:extLst>
              <a:ext uri="{FF2B5EF4-FFF2-40B4-BE49-F238E27FC236}">
                <a16:creationId xmlns:a16="http://schemas.microsoft.com/office/drawing/2014/main" id="{310AD99C-7507-4B26-9E46-402AC33D22BC}"/>
              </a:ext>
            </a:extLst>
          </p:cNvPr>
          <p:cNvSpPr txBox="1"/>
          <p:nvPr/>
        </p:nvSpPr>
        <p:spPr>
          <a:xfrm>
            <a:off x="1439269" y="5768285"/>
            <a:ext cx="88256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(Food)</a:t>
            </a:r>
          </a:p>
        </p:txBody>
      </p:sp>
      <p:sp>
        <p:nvSpPr>
          <p:cNvPr id="102" name="TextBox 101">
            <a:extLst>
              <a:ext uri="{FF2B5EF4-FFF2-40B4-BE49-F238E27FC236}">
                <a16:creationId xmlns:a16="http://schemas.microsoft.com/office/drawing/2014/main" id="{782B9777-DF4B-4FA4-87B7-6A53591C6BB6}"/>
              </a:ext>
            </a:extLst>
          </p:cNvPr>
          <p:cNvSpPr txBox="1"/>
          <p:nvPr/>
        </p:nvSpPr>
        <p:spPr>
          <a:xfrm>
            <a:off x="3375273" y="5031305"/>
            <a:ext cx="88256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(Food)</a:t>
            </a:r>
          </a:p>
        </p:txBody>
      </p:sp>
      <p:sp>
        <p:nvSpPr>
          <p:cNvPr id="103" name="TextBox 102">
            <a:extLst>
              <a:ext uri="{FF2B5EF4-FFF2-40B4-BE49-F238E27FC236}">
                <a16:creationId xmlns:a16="http://schemas.microsoft.com/office/drawing/2014/main" id="{E6AD87ED-4167-42D2-915E-AD05673AD5D1}"/>
              </a:ext>
            </a:extLst>
          </p:cNvPr>
          <p:cNvSpPr txBox="1"/>
          <p:nvPr/>
        </p:nvSpPr>
        <p:spPr>
          <a:xfrm>
            <a:off x="4867369" y="4246634"/>
            <a:ext cx="12754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(Food &amp; IFM)</a:t>
            </a:r>
          </a:p>
        </p:txBody>
      </p:sp>
      <p:sp>
        <p:nvSpPr>
          <p:cNvPr id="104" name="TextBox 103">
            <a:extLst>
              <a:ext uri="{FF2B5EF4-FFF2-40B4-BE49-F238E27FC236}">
                <a16:creationId xmlns:a16="http://schemas.microsoft.com/office/drawing/2014/main" id="{C69D367B-DF7B-48E8-ABE7-1E6575FC0FA8}"/>
              </a:ext>
            </a:extLst>
          </p:cNvPr>
          <p:cNvSpPr txBox="1"/>
          <p:nvPr/>
        </p:nvSpPr>
        <p:spPr>
          <a:xfrm>
            <a:off x="5336403" y="2411241"/>
            <a:ext cx="12754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(IFM)</a:t>
            </a:r>
          </a:p>
        </p:txBody>
      </p:sp>
      <p:sp>
        <p:nvSpPr>
          <p:cNvPr id="3" name="Footer Placeholder 2">
            <a:extLst>
              <a:ext uri="{FF2B5EF4-FFF2-40B4-BE49-F238E27FC236}">
                <a16:creationId xmlns:a16="http://schemas.microsoft.com/office/drawing/2014/main" id="{C7ABF94D-4294-7D7C-B4A5-1EBC1136C6C1}"/>
              </a:ext>
            </a:extLst>
          </p:cNvPr>
          <p:cNvSpPr>
            <a:spLocks noGrp="1"/>
          </p:cNvSpPr>
          <p:nvPr>
            <p:ph type="ftr" sz="quarter" idx="10"/>
          </p:nvPr>
        </p:nvSpPr>
        <p:spPr>
          <a:xfrm>
            <a:off x="800862" y="6580866"/>
            <a:ext cx="3368806" cy="234874"/>
          </a:xfrm>
        </p:spPr>
        <p:txBody>
          <a:bodyPr/>
          <a:lstStyle/>
          <a:p>
            <a:r>
              <a:rPr lang="en-US" dirty="0"/>
              <a:t>Unit Controller Call Series © Sodexo June 2022. All rights Reserved</a:t>
            </a:r>
            <a:endParaRPr lang="en-GB" dirty="0"/>
          </a:p>
        </p:txBody>
      </p:sp>
    </p:spTree>
    <p:extLst>
      <p:ext uri="{BB962C8B-B14F-4D97-AF65-F5344CB8AC3E}">
        <p14:creationId xmlns:p14="http://schemas.microsoft.com/office/powerpoint/2010/main" val="183488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A59C-CBBB-4671-BB51-1F4E1C11F7CA}"/>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Questions</a:t>
            </a:r>
          </a:p>
        </p:txBody>
      </p:sp>
      <p:pic>
        <p:nvPicPr>
          <p:cNvPr id="4" name="Picture 3" descr="Question marks">
            <a:extLst>
              <a:ext uri="{FF2B5EF4-FFF2-40B4-BE49-F238E27FC236}">
                <a16:creationId xmlns:a16="http://schemas.microsoft.com/office/drawing/2014/main" id="{113D906A-05EA-499A-B88A-AFCEECE14B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56951" y="2049713"/>
            <a:ext cx="3678097" cy="2758573"/>
          </a:xfrm>
          <a:prstGeom prst="rect">
            <a:avLst/>
          </a:prstGeom>
        </p:spPr>
      </p:pic>
    </p:spTree>
    <p:extLst>
      <p:ext uri="{BB962C8B-B14F-4D97-AF65-F5344CB8AC3E}">
        <p14:creationId xmlns:p14="http://schemas.microsoft.com/office/powerpoint/2010/main" val="29268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8C1C95-26F3-486A-9AA1-E94B00F122AF}"/>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Thank you</a:t>
            </a:r>
          </a:p>
        </p:txBody>
      </p:sp>
    </p:spTree>
    <p:extLst>
      <p:ext uri="{BB962C8B-B14F-4D97-AF65-F5344CB8AC3E}">
        <p14:creationId xmlns:p14="http://schemas.microsoft.com/office/powerpoint/2010/main" val="35183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B745ADF-4FF1-592E-7456-8A63E575BBE0}"/>
              </a:ext>
            </a:extLst>
          </p:cNvPr>
          <p:cNvPicPr preferRelativeResize="0">
            <a:picLocks noGrp="1" noChangeAspect="1"/>
          </p:cNvPicPr>
          <p:nvPr>
            <p:ph type="pic" sz="quarter" idx="64"/>
          </p:nvPr>
        </p:nvPicPr>
        <p:blipFill>
          <a:blip r:embed="rId3">
            <a:extLst>
              <a:ext uri="{837473B0-CC2E-450A-ABE3-18F120FF3D39}">
                <a1611:picAttrSrcUrl xmlns:a1611="http://schemas.microsoft.com/office/drawing/2016/11/main" r:id="rId4"/>
              </a:ext>
            </a:extLst>
          </a:blip>
          <a:srcRect/>
          <a:stretch/>
        </p:blipFill>
        <p:spPr>
          <a:xfrm>
            <a:off x="4851158" y="1242291"/>
            <a:ext cx="7340842" cy="3670421"/>
          </a:xfrm>
          <a:prstGeom prst="rect">
            <a:avLst/>
          </a:prstGeom>
        </p:spPr>
      </p:pic>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442913" y="522288"/>
            <a:ext cx="4114800"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fr-FR" sz="3000" b="1" i="0" u="none" strike="noStrike" kern="1200" cap="none" spc="0" normalizeH="0" baseline="0" noProof="0" dirty="0">
                <a:ln>
                  <a:noFill/>
                </a:ln>
                <a:solidFill>
                  <a:schemeClr val="tx2"/>
                </a:solidFill>
                <a:effectLst/>
                <a:uLnTx/>
                <a:uFillTx/>
                <a:latin typeface="+mn-lt"/>
                <a:ea typeface="+mn-ea"/>
                <a:cs typeface="+mn-cs"/>
              </a:rPr>
              <a:t>Agenda</a:t>
            </a:r>
          </a:p>
          <a:p>
            <a:pPr marL="252000" marR="0" lvl="2" indent="-252000" algn="l" defTabSz="914377" rtl="0" eaLnBrk="1" fontAlgn="auto" latinLnBrk="0" hangingPunct="1">
              <a:lnSpc>
                <a:spcPct val="130000"/>
              </a:lnSpc>
              <a:spcBef>
                <a:spcPts val="0"/>
              </a:spcBef>
              <a:spcAft>
                <a:spcPts val="0"/>
              </a:spcAft>
              <a:buClr>
                <a:schemeClr val="tx2"/>
              </a:buClr>
              <a:buSzPct val="100000"/>
              <a:buFont typeface="+mj-lt"/>
              <a:buAutoNum type="arabicPeriod"/>
              <a:tabLst/>
              <a:defRPr/>
            </a:pPr>
            <a:r>
              <a:rPr kumimoji="0" lang="en-US" sz="1400" b="0" i="0" u="none" strike="noStrike" kern="1200" cap="none" spc="0" normalizeH="0" baseline="0" noProof="0" dirty="0">
                <a:ln>
                  <a:noFill/>
                </a:ln>
                <a:solidFill>
                  <a:schemeClr val="tx2"/>
                </a:solidFill>
                <a:effectLst/>
                <a:uLnTx/>
                <a:uFillTx/>
                <a:latin typeface="+mn-lt"/>
                <a:ea typeface="+mn-ea"/>
                <a:cs typeface="+mn-cs"/>
              </a:rPr>
              <a:t>Safety Moment</a:t>
            </a:r>
          </a:p>
          <a:p>
            <a:pPr marL="252000" marR="0" lvl="2" indent="-252000" algn="l" defTabSz="914377" rtl="0" eaLnBrk="1" fontAlgn="auto" latinLnBrk="0" hangingPunct="1">
              <a:lnSpc>
                <a:spcPct val="130000"/>
              </a:lnSpc>
              <a:spcBef>
                <a:spcPts val="0"/>
              </a:spcBef>
              <a:spcAft>
                <a:spcPts val="0"/>
              </a:spcAft>
              <a:buClr>
                <a:schemeClr val="tx2"/>
              </a:buClr>
              <a:buSzPct val="100000"/>
              <a:buFont typeface="+mj-lt"/>
              <a:buAutoNum type="arabicPeriod"/>
              <a:tabLst/>
              <a:defRPr/>
            </a:pPr>
            <a:r>
              <a:rPr kumimoji="0" lang="en-US" sz="1400" b="0" i="0" u="none" strike="noStrike" kern="1200" cap="none" spc="0" normalizeH="0" baseline="0" noProof="0" dirty="0">
                <a:ln>
                  <a:noFill/>
                </a:ln>
                <a:solidFill>
                  <a:schemeClr val="tx2"/>
                </a:solidFill>
                <a:effectLst/>
                <a:uLnTx/>
                <a:uFillTx/>
                <a:latin typeface="+mn-lt"/>
                <a:ea typeface="+mn-ea"/>
                <a:cs typeface="+mn-cs"/>
              </a:rPr>
              <a:t>PD10 Close Schedule</a:t>
            </a:r>
            <a:endParaRPr kumimoji="0" lang="en-US" sz="1200" b="0" i="0" u="none" strike="noStrike" kern="1200" cap="none" spc="0" normalizeH="0" baseline="0" noProof="0" dirty="0">
              <a:ln>
                <a:noFill/>
              </a:ln>
              <a:solidFill>
                <a:schemeClr val="tx2"/>
              </a:solidFill>
              <a:effectLst/>
              <a:uLnTx/>
              <a:uFillTx/>
              <a:latin typeface="+mn-lt"/>
              <a:ea typeface="+mn-ea"/>
              <a:cs typeface="+mn-cs"/>
            </a:endParaRPr>
          </a:p>
          <a:p>
            <a:pPr marL="252000" marR="0" lvl="2" indent="-252000" algn="l" defTabSz="914377" rtl="0" eaLnBrk="1" fontAlgn="auto" latinLnBrk="0" hangingPunct="1">
              <a:lnSpc>
                <a:spcPct val="130000"/>
              </a:lnSpc>
              <a:spcBef>
                <a:spcPts val="0"/>
              </a:spcBef>
              <a:spcAft>
                <a:spcPts val="0"/>
              </a:spcAft>
              <a:buClr>
                <a:schemeClr val="tx2"/>
              </a:buClr>
              <a:buSzPct val="100000"/>
              <a:buFont typeface="+mj-lt"/>
              <a:buAutoNum type="arabicPeriod"/>
              <a:tabLst/>
              <a:defRPr/>
            </a:pPr>
            <a:r>
              <a:rPr kumimoji="0" lang="en-US" sz="1400" b="0" i="0" u="none" strike="noStrike" kern="1200" cap="none" spc="0" normalizeH="0" baseline="0" noProof="0" dirty="0">
                <a:ln>
                  <a:noFill/>
                </a:ln>
                <a:solidFill>
                  <a:schemeClr val="tx2"/>
                </a:solidFill>
                <a:effectLst/>
                <a:uLnTx/>
                <a:uFillTx/>
                <a:latin typeface="+mn-lt"/>
                <a:ea typeface="+mn-ea"/>
                <a:cs typeface="+mn-cs"/>
              </a:rPr>
              <a:t>Inflation – Discussion with Clients</a:t>
            </a:r>
          </a:p>
          <a:p>
            <a:pPr marL="252000" marR="0" lvl="2" indent="-252000" algn="l" defTabSz="914377" rtl="0" eaLnBrk="1" fontAlgn="auto" latinLnBrk="0" hangingPunct="1">
              <a:lnSpc>
                <a:spcPct val="130000"/>
              </a:lnSpc>
              <a:spcBef>
                <a:spcPts val="0"/>
              </a:spcBef>
              <a:spcAft>
                <a:spcPts val="0"/>
              </a:spcAft>
              <a:buClr>
                <a:schemeClr val="tx2"/>
              </a:buClr>
              <a:buSzPct val="100000"/>
              <a:buFont typeface="+mj-lt"/>
              <a:buAutoNum type="arabicPeriod"/>
              <a:tabLst/>
              <a:defRPr/>
            </a:pPr>
            <a:r>
              <a:rPr kumimoji="0" lang="en-US" sz="1400" b="0" i="0" u="none" strike="noStrike" kern="1200" cap="none" spc="0" normalizeH="0" baseline="0" noProof="0" dirty="0">
                <a:ln>
                  <a:noFill/>
                </a:ln>
                <a:solidFill>
                  <a:schemeClr val="tx2"/>
                </a:solidFill>
                <a:effectLst/>
                <a:uLnTx/>
                <a:uFillTx/>
                <a:latin typeface="+mn-lt"/>
                <a:ea typeface="+mn-ea"/>
                <a:cs typeface="+mn-cs"/>
              </a:rPr>
              <a:t>Career Profile – Amanda </a:t>
            </a:r>
            <a:r>
              <a:rPr kumimoji="0" lang="en-US" sz="1400" b="0" i="0" u="none" strike="noStrike" kern="1200" cap="none" spc="0" normalizeH="0" baseline="0" noProof="0" dirty="0" err="1">
                <a:ln>
                  <a:noFill/>
                </a:ln>
                <a:solidFill>
                  <a:schemeClr val="tx2"/>
                </a:solidFill>
                <a:effectLst/>
                <a:uLnTx/>
                <a:uFillTx/>
                <a:latin typeface="+mn-lt"/>
                <a:ea typeface="+mn-ea"/>
                <a:cs typeface="+mn-cs"/>
              </a:rPr>
              <a:t>Beelitz</a:t>
            </a:r>
            <a:endParaRPr kumimoji="0" lang="en-US" sz="1400" b="0" i="0" u="none" strike="noStrike" kern="1200" cap="none" spc="0" normalizeH="0" baseline="0" noProof="0" dirty="0">
              <a:ln>
                <a:noFill/>
              </a:ln>
              <a:solidFill>
                <a:schemeClr val="tx2"/>
              </a:solidFill>
              <a:effectLst/>
              <a:uLnTx/>
              <a:uFillTx/>
              <a:latin typeface="+mn-lt"/>
              <a:ea typeface="+mn-ea"/>
              <a:cs typeface="+mn-cs"/>
            </a:endParaRPr>
          </a:p>
          <a:p>
            <a:pPr marL="252000" marR="0" lvl="2" indent="-252000" algn="l" defTabSz="914377" rtl="0" eaLnBrk="1" fontAlgn="auto" latinLnBrk="0" hangingPunct="1">
              <a:lnSpc>
                <a:spcPct val="130000"/>
              </a:lnSpc>
              <a:spcBef>
                <a:spcPts val="0"/>
              </a:spcBef>
              <a:spcAft>
                <a:spcPts val="0"/>
              </a:spcAft>
              <a:buClr>
                <a:schemeClr val="tx2"/>
              </a:buClr>
              <a:buSzPct val="100000"/>
              <a:buFont typeface="+mj-lt"/>
              <a:buAutoNum type="arabicPeriod"/>
              <a:tabLst/>
              <a:defRPr/>
            </a:pPr>
            <a:r>
              <a:rPr kumimoji="0" lang="en-US" sz="1400" b="0" i="0" u="none" strike="noStrike" kern="1200" cap="none" spc="0" normalizeH="0" baseline="0" noProof="0" dirty="0">
                <a:ln>
                  <a:noFill/>
                </a:ln>
                <a:solidFill>
                  <a:schemeClr val="tx2"/>
                </a:solidFill>
                <a:effectLst/>
                <a:uLnTx/>
                <a:uFillTx/>
                <a:latin typeface="+mn-lt"/>
                <a:ea typeface="+mn-ea"/>
                <a:cs typeface="+mn-cs"/>
              </a:rPr>
              <a:t>Questions</a:t>
            </a: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136737" y="545562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3986382" y="5619708"/>
            <a:ext cx="258728" cy="223555"/>
          </a:xfrm>
        </p:spPr>
        <p:txBody>
          <a:bodyPr/>
          <a:lstStyle/>
          <a:p>
            <a:endParaRPr lang="fr-FR" dirty="0"/>
          </a:p>
        </p:txBody>
      </p:sp>
      <p:sp>
        <p:nvSpPr>
          <p:cNvPr id="3" name="TextBox 2">
            <a:extLst>
              <a:ext uri="{FF2B5EF4-FFF2-40B4-BE49-F238E27FC236}">
                <a16:creationId xmlns:a16="http://schemas.microsoft.com/office/drawing/2014/main" id="{B6149BC7-41FB-43FB-BD64-803FBFD3015C}"/>
              </a:ext>
            </a:extLst>
          </p:cNvPr>
          <p:cNvSpPr txBox="1"/>
          <p:nvPr/>
        </p:nvSpPr>
        <p:spPr>
          <a:xfrm flipH="1">
            <a:off x="8886718" y="6519446"/>
            <a:ext cx="3848157" cy="338554"/>
          </a:xfrm>
          <a:prstGeom prst="rect">
            <a:avLst/>
          </a:prstGeom>
          <a:noFill/>
        </p:spPr>
        <p:txBody>
          <a:bodyPr wrap="square" rtlCol="0">
            <a:spAutoFit/>
          </a:bodyPr>
          <a:lstStyle/>
          <a:p>
            <a:r>
              <a:rPr lang="en-US" sz="1600" dirty="0">
                <a:solidFill>
                  <a:srgbClr val="FFFF00"/>
                </a:solidFill>
                <a:highlight>
                  <a:srgbClr val="FFFF00"/>
                </a:highlight>
                <a:hlinkClick r:id="rId5"/>
              </a:rPr>
              <a:t>Diversity, Equity &amp; Inclusion (DE&amp;I)</a:t>
            </a:r>
            <a:endParaRPr lang="en-US" sz="1600" dirty="0">
              <a:solidFill>
                <a:srgbClr val="FFFF00"/>
              </a:solidFill>
              <a:highlight>
                <a:srgbClr val="FFFF00"/>
              </a:highlight>
            </a:endParaRPr>
          </a:p>
        </p:txBody>
      </p:sp>
      <p:sp>
        <p:nvSpPr>
          <p:cNvPr id="8" name="Footer Placeholder 7">
            <a:extLst>
              <a:ext uri="{FF2B5EF4-FFF2-40B4-BE49-F238E27FC236}">
                <a16:creationId xmlns:a16="http://schemas.microsoft.com/office/drawing/2014/main" id="{ADB613EC-631D-FF6B-544F-C6458E37D2CC}"/>
              </a:ext>
            </a:extLst>
          </p:cNvPr>
          <p:cNvSpPr>
            <a:spLocks noGrp="1"/>
          </p:cNvSpPr>
          <p:nvPr>
            <p:ph type="ftr" sz="quarter" idx="67"/>
          </p:nvPr>
        </p:nvSpPr>
        <p:spPr/>
        <p:txBody>
          <a:bodyPr/>
          <a:lstStyle/>
          <a:p>
            <a:r>
              <a:rPr lang="en-US"/>
              <a:t>Unit Controller Call Series © Sodexo June 2022. All rights Reserved</a:t>
            </a:r>
            <a:endParaRPr lang="fr-FR" dirty="0"/>
          </a:p>
        </p:txBody>
      </p:sp>
    </p:spTree>
    <p:extLst>
      <p:ext uri="{BB962C8B-B14F-4D97-AF65-F5344CB8AC3E}">
        <p14:creationId xmlns:p14="http://schemas.microsoft.com/office/powerpoint/2010/main" val="216820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 uri="{C183D7F6-B498-43B3-948B-1728B52AA6E4}">
                <adec:decorative xmlns:adec="http://schemas.microsoft.com/office/drawing/2017/decorative" val="1"/>
              </a:ext>
            </a:extLst>
          </p:cNvPr>
          <p:cNvSpPr>
            <a:spLocks noGrp="1"/>
          </p:cNvSpPr>
          <p:nvPr>
            <p:ph type="pic" sz="quarter" idx="64"/>
          </p:nvPr>
        </p:nvSpPr>
        <p:spPr/>
      </p:sp>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442913" y="522288"/>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mn-ea"/>
                <a:cs typeface="+mn-cs"/>
              </a:rPr>
              <a:t>Safety Moment</a:t>
            </a:r>
          </a:p>
          <a:p>
            <a:pPr marL="0" marR="0" lvl="1" indent="0" algn="l" defTabSz="914377" rtl="0" eaLnBrk="1" fontAlgn="auto" latinLnBrk="0" hangingPunct="1">
              <a:lnSpc>
                <a:spcPct val="100000"/>
              </a:lnSpc>
              <a:spcBef>
                <a:spcPts val="0"/>
              </a:spcBef>
              <a:spcAft>
                <a:spcPts val="1200"/>
              </a:spcAft>
              <a:buClr>
                <a:srgbClr val="EE0000"/>
              </a:buClr>
              <a:buSzTx/>
              <a:buFont typeface="Arial" panose="020B0604020202020204" pitchFamily="34" charset="0"/>
              <a:buNone/>
              <a:tabLst/>
              <a:defRPr/>
            </a:pPr>
            <a:r>
              <a:rPr kumimoji="0" lang="en-US" sz="2400" b="1" i="0" u="none" strike="noStrike" kern="1200" cap="none" spc="0" normalizeH="0" baseline="0" noProof="0" dirty="0">
                <a:ln>
                  <a:noFill/>
                </a:ln>
                <a:solidFill>
                  <a:schemeClr val="tx2"/>
                </a:solidFill>
                <a:effectLst/>
                <a:uLnTx/>
                <a:uFillTx/>
                <a:latin typeface="+mn-lt"/>
                <a:ea typeface="+mn-ea"/>
                <a:cs typeface="+mn-cs"/>
              </a:rPr>
              <a:t>Summer Safety</a:t>
            </a:r>
          </a:p>
        </p:txBody>
      </p:sp>
      <p:sp>
        <p:nvSpPr>
          <p:cNvPr id="20" name="Espace réservé du texte 19">
            <a:extLst>
              <a:ext uri="{FF2B5EF4-FFF2-40B4-BE49-F238E27FC236}">
                <a16:creationId xmlns:a16="http://schemas.microsoft.com/office/drawing/2014/main" id="{392992E9-E001-4536-A27F-C0790377B238}"/>
              </a:ext>
              <a:ext uri="{C183D7F6-B498-43B3-948B-1728B52AA6E4}">
                <adec:decorative xmlns:adec="http://schemas.microsoft.com/office/drawing/2017/decorative" val="1"/>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667786" y="557546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4517431" y="5739548"/>
            <a:ext cx="258728" cy="223555"/>
          </a:xfrm>
        </p:spPr>
        <p:txBody>
          <a:bodyPr/>
          <a:lstStyle/>
          <a:p>
            <a:endParaRPr lang="fr-FR" dirty="0"/>
          </a:p>
        </p:txBody>
      </p:sp>
      <p:pic>
        <p:nvPicPr>
          <p:cNvPr id="8" name="Picture Placeholder 4" descr="Have a Safe Day hero figure">
            <a:extLst>
              <a:ext uri="{FF2B5EF4-FFF2-40B4-BE49-F238E27FC236}">
                <a16:creationId xmlns:a16="http://schemas.microsoft.com/office/drawing/2014/main" id="{EBD742A2-6367-4E64-84F7-CBF8600B1B6A}"/>
              </a:ext>
            </a:extLst>
          </p:cNvPr>
          <p:cNvPicPr preferRelativeResize="0">
            <a:picLocks/>
          </p:cNvPicPr>
          <p:nvPr/>
        </p:nvPicPr>
        <p:blipFill>
          <a:blip r:embed="rId3"/>
          <a:srcRect/>
          <a:stretch/>
        </p:blipFill>
        <p:spPr>
          <a:xfrm>
            <a:off x="6096000" y="2602616"/>
            <a:ext cx="2483991" cy="3248709"/>
          </a:xfrm>
          <a:prstGeom prst="rect">
            <a:avLst/>
          </a:prstGeom>
          <a:solidFill>
            <a:schemeClr val="tx2"/>
          </a:solidFill>
          <a:ln>
            <a:solidFill>
              <a:schemeClr val="bg1"/>
            </a:solidFill>
          </a:ln>
        </p:spPr>
      </p:pic>
      <p:sp>
        <p:nvSpPr>
          <p:cNvPr id="3" name="Footer Placeholder 2">
            <a:extLst>
              <a:ext uri="{FF2B5EF4-FFF2-40B4-BE49-F238E27FC236}">
                <a16:creationId xmlns:a16="http://schemas.microsoft.com/office/drawing/2014/main" id="{3E2880B9-9C94-8C43-C50B-254EC4E5D1DD}"/>
              </a:ext>
            </a:extLst>
          </p:cNvPr>
          <p:cNvSpPr>
            <a:spLocks noGrp="1"/>
          </p:cNvSpPr>
          <p:nvPr>
            <p:ph type="ftr" sz="quarter" idx="67"/>
          </p:nvPr>
        </p:nvSpPr>
        <p:spPr/>
        <p:txBody>
          <a:bodyPr/>
          <a:lstStyle/>
          <a:p>
            <a:r>
              <a:rPr lang="en-US"/>
              <a:t>Unit Controller Call Series © Sodexo June 2022. All rights Reserved</a:t>
            </a:r>
            <a:endParaRPr lang="fr-FR" dirty="0"/>
          </a:p>
        </p:txBody>
      </p:sp>
    </p:spTree>
    <p:extLst>
      <p:ext uri="{BB962C8B-B14F-4D97-AF65-F5344CB8AC3E}">
        <p14:creationId xmlns:p14="http://schemas.microsoft.com/office/powerpoint/2010/main" val="75540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FEA6E1D-927A-4F0C-B8C5-31552C24F6BA}"/>
              </a:ext>
            </a:extLst>
          </p:cNvPr>
          <p:cNvSpPr txBox="1">
            <a:spLocks noGrp="1"/>
          </p:cNvSpPr>
          <p:nvPr>
            <p:ph type="title" idx="4294967295"/>
          </p:nvPr>
        </p:nvSpPr>
        <p:spPr>
          <a:xfrm>
            <a:off x="558802" y="24107"/>
            <a:ext cx="11019723" cy="45550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088470">
              <a:spcBef>
                <a:spcPts val="0"/>
              </a:spcBef>
              <a:defRPr/>
            </a:pPr>
            <a:r>
              <a:rPr lang="en-US" sz="2400" dirty="0">
                <a:solidFill>
                  <a:srgbClr val="002060"/>
                </a:solidFill>
                <a:latin typeface="Arial" panose="020B0604020202020204" pitchFamily="34" charset="0"/>
                <a:ea typeface="+mn-ea"/>
                <a:cs typeface="Arial" panose="020B0604020202020204" pitchFamily="34" charset="0"/>
              </a:rPr>
              <a:t>Safety Moment: </a:t>
            </a:r>
            <a:r>
              <a:rPr lang="en-US" sz="2400" dirty="0">
                <a:solidFill>
                  <a:srgbClr val="FF0000"/>
                </a:solidFill>
                <a:latin typeface="Arial" panose="020B0604020202020204" pitchFamily="34" charset="0"/>
                <a:ea typeface="+mn-ea"/>
                <a:cs typeface="Arial" panose="020B0604020202020204" pitchFamily="34" charset="0"/>
              </a:rPr>
              <a:t>Summer Safety</a:t>
            </a:r>
          </a:p>
        </p:txBody>
      </p:sp>
      <p:sp>
        <p:nvSpPr>
          <p:cNvPr id="4" name="Rectangle 3">
            <a:extLst>
              <a:ext uri="{FF2B5EF4-FFF2-40B4-BE49-F238E27FC236}">
                <a16:creationId xmlns:a16="http://schemas.microsoft.com/office/drawing/2014/main" id="{0B728DC2-9459-439C-90B5-6C1C71ABCF17}"/>
              </a:ext>
            </a:extLst>
          </p:cNvPr>
          <p:cNvSpPr/>
          <p:nvPr/>
        </p:nvSpPr>
        <p:spPr>
          <a:xfrm>
            <a:off x="558802" y="554690"/>
            <a:ext cx="11434363"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June is National Safety Month in the United States with a goal to increase public awareness of the leading safety and health risks that are increased in the summer months to decrease the number of injuries and deaths at homes and workplaces.</a:t>
            </a:r>
          </a:p>
        </p:txBody>
      </p:sp>
      <p:sp>
        <p:nvSpPr>
          <p:cNvPr id="11" name="TextBox 10">
            <a:extLst>
              <a:ext uri="{FF2B5EF4-FFF2-40B4-BE49-F238E27FC236}">
                <a16:creationId xmlns:a16="http://schemas.microsoft.com/office/drawing/2014/main" id="{69A7B0BA-470D-4F6A-BF97-7C1D059A257B}"/>
              </a:ext>
            </a:extLst>
          </p:cNvPr>
          <p:cNvSpPr txBox="1"/>
          <p:nvPr/>
        </p:nvSpPr>
        <p:spPr>
          <a:xfrm>
            <a:off x="613475" y="1535143"/>
            <a:ext cx="69321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Summer Safety Tips</a:t>
            </a:r>
          </a:p>
        </p:txBody>
      </p:sp>
      <p:sp>
        <p:nvSpPr>
          <p:cNvPr id="10" name="TextBox 9">
            <a:extLst>
              <a:ext uri="{FF2B5EF4-FFF2-40B4-BE49-F238E27FC236}">
                <a16:creationId xmlns:a16="http://schemas.microsoft.com/office/drawing/2014/main" id="{F40F72B2-1733-49BF-91FF-B528A5C5A0B5}"/>
              </a:ext>
            </a:extLst>
          </p:cNvPr>
          <p:cNvSpPr txBox="1"/>
          <p:nvPr/>
        </p:nvSpPr>
        <p:spPr>
          <a:xfrm>
            <a:off x="613475" y="1944116"/>
            <a:ext cx="10992387"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Stay Hydrated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You can lose a lot of liquid through perspiration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Drink enough liquids throughout the day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Drink water in between alcoholic beverages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Protect Your Skin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Use a sunscreen 30 minutes before going out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Reapply sunscreen every two hours or after swimming or sweating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Limit sun exposure during the peak intensity hours – between 10 am and 4 pm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Water Safety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Always have adult supervision for children at the pool or beach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Make sure children of all ages are aware of safety rules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Swim when a lifeguard is on duty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Eye Safety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Wear sunglasses year-round whenever you are out in the sun</a:t>
            </a:r>
          </a:p>
        </p:txBody>
      </p:sp>
      <p:sp>
        <p:nvSpPr>
          <p:cNvPr id="3" name="Footer Placeholder 2">
            <a:extLst>
              <a:ext uri="{FF2B5EF4-FFF2-40B4-BE49-F238E27FC236}">
                <a16:creationId xmlns:a16="http://schemas.microsoft.com/office/drawing/2014/main" id="{6E91EC99-4A80-0C5A-4B4F-C28B2F2981C3}"/>
              </a:ext>
            </a:extLst>
          </p:cNvPr>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June 2022. All rights Reserved</a:t>
            </a:r>
            <a:endParaRPr lang="en-US" dirty="0"/>
          </a:p>
        </p:txBody>
      </p:sp>
    </p:spTree>
    <p:extLst>
      <p:ext uri="{BB962C8B-B14F-4D97-AF65-F5344CB8AC3E}">
        <p14:creationId xmlns:p14="http://schemas.microsoft.com/office/powerpoint/2010/main" val="274953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FEA6E1D-927A-4F0C-B8C5-31552C24F6BA}"/>
              </a:ext>
            </a:extLst>
          </p:cNvPr>
          <p:cNvSpPr txBox="1">
            <a:spLocks noGrp="1"/>
          </p:cNvSpPr>
          <p:nvPr>
            <p:ph type="title" idx="4294967295"/>
          </p:nvPr>
        </p:nvSpPr>
        <p:spPr>
          <a:xfrm>
            <a:off x="558802" y="24107"/>
            <a:ext cx="11019723" cy="45550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088470">
              <a:spcBef>
                <a:spcPts val="0"/>
              </a:spcBef>
              <a:defRPr/>
            </a:pPr>
            <a:r>
              <a:rPr lang="en-US" sz="2400" dirty="0">
                <a:solidFill>
                  <a:srgbClr val="002060"/>
                </a:solidFill>
                <a:latin typeface="Arial" panose="020B0604020202020204" pitchFamily="34" charset="0"/>
                <a:ea typeface="+mn-ea"/>
                <a:cs typeface="Arial" panose="020B0604020202020204" pitchFamily="34" charset="0"/>
              </a:rPr>
              <a:t>Safety Moment: </a:t>
            </a:r>
            <a:r>
              <a:rPr lang="en-US" sz="2400" dirty="0">
                <a:solidFill>
                  <a:srgbClr val="FF0000"/>
                </a:solidFill>
                <a:latin typeface="Arial" panose="020B0604020202020204" pitchFamily="34" charset="0"/>
                <a:ea typeface="+mn-ea"/>
                <a:cs typeface="Arial" panose="020B0604020202020204" pitchFamily="34" charset="0"/>
              </a:rPr>
              <a:t>Summer Safety</a:t>
            </a:r>
          </a:p>
        </p:txBody>
      </p:sp>
      <p:sp>
        <p:nvSpPr>
          <p:cNvPr id="8" name="TextBox 7">
            <a:extLst>
              <a:ext uri="{FF2B5EF4-FFF2-40B4-BE49-F238E27FC236}">
                <a16:creationId xmlns:a16="http://schemas.microsoft.com/office/drawing/2014/main" id="{5FAEC837-B65B-4565-AFFB-B4EFC9B22C8C}"/>
              </a:ext>
            </a:extLst>
          </p:cNvPr>
          <p:cNvSpPr txBox="1"/>
          <p:nvPr/>
        </p:nvSpPr>
        <p:spPr>
          <a:xfrm>
            <a:off x="558802" y="3733794"/>
            <a:ext cx="3413591" cy="2308324"/>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Heat Stroke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occurs when the ability to sweat fails and body temperature rises to a dangerous level quickly. It’s often fatal or results in organ damage. Someone experiencing heatstroke will have very hot skin and an altered mental state. Seizures can result. Ridding the body of excess heat is crucial.</a:t>
            </a:r>
          </a:p>
        </p:txBody>
      </p:sp>
      <p:pic>
        <p:nvPicPr>
          <p:cNvPr id="13" name="Picture 12">
            <a:extLst>
              <a:ext uri="{FF2B5EF4-FFF2-40B4-BE49-F238E27FC236}">
                <a16:creationId xmlns:a16="http://schemas.microsoft.com/office/drawing/2014/main" id="{08096624-7786-4F8A-9354-2FF3BAC26EB5}"/>
              </a:ext>
            </a:extLst>
          </p:cNvPr>
          <p:cNvPicPr>
            <a:picLocks noChangeAspect="1"/>
          </p:cNvPicPr>
          <p:nvPr/>
        </p:nvPicPr>
        <p:blipFill>
          <a:blip r:embed="rId3"/>
          <a:stretch>
            <a:fillRect/>
          </a:stretch>
        </p:blipFill>
        <p:spPr>
          <a:xfrm>
            <a:off x="971122" y="1223718"/>
            <a:ext cx="2588949" cy="2210108"/>
          </a:xfrm>
          <a:prstGeom prst="rect">
            <a:avLst/>
          </a:prstGeom>
        </p:spPr>
      </p:pic>
      <p:sp>
        <p:nvSpPr>
          <p:cNvPr id="14" name="TextBox 13">
            <a:extLst>
              <a:ext uri="{FF2B5EF4-FFF2-40B4-BE49-F238E27FC236}">
                <a16:creationId xmlns:a16="http://schemas.microsoft.com/office/drawing/2014/main" id="{BAB4040D-A2EB-4E31-9E64-F7ABC42D4562}"/>
              </a:ext>
            </a:extLst>
          </p:cNvPr>
          <p:cNvSpPr txBox="1"/>
          <p:nvPr/>
        </p:nvSpPr>
        <p:spPr>
          <a:xfrm>
            <a:off x="4286143" y="3737423"/>
            <a:ext cx="3565040" cy="2308324"/>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Heat Exhaustion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occurs when the body loses an excessive amount of salt and water. People who work outdoors and athletes are very susceptible. Symptoms are similar to the flu, and include severe thirst, fatigue, headache, nausea, vomiting. They may also have clammy or pale skin, dizziness, or rapid pulse.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8EAFF40-3F93-440C-BB88-465AD2B30824}"/>
              </a:ext>
            </a:extLst>
          </p:cNvPr>
          <p:cNvPicPr>
            <a:picLocks noChangeAspect="1"/>
          </p:cNvPicPr>
          <p:nvPr/>
        </p:nvPicPr>
        <p:blipFill>
          <a:blip r:embed="rId4"/>
          <a:stretch>
            <a:fillRect/>
          </a:stretch>
        </p:blipFill>
        <p:spPr>
          <a:xfrm>
            <a:off x="4888809" y="1205575"/>
            <a:ext cx="2359708" cy="2226766"/>
          </a:xfrm>
          <a:prstGeom prst="rect">
            <a:avLst/>
          </a:prstGeom>
        </p:spPr>
      </p:pic>
      <p:sp>
        <p:nvSpPr>
          <p:cNvPr id="19" name="TextBox 18">
            <a:extLst>
              <a:ext uri="{FF2B5EF4-FFF2-40B4-BE49-F238E27FC236}">
                <a16:creationId xmlns:a16="http://schemas.microsoft.com/office/drawing/2014/main" id="{B6BDEECD-BC40-4316-B642-937EBB60B765}"/>
              </a:ext>
            </a:extLst>
          </p:cNvPr>
          <p:cNvSpPr txBox="1"/>
          <p:nvPr/>
        </p:nvSpPr>
        <p:spPr>
          <a:xfrm>
            <a:off x="8140728" y="3751937"/>
            <a:ext cx="3565040" cy="2308324"/>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Heat Cramps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muscle spasms usually affecting the legs or abdominals, often after physical activity. Excessive sweating reduces salt levels in the body, resulting in heat cramps. Persons with pain or spasms in the abdomen, arms or legs should not return to work for a few hours.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E9F247E4-A891-493C-BB67-71FAEC552E52}"/>
              </a:ext>
            </a:extLst>
          </p:cNvPr>
          <p:cNvPicPr>
            <a:picLocks noChangeAspect="1"/>
          </p:cNvPicPr>
          <p:nvPr/>
        </p:nvPicPr>
        <p:blipFill>
          <a:blip r:embed="rId5"/>
          <a:stretch>
            <a:fillRect/>
          </a:stretch>
        </p:blipFill>
        <p:spPr>
          <a:xfrm>
            <a:off x="8612513" y="1223718"/>
            <a:ext cx="2476329" cy="2259386"/>
          </a:xfrm>
          <a:prstGeom prst="rect">
            <a:avLst/>
          </a:prstGeom>
        </p:spPr>
      </p:pic>
      <p:sp>
        <p:nvSpPr>
          <p:cNvPr id="23" name="TextBox 22">
            <a:extLst>
              <a:ext uri="{FF2B5EF4-FFF2-40B4-BE49-F238E27FC236}">
                <a16:creationId xmlns:a16="http://schemas.microsoft.com/office/drawing/2014/main" id="{4C66C74B-E532-4D14-B9A7-DBE80FDD495B}"/>
              </a:ext>
            </a:extLst>
          </p:cNvPr>
          <p:cNvSpPr txBox="1"/>
          <p:nvPr/>
        </p:nvSpPr>
        <p:spPr>
          <a:xfrm>
            <a:off x="558802" y="540154"/>
            <a:ext cx="69305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Here are three heat related illnesses to look out for</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EA8E8E0F-ECF6-E0BD-F14B-3B1B17C5EE5F}"/>
              </a:ext>
            </a:extLst>
          </p:cNvPr>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June 2022. All rights Reserved</a:t>
            </a:r>
            <a:endParaRPr lang="en-US" dirty="0"/>
          </a:p>
        </p:txBody>
      </p:sp>
    </p:spTree>
    <p:extLst>
      <p:ext uri="{BB962C8B-B14F-4D97-AF65-F5344CB8AC3E}">
        <p14:creationId xmlns:p14="http://schemas.microsoft.com/office/powerpoint/2010/main" val="345690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9323B-91C1-4C3F-996D-A83D828C6970}"/>
              </a:ext>
            </a:extLst>
          </p:cNvPr>
          <p:cNvSpPr>
            <a:spLocks noGrp="1"/>
          </p:cNvSpPr>
          <p:nvPr>
            <p:ph type="body" sz="quarter" idx="61"/>
          </p:nvPr>
        </p:nvSpPr>
        <p:spPr/>
        <p:txBody>
          <a:bodyPr/>
          <a:lstStyle/>
          <a:p>
            <a:r>
              <a:rPr lang="en-US" dirty="0"/>
              <a:t>PD 10 (June)</a:t>
            </a:r>
          </a:p>
          <a:p>
            <a:r>
              <a:rPr lang="en-US" dirty="0"/>
              <a:t>Financial Close Schedule</a:t>
            </a:r>
          </a:p>
          <a:p>
            <a:endParaRPr lang="en-US" dirty="0"/>
          </a:p>
          <a:p>
            <a:endParaRPr lang="en-US" dirty="0"/>
          </a:p>
        </p:txBody>
      </p:sp>
      <p:sp>
        <p:nvSpPr>
          <p:cNvPr id="3" name="Footer Placeholder 2">
            <a:extLst>
              <a:ext uri="{FF2B5EF4-FFF2-40B4-BE49-F238E27FC236}">
                <a16:creationId xmlns:a16="http://schemas.microsoft.com/office/drawing/2014/main" id="{C7FB6AA9-DFCC-E6F3-7E8D-9B3F753E0EE5}"/>
              </a:ext>
            </a:extLst>
          </p:cNvPr>
          <p:cNvSpPr>
            <a:spLocks noGrp="1"/>
          </p:cNvSpPr>
          <p:nvPr>
            <p:ph type="ftr" sz="quarter" idx="63"/>
          </p:nvPr>
        </p:nvSpPr>
        <p:spPr/>
        <p:txBody>
          <a:bodyPr/>
          <a:lstStyle/>
          <a:p>
            <a:r>
              <a:rPr lang="en-US"/>
              <a:t>Unit Controller Call Series © Sodexo June 2022. All rights Reserved</a:t>
            </a:r>
          </a:p>
        </p:txBody>
      </p:sp>
    </p:spTree>
    <p:extLst>
      <p:ext uri="{BB962C8B-B14F-4D97-AF65-F5344CB8AC3E}">
        <p14:creationId xmlns:p14="http://schemas.microsoft.com/office/powerpoint/2010/main" val="54843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903B71-373C-4493-B606-A5C83AB47F9F}"/>
              </a:ext>
            </a:extLst>
          </p:cNvPr>
          <p:cNvSpPr txBox="1"/>
          <p:nvPr/>
        </p:nvSpPr>
        <p:spPr>
          <a:xfrm>
            <a:off x="522334" y="340229"/>
            <a:ext cx="7014292"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a:ea typeface="+mn-ea"/>
                <a:cs typeface="+mn-cs"/>
              </a:rPr>
              <a:t>FY22 PD10 – Monthly Financial Close Update</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08E600A2-8ABC-48FE-9AAB-6C7D03CCC2BD}"/>
              </a:ext>
            </a:extLst>
          </p:cNvPr>
          <p:cNvSpPr txBox="1"/>
          <p:nvPr/>
        </p:nvSpPr>
        <p:spPr>
          <a:xfrm>
            <a:off x="563877" y="975148"/>
            <a:ext cx="7987940" cy="640175"/>
          </a:xfrm>
          <a:prstGeom prst="rect">
            <a:avLst/>
          </a:prstGeom>
          <a:noFill/>
        </p:spPr>
        <p:txBody>
          <a:bodyPr wrap="square" rtlCol="0">
            <a:spAutoFit/>
          </a:bodyPr>
          <a:lstStyle/>
          <a:p>
            <a:pPr marL="0" marR="0" lvl="0" indent="0" algn="l" defTabSz="609585" rtl="0" eaLnBrk="1" fontAlgn="base" latinLnBrk="0" hangingPunct="1">
              <a:lnSpc>
                <a:spcPct val="80000"/>
              </a:lnSpc>
              <a:spcBef>
                <a:spcPts val="600"/>
              </a:spcBef>
              <a:spcAft>
                <a:spcPts val="600"/>
              </a:spcAft>
              <a:buClr>
                <a:srgbClr val="25359C"/>
              </a:buClr>
              <a:buSzPct val="120000"/>
              <a:buFont typeface="Arial" pitchFamily="34" charset="0"/>
              <a:buNone/>
              <a:tabLst>
                <a:tab pos="1082675" algn="l"/>
                <a:tab pos="1616075" algn="l"/>
                <a:tab pos="2149475" algn="l"/>
                <a:tab pos="8077200" algn="r"/>
              </a:tabLst>
              <a:defRPr/>
            </a:pPr>
            <a:r>
              <a:rPr kumimoji="0" lang="en-US" sz="1600" b="1" i="0" u="sng" strike="noStrike" kern="1200" cap="none" spc="0" normalizeH="0" baseline="0" noProof="0" dirty="0">
                <a:ln>
                  <a:noFill/>
                </a:ln>
                <a:solidFill>
                  <a:srgbClr val="FF0000"/>
                </a:solidFill>
                <a:effectLst/>
                <a:uLnTx/>
                <a:uFillTx/>
                <a:latin typeface="Arial" panose="020B0604020202020204"/>
                <a:ea typeface="+mn-ea"/>
                <a:cs typeface="+mn-cs"/>
              </a:rPr>
              <a:t>June Financial Close Schedule Changes </a:t>
            </a:r>
          </a:p>
          <a:p>
            <a:pPr marL="285750" marR="0" lvl="0" indent="-285750" algn="l" defTabSz="609585" rtl="0" eaLnBrk="1" fontAlgn="base" latinLnBrk="0" hangingPunct="1">
              <a:lnSpc>
                <a:spcPct val="80000"/>
              </a:lnSpc>
              <a:spcBef>
                <a:spcPts val="600"/>
              </a:spcBef>
              <a:spcAft>
                <a:spcPts val="600"/>
              </a:spcAft>
              <a:buClr>
                <a:srgbClr val="25359C"/>
              </a:buClr>
              <a:buSzPct val="120000"/>
              <a:buFont typeface="Arial" panose="020B0604020202020204" pitchFamily="34" charset="0"/>
              <a:buChar char="•"/>
              <a:tabLst>
                <a:tab pos="1082675" algn="l"/>
                <a:tab pos="1616075" algn="l"/>
                <a:tab pos="2149475" algn="l"/>
                <a:tab pos="8077200" algn="r"/>
              </a:tabLst>
              <a:defRPr/>
            </a:pPr>
            <a:r>
              <a:rPr kumimoji="0" lang="en-US" sz="1600" b="1" i="0" u="none" strike="noStrike" kern="1200" cap="none" spc="0" normalizeH="0" baseline="0" noProof="0" dirty="0">
                <a:ln>
                  <a:noFill/>
                </a:ln>
                <a:solidFill>
                  <a:srgbClr val="2A295C"/>
                </a:solidFill>
                <a:effectLst/>
                <a:uLnTx/>
                <a:uFillTx/>
                <a:latin typeface="Arial" panose="020B0604020202020204"/>
                <a:ea typeface="+mn-ea"/>
                <a:cs typeface="+mn-cs"/>
              </a:rPr>
              <a:t>Close schedule has been adjusted to </a:t>
            </a:r>
            <a:r>
              <a:rPr kumimoji="0" lang="en-US" sz="1600" b="1" i="0" u="none" strike="noStrike" kern="1200" cap="none" spc="0" normalizeH="0" baseline="0" noProof="0">
                <a:ln>
                  <a:noFill/>
                </a:ln>
                <a:solidFill>
                  <a:srgbClr val="2A295C"/>
                </a:solidFill>
                <a:effectLst/>
                <a:uLnTx/>
                <a:uFillTx/>
                <a:latin typeface="Arial" panose="020B0604020202020204"/>
                <a:ea typeface="+mn-ea"/>
                <a:cs typeface="+mn-cs"/>
              </a:rPr>
              <a:t>recognize USA’s </a:t>
            </a:r>
            <a:r>
              <a:rPr kumimoji="0" lang="en-US" sz="1600" b="1" i="0" u="none" strike="noStrike" kern="1200" cap="none" spc="0" normalizeH="0" baseline="0" noProof="0" dirty="0">
                <a:ln>
                  <a:noFill/>
                </a:ln>
                <a:solidFill>
                  <a:srgbClr val="2A295C"/>
                </a:solidFill>
                <a:effectLst/>
                <a:uLnTx/>
                <a:uFillTx/>
                <a:latin typeface="Arial" panose="020B0604020202020204"/>
                <a:ea typeface="+mn-ea"/>
                <a:cs typeface="+mn-cs"/>
              </a:rPr>
              <a:t>4</a:t>
            </a:r>
            <a:r>
              <a:rPr kumimoji="0" lang="en-US" sz="1600" b="1" i="0" u="none" strike="noStrike" kern="1200" cap="none" spc="0" normalizeH="0" baseline="30000" noProof="0" dirty="0">
                <a:ln>
                  <a:noFill/>
                </a:ln>
                <a:solidFill>
                  <a:srgbClr val="2A295C"/>
                </a:solidFill>
                <a:effectLst/>
                <a:uLnTx/>
                <a:uFillTx/>
                <a:latin typeface="Arial" panose="020B0604020202020204"/>
                <a:ea typeface="+mn-ea"/>
                <a:cs typeface="+mn-cs"/>
              </a:rPr>
              <a:t>th</a:t>
            </a:r>
            <a:r>
              <a:rPr kumimoji="0" lang="en-US" sz="1600" b="1" i="0" u="none" strike="noStrike" kern="1200" cap="none" spc="0" normalizeH="0" baseline="0" noProof="0" dirty="0">
                <a:ln>
                  <a:noFill/>
                </a:ln>
                <a:solidFill>
                  <a:srgbClr val="2A295C"/>
                </a:solidFill>
                <a:effectLst/>
                <a:uLnTx/>
                <a:uFillTx/>
                <a:latin typeface="Arial" panose="020B0604020202020204"/>
                <a:ea typeface="+mn-ea"/>
                <a:cs typeface="+mn-cs"/>
              </a:rPr>
              <a:t> of July Holiday</a:t>
            </a:r>
          </a:p>
        </p:txBody>
      </p:sp>
      <p:graphicFrame>
        <p:nvGraphicFramePr>
          <p:cNvPr id="4" name="Table 5">
            <a:extLst>
              <a:ext uri="{FF2B5EF4-FFF2-40B4-BE49-F238E27FC236}">
                <a16:creationId xmlns:a16="http://schemas.microsoft.com/office/drawing/2014/main" id="{0F61E885-B6CB-418C-B4BF-D847B896F61F}"/>
              </a:ext>
            </a:extLst>
          </p:cNvPr>
          <p:cNvGraphicFramePr>
            <a:graphicFrameLocks noGrp="1"/>
          </p:cNvGraphicFramePr>
          <p:nvPr/>
        </p:nvGraphicFramePr>
        <p:xfrm>
          <a:off x="563878" y="2158807"/>
          <a:ext cx="11031222" cy="3376301"/>
        </p:xfrm>
        <a:graphic>
          <a:graphicData uri="http://schemas.openxmlformats.org/drawingml/2006/table">
            <a:tbl>
              <a:tblPr firstRow="1" bandRow="1"/>
              <a:tblGrid>
                <a:gridCol w="1427154">
                  <a:extLst>
                    <a:ext uri="{9D8B030D-6E8A-4147-A177-3AD203B41FA5}">
                      <a16:colId xmlns:a16="http://schemas.microsoft.com/office/drawing/2014/main" val="2427974213"/>
                    </a:ext>
                  </a:extLst>
                </a:gridCol>
                <a:gridCol w="1120878">
                  <a:extLst>
                    <a:ext uri="{9D8B030D-6E8A-4147-A177-3AD203B41FA5}">
                      <a16:colId xmlns:a16="http://schemas.microsoft.com/office/drawing/2014/main" val="1454507230"/>
                    </a:ext>
                  </a:extLst>
                </a:gridCol>
                <a:gridCol w="678425">
                  <a:extLst>
                    <a:ext uri="{9D8B030D-6E8A-4147-A177-3AD203B41FA5}">
                      <a16:colId xmlns:a16="http://schemas.microsoft.com/office/drawing/2014/main" val="2413919184"/>
                    </a:ext>
                  </a:extLst>
                </a:gridCol>
                <a:gridCol w="766917">
                  <a:extLst>
                    <a:ext uri="{9D8B030D-6E8A-4147-A177-3AD203B41FA5}">
                      <a16:colId xmlns:a16="http://schemas.microsoft.com/office/drawing/2014/main" val="3464118256"/>
                    </a:ext>
                  </a:extLst>
                </a:gridCol>
                <a:gridCol w="1386348">
                  <a:extLst>
                    <a:ext uri="{9D8B030D-6E8A-4147-A177-3AD203B41FA5}">
                      <a16:colId xmlns:a16="http://schemas.microsoft.com/office/drawing/2014/main" val="1990238601"/>
                    </a:ext>
                  </a:extLst>
                </a:gridCol>
                <a:gridCol w="1342103">
                  <a:extLst>
                    <a:ext uri="{9D8B030D-6E8A-4147-A177-3AD203B41FA5}">
                      <a16:colId xmlns:a16="http://schemas.microsoft.com/office/drawing/2014/main" val="3312452624"/>
                    </a:ext>
                  </a:extLst>
                </a:gridCol>
                <a:gridCol w="1327355">
                  <a:extLst>
                    <a:ext uri="{9D8B030D-6E8A-4147-A177-3AD203B41FA5}">
                      <a16:colId xmlns:a16="http://schemas.microsoft.com/office/drawing/2014/main" val="377391085"/>
                    </a:ext>
                  </a:extLst>
                </a:gridCol>
                <a:gridCol w="1575582">
                  <a:extLst>
                    <a:ext uri="{9D8B030D-6E8A-4147-A177-3AD203B41FA5}">
                      <a16:colId xmlns:a16="http://schemas.microsoft.com/office/drawing/2014/main" val="3094092197"/>
                    </a:ext>
                  </a:extLst>
                </a:gridCol>
                <a:gridCol w="1406460">
                  <a:extLst>
                    <a:ext uri="{9D8B030D-6E8A-4147-A177-3AD203B41FA5}">
                      <a16:colId xmlns:a16="http://schemas.microsoft.com/office/drawing/2014/main" val="3292203430"/>
                    </a:ext>
                  </a:extLst>
                </a:gridCol>
              </a:tblGrid>
              <a:tr h="845093">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r>
                        <a:rPr lang="en-US" sz="1600" dirty="0">
                          <a:solidFill>
                            <a:schemeClr val="tx1"/>
                          </a:solidFill>
                        </a:rPr>
                        <a:t>Schedule </a:t>
                      </a:r>
                      <a:br>
                        <a:rPr lang="en-US" sz="1600">
                          <a:solidFill>
                            <a:schemeClr val="tx1"/>
                          </a:solidFill>
                        </a:rPr>
                      </a:br>
                      <a:r>
                        <a:rPr lang="en-US" sz="1600">
                          <a:solidFill>
                            <a:schemeClr val="tx1"/>
                          </a:solidFill>
                        </a:rPr>
                        <a:t>PD10</a:t>
                      </a:r>
                      <a:endParaRPr lang="en-US" sz="16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FRI</a:t>
                      </a:r>
                      <a:br>
                        <a:rPr lang="en-US" sz="1600" dirty="0">
                          <a:solidFill>
                            <a:schemeClr val="tx1"/>
                          </a:solidFill>
                        </a:rPr>
                      </a:br>
                      <a:r>
                        <a:rPr lang="en-US" sz="1600" dirty="0">
                          <a:solidFill>
                            <a:schemeClr val="tx1"/>
                          </a:solidFill>
                        </a:rPr>
                        <a:t>7/1</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SAT</a:t>
                      </a:r>
                      <a:br>
                        <a:rPr lang="en-US" sz="1600" dirty="0">
                          <a:solidFill>
                            <a:schemeClr val="tx1"/>
                          </a:solidFill>
                        </a:rPr>
                      </a:br>
                      <a:r>
                        <a:rPr lang="en-US" sz="1600" dirty="0">
                          <a:solidFill>
                            <a:schemeClr val="tx1"/>
                          </a:solidFill>
                        </a:rPr>
                        <a:t>7/2</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SUN</a:t>
                      </a:r>
                      <a:br>
                        <a:rPr lang="en-US" sz="1600" dirty="0">
                          <a:solidFill>
                            <a:schemeClr val="tx1"/>
                          </a:solidFill>
                        </a:rPr>
                      </a:br>
                      <a:r>
                        <a:rPr lang="en-US" sz="1600" dirty="0">
                          <a:solidFill>
                            <a:schemeClr val="tx1"/>
                          </a:solidFill>
                        </a:rPr>
                        <a:t>7/3</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MON </a:t>
                      </a:r>
                    </a:p>
                    <a:p>
                      <a:pPr algn="ctr"/>
                      <a:r>
                        <a:rPr lang="en-US" sz="1600" dirty="0">
                          <a:solidFill>
                            <a:schemeClr val="tx1"/>
                          </a:solidFill>
                        </a:rPr>
                        <a:t>7/4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TUE        </a:t>
                      </a:r>
                    </a:p>
                    <a:p>
                      <a:pPr algn="ctr"/>
                      <a:r>
                        <a:rPr lang="en-US" sz="1600" dirty="0">
                          <a:solidFill>
                            <a:schemeClr val="tx1"/>
                          </a:solidFill>
                        </a:rPr>
                        <a:t>7/5</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WED </a:t>
                      </a:r>
                      <a:br>
                        <a:rPr lang="en-US" sz="1600" dirty="0">
                          <a:solidFill>
                            <a:schemeClr val="tx1"/>
                          </a:solidFill>
                        </a:rPr>
                      </a:br>
                      <a:r>
                        <a:rPr lang="en-US" sz="1600" dirty="0">
                          <a:solidFill>
                            <a:schemeClr val="tx1"/>
                          </a:solidFill>
                        </a:rPr>
                        <a:t>7/6</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THUR </a:t>
                      </a:r>
                      <a:br>
                        <a:rPr lang="en-US" sz="1600" dirty="0">
                          <a:solidFill>
                            <a:schemeClr val="tx1"/>
                          </a:solidFill>
                        </a:rPr>
                      </a:br>
                      <a:r>
                        <a:rPr lang="en-US" sz="1600" dirty="0">
                          <a:solidFill>
                            <a:schemeClr val="tx1"/>
                          </a:solidFill>
                        </a:rPr>
                        <a:t>7/7</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FRI</a:t>
                      </a:r>
                      <a:br>
                        <a:rPr lang="en-US" sz="1600" dirty="0">
                          <a:solidFill>
                            <a:schemeClr val="tx1"/>
                          </a:solidFill>
                        </a:rPr>
                      </a:br>
                      <a:r>
                        <a:rPr lang="en-US" sz="1600" dirty="0">
                          <a:solidFill>
                            <a:schemeClr val="tx1"/>
                          </a:solidFill>
                        </a:rPr>
                        <a:t>7/8</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extLst>
                  <a:ext uri="{0D108BD9-81ED-4DB2-BD59-A6C34878D82A}">
                    <a16:rowId xmlns:a16="http://schemas.microsoft.com/office/drawing/2014/main" val="227275946"/>
                  </a:ext>
                </a:extLst>
              </a:tr>
              <a:tr h="68206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b="1" dirty="0">
                          <a:solidFill>
                            <a:srgbClr val="002060"/>
                          </a:solidFill>
                        </a:rPr>
                        <a:t>Original &gt;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b="1" dirty="0">
                          <a:solidFill>
                            <a:srgbClr val="002060"/>
                          </a:solidFill>
                        </a:rPr>
                        <a:t>BD+1</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800" b="1" dirty="0">
                        <a:solidFill>
                          <a:srgbClr val="00206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00206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2060"/>
                          </a:solidFill>
                        </a:rPr>
                        <a:t>BD+2</a:t>
                      </a:r>
                    </a:p>
                    <a:p>
                      <a:pPr algn="ctr"/>
                      <a:endParaRPr lang="en-US" sz="1800" b="1" dirty="0">
                        <a:solidFill>
                          <a:srgbClr val="00206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BD+3</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BD+4</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800" b="1" dirty="0">
                        <a:solidFill>
                          <a:srgbClr val="FF000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extLst>
                  <a:ext uri="{0D108BD9-81ED-4DB2-BD59-A6C34878D82A}">
                    <a16:rowId xmlns:a16="http://schemas.microsoft.com/office/drawing/2014/main" val="1752470522"/>
                  </a:ext>
                </a:extLst>
              </a:tr>
              <a:tr h="0">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algn="l" defTabSz="914400" rtl="0" eaLnBrk="1" latinLnBrk="0" hangingPunct="1"/>
                      <a:r>
                        <a:rPr lang="en-US" sz="1800" b="1" i="0" kern="1200" dirty="0">
                          <a:solidFill>
                            <a:srgbClr val="FF0000"/>
                          </a:solidFill>
                          <a:latin typeface="+mn-lt"/>
                          <a:ea typeface="+mn-ea"/>
                          <a:cs typeface="+mn-cs"/>
                        </a:rPr>
                        <a:t>Revised &gt;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chemeClr val="accent1">
                              <a:lumMod val="75000"/>
                            </a:schemeClr>
                          </a:solidFill>
                        </a:rPr>
                        <a:t>BD+1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800" b="1" i="0"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i="0"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FF0000"/>
                          </a:solidFill>
                        </a:rPr>
                        <a:t>HOLIDAY</a:t>
                      </a:r>
                    </a:p>
                    <a:p>
                      <a:pPr algn="ctr">
                        <a:lnSpc>
                          <a:spcPct val="100000"/>
                        </a:lnSpc>
                      </a:pPr>
                      <a:endParaRPr lang="en-US" sz="1800" i="0"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extLst>
                  <a:ext uri="{0D108BD9-81ED-4DB2-BD59-A6C34878D82A}">
                    <a16:rowId xmlns:a16="http://schemas.microsoft.com/office/drawing/2014/main" val="2327725664"/>
                  </a:ext>
                </a:extLst>
              </a:tr>
              <a:tr h="120905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dirty="0">
                          <a:solidFill>
                            <a:srgbClr val="002060"/>
                          </a:solidFill>
                        </a:rPr>
                        <a:t>UFS transmission deadline </a:t>
                      </a:r>
                      <a:br>
                        <a:rPr lang="en-US" sz="1200" dirty="0">
                          <a:solidFill>
                            <a:srgbClr val="002060"/>
                          </a:solidFill>
                        </a:rPr>
                      </a:br>
                      <a:r>
                        <a:rPr lang="en-US" sz="1200" dirty="0">
                          <a:solidFill>
                            <a:srgbClr val="002060"/>
                          </a:solidFill>
                        </a:rPr>
                        <a:t>11:45 </a:t>
                      </a:r>
                      <a:r>
                        <a:rPr lang="en-US" sz="1200" b="1" dirty="0">
                          <a:solidFill>
                            <a:srgbClr val="FF0000"/>
                          </a:solidFill>
                        </a:rPr>
                        <a:t>pm 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Midday transmission 11:45 </a:t>
                      </a:r>
                      <a:r>
                        <a:rPr lang="en-US" sz="1200" b="1" dirty="0">
                          <a:solidFill>
                            <a:srgbClr val="FF0000"/>
                          </a:solidFill>
                        </a:rPr>
                        <a:t>am ET </a:t>
                      </a:r>
                      <a:r>
                        <a:rPr lang="en-US" sz="1200" dirty="0">
                          <a:solidFill>
                            <a:srgbClr val="002060"/>
                          </a:solidFill>
                        </a:rPr>
                        <a:t>(Schools OSI)</a:t>
                      </a:r>
                    </a:p>
                    <a:p>
                      <a:pPr algn="ct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dirty="0">
                          <a:solidFill>
                            <a:srgbClr val="002060"/>
                          </a:solidFill>
                        </a:rPr>
                        <a:t>Review prelim results &amp; request adjustments due by 8:00 pm 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Analyze financial results – final adjustments due by 2:00 pm 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dirty="0">
                          <a:solidFill>
                            <a:srgbClr val="002060"/>
                          </a:solidFill>
                        </a:rPr>
                        <a:t>Final financial results; client settlements available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extLst>
                  <a:ext uri="{0D108BD9-81ED-4DB2-BD59-A6C34878D82A}">
                    <a16:rowId xmlns:a16="http://schemas.microsoft.com/office/drawing/2014/main" val="1828070026"/>
                  </a:ext>
                </a:extLst>
              </a:tr>
            </a:tbl>
          </a:graphicData>
        </a:graphic>
      </p:graphicFrame>
      <p:pic>
        <p:nvPicPr>
          <p:cNvPr id="5" name="Graphic 4" descr="Bullseye">
            <a:extLst>
              <a:ext uri="{FF2B5EF4-FFF2-40B4-BE49-F238E27FC236}">
                <a16:creationId xmlns:a16="http://schemas.microsoft.com/office/drawing/2014/main" id="{F69A0773-6084-4497-A6C3-41802B6D82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953077" y="4585987"/>
            <a:ext cx="494545" cy="494545"/>
          </a:xfrm>
          <a:prstGeom prst="rect">
            <a:avLst/>
          </a:prstGeom>
        </p:spPr>
      </p:pic>
    </p:spTree>
    <p:extLst>
      <p:ext uri="{BB962C8B-B14F-4D97-AF65-F5344CB8AC3E}">
        <p14:creationId xmlns:p14="http://schemas.microsoft.com/office/powerpoint/2010/main" val="33223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903B71-373C-4493-B606-A5C83AB47F9F}"/>
              </a:ext>
            </a:extLst>
          </p:cNvPr>
          <p:cNvSpPr txBox="1"/>
          <p:nvPr/>
        </p:nvSpPr>
        <p:spPr>
          <a:xfrm>
            <a:off x="522334" y="340229"/>
            <a:ext cx="8101898"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a:ea typeface="+mn-ea"/>
                <a:cs typeface="+mn-cs"/>
              </a:rPr>
              <a:t>FY22 PD10 </a:t>
            </a:r>
            <a:r>
              <a:rPr kumimoji="0" lang="en-US" sz="2400" b="1" i="0" u="none" strike="noStrike" kern="1200" cap="none" spc="0" normalizeH="0" baseline="0" noProof="0">
                <a:ln>
                  <a:noFill/>
                </a:ln>
                <a:solidFill>
                  <a:srgbClr val="002060"/>
                </a:solidFill>
                <a:effectLst/>
                <a:uLnTx/>
                <a:uFillTx/>
                <a:latin typeface="Arial" panose="020B0604020202020204"/>
                <a:ea typeface="+mn-ea"/>
                <a:cs typeface="+mn-cs"/>
              </a:rPr>
              <a:t>– CANADA Monthly </a:t>
            </a:r>
            <a:r>
              <a:rPr kumimoji="0" lang="en-US" sz="2400" b="1" i="0" u="none" strike="noStrike" kern="1200" cap="none" spc="0" normalizeH="0" baseline="0" noProof="0" dirty="0">
                <a:ln>
                  <a:noFill/>
                </a:ln>
                <a:solidFill>
                  <a:srgbClr val="002060"/>
                </a:solidFill>
                <a:effectLst/>
                <a:uLnTx/>
                <a:uFillTx/>
                <a:latin typeface="Arial" panose="020B0604020202020204"/>
                <a:ea typeface="+mn-ea"/>
                <a:cs typeface="+mn-cs"/>
              </a:rPr>
              <a:t>Financial Close Update</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08E600A2-8ABC-48FE-9AAB-6C7D03CCC2BD}"/>
              </a:ext>
            </a:extLst>
          </p:cNvPr>
          <p:cNvSpPr txBox="1"/>
          <p:nvPr/>
        </p:nvSpPr>
        <p:spPr>
          <a:xfrm>
            <a:off x="563877" y="975148"/>
            <a:ext cx="7987940" cy="837152"/>
          </a:xfrm>
          <a:prstGeom prst="rect">
            <a:avLst/>
          </a:prstGeom>
          <a:noFill/>
        </p:spPr>
        <p:txBody>
          <a:bodyPr wrap="square" rtlCol="0">
            <a:spAutoFit/>
          </a:bodyPr>
          <a:lstStyle/>
          <a:p>
            <a:pPr marL="0" marR="0" lvl="0" indent="0" algn="l" defTabSz="609585" rtl="0" eaLnBrk="1" fontAlgn="base" latinLnBrk="0" hangingPunct="1">
              <a:lnSpc>
                <a:spcPct val="80000"/>
              </a:lnSpc>
              <a:spcBef>
                <a:spcPts val="600"/>
              </a:spcBef>
              <a:spcAft>
                <a:spcPts val="600"/>
              </a:spcAft>
              <a:buClr>
                <a:srgbClr val="25359C"/>
              </a:buClr>
              <a:buSzPct val="120000"/>
              <a:buFont typeface="Arial" pitchFamily="34" charset="0"/>
              <a:buNone/>
              <a:tabLst>
                <a:tab pos="1082675" algn="l"/>
                <a:tab pos="1616075" algn="l"/>
                <a:tab pos="2149475" algn="l"/>
                <a:tab pos="8077200" algn="r"/>
              </a:tabLst>
              <a:defRPr/>
            </a:pPr>
            <a:r>
              <a:rPr kumimoji="0" lang="en-US" sz="1600" b="1" i="0" u="sng" strike="noStrike" kern="1200" cap="none" spc="0" normalizeH="0" baseline="0" noProof="0" dirty="0">
                <a:ln>
                  <a:noFill/>
                </a:ln>
                <a:solidFill>
                  <a:srgbClr val="FF0000"/>
                </a:solidFill>
                <a:effectLst/>
                <a:uLnTx/>
                <a:uFillTx/>
                <a:latin typeface="Arial" panose="020B0604020202020204"/>
                <a:ea typeface="+mn-ea"/>
                <a:cs typeface="+mn-cs"/>
              </a:rPr>
              <a:t>June Financial Close Schedule Changes </a:t>
            </a:r>
          </a:p>
          <a:p>
            <a:pPr marL="285750" marR="0" lvl="0" indent="-285750" algn="l" defTabSz="609585" rtl="0" eaLnBrk="1" fontAlgn="base" latinLnBrk="0" hangingPunct="1">
              <a:lnSpc>
                <a:spcPct val="80000"/>
              </a:lnSpc>
              <a:spcBef>
                <a:spcPts val="600"/>
              </a:spcBef>
              <a:spcAft>
                <a:spcPts val="600"/>
              </a:spcAft>
              <a:buClr>
                <a:srgbClr val="25359C"/>
              </a:buClr>
              <a:buSzPct val="120000"/>
              <a:buFont typeface="Arial" panose="020B0604020202020204" pitchFamily="34" charset="0"/>
              <a:buChar char="•"/>
              <a:tabLst>
                <a:tab pos="1082675" algn="l"/>
                <a:tab pos="1616075" algn="l"/>
                <a:tab pos="2149475" algn="l"/>
                <a:tab pos="8077200" algn="r"/>
              </a:tabLst>
              <a:defRPr/>
            </a:pPr>
            <a:r>
              <a:rPr kumimoji="0" lang="en-US" sz="1600" b="1" i="0" u="none" strike="noStrike" kern="1200" cap="none" spc="0" normalizeH="0" baseline="0" noProof="0" dirty="0">
                <a:ln>
                  <a:noFill/>
                </a:ln>
                <a:solidFill>
                  <a:srgbClr val="2A295C"/>
                </a:solidFill>
                <a:effectLst/>
                <a:uLnTx/>
                <a:uFillTx/>
                <a:latin typeface="Arial" panose="020B0604020202020204"/>
                <a:ea typeface="+mn-ea"/>
                <a:cs typeface="+mn-cs"/>
              </a:rPr>
              <a:t>Close schedule has been adjusted to recognize the July 1</a:t>
            </a:r>
            <a:r>
              <a:rPr kumimoji="0" lang="en-US" sz="1600" b="1" i="0" u="none" strike="noStrike" kern="1200" cap="none" spc="0" normalizeH="0" baseline="30000" noProof="0" dirty="0">
                <a:ln>
                  <a:noFill/>
                </a:ln>
                <a:solidFill>
                  <a:srgbClr val="2A295C"/>
                </a:solidFill>
                <a:effectLst/>
                <a:uLnTx/>
                <a:uFillTx/>
                <a:latin typeface="Arial" panose="020B0604020202020204"/>
                <a:ea typeface="+mn-ea"/>
                <a:cs typeface="+mn-cs"/>
              </a:rPr>
              <a:t>st</a:t>
            </a:r>
            <a:r>
              <a:rPr kumimoji="0" lang="en-US" sz="1600" b="1" i="0" u="none" strike="noStrike" kern="1200" cap="none" spc="0" normalizeH="0" baseline="0" noProof="0" dirty="0">
                <a:ln>
                  <a:noFill/>
                </a:ln>
                <a:solidFill>
                  <a:srgbClr val="2A295C"/>
                </a:solidFill>
                <a:effectLst/>
                <a:uLnTx/>
                <a:uFillTx/>
                <a:latin typeface="Arial" panose="020B0604020202020204"/>
                <a:ea typeface="+mn-ea"/>
                <a:cs typeface="+mn-cs"/>
              </a:rPr>
              <a:t> Canada Day Holiday</a:t>
            </a:r>
          </a:p>
        </p:txBody>
      </p:sp>
      <p:graphicFrame>
        <p:nvGraphicFramePr>
          <p:cNvPr id="4" name="Table 5">
            <a:extLst>
              <a:ext uri="{FF2B5EF4-FFF2-40B4-BE49-F238E27FC236}">
                <a16:creationId xmlns:a16="http://schemas.microsoft.com/office/drawing/2014/main" id="{0F61E885-B6CB-418C-B4BF-D847B896F61F}"/>
              </a:ext>
            </a:extLst>
          </p:cNvPr>
          <p:cNvGraphicFramePr>
            <a:graphicFrameLocks noGrp="1"/>
          </p:cNvGraphicFramePr>
          <p:nvPr/>
        </p:nvGraphicFramePr>
        <p:xfrm>
          <a:off x="563878" y="2158807"/>
          <a:ext cx="11031222" cy="3376301"/>
        </p:xfrm>
        <a:graphic>
          <a:graphicData uri="http://schemas.openxmlformats.org/drawingml/2006/table">
            <a:tbl>
              <a:tblPr firstRow="1" bandRow="1"/>
              <a:tblGrid>
                <a:gridCol w="1427154">
                  <a:extLst>
                    <a:ext uri="{9D8B030D-6E8A-4147-A177-3AD203B41FA5}">
                      <a16:colId xmlns:a16="http://schemas.microsoft.com/office/drawing/2014/main" val="2427974213"/>
                    </a:ext>
                  </a:extLst>
                </a:gridCol>
                <a:gridCol w="1271311">
                  <a:extLst>
                    <a:ext uri="{9D8B030D-6E8A-4147-A177-3AD203B41FA5}">
                      <a16:colId xmlns:a16="http://schemas.microsoft.com/office/drawing/2014/main" val="1454507230"/>
                    </a:ext>
                  </a:extLst>
                </a:gridCol>
                <a:gridCol w="631231">
                  <a:extLst>
                    <a:ext uri="{9D8B030D-6E8A-4147-A177-3AD203B41FA5}">
                      <a16:colId xmlns:a16="http://schemas.microsoft.com/office/drawing/2014/main" val="2413919184"/>
                    </a:ext>
                  </a:extLst>
                </a:gridCol>
                <a:gridCol w="663678">
                  <a:extLst>
                    <a:ext uri="{9D8B030D-6E8A-4147-A177-3AD203B41FA5}">
                      <a16:colId xmlns:a16="http://schemas.microsoft.com/office/drawing/2014/main" val="3464118256"/>
                    </a:ext>
                  </a:extLst>
                </a:gridCol>
                <a:gridCol w="1386348">
                  <a:extLst>
                    <a:ext uri="{9D8B030D-6E8A-4147-A177-3AD203B41FA5}">
                      <a16:colId xmlns:a16="http://schemas.microsoft.com/office/drawing/2014/main" val="1990238601"/>
                    </a:ext>
                  </a:extLst>
                </a:gridCol>
                <a:gridCol w="1342103">
                  <a:extLst>
                    <a:ext uri="{9D8B030D-6E8A-4147-A177-3AD203B41FA5}">
                      <a16:colId xmlns:a16="http://schemas.microsoft.com/office/drawing/2014/main" val="3312452624"/>
                    </a:ext>
                  </a:extLst>
                </a:gridCol>
                <a:gridCol w="1327355">
                  <a:extLst>
                    <a:ext uri="{9D8B030D-6E8A-4147-A177-3AD203B41FA5}">
                      <a16:colId xmlns:a16="http://schemas.microsoft.com/office/drawing/2014/main" val="377391085"/>
                    </a:ext>
                  </a:extLst>
                </a:gridCol>
                <a:gridCol w="1575582">
                  <a:extLst>
                    <a:ext uri="{9D8B030D-6E8A-4147-A177-3AD203B41FA5}">
                      <a16:colId xmlns:a16="http://schemas.microsoft.com/office/drawing/2014/main" val="3094092197"/>
                    </a:ext>
                  </a:extLst>
                </a:gridCol>
                <a:gridCol w="1406460">
                  <a:extLst>
                    <a:ext uri="{9D8B030D-6E8A-4147-A177-3AD203B41FA5}">
                      <a16:colId xmlns:a16="http://schemas.microsoft.com/office/drawing/2014/main" val="3292203430"/>
                    </a:ext>
                  </a:extLst>
                </a:gridCol>
              </a:tblGrid>
              <a:tr h="845093">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r>
                        <a:rPr lang="en-US" sz="1600" dirty="0">
                          <a:solidFill>
                            <a:schemeClr val="tx1"/>
                          </a:solidFill>
                        </a:rPr>
                        <a:t>Schedule </a:t>
                      </a:r>
                      <a:br>
                        <a:rPr lang="en-US" sz="1600">
                          <a:solidFill>
                            <a:schemeClr val="tx1"/>
                          </a:solidFill>
                        </a:rPr>
                      </a:br>
                      <a:r>
                        <a:rPr lang="en-US" sz="1600">
                          <a:solidFill>
                            <a:schemeClr val="tx1"/>
                          </a:solidFill>
                        </a:rPr>
                        <a:t>PD10</a:t>
                      </a:r>
                      <a:endParaRPr lang="en-US" sz="160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FRI</a:t>
                      </a:r>
                      <a:br>
                        <a:rPr lang="en-US" sz="1600" dirty="0">
                          <a:solidFill>
                            <a:schemeClr val="tx1"/>
                          </a:solidFill>
                        </a:rPr>
                      </a:br>
                      <a:r>
                        <a:rPr lang="en-US" sz="1600" dirty="0">
                          <a:solidFill>
                            <a:schemeClr val="tx1"/>
                          </a:solidFill>
                        </a:rPr>
                        <a:t>7/1</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SAT</a:t>
                      </a:r>
                      <a:br>
                        <a:rPr lang="en-US" sz="1600" dirty="0">
                          <a:solidFill>
                            <a:schemeClr val="tx1"/>
                          </a:solidFill>
                        </a:rPr>
                      </a:br>
                      <a:r>
                        <a:rPr lang="en-US" sz="1600" dirty="0">
                          <a:solidFill>
                            <a:schemeClr val="tx1"/>
                          </a:solidFill>
                        </a:rPr>
                        <a:t>7/2</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SUN</a:t>
                      </a:r>
                      <a:br>
                        <a:rPr lang="en-US" sz="1600" dirty="0">
                          <a:solidFill>
                            <a:schemeClr val="tx1"/>
                          </a:solidFill>
                        </a:rPr>
                      </a:br>
                      <a:r>
                        <a:rPr lang="en-US" sz="1600" dirty="0">
                          <a:solidFill>
                            <a:schemeClr val="tx1"/>
                          </a:solidFill>
                        </a:rPr>
                        <a:t>7/3</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MON </a:t>
                      </a:r>
                    </a:p>
                    <a:p>
                      <a:pPr algn="ctr"/>
                      <a:r>
                        <a:rPr lang="en-US" sz="1600" dirty="0">
                          <a:solidFill>
                            <a:schemeClr val="tx1"/>
                          </a:solidFill>
                        </a:rPr>
                        <a:t>7/4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TUE        </a:t>
                      </a:r>
                    </a:p>
                    <a:p>
                      <a:pPr algn="ctr"/>
                      <a:r>
                        <a:rPr lang="en-US" sz="1600" dirty="0">
                          <a:solidFill>
                            <a:schemeClr val="tx1"/>
                          </a:solidFill>
                        </a:rPr>
                        <a:t>7/5</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WED </a:t>
                      </a:r>
                      <a:br>
                        <a:rPr lang="en-US" sz="1600" dirty="0">
                          <a:solidFill>
                            <a:schemeClr val="tx1"/>
                          </a:solidFill>
                        </a:rPr>
                      </a:br>
                      <a:r>
                        <a:rPr lang="en-US" sz="1600" dirty="0">
                          <a:solidFill>
                            <a:schemeClr val="tx1"/>
                          </a:solidFill>
                        </a:rPr>
                        <a:t>7/6</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a:r>
                        <a:rPr lang="en-US" sz="1600" dirty="0">
                          <a:solidFill>
                            <a:schemeClr val="tx1"/>
                          </a:solidFill>
                        </a:rPr>
                        <a:t>THUR </a:t>
                      </a:r>
                      <a:br>
                        <a:rPr lang="en-US" sz="1600" dirty="0">
                          <a:solidFill>
                            <a:schemeClr val="tx1"/>
                          </a:solidFill>
                        </a:rPr>
                      </a:br>
                      <a:r>
                        <a:rPr lang="en-US" sz="1600" dirty="0">
                          <a:solidFill>
                            <a:schemeClr val="tx1"/>
                          </a:solidFill>
                        </a:rPr>
                        <a:t>7/7</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FRI</a:t>
                      </a:r>
                      <a:br>
                        <a:rPr lang="en-US" sz="1600" dirty="0">
                          <a:solidFill>
                            <a:schemeClr val="tx1"/>
                          </a:solidFill>
                        </a:rPr>
                      </a:br>
                      <a:r>
                        <a:rPr lang="en-US" sz="1600" dirty="0">
                          <a:solidFill>
                            <a:schemeClr val="tx1"/>
                          </a:solidFill>
                        </a:rPr>
                        <a:t>7/8</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7B6CE"/>
                    </a:solidFill>
                  </a:tcPr>
                </a:tc>
                <a:extLst>
                  <a:ext uri="{0D108BD9-81ED-4DB2-BD59-A6C34878D82A}">
                    <a16:rowId xmlns:a16="http://schemas.microsoft.com/office/drawing/2014/main" val="227275946"/>
                  </a:ext>
                </a:extLst>
              </a:tr>
              <a:tr h="68206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r>
                        <a:rPr lang="en-US" b="1" dirty="0">
                          <a:solidFill>
                            <a:srgbClr val="002060"/>
                          </a:solidFill>
                        </a:rPr>
                        <a:t>Original &gt;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b="1" dirty="0">
                          <a:solidFill>
                            <a:srgbClr val="002060"/>
                          </a:solidFill>
                        </a:rPr>
                        <a:t>BD+1</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800" b="1" dirty="0">
                        <a:solidFill>
                          <a:srgbClr val="00206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00206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2060"/>
                          </a:solidFill>
                        </a:rPr>
                        <a:t>BD+2</a:t>
                      </a:r>
                    </a:p>
                    <a:p>
                      <a:pPr algn="ctr"/>
                      <a:endParaRPr lang="en-US" sz="1800" b="1" dirty="0">
                        <a:solidFill>
                          <a:srgbClr val="00206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BD+3</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BD+4</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800" b="1" dirty="0">
                          <a:solidFill>
                            <a:srgbClr val="002060"/>
                          </a:solidFill>
                        </a:rPr>
                        <a:t>BD+5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800" b="1" dirty="0">
                        <a:solidFill>
                          <a:srgbClr val="FF0000"/>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extLst>
                  <a:ext uri="{0D108BD9-81ED-4DB2-BD59-A6C34878D82A}">
                    <a16:rowId xmlns:a16="http://schemas.microsoft.com/office/drawing/2014/main" val="1752470522"/>
                  </a:ext>
                </a:extLst>
              </a:tr>
              <a:tr h="0">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algn="l" defTabSz="914400" rtl="0" eaLnBrk="1" latinLnBrk="0" hangingPunct="1"/>
                      <a:r>
                        <a:rPr lang="en-US" sz="1800" b="1" i="0" kern="1200" dirty="0">
                          <a:solidFill>
                            <a:srgbClr val="FF0000"/>
                          </a:solidFill>
                          <a:latin typeface="+mn-lt"/>
                          <a:ea typeface="+mn-ea"/>
                          <a:cs typeface="+mn-cs"/>
                        </a:rPr>
                        <a:t>Revised &gt;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HOLIDAY</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800" b="1" i="0"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i="0"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FF0000"/>
                          </a:solidFill>
                        </a:rPr>
                        <a:t>BD+1</a:t>
                      </a:r>
                    </a:p>
                    <a:p>
                      <a:pPr algn="ctr">
                        <a:lnSpc>
                          <a:spcPct val="100000"/>
                        </a:lnSpc>
                      </a:pPr>
                      <a:endParaRPr lang="en-US" sz="1800" i="0" dirty="0">
                        <a:solidFill>
                          <a:srgbClr val="FF000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BD+4</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lnSpc>
                          <a:spcPct val="100000"/>
                        </a:lnSpc>
                      </a:pPr>
                      <a:r>
                        <a:rPr lang="en-US" sz="1800" b="1" i="0" dirty="0">
                          <a:solidFill>
                            <a:srgbClr val="FF0000"/>
                          </a:solidFill>
                        </a:rPr>
                        <a:t>BD+5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20000"/>
                      </a:srgbClr>
                    </a:solidFill>
                  </a:tcPr>
                </a:tc>
                <a:extLst>
                  <a:ext uri="{0D108BD9-81ED-4DB2-BD59-A6C34878D82A}">
                    <a16:rowId xmlns:a16="http://schemas.microsoft.com/office/drawing/2014/main" val="2327725664"/>
                  </a:ext>
                </a:extLst>
              </a:tr>
              <a:tr h="1209059">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2060"/>
                          </a:solidFill>
                        </a:rPr>
                        <a:t>UFS transmission deadline </a:t>
                      </a:r>
                      <a:br>
                        <a:rPr lang="en-US" sz="1200" dirty="0">
                          <a:solidFill>
                            <a:srgbClr val="002060"/>
                          </a:solidFill>
                        </a:rPr>
                      </a:br>
                      <a:r>
                        <a:rPr lang="en-US" sz="1200" dirty="0">
                          <a:solidFill>
                            <a:srgbClr val="002060"/>
                          </a:solidFill>
                        </a:rPr>
                        <a:t>11:45 pm ET</a:t>
                      </a:r>
                    </a:p>
                    <a:p>
                      <a:pPr algn="ct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endParaRPr lang="en-US" sz="1200" dirty="0">
                        <a:solidFill>
                          <a:srgbClr val="002060"/>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dirty="0">
                          <a:solidFill>
                            <a:srgbClr val="002060"/>
                          </a:solidFill>
                        </a:rPr>
                        <a:t>Review prelim results &amp; request adjustments due by 8:00 pm 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Analyze financial results – final adjustments due by 2:00 pm ET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a:r>
                        <a:rPr lang="en-US" sz="1200" dirty="0">
                          <a:solidFill>
                            <a:srgbClr val="002060"/>
                          </a:solidFill>
                        </a:rPr>
                        <a:t>Final financial results; client settlements available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7B6CE">
                        <a:tint val="40000"/>
                      </a:srgbClr>
                    </a:solidFill>
                  </a:tcPr>
                </a:tc>
                <a:extLst>
                  <a:ext uri="{0D108BD9-81ED-4DB2-BD59-A6C34878D82A}">
                    <a16:rowId xmlns:a16="http://schemas.microsoft.com/office/drawing/2014/main" val="1828070026"/>
                  </a:ext>
                </a:extLst>
              </a:tr>
            </a:tbl>
          </a:graphicData>
        </a:graphic>
      </p:graphicFrame>
      <p:pic>
        <p:nvPicPr>
          <p:cNvPr id="5" name="Graphic 4" descr="Bullseye">
            <a:extLst>
              <a:ext uri="{FF2B5EF4-FFF2-40B4-BE49-F238E27FC236}">
                <a16:creationId xmlns:a16="http://schemas.microsoft.com/office/drawing/2014/main" id="{F69A0773-6084-4497-A6C3-41802B6D82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953077" y="4585987"/>
            <a:ext cx="494545" cy="494545"/>
          </a:xfrm>
          <a:prstGeom prst="rect">
            <a:avLst/>
          </a:prstGeom>
        </p:spPr>
      </p:pic>
    </p:spTree>
    <p:extLst>
      <p:ext uri="{BB962C8B-B14F-4D97-AF65-F5344CB8AC3E}">
        <p14:creationId xmlns:p14="http://schemas.microsoft.com/office/powerpoint/2010/main" val="105853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B029-A9DC-48BF-9DF9-F50774BF1A30}"/>
              </a:ext>
            </a:extLst>
          </p:cNvPr>
          <p:cNvSpPr>
            <a:spLocks noGrp="1"/>
          </p:cNvSpPr>
          <p:nvPr>
            <p:ph type="title"/>
          </p:nvPr>
        </p:nvSpPr>
        <p:spPr>
          <a:xfrm>
            <a:off x="443280" y="-346249"/>
            <a:ext cx="10515600" cy="346249"/>
          </a:xfrm>
        </p:spPr>
        <p:txBody>
          <a:bodyPr vert="horz" lIns="0" tIns="0" rIns="0" bIns="0" rtlCol="0" anchor="b">
            <a:spAutoFit/>
          </a:bodyPr>
          <a:lstStyle/>
          <a:p>
            <a:r>
              <a:rPr lang="en-US" dirty="0"/>
              <a:t>Do you have questions?</a:t>
            </a:r>
          </a:p>
        </p:txBody>
      </p:sp>
      <p:pic>
        <p:nvPicPr>
          <p:cNvPr id="7" name="Picture 6" descr="question marks in thought bubbles">
            <a:extLst>
              <a:ext uri="{FF2B5EF4-FFF2-40B4-BE49-F238E27FC236}">
                <a16:creationId xmlns:a16="http://schemas.microsoft.com/office/drawing/2014/main" id="{763F3B3E-E6BA-44C3-9BE0-DB44AED0FED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47800" y="666750"/>
            <a:ext cx="9296400" cy="5524500"/>
          </a:xfrm>
          <a:prstGeom prst="rect">
            <a:avLst/>
          </a:prstGeom>
        </p:spPr>
      </p:pic>
      <p:sp>
        <p:nvSpPr>
          <p:cNvPr id="4" name="Footer Placeholder 3">
            <a:extLst>
              <a:ext uri="{FF2B5EF4-FFF2-40B4-BE49-F238E27FC236}">
                <a16:creationId xmlns:a16="http://schemas.microsoft.com/office/drawing/2014/main" id="{980A6092-2360-C88E-DCB9-189A65B408D9}"/>
              </a:ext>
            </a:extLst>
          </p:cNvPr>
          <p:cNvSpPr>
            <a:spLocks noGrp="1"/>
          </p:cNvSpPr>
          <p:nvPr>
            <p:ph type="ftr" sz="quarter" idx="11"/>
          </p:nvPr>
        </p:nvSpPr>
        <p:spPr/>
        <p:txBody>
          <a:bodyPr/>
          <a:lstStyle/>
          <a:p>
            <a:r>
              <a:rPr lang="en-US"/>
              <a:t>Unit Controller Call Series © Sodexo June 2022. All rights Reserved</a:t>
            </a:r>
            <a:endParaRPr lang="en-US" dirty="0"/>
          </a:p>
        </p:txBody>
      </p:sp>
    </p:spTree>
    <p:extLst>
      <p:ext uri="{BB962C8B-B14F-4D97-AF65-F5344CB8AC3E}">
        <p14:creationId xmlns:p14="http://schemas.microsoft.com/office/powerpoint/2010/main" val="373820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0.xml><?xml version="1.0" encoding="utf-8"?>
<a:theme xmlns:a="http://schemas.openxmlformats.org/drawingml/2006/main" name="5_Sodexo Template">
  <a:themeElements>
    <a:clrScheme name="Personnalisé 5">
      <a:dk1>
        <a:sysClr val="windowText" lastClr="000000"/>
      </a:dk1>
      <a:lt1>
        <a:sysClr val="window" lastClr="FFFFFF"/>
      </a:lt1>
      <a:dk2>
        <a:srgbClr val="283897"/>
      </a:dk2>
      <a:lt2>
        <a:srgbClr val="E7E6E6"/>
      </a:lt2>
      <a:accent1>
        <a:srgbClr val="199CD8"/>
      </a:accent1>
      <a:accent2>
        <a:srgbClr val="34A866"/>
      </a:accent2>
      <a:accent3>
        <a:srgbClr val="228085"/>
      </a:accent3>
      <a:accent4>
        <a:srgbClr val="915FC8"/>
      </a:accent4>
      <a:accent5>
        <a:srgbClr val="DA558C"/>
      </a:accent5>
      <a:accent6>
        <a:srgbClr val="EF662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1.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potx  -  Read-Only" id="{802A4777-0C16-45F8-9FFE-F336193B9B67}" vid="{5AB3FADF-4024-41E3-B4FD-98D56D123812}"/>
    </a:ext>
  </a:extLst>
</a:theme>
</file>

<file path=ppt/theme/theme12.xml><?xml version="1.0" encoding="utf-8"?>
<a:theme xmlns:a="http://schemas.openxmlformats.org/drawingml/2006/main" name="6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 id="{2312DA8B-DEEA-4078-B00E-51FC23D891BE}" vid="{D1564F80-3D2E-4C82-9085-4676CA4AD939}"/>
    </a:ext>
  </a:extLst>
</a:theme>
</file>

<file path=ppt/theme/theme15.xml><?xml version="1.0" encoding="utf-8"?>
<a:theme xmlns:a="http://schemas.openxmlformats.org/drawingml/2006/main" name="7_Sodexo Template">
  <a:themeElements>
    <a:clrScheme name="Personnalisé 5">
      <a:dk1>
        <a:sysClr val="windowText" lastClr="000000"/>
      </a:dk1>
      <a:lt1>
        <a:sysClr val="window" lastClr="FFFFFF"/>
      </a:lt1>
      <a:dk2>
        <a:srgbClr val="283897"/>
      </a:dk2>
      <a:lt2>
        <a:srgbClr val="E7E6E6"/>
      </a:lt2>
      <a:accent1>
        <a:srgbClr val="199CD8"/>
      </a:accent1>
      <a:accent2>
        <a:srgbClr val="34A866"/>
      </a:accent2>
      <a:accent3>
        <a:srgbClr val="228085"/>
      </a:accent3>
      <a:accent4>
        <a:srgbClr val="915FC8"/>
      </a:accent4>
      <a:accent5>
        <a:srgbClr val="DA558C"/>
      </a:accent5>
      <a:accent6>
        <a:srgbClr val="EF662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3.xml><?xml version="1.0" encoding="utf-8"?>
<a:theme xmlns:a="http://schemas.openxmlformats.org/drawingml/2006/main" name="7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6.xml><?xml version="1.0" encoding="utf-8"?>
<a:theme xmlns:a="http://schemas.openxmlformats.org/drawingml/2006/main" name="3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7.xml><?xml version="1.0" encoding="utf-8"?>
<a:theme xmlns:a="http://schemas.openxmlformats.org/drawingml/2006/main" name="4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8.xml><?xml version="1.0" encoding="utf-8"?>
<a:theme xmlns:a="http://schemas.openxmlformats.org/drawingml/2006/main" name="9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 id="{2312DA8B-DEEA-4078-B00E-51FC23D891BE}" vid="{D1564F80-3D2E-4C82-9085-4676CA4AD9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59D0F1E11C8E4D8540DF5B4C71CFC9" ma:contentTypeVersion="11" ma:contentTypeDescription="Create a new document." ma:contentTypeScope="" ma:versionID="4a6d406e6b9d65e31de5e109ce2a286d">
  <xsd:schema xmlns:xsd="http://www.w3.org/2001/XMLSchema" xmlns:xs="http://www.w3.org/2001/XMLSchema" xmlns:p="http://schemas.microsoft.com/office/2006/metadata/properties" xmlns:ns1="http://schemas.microsoft.com/sharepoint/v3" xmlns:ns2="fbe1f94f-e740-4e4f-95ff-9cf0e1eedf68" xmlns:ns3="0a5da9c3-26f3-4bdf-963b-b90da8fa6df2" targetNamespace="http://schemas.microsoft.com/office/2006/metadata/properties" ma:root="true" ma:fieldsID="1982fe18a8e3113583002dacd3512f0f" ns1:_="" ns2:_="" ns3:_="">
    <xsd:import namespace="http://schemas.microsoft.com/sharepoint/v3"/>
    <xsd:import namespace="fbe1f94f-e740-4e4f-95ff-9cf0e1eedf68"/>
    <xsd:import namespace="0a5da9c3-26f3-4bdf-963b-b90da8fa6df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e1f94f-e740-4e4f-95ff-9cf0e1eedf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5da9c3-26f3-4bdf-963b-b90da8fa6d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706B33-6512-423E-8ABB-8BCC58D85628}">
  <ds:schemaRefs>
    <ds:schemaRef ds:uri="http://schemas.microsoft.com/sharepoint/v3"/>
    <ds:schemaRef ds:uri="http://purl.org/dc/terms/"/>
    <ds:schemaRef ds:uri="http://schemas.openxmlformats.org/package/2006/metadata/core-properties"/>
    <ds:schemaRef ds:uri="0a5da9c3-26f3-4bdf-963b-b90da8fa6df2"/>
    <ds:schemaRef ds:uri="http://purl.org/dc/dcmitype/"/>
    <ds:schemaRef ds:uri="fbe1f94f-e740-4e4f-95ff-9cf0e1eedf68"/>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1AF50681-3387-4D9E-AE72-B0B6C1463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e1f94f-e740-4e4f-95ff-9cf0e1eedf68"/>
    <ds:schemaRef ds:uri="0a5da9c3-26f3-4bdf-963b-b90da8fa6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ECD062-40BA-4DE8-ADC2-AAB66D74C7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Baz 960x540</Template>
  <TotalTime>16053</TotalTime>
  <Words>2397</Words>
  <Application>Microsoft Office PowerPoint</Application>
  <PresentationFormat>Widescreen</PresentationFormat>
  <Paragraphs>262</Paragraphs>
  <Slides>16</Slides>
  <Notes>14</Notes>
  <HiddenSlides>0</HiddenSlides>
  <MMClips>0</MMClips>
  <ScaleCrop>false</ScaleCrop>
  <HeadingPairs>
    <vt:vector size="8" baseType="variant">
      <vt:variant>
        <vt:lpstr>Fonts Used</vt:lpstr>
      </vt:variant>
      <vt:variant>
        <vt:i4>8</vt:i4>
      </vt:variant>
      <vt:variant>
        <vt:lpstr>Theme</vt:lpstr>
      </vt:variant>
      <vt:variant>
        <vt:i4>15</vt:i4>
      </vt:variant>
      <vt:variant>
        <vt:lpstr>Embedded OLE Servers</vt:lpstr>
      </vt:variant>
      <vt:variant>
        <vt:i4>3</vt:i4>
      </vt:variant>
      <vt:variant>
        <vt:lpstr>Slide Titles</vt:lpstr>
      </vt:variant>
      <vt:variant>
        <vt:i4>16</vt:i4>
      </vt:variant>
    </vt:vector>
  </HeadingPairs>
  <TitlesOfParts>
    <vt:vector size="42" baseType="lpstr">
      <vt:lpstr>Arial</vt:lpstr>
      <vt:lpstr>Calibri</vt:lpstr>
      <vt:lpstr>Calibri Light</vt:lpstr>
      <vt:lpstr>Montserrat</vt:lpstr>
      <vt:lpstr>Open Sans</vt:lpstr>
      <vt:lpstr>Roboto</vt:lpstr>
      <vt:lpstr>Verdana</vt:lpstr>
      <vt:lpstr>Wingdings</vt:lpstr>
      <vt:lpstr>Sodexo Template</vt:lpstr>
      <vt:lpstr>1_Sodexo Template</vt:lpstr>
      <vt:lpstr>7_Internal OnScreen PPT Master</vt:lpstr>
      <vt:lpstr>1_Internal OnScreen PPT Master</vt:lpstr>
      <vt:lpstr>2_Sodexo Template</vt:lpstr>
      <vt:lpstr>3_Sodexo Template</vt:lpstr>
      <vt:lpstr>4_Sodexo Template</vt:lpstr>
      <vt:lpstr>9_Internal OnScreen PPT Master</vt:lpstr>
      <vt:lpstr>1_Theme1</vt:lpstr>
      <vt:lpstr>5_Sodexo Template</vt:lpstr>
      <vt:lpstr>Theme1</vt:lpstr>
      <vt:lpstr>6_Sodexo Template</vt:lpstr>
      <vt:lpstr>1_Office Theme</vt:lpstr>
      <vt:lpstr>2_Theme1</vt:lpstr>
      <vt:lpstr>7_Sodexo Template</vt:lpstr>
      <vt:lpstr>think-cell Slide</vt:lpstr>
      <vt:lpstr>Worksheet</vt:lpstr>
      <vt:lpstr>Macro-Enabled Worksheet</vt:lpstr>
      <vt:lpstr>FY22 Unit Controller Call Series  June 2022</vt:lpstr>
      <vt:lpstr>Agenda Safety Moment PD10 Close Schedule Inflation – Discussion with Clients Career Profile – Amanda Beelitz Questions</vt:lpstr>
      <vt:lpstr>Safety Moment Summer Safety</vt:lpstr>
      <vt:lpstr>Safety Moment: Summer Safety</vt:lpstr>
      <vt:lpstr>Safety Moment: Summer Safety</vt:lpstr>
      <vt:lpstr>PowerPoint Presentation</vt:lpstr>
      <vt:lpstr>PowerPoint Presentation</vt:lpstr>
      <vt:lpstr>PowerPoint Presentation</vt:lpstr>
      <vt:lpstr>Do you have questions?</vt:lpstr>
      <vt:lpstr>03 Inflation – Discussion with Clients </vt:lpstr>
      <vt:lpstr>PowerPoint Presentation</vt:lpstr>
      <vt:lpstr>Do you have questions?</vt:lpstr>
      <vt:lpstr>04 Career Profile – Amanda Beelitz SR MGR II, SEGMENT FINANCE CS</vt:lpstr>
      <vt:lpstr>PowerPoint Presentation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Gustavo Gomez Perez</dc:creator>
  <cp:lastModifiedBy>Helms, Jill</cp:lastModifiedBy>
  <cp:revision>50</cp:revision>
  <dcterms:created xsi:type="dcterms:W3CDTF">2021-08-23T03:55:18Z</dcterms:created>
  <dcterms:modified xsi:type="dcterms:W3CDTF">2022-06-14T18:35:30Z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0x0101006459D0F1E11C8E4D8540DF5B4C71CFC9</vt:lpwstr>
  </property>
</Properties>
</file>