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3.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6.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7.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8.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theme/theme9.xml" ContentType="application/vnd.openxmlformats-officedocument.theme+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10.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7" r:id="rId4"/>
    <p:sldMasterId id="2147483868" r:id="rId5"/>
    <p:sldMasterId id="2147484399" r:id="rId6"/>
    <p:sldMasterId id="2147484435" r:id="rId7"/>
    <p:sldMasterId id="2147484468" r:id="rId8"/>
    <p:sldMasterId id="2147484599" r:id="rId9"/>
    <p:sldMasterId id="2147484636" r:id="rId10"/>
    <p:sldMasterId id="2147484669" r:id="rId11"/>
    <p:sldMasterId id="2147484682" r:id="rId12"/>
    <p:sldMasterId id="2147484715" r:id="rId13"/>
    <p:sldMasterId id="2147484751" r:id="rId14"/>
  </p:sldMasterIdLst>
  <p:notesMasterIdLst>
    <p:notesMasterId r:id="rId50"/>
  </p:notesMasterIdLst>
  <p:sldIdLst>
    <p:sldId id="256" r:id="rId15"/>
    <p:sldId id="2147376379" r:id="rId16"/>
    <p:sldId id="2147376388" r:id="rId17"/>
    <p:sldId id="2147478442" r:id="rId18"/>
    <p:sldId id="982" r:id="rId19"/>
    <p:sldId id="318" r:id="rId20"/>
    <p:sldId id="358" r:id="rId21"/>
    <p:sldId id="259" r:id="rId22"/>
    <p:sldId id="984" r:id="rId23"/>
    <p:sldId id="980" r:id="rId24"/>
    <p:sldId id="2147478377" r:id="rId25"/>
    <p:sldId id="2147478439" r:id="rId26"/>
    <p:sldId id="2147478433" r:id="rId27"/>
    <p:sldId id="2147478443" r:id="rId28"/>
    <p:sldId id="2147478444" r:id="rId29"/>
    <p:sldId id="2147478447" r:id="rId30"/>
    <p:sldId id="2147478450" r:id="rId31"/>
    <p:sldId id="2147478451" r:id="rId32"/>
    <p:sldId id="2147478448" r:id="rId33"/>
    <p:sldId id="2147478440" r:id="rId34"/>
    <p:sldId id="2147478445" r:id="rId35"/>
    <p:sldId id="387" r:id="rId36"/>
    <p:sldId id="2147478449" r:id="rId37"/>
    <p:sldId id="2147478446" r:id="rId38"/>
    <p:sldId id="2147478452" r:id="rId39"/>
    <p:sldId id="2147478453" r:id="rId40"/>
    <p:sldId id="2147478431" r:id="rId41"/>
    <p:sldId id="2147478454" r:id="rId42"/>
    <p:sldId id="2147478455" r:id="rId43"/>
    <p:sldId id="2147478441" r:id="rId44"/>
    <p:sldId id="2147478437" r:id="rId45"/>
    <p:sldId id="2147478438" r:id="rId46"/>
    <p:sldId id="2147469425" r:id="rId47"/>
    <p:sldId id="2147469424" r:id="rId48"/>
    <p:sldId id="2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C8332-650A-4F6E-AD93-DF41712C7C1D}" v="32" dt="2024-07-23T18:40:05.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56645" autoAdjust="0"/>
  </p:normalViewPr>
  <p:slideViewPr>
    <p:cSldViewPr snapToGrid="0">
      <p:cViewPr varScale="1">
        <p:scale>
          <a:sx n="47" d="100"/>
          <a:sy n="47" d="100"/>
        </p:scale>
        <p:origin x="2069" y="58"/>
      </p:cViewPr>
      <p:guideLst/>
    </p:cSldViewPr>
  </p:slideViewPr>
  <p:notesTextViewPr>
    <p:cViewPr>
      <p:scale>
        <a:sx n="3" d="2"/>
        <a:sy n="3" d="2"/>
      </p:scale>
      <p:origin x="0" y="-1550"/>
    </p:cViewPr>
  </p:notesTextViewPr>
  <p:notesViewPr>
    <p:cSldViewPr snapToGrid="0">
      <p:cViewPr varScale="1">
        <p:scale>
          <a:sx n="85" d="100"/>
          <a:sy n="85" d="100"/>
        </p:scale>
        <p:origin x="3888" y="-2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abo, Corinne" userId="5f91d2e2-9041-4610-ba2d-7466ed1f64a1" providerId="ADAL" clId="{F9DC8332-650A-4F6E-AD93-DF41712C7C1D}"/>
    <pc:docChg chg="undo custSel addSld delSld modSld sldOrd delMainMaster modMainMaster">
      <pc:chgData name="Szabo, Corinne" userId="5f91d2e2-9041-4610-ba2d-7466ed1f64a1" providerId="ADAL" clId="{F9DC8332-650A-4F6E-AD93-DF41712C7C1D}" dt="2024-07-23T18:40:11.738" v="1821" actId="6549"/>
      <pc:docMkLst>
        <pc:docMk/>
      </pc:docMkLst>
      <pc:sldChg chg="modSp mod modNotesTx">
        <pc:chgData name="Szabo, Corinne" userId="5f91d2e2-9041-4610-ba2d-7466ed1f64a1" providerId="ADAL" clId="{F9DC8332-650A-4F6E-AD93-DF41712C7C1D}" dt="2024-07-22T17:31:06.644" v="7" actId="20577"/>
        <pc:sldMkLst>
          <pc:docMk/>
          <pc:sldMk cId="60785303" sldId="256"/>
        </pc:sldMkLst>
        <pc:spChg chg="mod">
          <ac:chgData name="Szabo, Corinne" userId="5f91d2e2-9041-4610-ba2d-7466ed1f64a1" providerId="ADAL" clId="{F9DC8332-650A-4F6E-AD93-DF41712C7C1D}" dt="2024-07-22T17:30:47.074" v="3" actId="20577"/>
          <ac:spMkLst>
            <pc:docMk/>
            <pc:sldMk cId="60785303" sldId="256"/>
            <ac:spMk id="12" creationId="{04CCDEDE-3192-43B4-BD99-14D93EDF55E0}"/>
          </ac:spMkLst>
        </pc:spChg>
      </pc:sldChg>
      <pc:sldChg chg="del">
        <pc:chgData name="Szabo, Corinne" userId="5f91d2e2-9041-4610-ba2d-7466ed1f64a1" providerId="ADAL" clId="{F9DC8332-650A-4F6E-AD93-DF41712C7C1D}" dt="2024-07-22T17:43:26.838" v="154" actId="47"/>
        <pc:sldMkLst>
          <pc:docMk/>
          <pc:sldMk cId="1502396668" sldId="257"/>
        </pc:sldMkLst>
      </pc:sldChg>
      <pc:sldChg chg="del">
        <pc:chgData name="Szabo, Corinne" userId="5f91d2e2-9041-4610-ba2d-7466ed1f64a1" providerId="ADAL" clId="{F9DC8332-650A-4F6E-AD93-DF41712C7C1D}" dt="2024-07-22T17:43:27.752" v="155" actId="47"/>
        <pc:sldMkLst>
          <pc:docMk/>
          <pc:sldMk cId="2110500825" sldId="258"/>
        </pc:sldMkLst>
      </pc:sldChg>
      <pc:sldChg chg="del">
        <pc:chgData name="Szabo, Corinne" userId="5f91d2e2-9041-4610-ba2d-7466ed1f64a1" providerId="ADAL" clId="{F9DC8332-650A-4F6E-AD93-DF41712C7C1D}" dt="2024-07-22T17:43:29.581" v="156" actId="47"/>
        <pc:sldMkLst>
          <pc:docMk/>
          <pc:sldMk cId="4151846253" sldId="259"/>
        </pc:sldMkLst>
      </pc:sldChg>
      <pc:sldChg chg="del">
        <pc:chgData name="Szabo, Corinne" userId="5f91d2e2-9041-4610-ba2d-7466ed1f64a1" providerId="ADAL" clId="{F9DC8332-650A-4F6E-AD93-DF41712C7C1D}" dt="2024-07-22T17:43:30.360" v="157" actId="47"/>
        <pc:sldMkLst>
          <pc:docMk/>
          <pc:sldMk cId="621174141" sldId="260"/>
        </pc:sldMkLst>
      </pc:sldChg>
      <pc:sldChg chg="del">
        <pc:chgData name="Szabo, Corinne" userId="5f91d2e2-9041-4610-ba2d-7466ed1f64a1" providerId="ADAL" clId="{F9DC8332-650A-4F6E-AD93-DF41712C7C1D}" dt="2024-07-22T17:43:31.774" v="158" actId="47"/>
        <pc:sldMkLst>
          <pc:docMk/>
          <pc:sldMk cId="2410479986" sldId="261"/>
        </pc:sldMkLst>
      </pc:sldChg>
      <pc:sldChg chg="del">
        <pc:chgData name="Szabo, Corinne" userId="5f91d2e2-9041-4610-ba2d-7466ed1f64a1" providerId="ADAL" clId="{F9DC8332-650A-4F6E-AD93-DF41712C7C1D}" dt="2024-07-22T17:43:46.374" v="165" actId="47"/>
        <pc:sldMkLst>
          <pc:docMk/>
          <pc:sldMk cId="3419605632" sldId="298"/>
        </pc:sldMkLst>
      </pc:sldChg>
      <pc:sldChg chg="modSp del mod modClrScheme chgLayout">
        <pc:chgData name="Szabo, Corinne" userId="5f91d2e2-9041-4610-ba2d-7466ed1f64a1" providerId="ADAL" clId="{F9DC8332-650A-4F6E-AD93-DF41712C7C1D}" dt="2024-07-22T17:43:07.275" v="150" actId="47"/>
        <pc:sldMkLst>
          <pc:docMk/>
          <pc:sldMk cId="1963243986" sldId="331"/>
        </pc:sldMkLst>
        <pc:spChg chg="mod ord">
          <ac:chgData name="Szabo, Corinne" userId="5f91d2e2-9041-4610-ba2d-7466ed1f64a1" providerId="ADAL" clId="{F9DC8332-650A-4F6E-AD93-DF41712C7C1D}" dt="2024-07-22T17:31:28.514" v="34"/>
          <ac:spMkLst>
            <pc:docMk/>
            <pc:sldMk cId="1963243986" sldId="331"/>
            <ac:spMk id="6" creationId="{D001D025-3FA7-A159-F86F-66CE2AFD4617}"/>
          </ac:spMkLst>
        </pc:spChg>
      </pc:sldChg>
      <pc:sldChg chg="del">
        <pc:chgData name="Szabo, Corinne" userId="5f91d2e2-9041-4610-ba2d-7466ed1f64a1" providerId="ADAL" clId="{F9DC8332-650A-4F6E-AD93-DF41712C7C1D}" dt="2024-07-22T17:43:05.925" v="149" actId="47"/>
        <pc:sldMkLst>
          <pc:docMk/>
          <pc:sldMk cId="2292024499" sldId="332"/>
        </pc:sldMkLst>
      </pc:sldChg>
      <pc:sldChg chg="del">
        <pc:chgData name="Szabo, Corinne" userId="5f91d2e2-9041-4610-ba2d-7466ed1f64a1" providerId="ADAL" clId="{F9DC8332-650A-4F6E-AD93-DF41712C7C1D}" dt="2024-07-22T17:44:21.067" v="166" actId="47"/>
        <pc:sldMkLst>
          <pc:docMk/>
          <pc:sldMk cId="3478784068" sldId="435"/>
        </pc:sldMkLst>
      </pc:sldChg>
      <pc:sldChg chg="del">
        <pc:chgData name="Szabo, Corinne" userId="5f91d2e2-9041-4610-ba2d-7466ed1f64a1" providerId="ADAL" clId="{F9DC8332-650A-4F6E-AD93-DF41712C7C1D}" dt="2024-07-22T17:44:22.730" v="167" actId="47"/>
        <pc:sldMkLst>
          <pc:docMk/>
          <pc:sldMk cId="4195520910" sldId="436"/>
        </pc:sldMkLst>
      </pc:sldChg>
      <pc:sldChg chg="del">
        <pc:chgData name="Szabo, Corinne" userId="5f91d2e2-9041-4610-ba2d-7466ed1f64a1" providerId="ADAL" clId="{F9DC8332-650A-4F6E-AD93-DF41712C7C1D}" dt="2024-07-22T17:44:24.469" v="168" actId="47"/>
        <pc:sldMkLst>
          <pc:docMk/>
          <pc:sldMk cId="961067141" sldId="439"/>
        </pc:sldMkLst>
      </pc:sldChg>
      <pc:sldChg chg="modSp del mod modClrScheme chgLayout">
        <pc:chgData name="Szabo, Corinne" userId="5f91d2e2-9041-4610-ba2d-7466ed1f64a1" providerId="ADAL" clId="{F9DC8332-650A-4F6E-AD93-DF41712C7C1D}" dt="2024-07-22T17:44:40.984" v="169" actId="47"/>
        <pc:sldMkLst>
          <pc:docMk/>
          <pc:sldMk cId="2523969211" sldId="440"/>
        </pc:sldMkLst>
        <pc:spChg chg="mod ord">
          <ac:chgData name="Szabo, Corinne" userId="5f91d2e2-9041-4610-ba2d-7466ed1f64a1" providerId="ADAL" clId="{F9DC8332-650A-4F6E-AD93-DF41712C7C1D}" dt="2024-07-22T17:31:28.519" v="58"/>
          <ac:spMkLst>
            <pc:docMk/>
            <pc:sldMk cId="2523969211" sldId="440"/>
            <ac:spMk id="2" creationId="{1A13C234-1B7A-99BC-C3B3-1D4ECBA2273D}"/>
          </ac:spMkLst>
        </pc:spChg>
        <pc:spChg chg="mod ord">
          <ac:chgData name="Szabo, Corinne" userId="5f91d2e2-9041-4610-ba2d-7466ed1f64a1" providerId="ADAL" clId="{F9DC8332-650A-4F6E-AD93-DF41712C7C1D}" dt="2024-07-22T17:31:28.519" v="58"/>
          <ac:spMkLst>
            <pc:docMk/>
            <pc:sldMk cId="2523969211" sldId="440"/>
            <ac:spMk id="3" creationId="{4C7A2DA1-D1CE-3A1B-1403-602E9FBB8C87}"/>
          </ac:spMkLst>
        </pc:spChg>
        <pc:spChg chg="mod ord">
          <ac:chgData name="Szabo, Corinne" userId="5f91d2e2-9041-4610-ba2d-7466ed1f64a1" providerId="ADAL" clId="{F9DC8332-650A-4F6E-AD93-DF41712C7C1D}" dt="2024-07-22T17:31:28.519" v="58"/>
          <ac:spMkLst>
            <pc:docMk/>
            <pc:sldMk cId="2523969211" sldId="440"/>
            <ac:spMk id="10" creationId="{F4C5F811-1BF0-AE6F-2B26-D3EC94C7545C}"/>
          </ac:spMkLst>
        </pc:spChg>
        <pc:spChg chg="mod ord">
          <ac:chgData name="Szabo, Corinne" userId="5f91d2e2-9041-4610-ba2d-7466ed1f64a1" providerId="ADAL" clId="{F9DC8332-650A-4F6E-AD93-DF41712C7C1D}" dt="2024-07-22T17:31:28.519" v="58"/>
          <ac:spMkLst>
            <pc:docMk/>
            <pc:sldMk cId="2523969211" sldId="440"/>
            <ac:spMk id="11" creationId="{B0F89FDD-E988-5B91-2289-96C7D042A2A2}"/>
          </ac:spMkLst>
        </pc:spChg>
      </pc:sldChg>
      <pc:sldChg chg="modSp del mod modClrScheme chgLayout">
        <pc:chgData name="Szabo, Corinne" userId="5f91d2e2-9041-4610-ba2d-7466ed1f64a1" providerId="ADAL" clId="{F9DC8332-650A-4F6E-AD93-DF41712C7C1D}" dt="2024-07-22T17:50:08.898" v="261" actId="47"/>
        <pc:sldMkLst>
          <pc:docMk/>
          <pc:sldMk cId="755401169" sldId="2147375039"/>
        </pc:sldMkLst>
        <pc:spChg chg="mod ord">
          <ac:chgData name="Szabo, Corinne" userId="5f91d2e2-9041-4610-ba2d-7466ed1f64a1" providerId="ADAL" clId="{F9DC8332-650A-4F6E-AD93-DF41712C7C1D}" dt="2024-07-22T17:31:28.512" v="29"/>
          <ac:spMkLst>
            <pc:docMk/>
            <pc:sldMk cId="755401169" sldId="2147375039"/>
            <ac:spMk id="3" creationId="{3E2880B9-9C94-8C43-C50B-254EC4E5D1DD}"/>
          </ac:spMkLst>
        </pc:spChg>
        <pc:spChg chg="mod ord">
          <ac:chgData name="Szabo, Corinne" userId="5f91d2e2-9041-4610-ba2d-7466ed1f64a1" providerId="ADAL" clId="{F9DC8332-650A-4F6E-AD93-DF41712C7C1D}" dt="2024-07-22T17:31:28.512" v="29"/>
          <ac:spMkLst>
            <pc:docMk/>
            <pc:sldMk cId="755401169" sldId="2147375039"/>
            <ac:spMk id="9" creationId="{8E0201AB-7D34-4CEC-A747-B32565651285}"/>
          </ac:spMkLst>
        </pc:spChg>
        <pc:spChg chg="mod ord">
          <ac:chgData name="Szabo, Corinne" userId="5f91d2e2-9041-4610-ba2d-7466ed1f64a1" providerId="ADAL" clId="{F9DC8332-650A-4F6E-AD93-DF41712C7C1D}" dt="2024-07-22T17:31:28.512" v="29"/>
          <ac:spMkLst>
            <pc:docMk/>
            <pc:sldMk cId="755401169" sldId="2147375039"/>
            <ac:spMk id="20" creationId="{392992E9-E001-4536-A27F-C0790377B238}"/>
          </ac:spMkLst>
        </pc:spChg>
        <pc:spChg chg="mod ord">
          <ac:chgData name="Szabo, Corinne" userId="5f91d2e2-9041-4610-ba2d-7466ed1f64a1" providerId="ADAL" clId="{F9DC8332-650A-4F6E-AD93-DF41712C7C1D}" dt="2024-07-22T17:31:28.512" v="29"/>
          <ac:spMkLst>
            <pc:docMk/>
            <pc:sldMk cId="755401169" sldId="2147375039"/>
            <ac:spMk id="21" creationId="{C94B0F43-5981-4EBF-AA0D-E99326FFF3C1}"/>
          </ac:spMkLst>
        </pc:spChg>
        <pc:spChg chg="mod ord">
          <ac:chgData name="Szabo, Corinne" userId="5f91d2e2-9041-4610-ba2d-7466ed1f64a1" providerId="ADAL" clId="{F9DC8332-650A-4F6E-AD93-DF41712C7C1D}" dt="2024-07-22T17:31:28.512" v="29"/>
          <ac:spMkLst>
            <pc:docMk/>
            <pc:sldMk cId="755401169" sldId="2147375039"/>
            <ac:spMk id="22" creationId="{9737E8AA-65B0-4126-AB2D-0B2871F33BA8}"/>
          </ac:spMkLst>
        </pc:spChg>
        <pc:spChg chg="mod ord">
          <ac:chgData name="Szabo, Corinne" userId="5f91d2e2-9041-4610-ba2d-7466ed1f64a1" providerId="ADAL" clId="{F9DC8332-650A-4F6E-AD93-DF41712C7C1D}" dt="2024-07-22T17:31:28.512" v="29"/>
          <ac:spMkLst>
            <pc:docMk/>
            <pc:sldMk cId="755401169" sldId="2147375039"/>
            <ac:spMk id="23" creationId="{4F804B7B-57E3-4ECA-8CED-62321613275E}"/>
          </ac:spMkLst>
        </pc:spChg>
      </pc:sldChg>
      <pc:sldChg chg="addSp delSp modSp mod modNotesTx">
        <pc:chgData name="Szabo, Corinne" userId="5f91d2e2-9041-4610-ba2d-7466ed1f64a1" providerId="ADAL" clId="{F9DC8332-650A-4F6E-AD93-DF41712C7C1D}" dt="2024-07-23T18:40:11.738" v="1821" actId="6549"/>
        <pc:sldMkLst>
          <pc:docMk/>
          <pc:sldMk cId="1819784340" sldId="2147376379"/>
        </pc:sldMkLst>
        <pc:spChg chg="mod">
          <ac:chgData name="Szabo, Corinne" userId="5f91d2e2-9041-4610-ba2d-7466ed1f64a1" providerId="ADAL" clId="{F9DC8332-650A-4F6E-AD93-DF41712C7C1D}" dt="2024-07-23T18:26:55.463" v="1707" actId="20577"/>
          <ac:spMkLst>
            <pc:docMk/>
            <pc:sldMk cId="1819784340" sldId="2147376379"/>
            <ac:spMk id="2" creationId="{C7EEF273-F75C-DF33-A771-7B9BDA51F4EB}"/>
          </ac:spMkLst>
        </pc:spChg>
        <pc:picChg chg="add del">
          <ac:chgData name="Szabo, Corinne" userId="5f91d2e2-9041-4610-ba2d-7466ed1f64a1" providerId="ADAL" clId="{F9DC8332-650A-4F6E-AD93-DF41712C7C1D}" dt="2024-07-22T17:38:15.072" v="81" actId="22"/>
          <ac:picMkLst>
            <pc:docMk/>
            <pc:sldMk cId="1819784340" sldId="2147376379"/>
            <ac:picMk id="7" creationId="{3683E33B-322D-DE51-443B-5D04BC07920E}"/>
          </ac:picMkLst>
        </pc:picChg>
      </pc:sldChg>
      <pc:sldChg chg="addSp modSp mod">
        <pc:chgData name="Szabo, Corinne" userId="5f91d2e2-9041-4610-ba2d-7466ed1f64a1" providerId="ADAL" clId="{F9DC8332-650A-4F6E-AD93-DF41712C7C1D}" dt="2024-07-22T17:49:59.017" v="260" actId="1076"/>
        <pc:sldMkLst>
          <pc:docMk/>
          <pc:sldMk cId="2485596005" sldId="2147376388"/>
        </pc:sldMkLst>
        <pc:picChg chg="add mod">
          <ac:chgData name="Szabo, Corinne" userId="5f91d2e2-9041-4610-ba2d-7466ed1f64a1" providerId="ADAL" clId="{F9DC8332-650A-4F6E-AD93-DF41712C7C1D}" dt="2024-07-22T17:49:59.017" v="260" actId="1076"/>
          <ac:picMkLst>
            <pc:docMk/>
            <pc:sldMk cId="2485596005" sldId="2147376388"/>
            <ac:picMk id="2" creationId="{C57BB539-C1FC-911A-FD57-12C2B3ECF5DE}"/>
          </ac:picMkLst>
        </pc:picChg>
      </pc:sldChg>
      <pc:sldChg chg="ord">
        <pc:chgData name="Szabo, Corinne" userId="5f91d2e2-9041-4610-ba2d-7466ed1f64a1" providerId="ADAL" clId="{F9DC8332-650A-4F6E-AD93-DF41712C7C1D}" dt="2024-07-22T18:23:30.154" v="463"/>
        <pc:sldMkLst>
          <pc:docMk/>
          <pc:sldMk cId="2078864289" sldId="2147469424"/>
        </pc:sldMkLst>
      </pc:sldChg>
      <pc:sldChg chg="ord">
        <pc:chgData name="Szabo, Corinne" userId="5f91d2e2-9041-4610-ba2d-7466ed1f64a1" providerId="ADAL" clId="{F9DC8332-650A-4F6E-AD93-DF41712C7C1D}" dt="2024-07-23T15:44:19.674" v="570"/>
        <pc:sldMkLst>
          <pc:docMk/>
          <pc:sldMk cId="213603133" sldId="2147469425"/>
        </pc:sldMkLst>
      </pc:sldChg>
      <pc:sldChg chg="del">
        <pc:chgData name="Szabo, Corinne" userId="5f91d2e2-9041-4610-ba2d-7466ed1f64a1" providerId="ADAL" clId="{F9DC8332-650A-4F6E-AD93-DF41712C7C1D}" dt="2024-07-22T17:43:11.402" v="151" actId="47"/>
        <pc:sldMkLst>
          <pc:docMk/>
          <pc:sldMk cId="3179632177" sldId="2147471291"/>
        </pc:sldMkLst>
      </pc:sldChg>
      <pc:sldChg chg="del">
        <pc:chgData name="Szabo, Corinne" userId="5f91d2e2-9041-4610-ba2d-7466ed1f64a1" providerId="ADAL" clId="{F9DC8332-650A-4F6E-AD93-DF41712C7C1D}" dt="2024-07-22T18:22:25.401" v="460" actId="47"/>
        <pc:sldMkLst>
          <pc:docMk/>
          <pc:sldMk cId="2897473442" sldId="2147471296"/>
        </pc:sldMkLst>
      </pc:sldChg>
      <pc:sldChg chg="modSp mod modClrScheme chgLayout">
        <pc:chgData name="Szabo, Corinne" userId="5f91d2e2-9041-4610-ba2d-7466ed1f64a1" providerId="ADAL" clId="{F9DC8332-650A-4F6E-AD93-DF41712C7C1D}" dt="2024-07-22T17:31:28.515" v="36"/>
        <pc:sldMkLst>
          <pc:docMk/>
          <pc:sldMk cId="2751883659" sldId="2147478377"/>
        </pc:sldMkLst>
        <pc:spChg chg="mod ord">
          <ac:chgData name="Szabo, Corinne" userId="5f91d2e2-9041-4610-ba2d-7466ed1f64a1" providerId="ADAL" clId="{F9DC8332-650A-4F6E-AD93-DF41712C7C1D}" dt="2024-07-22T17:31:28.515" v="36"/>
          <ac:spMkLst>
            <pc:docMk/>
            <pc:sldMk cId="2751883659" sldId="2147478377"/>
            <ac:spMk id="3" creationId="{0250E2A3-4849-EF62-F331-61969852F588}"/>
          </ac:spMkLst>
        </pc:spChg>
        <pc:spChg chg="mod ord">
          <ac:chgData name="Szabo, Corinne" userId="5f91d2e2-9041-4610-ba2d-7466ed1f64a1" providerId="ADAL" clId="{F9DC8332-650A-4F6E-AD93-DF41712C7C1D}" dt="2024-07-22T17:31:28.515" v="36"/>
          <ac:spMkLst>
            <pc:docMk/>
            <pc:sldMk cId="2751883659" sldId="2147478377"/>
            <ac:spMk id="6" creationId="{22679340-A27F-4007-91B4-6A30A00E4841}"/>
          </ac:spMkLst>
        </pc:spChg>
      </pc:sldChg>
      <pc:sldChg chg="del">
        <pc:chgData name="Szabo, Corinne" userId="5f91d2e2-9041-4610-ba2d-7466ed1f64a1" providerId="ADAL" clId="{F9DC8332-650A-4F6E-AD93-DF41712C7C1D}" dt="2024-07-22T17:43:17.189" v="152" actId="47"/>
        <pc:sldMkLst>
          <pc:docMk/>
          <pc:sldMk cId="2635828344" sldId="2147478380"/>
        </pc:sldMkLst>
      </pc:sldChg>
      <pc:sldChg chg="del">
        <pc:chgData name="Szabo, Corinne" userId="5f91d2e2-9041-4610-ba2d-7466ed1f64a1" providerId="ADAL" clId="{F9DC8332-650A-4F6E-AD93-DF41712C7C1D}" dt="2024-07-22T17:43:41.945" v="161" actId="47"/>
        <pc:sldMkLst>
          <pc:docMk/>
          <pc:sldMk cId="2978573338" sldId="2147478427"/>
        </pc:sldMkLst>
      </pc:sldChg>
      <pc:sldChg chg="del">
        <pc:chgData name="Szabo, Corinne" userId="5f91d2e2-9041-4610-ba2d-7466ed1f64a1" providerId="ADAL" clId="{F9DC8332-650A-4F6E-AD93-DF41712C7C1D}" dt="2024-07-22T17:43:42.775" v="162" actId="47"/>
        <pc:sldMkLst>
          <pc:docMk/>
          <pc:sldMk cId="2990335971" sldId="2147478428"/>
        </pc:sldMkLst>
      </pc:sldChg>
      <pc:sldChg chg="del">
        <pc:chgData name="Szabo, Corinne" userId="5f91d2e2-9041-4610-ba2d-7466ed1f64a1" providerId="ADAL" clId="{F9DC8332-650A-4F6E-AD93-DF41712C7C1D}" dt="2024-07-22T17:43:43.365" v="163" actId="47"/>
        <pc:sldMkLst>
          <pc:docMk/>
          <pc:sldMk cId="267048850" sldId="2147478429"/>
        </pc:sldMkLst>
      </pc:sldChg>
      <pc:sldChg chg="del">
        <pc:chgData name="Szabo, Corinne" userId="5f91d2e2-9041-4610-ba2d-7466ed1f64a1" providerId="ADAL" clId="{F9DC8332-650A-4F6E-AD93-DF41712C7C1D}" dt="2024-07-22T17:43:43.969" v="164" actId="47"/>
        <pc:sldMkLst>
          <pc:docMk/>
          <pc:sldMk cId="1177531270" sldId="2147478430"/>
        </pc:sldMkLst>
      </pc:sldChg>
      <pc:sldChg chg="delSp modSp mod delAnim">
        <pc:chgData name="Szabo, Corinne" userId="5f91d2e2-9041-4610-ba2d-7466ed1f64a1" providerId="ADAL" clId="{F9DC8332-650A-4F6E-AD93-DF41712C7C1D}" dt="2024-07-22T18:24:16.202" v="482" actId="5793"/>
        <pc:sldMkLst>
          <pc:docMk/>
          <pc:sldMk cId="770066412" sldId="2147478431"/>
        </pc:sldMkLst>
        <pc:spChg chg="del">
          <ac:chgData name="Szabo, Corinne" userId="5f91d2e2-9041-4610-ba2d-7466ed1f64a1" providerId="ADAL" clId="{F9DC8332-650A-4F6E-AD93-DF41712C7C1D}" dt="2024-07-22T18:23:53.261" v="464" actId="478"/>
          <ac:spMkLst>
            <pc:docMk/>
            <pc:sldMk cId="770066412" sldId="2147478431"/>
            <ac:spMk id="2" creationId="{46AD5E5B-DDAF-E58D-5E40-DB77582E9C9E}"/>
          </ac:spMkLst>
        </pc:spChg>
        <pc:spChg chg="mod">
          <ac:chgData name="Szabo, Corinne" userId="5f91d2e2-9041-4610-ba2d-7466ed1f64a1" providerId="ADAL" clId="{F9DC8332-650A-4F6E-AD93-DF41712C7C1D}" dt="2024-07-22T18:24:16.202" v="482" actId="5793"/>
          <ac:spMkLst>
            <pc:docMk/>
            <pc:sldMk cId="770066412" sldId="2147478431"/>
            <ac:spMk id="3" creationId="{1DA80A07-7441-C132-F6C7-F710DAA91247}"/>
          </ac:spMkLst>
        </pc:spChg>
      </pc:sldChg>
      <pc:sldChg chg="modSp del mod modClrScheme chgLayout">
        <pc:chgData name="Szabo, Corinne" userId="5f91d2e2-9041-4610-ba2d-7466ed1f64a1" providerId="ADAL" clId="{F9DC8332-650A-4F6E-AD93-DF41712C7C1D}" dt="2024-07-22T17:32:18.123" v="78" actId="47"/>
        <pc:sldMkLst>
          <pc:docMk/>
          <pc:sldMk cId="2561736650" sldId="2147478433"/>
        </pc:sldMkLst>
        <pc:spChg chg="mod ord">
          <ac:chgData name="Szabo, Corinne" userId="5f91d2e2-9041-4610-ba2d-7466ed1f64a1" providerId="ADAL" clId="{F9DC8332-650A-4F6E-AD93-DF41712C7C1D}" dt="2024-07-22T17:31:28.512" v="30"/>
          <ac:spMkLst>
            <pc:docMk/>
            <pc:sldMk cId="2561736650" sldId="2147478433"/>
            <ac:spMk id="2" creationId="{83881942-8169-1B82-EE15-9210F19A7818}"/>
          </ac:spMkLst>
        </pc:spChg>
        <pc:spChg chg="mod ord">
          <ac:chgData name="Szabo, Corinne" userId="5f91d2e2-9041-4610-ba2d-7466ed1f64a1" providerId="ADAL" clId="{F9DC8332-650A-4F6E-AD93-DF41712C7C1D}" dt="2024-07-22T17:31:28.512" v="30"/>
          <ac:spMkLst>
            <pc:docMk/>
            <pc:sldMk cId="2561736650" sldId="2147478433"/>
            <ac:spMk id="4" creationId="{1113CC18-57ED-856B-2ECC-D3C76D056597}"/>
          </ac:spMkLst>
        </pc:spChg>
        <pc:spChg chg="mod ord">
          <ac:chgData name="Szabo, Corinne" userId="5f91d2e2-9041-4610-ba2d-7466ed1f64a1" providerId="ADAL" clId="{F9DC8332-650A-4F6E-AD93-DF41712C7C1D}" dt="2024-07-22T17:31:28.512" v="30"/>
          <ac:spMkLst>
            <pc:docMk/>
            <pc:sldMk cId="2561736650" sldId="2147478433"/>
            <ac:spMk id="5" creationId="{23FBFC8C-F218-1E44-C115-295B5B71F065}"/>
          </ac:spMkLst>
        </pc:spChg>
      </pc:sldChg>
      <pc:sldChg chg="del">
        <pc:chgData name="Szabo, Corinne" userId="5f91d2e2-9041-4610-ba2d-7466ed1f64a1" providerId="ADAL" clId="{F9DC8332-650A-4F6E-AD93-DF41712C7C1D}" dt="2024-07-22T17:43:41.002" v="160" actId="47"/>
        <pc:sldMkLst>
          <pc:docMk/>
          <pc:sldMk cId="1925786361" sldId="2147478434"/>
        </pc:sldMkLst>
      </pc:sldChg>
      <pc:sldChg chg="modSp del mod modClrScheme chgLayout">
        <pc:chgData name="Szabo, Corinne" userId="5f91d2e2-9041-4610-ba2d-7466ed1f64a1" providerId="ADAL" clId="{F9DC8332-650A-4F6E-AD93-DF41712C7C1D}" dt="2024-07-22T17:43:35.660" v="159" actId="47"/>
        <pc:sldMkLst>
          <pc:docMk/>
          <pc:sldMk cId="1350008670" sldId="2147478436"/>
        </pc:sldMkLst>
        <pc:spChg chg="mod ord">
          <ac:chgData name="Szabo, Corinne" userId="5f91d2e2-9041-4610-ba2d-7466ed1f64a1" providerId="ADAL" clId="{F9DC8332-650A-4F6E-AD93-DF41712C7C1D}" dt="2024-07-22T17:31:28.516" v="44"/>
          <ac:spMkLst>
            <pc:docMk/>
            <pc:sldMk cId="1350008670" sldId="2147478436"/>
            <ac:spMk id="3" creationId="{0250E2A3-4849-EF62-F331-61969852F588}"/>
          </ac:spMkLst>
        </pc:spChg>
        <pc:spChg chg="mod ord">
          <ac:chgData name="Szabo, Corinne" userId="5f91d2e2-9041-4610-ba2d-7466ed1f64a1" providerId="ADAL" clId="{F9DC8332-650A-4F6E-AD93-DF41712C7C1D}" dt="2024-07-22T17:31:28.516" v="44"/>
          <ac:spMkLst>
            <pc:docMk/>
            <pc:sldMk cId="1350008670" sldId="2147478436"/>
            <ac:spMk id="6" creationId="{22679340-A27F-4007-91B4-6A30A00E4841}"/>
          </ac:spMkLst>
        </pc:spChg>
      </pc:sldChg>
      <pc:sldChg chg="ord">
        <pc:chgData name="Szabo, Corinne" userId="5f91d2e2-9041-4610-ba2d-7466ed1f64a1" providerId="ADAL" clId="{F9DC8332-650A-4F6E-AD93-DF41712C7C1D}" dt="2024-07-22T18:23:30.154" v="463"/>
        <pc:sldMkLst>
          <pc:docMk/>
          <pc:sldMk cId="179229193" sldId="2147478438"/>
        </pc:sldMkLst>
      </pc:sldChg>
      <pc:sldChg chg="modSp del mod">
        <pc:chgData name="Szabo, Corinne" userId="5f91d2e2-9041-4610-ba2d-7466ed1f64a1" providerId="ADAL" clId="{F9DC8332-650A-4F6E-AD93-DF41712C7C1D}" dt="2024-07-22T17:46:22.902" v="219" actId="47"/>
        <pc:sldMkLst>
          <pc:docMk/>
          <pc:sldMk cId="3951998797" sldId="2147478439"/>
        </pc:sldMkLst>
        <pc:spChg chg="mod">
          <ac:chgData name="Szabo, Corinne" userId="5f91d2e2-9041-4610-ba2d-7466ed1f64a1" providerId="ADAL" clId="{F9DC8332-650A-4F6E-AD93-DF41712C7C1D}" dt="2024-07-22T17:46:12.319" v="218" actId="1076"/>
          <ac:spMkLst>
            <pc:docMk/>
            <pc:sldMk cId="3951998797" sldId="2147478439"/>
            <ac:spMk id="6" creationId="{ECE9560A-98D5-9EEA-8F55-AF63A16540C0}"/>
          </ac:spMkLst>
        </pc:spChg>
      </pc:sldChg>
      <pc:sldChg chg="del">
        <pc:chgData name="Szabo, Corinne" userId="5f91d2e2-9041-4610-ba2d-7466ed1f64a1" providerId="ADAL" clId="{F9DC8332-650A-4F6E-AD93-DF41712C7C1D}" dt="2024-07-22T17:43:17.720" v="153" actId="47"/>
        <pc:sldMkLst>
          <pc:docMk/>
          <pc:sldMk cId="3508200812" sldId="2147478440"/>
        </pc:sldMkLst>
      </pc:sldChg>
      <pc:sldChg chg="modSp mod modNotesTx">
        <pc:chgData name="Szabo, Corinne" userId="5f91d2e2-9041-4610-ba2d-7466ed1f64a1" providerId="ADAL" clId="{F9DC8332-650A-4F6E-AD93-DF41712C7C1D}" dt="2024-07-22T17:46:49.429" v="258" actId="20577"/>
        <pc:sldMkLst>
          <pc:docMk/>
          <pc:sldMk cId="217755637" sldId="2147478441"/>
        </pc:sldMkLst>
        <pc:spChg chg="mod">
          <ac:chgData name="Szabo, Corinne" userId="5f91d2e2-9041-4610-ba2d-7466ed1f64a1" providerId="ADAL" clId="{F9DC8332-650A-4F6E-AD93-DF41712C7C1D}" dt="2024-07-22T17:46:31.195" v="220" actId="20577"/>
          <ac:spMkLst>
            <pc:docMk/>
            <pc:sldMk cId="217755637" sldId="2147478441"/>
            <ac:spMk id="6" creationId="{ECE9560A-98D5-9EEA-8F55-AF63A16540C0}"/>
          </ac:spMkLst>
        </pc:spChg>
      </pc:sldChg>
      <pc:sldChg chg="modSp del mod modClrScheme chgLayout">
        <pc:chgData name="Szabo, Corinne" userId="5f91d2e2-9041-4610-ba2d-7466ed1f64a1" providerId="ADAL" clId="{F9DC8332-650A-4F6E-AD93-DF41712C7C1D}" dt="2024-07-22T17:32:19.234" v="79" actId="47"/>
        <pc:sldMkLst>
          <pc:docMk/>
          <pc:sldMk cId="489980690" sldId="2147478444"/>
        </pc:sldMkLst>
        <pc:spChg chg="mod ord">
          <ac:chgData name="Szabo, Corinne" userId="5f91d2e2-9041-4610-ba2d-7466ed1f64a1" providerId="ADAL" clId="{F9DC8332-650A-4F6E-AD93-DF41712C7C1D}" dt="2024-07-22T17:31:28.514" v="31"/>
          <ac:spMkLst>
            <pc:docMk/>
            <pc:sldMk cId="489980690" sldId="2147478444"/>
            <ac:spMk id="2" creationId="{3403F0C1-3C57-E819-72C8-263EF76C906B}"/>
          </ac:spMkLst>
        </pc:spChg>
        <pc:spChg chg="mod ord">
          <ac:chgData name="Szabo, Corinne" userId="5f91d2e2-9041-4610-ba2d-7466ed1f64a1" providerId="ADAL" clId="{F9DC8332-650A-4F6E-AD93-DF41712C7C1D}" dt="2024-07-22T17:31:28.514" v="31"/>
          <ac:spMkLst>
            <pc:docMk/>
            <pc:sldMk cId="489980690" sldId="2147478444"/>
            <ac:spMk id="3" creationId="{7FC15761-378B-E39C-04E2-60DC17F33DAC}"/>
          </ac:spMkLst>
        </pc:spChg>
        <pc:spChg chg="mod ord">
          <ac:chgData name="Szabo, Corinne" userId="5f91d2e2-9041-4610-ba2d-7466ed1f64a1" providerId="ADAL" clId="{F9DC8332-650A-4F6E-AD93-DF41712C7C1D}" dt="2024-07-22T17:31:28.514" v="31"/>
          <ac:spMkLst>
            <pc:docMk/>
            <pc:sldMk cId="489980690" sldId="2147478444"/>
            <ac:spMk id="4" creationId="{975AD373-E7B3-D822-D71D-2CD8C9E345D8}"/>
          </ac:spMkLst>
        </pc:spChg>
        <pc:spChg chg="mod ord">
          <ac:chgData name="Szabo, Corinne" userId="5f91d2e2-9041-4610-ba2d-7466ed1f64a1" providerId="ADAL" clId="{F9DC8332-650A-4F6E-AD93-DF41712C7C1D}" dt="2024-07-22T17:31:28.514" v="31"/>
          <ac:spMkLst>
            <pc:docMk/>
            <pc:sldMk cId="489980690" sldId="2147478444"/>
            <ac:spMk id="5" creationId="{2FDBAAB1-2BC7-A981-942B-434491B096B4}"/>
          </ac:spMkLst>
        </pc:spChg>
      </pc:sldChg>
      <pc:sldChg chg="addSp modSp new mod modNotesTx">
        <pc:chgData name="Szabo, Corinne" userId="5f91d2e2-9041-4610-ba2d-7466ed1f64a1" providerId="ADAL" clId="{F9DC8332-650A-4F6E-AD93-DF41712C7C1D}" dt="2024-07-23T15:56:51.270" v="654" actId="20577"/>
        <pc:sldMkLst>
          <pc:docMk/>
          <pc:sldMk cId="336578954" sldId="2147478454"/>
        </pc:sldMkLst>
        <pc:spChg chg="add mod">
          <ac:chgData name="Szabo, Corinne" userId="5f91d2e2-9041-4610-ba2d-7466ed1f64a1" providerId="ADAL" clId="{F9DC8332-650A-4F6E-AD93-DF41712C7C1D}" dt="2024-07-22T18:27:51.113" v="492" actId="1076"/>
          <ac:spMkLst>
            <pc:docMk/>
            <pc:sldMk cId="336578954" sldId="2147478454"/>
            <ac:spMk id="3" creationId="{2FA47D6D-A3EC-3194-CA91-3496BD431811}"/>
          </ac:spMkLst>
        </pc:spChg>
        <pc:spChg chg="add mod">
          <ac:chgData name="Szabo, Corinne" userId="5f91d2e2-9041-4610-ba2d-7466ed1f64a1" providerId="ADAL" clId="{F9DC8332-650A-4F6E-AD93-DF41712C7C1D}" dt="2024-07-23T15:56:51.270" v="654" actId="20577"/>
          <ac:spMkLst>
            <pc:docMk/>
            <pc:sldMk cId="336578954" sldId="2147478454"/>
            <ac:spMk id="5" creationId="{6B4007FE-E7D0-09B4-4EBB-A38C1E61D414}"/>
          </ac:spMkLst>
        </pc:spChg>
      </pc:sldChg>
      <pc:sldChg chg="del">
        <pc:chgData name="Szabo, Corinne" userId="5f91d2e2-9041-4610-ba2d-7466ed1f64a1" providerId="ADAL" clId="{F9DC8332-650A-4F6E-AD93-DF41712C7C1D}" dt="2024-07-22T18:22:29.068" v="461" actId="47"/>
        <pc:sldMkLst>
          <pc:docMk/>
          <pc:sldMk cId="2231182306" sldId="2147478454"/>
        </pc:sldMkLst>
      </pc:sldChg>
      <pc:sldChg chg="new del">
        <pc:chgData name="Szabo, Corinne" userId="5f91d2e2-9041-4610-ba2d-7466ed1f64a1" providerId="ADAL" clId="{F9DC8332-650A-4F6E-AD93-DF41712C7C1D}" dt="2024-07-22T18:26:42.791" v="484" actId="680"/>
        <pc:sldMkLst>
          <pc:docMk/>
          <pc:sldMk cId="2844494731" sldId="2147478454"/>
        </pc:sldMkLst>
      </pc:sldChg>
      <pc:sldChg chg="addSp modSp new mod modNotesTx">
        <pc:chgData name="Szabo, Corinne" userId="5f91d2e2-9041-4610-ba2d-7466ed1f64a1" providerId="ADAL" clId="{F9DC8332-650A-4F6E-AD93-DF41712C7C1D}" dt="2024-07-23T16:09:30.996" v="1041" actId="6549"/>
        <pc:sldMkLst>
          <pc:docMk/>
          <pc:sldMk cId="20468741" sldId="2147478455"/>
        </pc:sldMkLst>
        <pc:spChg chg="add mod">
          <ac:chgData name="Szabo, Corinne" userId="5f91d2e2-9041-4610-ba2d-7466ed1f64a1" providerId="ADAL" clId="{F9DC8332-650A-4F6E-AD93-DF41712C7C1D}" dt="2024-07-23T15:55:08.998" v="615" actId="1076"/>
          <ac:spMkLst>
            <pc:docMk/>
            <pc:sldMk cId="20468741" sldId="2147478455"/>
            <ac:spMk id="3" creationId="{2D6517BB-0A99-1FCE-F93C-12047A45867F}"/>
          </ac:spMkLst>
        </pc:spChg>
        <pc:spChg chg="add mod">
          <ac:chgData name="Szabo, Corinne" userId="5f91d2e2-9041-4610-ba2d-7466ed1f64a1" providerId="ADAL" clId="{F9DC8332-650A-4F6E-AD93-DF41712C7C1D}" dt="2024-07-23T16:09:30.996" v="1041" actId="6549"/>
          <ac:spMkLst>
            <pc:docMk/>
            <pc:sldMk cId="20468741" sldId="2147478455"/>
            <ac:spMk id="6" creationId="{440BC57B-4640-9493-2461-94630497D1CD}"/>
          </ac:spMkLst>
        </pc:spChg>
        <pc:graphicFrameChg chg="add mod">
          <ac:chgData name="Szabo, Corinne" userId="5f91d2e2-9041-4610-ba2d-7466ed1f64a1" providerId="ADAL" clId="{F9DC8332-650A-4F6E-AD93-DF41712C7C1D}" dt="2024-07-23T16:02:58.542" v="659" actId="14100"/>
          <ac:graphicFrameMkLst>
            <pc:docMk/>
            <pc:sldMk cId="20468741" sldId="2147478455"/>
            <ac:graphicFrameMk id="4" creationId="{E799EE2E-ED8D-B891-C641-966CDB956695}"/>
          </ac:graphicFrameMkLst>
        </pc:graphicFrameChg>
        <pc:graphicFrameChg chg="add mod">
          <ac:chgData name="Szabo, Corinne" userId="5f91d2e2-9041-4610-ba2d-7466ed1f64a1" providerId="ADAL" clId="{F9DC8332-650A-4F6E-AD93-DF41712C7C1D}" dt="2024-07-23T16:03:04.676" v="660" actId="14100"/>
          <ac:graphicFrameMkLst>
            <pc:docMk/>
            <pc:sldMk cId="20468741" sldId="2147478455"/>
            <ac:graphicFrameMk id="5" creationId="{D11C9C46-5E80-D8D9-11E8-21A9FDEA295C}"/>
          </ac:graphicFrameMkLst>
        </pc:graphicFrameChg>
      </pc:sldChg>
      <pc:sldMasterChg chg="del delSldLayout">
        <pc:chgData name="Szabo, Corinne" userId="5f91d2e2-9041-4610-ba2d-7466ed1f64a1" providerId="ADAL" clId="{F9DC8332-650A-4F6E-AD93-DF41712C7C1D}" dt="2024-07-22T17:31:28.130" v="8"/>
        <pc:sldMasterMkLst>
          <pc:docMk/>
          <pc:sldMasterMk cId="31863330" sldId="2147483660"/>
        </pc:sldMasterMkLst>
        <pc:sldLayoutChg chg="del">
          <pc:chgData name="Szabo, Corinne" userId="5f91d2e2-9041-4610-ba2d-7466ed1f64a1" providerId="ADAL" clId="{F9DC8332-650A-4F6E-AD93-DF41712C7C1D}" dt="2024-07-22T17:31:28.130" v="8"/>
          <pc:sldLayoutMkLst>
            <pc:docMk/>
            <pc:sldMasterMk cId="31863330" sldId="2147483660"/>
            <pc:sldLayoutMk cId="2798597219" sldId="2147483661"/>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860025889" sldId="2147483662"/>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580171662" sldId="2147483663"/>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41262922" sldId="2147483664"/>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971854364" sldId="2147483665"/>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1232676584" sldId="2147483666"/>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3964149073" sldId="2147484087"/>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932606103" sldId="2147484088"/>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4109735549" sldId="2147484089"/>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1877101822" sldId="2147484090"/>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3623976430" sldId="2147484091"/>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1932641140" sldId="2147484092"/>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1824036071" sldId="2147484093"/>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851663802" sldId="2147484094"/>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4138587290" sldId="2147484095"/>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143658233" sldId="2147484096"/>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042220139" sldId="2147484097"/>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3712156773" sldId="2147484098"/>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421125248" sldId="2147484099"/>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885368879" sldId="2147484100"/>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1843975786" sldId="2147484101"/>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166191437" sldId="2147484102"/>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483566849" sldId="2147484103"/>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093735413" sldId="2147484104"/>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1862826305" sldId="2147484105"/>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3161148200" sldId="2147484106"/>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3052680755" sldId="2147484107"/>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4084159487" sldId="2147484108"/>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3224856278" sldId="2147484109"/>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276161475" sldId="2147484110"/>
          </pc:sldLayoutMkLst>
        </pc:sldLayoutChg>
        <pc:sldLayoutChg chg="del">
          <pc:chgData name="Szabo, Corinne" userId="5f91d2e2-9041-4610-ba2d-7466ed1f64a1" providerId="ADAL" clId="{F9DC8332-650A-4F6E-AD93-DF41712C7C1D}" dt="2024-07-22T17:31:28.130" v="8"/>
          <pc:sldLayoutMkLst>
            <pc:docMk/>
            <pc:sldMasterMk cId="31863330" sldId="2147483660"/>
            <pc:sldLayoutMk cId="2635626972" sldId="2147484111"/>
          </pc:sldLayoutMkLst>
        </pc:sldLayoutChg>
      </pc:sldMasterChg>
      <pc:sldMasterChg chg="del sldLayoutOrd">
        <pc:chgData name="Szabo, Corinne" userId="5f91d2e2-9041-4610-ba2d-7466ed1f64a1" providerId="ADAL" clId="{F9DC8332-650A-4F6E-AD93-DF41712C7C1D}" dt="2024-07-22T17:31:28.398" v="23"/>
        <pc:sldMasterMkLst>
          <pc:docMk/>
          <pc:sldMasterMk cId="1356614480" sldId="2147483734"/>
        </pc:sldMasterMkLst>
      </pc:sldMasterChg>
      <pc:sldMasterChg chg="del delSldLayout">
        <pc:chgData name="Szabo, Corinne" userId="5f91d2e2-9041-4610-ba2d-7466ed1f64a1" providerId="ADAL" clId="{F9DC8332-650A-4F6E-AD93-DF41712C7C1D}" dt="2024-07-22T17:31:28.137" v="10"/>
        <pc:sldMasterMkLst>
          <pc:docMk/>
          <pc:sldMasterMk cId="4103186230" sldId="2147483776"/>
        </pc:sldMasterMkLst>
        <pc:sldLayoutChg chg="del">
          <pc:chgData name="Szabo, Corinne" userId="5f91d2e2-9041-4610-ba2d-7466ed1f64a1" providerId="ADAL" clId="{F9DC8332-650A-4F6E-AD93-DF41712C7C1D}" dt="2024-07-22T17:31:28.137" v="10"/>
          <pc:sldLayoutMkLst>
            <pc:docMk/>
            <pc:sldMasterMk cId="4103186230" sldId="2147483776"/>
            <pc:sldLayoutMk cId="4097279898" sldId="2147483777"/>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3110427792" sldId="2147483778"/>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918093204" sldId="2147483779"/>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649676394" sldId="2147483780"/>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571455000" sldId="2147483781"/>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2867300647" sldId="2147483782"/>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1225859" sldId="2147483783"/>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48855754" sldId="2147483784"/>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949871754" sldId="2147483785"/>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4104011099" sldId="2147483786"/>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136220635" sldId="2147483787"/>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3389224437" sldId="2147483788"/>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959144018" sldId="2147483789"/>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521753981" sldId="2147483790"/>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4195193064" sldId="2147483791"/>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2771164305" sldId="2147483792"/>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846460957" sldId="2147483793"/>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265953302" sldId="2147483794"/>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429533458" sldId="2147483795"/>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877820842" sldId="2147483796"/>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3397219681" sldId="2147483797"/>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115995202" sldId="2147483798"/>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726504878" sldId="2147483799"/>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2447411365" sldId="2147483800"/>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2917606306" sldId="2147483801"/>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384723374" sldId="2147483802"/>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3265966237" sldId="2147483803"/>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3092985971" sldId="2147483804"/>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44671581" sldId="2147483805"/>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2132419154" sldId="2147483806"/>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70113919" sldId="2147483807"/>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299077052" sldId="2147483808"/>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3288355970" sldId="2147483809"/>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313597974" sldId="2147483810"/>
          </pc:sldLayoutMkLst>
        </pc:sldLayoutChg>
        <pc:sldLayoutChg chg="del">
          <pc:chgData name="Szabo, Corinne" userId="5f91d2e2-9041-4610-ba2d-7466ed1f64a1" providerId="ADAL" clId="{F9DC8332-650A-4F6E-AD93-DF41712C7C1D}" dt="2024-07-22T17:31:28.137" v="10"/>
          <pc:sldLayoutMkLst>
            <pc:docMk/>
            <pc:sldMasterMk cId="4103186230" sldId="2147483776"/>
            <pc:sldLayoutMk cId="149036817" sldId="2147483811"/>
          </pc:sldLayoutMkLst>
        </pc:sldLayoutChg>
      </pc:sldMasterChg>
      <pc:sldMasterChg chg="del delSldLayout">
        <pc:chgData name="Szabo, Corinne" userId="5f91d2e2-9041-4610-ba2d-7466ed1f64a1" providerId="ADAL" clId="{F9DC8332-650A-4F6E-AD93-DF41712C7C1D}" dt="2024-07-22T17:31:28.139" v="11"/>
        <pc:sldMasterMkLst>
          <pc:docMk/>
          <pc:sldMasterMk cId="3169677107" sldId="2147483812"/>
        </pc:sldMasterMkLst>
        <pc:sldLayoutChg chg="del">
          <pc:chgData name="Szabo, Corinne" userId="5f91d2e2-9041-4610-ba2d-7466ed1f64a1" providerId="ADAL" clId="{F9DC8332-650A-4F6E-AD93-DF41712C7C1D}" dt="2024-07-22T17:31:28.139" v="11"/>
          <pc:sldLayoutMkLst>
            <pc:docMk/>
            <pc:sldMasterMk cId="3169677107" sldId="2147483812"/>
            <pc:sldLayoutMk cId="2457607918" sldId="2147483813"/>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1557461076" sldId="2147483814"/>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3848734399" sldId="2147483815"/>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1960387455" sldId="2147483816"/>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513516117" sldId="2147483817"/>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889948703" sldId="2147483818"/>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2656113193" sldId="2147483819"/>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1275970661" sldId="2147483820"/>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115960450" sldId="2147483821"/>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2365489311" sldId="2147483822"/>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517602454" sldId="2147483823"/>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2686250116" sldId="2147483824"/>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446517176" sldId="2147483825"/>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1184429318" sldId="2147483826"/>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1553712839" sldId="2147483827"/>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440755474" sldId="2147483828"/>
          </pc:sldLayoutMkLst>
        </pc:sldLayoutChg>
        <pc:sldLayoutChg chg="del">
          <pc:chgData name="Szabo, Corinne" userId="5f91d2e2-9041-4610-ba2d-7466ed1f64a1" providerId="ADAL" clId="{F9DC8332-650A-4F6E-AD93-DF41712C7C1D}" dt="2024-07-22T17:31:28.139" v="11"/>
          <pc:sldLayoutMkLst>
            <pc:docMk/>
            <pc:sldMasterMk cId="3169677107" sldId="2147483812"/>
            <pc:sldLayoutMk cId="3448368397" sldId="2147483829"/>
          </pc:sldLayoutMkLst>
        </pc:sldLayoutChg>
      </pc:sldMasterChg>
      <pc:sldMasterChg chg="del delSldLayout">
        <pc:chgData name="Szabo, Corinne" userId="5f91d2e2-9041-4610-ba2d-7466ed1f64a1" providerId="ADAL" clId="{F9DC8332-650A-4F6E-AD93-DF41712C7C1D}" dt="2024-07-22T17:31:28.142" v="12"/>
        <pc:sldMasterMkLst>
          <pc:docMk/>
          <pc:sldMasterMk cId="712208673" sldId="2147483831"/>
        </pc:sldMasterMkLst>
        <pc:sldLayoutChg chg="del">
          <pc:chgData name="Szabo, Corinne" userId="5f91d2e2-9041-4610-ba2d-7466ed1f64a1" providerId="ADAL" clId="{F9DC8332-650A-4F6E-AD93-DF41712C7C1D}" dt="2024-07-22T17:31:28.142" v="12"/>
          <pc:sldLayoutMkLst>
            <pc:docMk/>
            <pc:sldMasterMk cId="712208673" sldId="2147483831"/>
            <pc:sldLayoutMk cId="3978314253" sldId="2147483832"/>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248462721" sldId="2147483833"/>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738301995" sldId="2147483834"/>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544087717" sldId="2147483835"/>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2005164943" sldId="2147483836"/>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2822860867" sldId="2147483837"/>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072247312" sldId="2147483838"/>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682609596" sldId="2147483839"/>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074968751" sldId="2147483840"/>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2946997683" sldId="2147483841"/>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749898911" sldId="2147483842"/>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300981173" sldId="2147483843"/>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855407983" sldId="2147483844"/>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2167538092" sldId="2147483845"/>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157045882" sldId="2147483846"/>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2203679043" sldId="2147483847"/>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704470220" sldId="2147483848"/>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413799581" sldId="2147483849"/>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2860623992" sldId="2147483850"/>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159446640" sldId="2147483851"/>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567992324" sldId="2147483852"/>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2368434463" sldId="2147483853"/>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628283144" sldId="2147483854"/>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54350795" sldId="2147483855"/>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662784419" sldId="2147483856"/>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43523917" sldId="2147483857"/>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162028687" sldId="2147483858"/>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4266284006" sldId="2147483859"/>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73795386" sldId="2147483860"/>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585739347" sldId="2147483861"/>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448929671" sldId="2147483862"/>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408218354" sldId="2147483863"/>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4269137163" sldId="2147483864"/>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135689309" sldId="2147483865"/>
          </pc:sldLayoutMkLst>
        </pc:sldLayoutChg>
        <pc:sldLayoutChg chg="del">
          <pc:chgData name="Szabo, Corinne" userId="5f91d2e2-9041-4610-ba2d-7466ed1f64a1" providerId="ADAL" clId="{F9DC8332-650A-4F6E-AD93-DF41712C7C1D}" dt="2024-07-22T17:31:28.142" v="12"/>
          <pc:sldLayoutMkLst>
            <pc:docMk/>
            <pc:sldMasterMk cId="712208673" sldId="2147483831"/>
            <pc:sldLayoutMk cId="3413734348" sldId="2147483866"/>
          </pc:sldLayoutMkLst>
        </pc:sldLayoutChg>
      </pc:sldMasterChg>
      <pc:sldMasterChg chg="delSldLayout modSldLayout sldLayoutOrd">
        <pc:chgData name="Szabo, Corinne" userId="5f91d2e2-9041-4610-ba2d-7466ed1f64a1" providerId="ADAL" clId="{F9DC8332-650A-4F6E-AD93-DF41712C7C1D}" dt="2024-07-22T17:44:24.469" v="168" actId="47"/>
        <pc:sldMasterMkLst>
          <pc:docMk/>
          <pc:sldMasterMk cId="3438207253" sldId="2147483868"/>
        </pc:sldMasterMkLst>
        <pc:sldLayoutChg chg="modSp mod ord">
          <pc:chgData name="Szabo, Corinne" userId="5f91d2e2-9041-4610-ba2d-7466ed1f64a1" providerId="ADAL" clId="{F9DC8332-650A-4F6E-AD93-DF41712C7C1D}" dt="2024-07-22T17:31:28.292" v="20"/>
          <pc:sldLayoutMkLst>
            <pc:docMk/>
            <pc:sldMasterMk cId="3438207253" sldId="2147483868"/>
            <pc:sldLayoutMk cId="816258540" sldId="2147484363"/>
          </pc:sldLayoutMkLst>
          <pc:spChg chg="mod">
            <ac:chgData name="Szabo, Corinne" userId="5f91d2e2-9041-4610-ba2d-7466ed1f64a1" providerId="ADAL" clId="{F9DC8332-650A-4F6E-AD93-DF41712C7C1D}" dt="2024-07-22T17:31:28.292" v="20"/>
            <ac:spMkLst>
              <pc:docMk/>
              <pc:sldMasterMk cId="3438207253" sldId="2147483868"/>
              <pc:sldLayoutMk cId="816258540" sldId="2147484363"/>
              <ac:spMk id="5"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816258540" sldId="2147484363"/>
              <ac:spMk id="14" creationId="{7739A81D-20E5-417D-BD4E-369C17CA4747}"/>
            </ac:spMkLst>
          </pc:spChg>
          <pc:spChg chg="mod">
            <ac:chgData name="Szabo, Corinne" userId="5f91d2e2-9041-4610-ba2d-7466ed1f64a1" providerId="ADAL" clId="{F9DC8332-650A-4F6E-AD93-DF41712C7C1D}" dt="2024-07-22T17:31:28.292" v="20"/>
            <ac:spMkLst>
              <pc:docMk/>
              <pc:sldMasterMk cId="3438207253" sldId="2147483868"/>
              <pc:sldLayoutMk cId="816258540" sldId="2147484363"/>
              <ac:spMk id="20" creationId="{DB4E34FA-C623-4839-9B92-4D9DF6EC507F}"/>
            </ac:spMkLst>
          </pc:spChg>
          <pc:spChg chg="mod">
            <ac:chgData name="Szabo, Corinne" userId="5f91d2e2-9041-4610-ba2d-7466ed1f64a1" providerId="ADAL" clId="{F9DC8332-650A-4F6E-AD93-DF41712C7C1D}" dt="2024-07-22T17:31:28.292" v="20"/>
            <ac:spMkLst>
              <pc:docMk/>
              <pc:sldMasterMk cId="3438207253" sldId="2147483868"/>
              <pc:sldLayoutMk cId="816258540" sldId="2147484363"/>
              <ac:spMk id="41" creationId="{FBE85E36-38D6-4DDE-BD74-8C716E3CFD86}"/>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3400139684" sldId="2147484364"/>
          </pc:sldLayoutMkLst>
          <pc:spChg chg="mod">
            <ac:chgData name="Szabo, Corinne" userId="5f91d2e2-9041-4610-ba2d-7466ed1f64a1" providerId="ADAL" clId="{F9DC8332-650A-4F6E-AD93-DF41712C7C1D}" dt="2024-07-22T17:31:28.292" v="20"/>
            <ac:spMkLst>
              <pc:docMk/>
              <pc:sldMasterMk cId="3438207253" sldId="2147483868"/>
              <pc:sldLayoutMk cId="3400139684" sldId="2147484364"/>
              <ac:spMk id="5"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3400139684" sldId="2147484364"/>
              <ac:spMk id="6"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3400139684" sldId="2147484364"/>
              <ac:spMk id="9" creationId="{A6EC4B31-2DFA-4559-AB10-E11976047660}"/>
            </ac:spMkLst>
          </pc:spChg>
          <pc:spChg chg="mod">
            <ac:chgData name="Szabo, Corinne" userId="5f91d2e2-9041-4610-ba2d-7466ed1f64a1" providerId="ADAL" clId="{F9DC8332-650A-4F6E-AD93-DF41712C7C1D}" dt="2024-07-22T17:31:28.292" v="20"/>
            <ac:spMkLst>
              <pc:docMk/>
              <pc:sldMasterMk cId="3438207253" sldId="2147483868"/>
              <pc:sldLayoutMk cId="3400139684" sldId="2147484364"/>
              <ac:spMk id="11" creationId="{F962AB37-50EC-4503-8AA2-809CFE862FEE}"/>
            </ac:spMkLst>
          </pc:spChg>
          <pc:spChg chg="mod">
            <ac:chgData name="Szabo, Corinne" userId="5f91d2e2-9041-4610-ba2d-7466ed1f64a1" providerId="ADAL" clId="{F9DC8332-650A-4F6E-AD93-DF41712C7C1D}" dt="2024-07-22T17:31:28.292" v="20"/>
            <ac:spMkLst>
              <pc:docMk/>
              <pc:sldMasterMk cId="3438207253" sldId="2147483868"/>
              <pc:sldLayoutMk cId="3400139684" sldId="2147484364"/>
              <ac:spMk id="12" creationId="{C5B3E9C5-B899-4D3C-A9B0-27E24942FE71}"/>
            </ac:spMkLst>
          </pc:spChg>
          <pc:spChg chg="mod">
            <ac:chgData name="Szabo, Corinne" userId="5f91d2e2-9041-4610-ba2d-7466ed1f64a1" providerId="ADAL" clId="{F9DC8332-650A-4F6E-AD93-DF41712C7C1D}" dt="2024-07-22T17:31:28.292" v="20"/>
            <ac:spMkLst>
              <pc:docMk/>
              <pc:sldMasterMk cId="3438207253" sldId="2147483868"/>
              <pc:sldLayoutMk cId="3400139684" sldId="2147484364"/>
              <ac:spMk id="13" creationId="{9669F93A-B977-4DFE-A6C8-3986F7EE0456}"/>
            </ac:spMkLst>
          </pc:spChg>
          <pc:spChg chg="mod">
            <ac:chgData name="Szabo, Corinne" userId="5f91d2e2-9041-4610-ba2d-7466ed1f64a1" providerId="ADAL" clId="{F9DC8332-650A-4F6E-AD93-DF41712C7C1D}" dt="2024-07-22T17:31:28.292" v="20"/>
            <ac:spMkLst>
              <pc:docMk/>
              <pc:sldMasterMk cId="3438207253" sldId="2147483868"/>
              <pc:sldLayoutMk cId="3400139684" sldId="2147484364"/>
              <ac:spMk id="14" creationId="{F97CD7AE-C149-499A-8E8B-78FBC9FF8C8C}"/>
            </ac:spMkLst>
          </pc:spChg>
          <pc:spChg chg="mod">
            <ac:chgData name="Szabo, Corinne" userId="5f91d2e2-9041-4610-ba2d-7466ed1f64a1" providerId="ADAL" clId="{F9DC8332-650A-4F6E-AD93-DF41712C7C1D}" dt="2024-07-22T17:31:28.292" v="20"/>
            <ac:spMkLst>
              <pc:docMk/>
              <pc:sldMasterMk cId="3438207253" sldId="2147483868"/>
              <pc:sldLayoutMk cId="3400139684" sldId="2147484364"/>
              <ac:spMk id="15" creationId="{4F3BCA7B-0501-40F7-B99E-23F44866A3C3}"/>
            </ac:spMkLst>
          </pc:spChg>
          <pc:spChg chg="mod">
            <ac:chgData name="Szabo, Corinne" userId="5f91d2e2-9041-4610-ba2d-7466ed1f64a1" providerId="ADAL" clId="{F9DC8332-650A-4F6E-AD93-DF41712C7C1D}" dt="2024-07-22T17:31:28.292" v="20"/>
            <ac:spMkLst>
              <pc:docMk/>
              <pc:sldMasterMk cId="3438207253" sldId="2147483868"/>
              <pc:sldLayoutMk cId="3400139684" sldId="2147484364"/>
              <ac:spMk id="16" creationId="{D477FE8C-6A1A-4D84-9733-FEB24C12420F}"/>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1108978252" sldId="2147484365"/>
          </pc:sldLayoutMkLst>
          <pc:spChg chg="mod">
            <ac:chgData name="Szabo, Corinne" userId="5f91d2e2-9041-4610-ba2d-7466ed1f64a1" providerId="ADAL" clId="{F9DC8332-650A-4F6E-AD93-DF41712C7C1D}" dt="2024-07-22T17:31:28.292" v="20"/>
            <ac:spMkLst>
              <pc:docMk/>
              <pc:sldMasterMk cId="3438207253" sldId="2147483868"/>
              <pc:sldLayoutMk cId="1108978252" sldId="2147484365"/>
              <ac:spMk id="5"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6"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9" creationId="{A6EC4B31-2DFA-4559-AB10-E11976047660}"/>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11" creationId="{F962AB37-50EC-4503-8AA2-809CFE862FEE}"/>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17" creationId="{C6198300-891C-4CDF-B7FC-448A45252848}"/>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18" creationId="{044CA1F3-5EDB-4E31-B491-6F2F9388C87B}"/>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19" creationId="{469D2F4C-18C8-4DB6-948C-09F2A239761D}"/>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20" creationId="{679BFE12-15D5-4E36-9C80-2F8D4D1262DF}"/>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21" creationId="{46C952A7-F50A-4EEE-A0D1-E4A89AA3FFBE}"/>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22" creationId="{593194FC-AC00-46FC-BBB7-384D720B9AAB}"/>
            </ac:spMkLst>
          </pc:spChg>
          <pc:spChg chg="mod">
            <ac:chgData name="Szabo, Corinne" userId="5f91d2e2-9041-4610-ba2d-7466ed1f64a1" providerId="ADAL" clId="{F9DC8332-650A-4F6E-AD93-DF41712C7C1D}" dt="2024-07-22T17:31:28.292" v="20"/>
            <ac:spMkLst>
              <pc:docMk/>
              <pc:sldMasterMk cId="3438207253" sldId="2147483868"/>
              <pc:sldLayoutMk cId="1108978252" sldId="2147484365"/>
              <ac:spMk id="23" creationId="{59B35118-AE21-4B33-8819-E1D2AC34F08A}"/>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957188182" sldId="2147484366"/>
          </pc:sldLayoutMkLst>
          <pc:spChg chg="mod">
            <ac:chgData name="Szabo, Corinne" userId="5f91d2e2-9041-4610-ba2d-7466ed1f64a1" providerId="ADAL" clId="{F9DC8332-650A-4F6E-AD93-DF41712C7C1D}" dt="2024-07-22T17:31:28.292" v="20"/>
            <ac:spMkLst>
              <pc:docMk/>
              <pc:sldMasterMk cId="3438207253" sldId="2147483868"/>
              <pc:sldLayoutMk cId="957188182" sldId="2147484366"/>
              <ac:spMk id="2" creationId="{78F6AAB6-F2E4-4C18-A86D-448422BA4865}"/>
            </ac:spMkLst>
          </pc:spChg>
          <pc:spChg chg="mod">
            <ac:chgData name="Szabo, Corinne" userId="5f91d2e2-9041-4610-ba2d-7466ed1f64a1" providerId="ADAL" clId="{F9DC8332-650A-4F6E-AD93-DF41712C7C1D}" dt="2024-07-22T17:31:28.292" v="20"/>
            <ac:spMkLst>
              <pc:docMk/>
              <pc:sldMasterMk cId="3438207253" sldId="2147483868"/>
              <pc:sldLayoutMk cId="957188182" sldId="2147484366"/>
              <ac:spMk id="6"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957188182" sldId="2147484366"/>
              <ac:spMk id="9" creationId="{7E363F8D-EEA3-433B-A76A-F8A04A2C93FF}"/>
            </ac:spMkLst>
          </pc:spChg>
          <pc:spChg chg="mod">
            <ac:chgData name="Szabo, Corinne" userId="5f91d2e2-9041-4610-ba2d-7466ed1f64a1" providerId="ADAL" clId="{F9DC8332-650A-4F6E-AD93-DF41712C7C1D}" dt="2024-07-22T17:31:28.292" v="20"/>
            <ac:spMkLst>
              <pc:docMk/>
              <pc:sldMasterMk cId="3438207253" sldId="2147483868"/>
              <pc:sldLayoutMk cId="957188182" sldId="2147484366"/>
              <ac:spMk id="10" creationId="{F11E67DA-00A0-4F1A-B898-BB338E70DE2A}"/>
            </ac:spMkLst>
          </pc:spChg>
          <pc:spChg chg="mod">
            <ac:chgData name="Szabo, Corinne" userId="5f91d2e2-9041-4610-ba2d-7466ed1f64a1" providerId="ADAL" clId="{F9DC8332-650A-4F6E-AD93-DF41712C7C1D}" dt="2024-07-22T17:31:28.292" v="20"/>
            <ac:spMkLst>
              <pc:docMk/>
              <pc:sldMasterMk cId="3438207253" sldId="2147483868"/>
              <pc:sldLayoutMk cId="957188182" sldId="2147484366"/>
              <ac:spMk id="25" creationId="{D61D2F69-37BB-47BA-8265-CA2F040D7CF4}"/>
            </ac:spMkLst>
          </pc:spChg>
          <pc:spChg chg="mod">
            <ac:chgData name="Szabo, Corinne" userId="5f91d2e2-9041-4610-ba2d-7466ed1f64a1" providerId="ADAL" clId="{F9DC8332-650A-4F6E-AD93-DF41712C7C1D}" dt="2024-07-22T17:31:28.292" v="20"/>
            <ac:spMkLst>
              <pc:docMk/>
              <pc:sldMasterMk cId="3438207253" sldId="2147483868"/>
              <pc:sldLayoutMk cId="957188182" sldId="2147484366"/>
              <ac:spMk id="27" creationId="{C16C3C58-3A02-483B-8729-F6F5F6328C4F}"/>
            </ac:spMkLst>
          </pc:spChg>
          <pc:spChg chg="mod">
            <ac:chgData name="Szabo, Corinne" userId="5f91d2e2-9041-4610-ba2d-7466ed1f64a1" providerId="ADAL" clId="{F9DC8332-650A-4F6E-AD93-DF41712C7C1D}" dt="2024-07-22T17:31:28.292" v="20"/>
            <ac:spMkLst>
              <pc:docMk/>
              <pc:sldMasterMk cId="3438207253" sldId="2147483868"/>
              <pc:sldLayoutMk cId="957188182" sldId="2147484366"/>
              <ac:spMk id="28" creationId="{F1EE69F4-857D-4A73-8B71-041F161F562B}"/>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1825512408" sldId="2147484367"/>
          </pc:sldLayoutMkLst>
          <pc:spChg chg="mod">
            <ac:chgData name="Szabo, Corinne" userId="5f91d2e2-9041-4610-ba2d-7466ed1f64a1" providerId="ADAL" clId="{F9DC8332-650A-4F6E-AD93-DF41712C7C1D}" dt="2024-07-22T17:31:28.292" v="20"/>
            <ac:spMkLst>
              <pc:docMk/>
              <pc:sldMasterMk cId="3438207253" sldId="2147483868"/>
              <pc:sldLayoutMk cId="1825512408" sldId="2147484367"/>
              <ac:spMk id="6"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1825512408" sldId="2147484367"/>
              <ac:spMk id="9" creationId="{7E363F8D-EEA3-433B-A76A-F8A04A2C93FF}"/>
            </ac:spMkLst>
          </pc:spChg>
          <pc:spChg chg="mod">
            <ac:chgData name="Szabo, Corinne" userId="5f91d2e2-9041-4610-ba2d-7466ed1f64a1" providerId="ADAL" clId="{F9DC8332-650A-4F6E-AD93-DF41712C7C1D}" dt="2024-07-22T17:31:28.292" v="20"/>
            <ac:spMkLst>
              <pc:docMk/>
              <pc:sldMasterMk cId="3438207253" sldId="2147483868"/>
              <pc:sldLayoutMk cId="1825512408" sldId="2147484367"/>
              <ac:spMk id="10" creationId="{F11E67DA-00A0-4F1A-B898-BB338E70DE2A}"/>
            </ac:spMkLst>
          </pc:spChg>
          <pc:spChg chg="mod">
            <ac:chgData name="Szabo, Corinne" userId="5f91d2e2-9041-4610-ba2d-7466ed1f64a1" providerId="ADAL" clId="{F9DC8332-650A-4F6E-AD93-DF41712C7C1D}" dt="2024-07-22T17:31:28.292" v="20"/>
            <ac:spMkLst>
              <pc:docMk/>
              <pc:sldMasterMk cId="3438207253" sldId="2147483868"/>
              <pc:sldLayoutMk cId="1825512408" sldId="2147484367"/>
              <ac:spMk id="13" creationId="{4958C054-839F-4DE0-821D-EA7EB605C25A}"/>
            </ac:spMkLst>
          </pc:spChg>
          <pc:spChg chg="mod">
            <ac:chgData name="Szabo, Corinne" userId="5f91d2e2-9041-4610-ba2d-7466ed1f64a1" providerId="ADAL" clId="{F9DC8332-650A-4F6E-AD93-DF41712C7C1D}" dt="2024-07-22T17:31:28.292" v="20"/>
            <ac:spMkLst>
              <pc:docMk/>
              <pc:sldMasterMk cId="3438207253" sldId="2147483868"/>
              <pc:sldLayoutMk cId="1825512408" sldId="2147484367"/>
              <ac:spMk id="26" creationId="{9E2829E9-8450-4387-8829-2806A9CFA66C}"/>
            </ac:spMkLst>
          </pc:spChg>
          <pc:spChg chg="mod">
            <ac:chgData name="Szabo, Corinne" userId="5f91d2e2-9041-4610-ba2d-7466ed1f64a1" providerId="ADAL" clId="{F9DC8332-650A-4F6E-AD93-DF41712C7C1D}" dt="2024-07-22T17:31:28.292" v="20"/>
            <ac:spMkLst>
              <pc:docMk/>
              <pc:sldMasterMk cId="3438207253" sldId="2147483868"/>
              <pc:sldLayoutMk cId="1825512408" sldId="2147484367"/>
              <ac:spMk id="27" creationId="{C16C3C58-3A02-483B-8729-F6F5F6328C4F}"/>
            </ac:spMkLst>
          </pc:spChg>
          <pc:spChg chg="mod">
            <ac:chgData name="Szabo, Corinne" userId="5f91d2e2-9041-4610-ba2d-7466ed1f64a1" providerId="ADAL" clId="{F9DC8332-650A-4F6E-AD93-DF41712C7C1D}" dt="2024-07-22T17:31:28.292" v="20"/>
            <ac:spMkLst>
              <pc:docMk/>
              <pc:sldMasterMk cId="3438207253" sldId="2147483868"/>
              <pc:sldLayoutMk cId="1825512408" sldId="2147484367"/>
              <ac:spMk id="28" creationId="{F1EE69F4-857D-4A73-8B71-041F161F562B}"/>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653947974" sldId="2147484368"/>
          </pc:sldLayoutMkLst>
          <pc:spChg chg="mod">
            <ac:chgData name="Szabo, Corinne" userId="5f91d2e2-9041-4610-ba2d-7466ed1f64a1" providerId="ADAL" clId="{F9DC8332-650A-4F6E-AD93-DF41712C7C1D}" dt="2024-07-22T17:31:28.292" v="20"/>
            <ac:spMkLst>
              <pc:docMk/>
              <pc:sldMasterMk cId="3438207253" sldId="2147483868"/>
              <pc:sldLayoutMk cId="653947974" sldId="2147484368"/>
              <ac:spMk id="6"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653947974" sldId="2147484368"/>
              <ac:spMk id="9" creationId="{7E363F8D-EEA3-433B-A76A-F8A04A2C93FF}"/>
            </ac:spMkLst>
          </pc:spChg>
          <pc:spChg chg="mod">
            <ac:chgData name="Szabo, Corinne" userId="5f91d2e2-9041-4610-ba2d-7466ed1f64a1" providerId="ADAL" clId="{F9DC8332-650A-4F6E-AD93-DF41712C7C1D}" dt="2024-07-22T17:31:28.292" v="20"/>
            <ac:spMkLst>
              <pc:docMk/>
              <pc:sldMasterMk cId="3438207253" sldId="2147483868"/>
              <pc:sldLayoutMk cId="653947974" sldId="2147484368"/>
              <ac:spMk id="10" creationId="{F11E67DA-00A0-4F1A-B898-BB338E70DE2A}"/>
            </ac:spMkLst>
          </pc:spChg>
          <pc:spChg chg="mod">
            <ac:chgData name="Szabo, Corinne" userId="5f91d2e2-9041-4610-ba2d-7466ed1f64a1" providerId="ADAL" clId="{F9DC8332-650A-4F6E-AD93-DF41712C7C1D}" dt="2024-07-22T17:31:28.292" v="20"/>
            <ac:spMkLst>
              <pc:docMk/>
              <pc:sldMasterMk cId="3438207253" sldId="2147483868"/>
              <pc:sldLayoutMk cId="653947974" sldId="2147484368"/>
              <ac:spMk id="13" creationId="{4958C054-839F-4DE0-821D-EA7EB605C25A}"/>
            </ac:spMkLst>
          </pc:spChg>
          <pc:spChg chg="mod">
            <ac:chgData name="Szabo, Corinne" userId="5f91d2e2-9041-4610-ba2d-7466ed1f64a1" providerId="ADAL" clId="{F9DC8332-650A-4F6E-AD93-DF41712C7C1D}" dt="2024-07-22T17:31:28.292" v="20"/>
            <ac:spMkLst>
              <pc:docMk/>
              <pc:sldMasterMk cId="3438207253" sldId="2147483868"/>
              <pc:sldLayoutMk cId="653947974" sldId="2147484368"/>
              <ac:spMk id="27" creationId="{C16C3C58-3A02-483B-8729-F6F5F6328C4F}"/>
            </ac:spMkLst>
          </pc:spChg>
          <pc:spChg chg="mod">
            <ac:chgData name="Szabo, Corinne" userId="5f91d2e2-9041-4610-ba2d-7466ed1f64a1" providerId="ADAL" clId="{F9DC8332-650A-4F6E-AD93-DF41712C7C1D}" dt="2024-07-22T17:31:28.292" v="20"/>
            <ac:spMkLst>
              <pc:docMk/>
              <pc:sldMasterMk cId="3438207253" sldId="2147483868"/>
              <pc:sldLayoutMk cId="653947974" sldId="2147484368"/>
              <ac:spMk id="28" creationId="{F1EE69F4-857D-4A73-8B71-041F161F562B}"/>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2756005314" sldId="2147484369"/>
          </pc:sldLayoutMkLst>
          <pc:spChg chg="mod">
            <ac:chgData name="Szabo, Corinne" userId="5f91d2e2-9041-4610-ba2d-7466ed1f64a1" providerId="ADAL" clId="{F9DC8332-650A-4F6E-AD93-DF41712C7C1D}" dt="2024-07-22T17:31:28.292" v="20"/>
            <ac:spMkLst>
              <pc:docMk/>
              <pc:sldMasterMk cId="3438207253" sldId="2147483868"/>
              <pc:sldLayoutMk cId="2756005314" sldId="2147484369"/>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7" creationId="{A4EC7FDF-598C-4F07-B51E-EA09316920A7}"/>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9" creationId="{00917691-819C-42A3-84E7-BB4918045702}"/>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10" creationId="{506018C7-23AA-4F16-9434-3E8994F999B4}"/>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11" creationId="{FD774C5B-6035-4185-9BDE-DDB15B8A7A5F}"/>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12" creationId="{A5E543C6-1776-417C-A381-3248B3DE5B11}"/>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14" creationId="{9055D76C-39DA-42A4-AF4C-BABEB32966EB}"/>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15" creationId="{25C1C280-CBCB-48A2-8E74-916061520FDF}"/>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16" creationId="{18F6D520-00DF-4ED4-B209-E7BFD6156BD8}"/>
            </ac:spMkLst>
          </pc:spChg>
          <pc:spChg chg="mod">
            <ac:chgData name="Szabo, Corinne" userId="5f91d2e2-9041-4610-ba2d-7466ed1f64a1" providerId="ADAL" clId="{F9DC8332-650A-4F6E-AD93-DF41712C7C1D}" dt="2024-07-22T17:31:28.292" v="20"/>
            <ac:spMkLst>
              <pc:docMk/>
              <pc:sldMasterMk cId="3438207253" sldId="2147483868"/>
              <pc:sldLayoutMk cId="2756005314" sldId="2147484369"/>
              <ac:spMk id="17" creationId="{86553560-FC2D-4819-8FE6-AD3C932F8997}"/>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2751939619" sldId="2147484370"/>
          </pc:sldLayoutMkLst>
          <pc:spChg chg="mod">
            <ac:chgData name="Szabo, Corinne" userId="5f91d2e2-9041-4610-ba2d-7466ed1f64a1" providerId="ADAL" clId="{F9DC8332-650A-4F6E-AD93-DF41712C7C1D}" dt="2024-07-22T17:31:28.292" v="20"/>
            <ac:spMkLst>
              <pc:docMk/>
              <pc:sldMasterMk cId="3438207253" sldId="2147483868"/>
              <pc:sldLayoutMk cId="2751939619" sldId="2147484370"/>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11" creationId="{FD774C5B-6035-4185-9BDE-DDB15B8A7A5F}"/>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14" creationId="{9055D76C-39DA-42A4-AF4C-BABEB32966EB}"/>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16" creationId="{18F6D520-00DF-4ED4-B209-E7BFD6156BD8}"/>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17" creationId="{86553560-FC2D-4819-8FE6-AD3C932F8997}"/>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28" creationId="{B2E427D2-44B7-4231-BE08-6119713FF637}"/>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29" creationId="{BAF961C0-A232-49BE-9E8F-69823A55AFD9}"/>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30" creationId="{9158BA98-678D-4CCB-8811-531B29A2FB54}"/>
            </ac:spMkLst>
          </pc:spChg>
          <pc:spChg chg="mod">
            <ac:chgData name="Szabo, Corinne" userId="5f91d2e2-9041-4610-ba2d-7466ed1f64a1" providerId="ADAL" clId="{F9DC8332-650A-4F6E-AD93-DF41712C7C1D}" dt="2024-07-22T17:31:28.292" v="20"/>
            <ac:spMkLst>
              <pc:docMk/>
              <pc:sldMasterMk cId="3438207253" sldId="2147483868"/>
              <pc:sldLayoutMk cId="2751939619" sldId="2147484370"/>
              <ac:spMk id="31" creationId="{603F57E9-CF14-4327-BAEB-ADBCA7C1E991}"/>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2905890854" sldId="2147484371"/>
          </pc:sldLayoutMkLst>
          <pc:spChg chg="mod">
            <ac:chgData name="Szabo, Corinne" userId="5f91d2e2-9041-4610-ba2d-7466ed1f64a1" providerId="ADAL" clId="{F9DC8332-650A-4F6E-AD93-DF41712C7C1D}" dt="2024-07-22T17:31:28.292" v="20"/>
            <ac:spMkLst>
              <pc:docMk/>
              <pc:sldMasterMk cId="3438207253" sldId="2147483868"/>
              <pc:sldLayoutMk cId="2905890854" sldId="2147484371"/>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2905890854" sldId="2147484371"/>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2905890854" sldId="2147484371"/>
              <ac:spMk id="7" creationId="{A4EC7FDF-598C-4F07-B51E-EA09316920A7}"/>
            </ac:spMkLst>
          </pc:spChg>
          <pc:spChg chg="mod">
            <ac:chgData name="Szabo, Corinne" userId="5f91d2e2-9041-4610-ba2d-7466ed1f64a1" providerId="ADAL" clId="{F9DC8332-650A-4F6E-AD93-DF41712C7C1D}" dt="2024-07-22T17:31:28.292" v="20"/>
            <ac:spMkLst>
              <pc:docMk/>
              <pc:sldMasterMk cId="3438207253" sldId="2147483868"/>
              <pc:sldLayoutMk cId="2905890854" sldId="2147484371"/>
              <ac:spMk id="14" creationId="{9055D76C-39DA-42A4-AF4C-BABEB32966EB}"/>
            </ac:spMkLst>
          </pc:spChg>
          <pc:spChg chg="mod">
            <ac:chgData name="Szabo, Corinne" userId="5f91d2e2-9041-4610-ba2d-7466ed1f64a1" providerId="ADAL" clId="{F9DC8332-650A-4F6E-AD93-DF41712C7C1D}" dt="2024-07-22T17:31:28.292" v="20"/>
            <ac:spMkLst>
              <pc:docMk/>
              <pc:sldMasterMk cId="3438207253" sldId="2147483868"/>
              <pc:sldLayoutMk cId="2905890854" sldId="2147484371"/>
              <ac:spMk id="16" creationId="{18F6D520-00DF-4ED4-B209-E7BFD6156BD8}"/>
            </ac:spMkLst>
          </pc:spChg>
          <pc:spChg chg="mod">
            <ac:chgData name="Szabo, Corinne" userId="5f91d2e2-9041-4610-ba2d-7466ed1f64a1" providerId="ADAL" clId="{F9DC8332-650A-4F6E-AD93-DF41712C7C1D}" dt="2024-07-22T17:31:28.292" v="20"/>
            <ac:spMkLst>
              <pc:docMk/>
              <pc:sldMasterMk cId="3438207253" sldId="2147483868"/>
              <pc:sldLayoutMk cId="2905890854" sldId="2147484371"/>
              <ac:spMk id="17" creationId="{86553560-FC2D-4819-8FE6-AD3C932F8997}"/>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2063042955" sldId="2147484372"/>
          </pc:sldLayoutMkLst>
          <pc:spChg chg="mod">
            <ac:chgData name="Szabo, Corinne" userId="5f91d2e2-9041-4610-ba2d-7466ed1f64a1" providerId="ADAL" clId="{F9DC8332-650A-4F6E-AD93-DF41712C7C1D}" dt="2024-07-22T17:31:28.292" v="20"/>
            <ac:spMkLst>
              <pc:docMk/>
              <pc:sldMasterMk cId="3438207253" sldId="2147483868"/>
              <pc:sldLayoutMk cId="2063042955" sldId="2147484372"/>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2063042955" sldId="2147484372"/>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2063042955" sldId="2147484372"/>
              <ac:spMk id="7" creationId="{A4EC7FDF-598C-4F07-B51E-EA09316920A7}"/>
            </ac:spMkLst>
          </pc:spChg>
          <pc:spChg chg="mod">
            <ac:chgData name="Szabo, Corinne" userId="5f91d2e2-9041-4610-ba2d-7466ed1f64a1" providerId="ADAL" clId="{F9DC8332-650A-4F6E-AD93-DF41712C7C1D}" dt="2024-07-22T17:31:28.292" v="20"/>
            <ac:spMkLst>
              <pc:docMk/>
              <pc:sldMasterMk cId="3438207253" sldId="2147483868"/>
              <pc:sldLayoutMk cId="2063042955" sldId="2147484372"/>
              <ac:spMk id="14" creationId="{9055D76C-39DA-42A4-AF4C-BABEB32966EB}"/>
            </ac:spMkLst>
          </pc:spChg>
          <pc:spChg chg="mod">
            <ac:chgData name="Szabo, Corinne" userId="5f91d2e2-9041-4610-ba2d-7466ed1f64a1" providerId="ADAL" clId="{F9DC8332-650A-4F6E-AD93-DF41712C7C1D}" dt="2024-07-22T17:31:28.292" v="20"/>
            <ac:spMkLst>
              <pc:docMk/>
              <pc:sldMasterMk cId="3438207253" sldId="2147483868"/>
              <pc:sldLayoutMk cId="2063042955" sldId="2147484372"/>
              <ac:spMk id="16" creationId="{18F6D520-00DF-4ED4-B209-E7BFD6156BD8}"/>
            </ac:spMkLst>
          </pc:spChg>
          <pc:spChg chg="mod">
            <ac:chgData name="Szabo, Corinne" userId="5f91d2e2-9041-4610-ba2d-7466ed1f64a1" providerId="ADAL" clId="{F9DC8332-650A-4F6E-AD93-DF41712C7C1D}" dt="2024-07-22T17:31:28.292" v="20"/>
            <ac:spMkLst>
              <pc:docMk/>
              <pc:sldMasterMk cId="3438207253" sldId="2147483868"/>
              <pc:sldLayoutMk cId="2063042955" sldId="2147484372"/>
              <ac:spMk id="17" creationId="{86553560-FC2D-4819-8FE6-AD3C932F8997}"/>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540150705" sldId="2147484373"/>
          </pc:sldLayoutMkLst>
          <pc:spChg chg="mod">
            <ac:chgData name="Szabo, Corinne" userId="5f91d2e2-9041-4610-ba2d-7466ed1f64a1" providerId="ADAL" clId="{F9DC8332-650A-4F6E-AD93-DF41712C7C1D}" dt="2024-07-22T17:31:28.292" v="20"/>
            <ac:spMkLst>
              <pc:docMk/>
              <pc:sldMasterMk cId="3438207253" sldId="2147483868"/>
              <pc:sldLayoutMk cId="540150705" sldId="2147484373"/>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540150705" sldId="2147484373"/>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540150705" sldId="2147484373"/>
              <ac:spMk id="8" creationId="{8487CAE0-18C9-4499-B74E-BEEC84738C97}"/>
            </ac:spMkLst>
          </pc:spChg>
          <pc:spChg chg="mod">
            <ac:chgData name="Szabo, Corinne" userId="5f91d2e2-9041-4610-ba2d-7466ed1f64a1" providerId="ADAL" clId="{F9DC8332-650A-4F6E-AD93-DF41712C7C1D}" dt="2024-07-22T17:31:28.292" v="20"/>
            <ac:spMkLst>
              <pc:docMk/>
              <pc:sldMasterMk cId="3438207253" sldId="2147483868"/>
              <pc:sldLayoutMk cId="540150705" sldId="2147484373"/>
              <ac:spMk id="14" creationId="{9055D76C-39DA-42A4-AF4C-BABEB32966EB}"/>
            </ac:spMkLst>
          </pc:spChg>
          <pc:spChg chg="mod">
            <ac:chgData name="Szabo, Corinne" userId="5f91d2e2-9041-4610-ba2d-7466ed1f64a1" providerId="ADAL" clId="{F9DC8332-650A-4F6E-AD93-DF41712C7C1D}" dt="2024-07-22T17:31:28.292" v="20"/>
            <ac:spMkLst>
              <pc:docMk/>
              <pc:sldMasterMk cId="3438207253" sldId="2147483868"/>
              <pc:sldLayoutMk cId="540150705" sldId="2147484373"/>
              <ac:spMk id="16" creationId="{18F6D520-00DF-4ED4-B209-E7BFD6156BD8}"/>
            </ac:spMkLst>
          </pc:spChg>
          <pc:spChg chg="mod">
            <ac:chgData name="Szabo, Corinne" userId="5f91d2e2-9041-4610-ba2d-7466ed1f64a1" providerId="ADAL" clId="{F9DC8332-650A-4F6E-AD93-DF41712C7C1D}" dt="2024-07-22T17:31:28.292" v="20"/>
            <ac:spMkLst>
              <pc:docMk/>
              <pc:sldMasterMk cId="3438207253" sldId="2147483868"/>
              <pc:sldLayoutMk cId="540150705" sldId="2147484373"/>
              <ac:spMk id="17" creationId="{86553560-FC2D-4819-8FE6-AD3C932F8997}"/>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887665897" sldId="2147484374"/>
          </pc:sldLayoutMkLst>
          <pc:spChg chg="mod">
            <ac:chgData name="Szabo, Corinne" userId="5f91d2e2-9041-4610-ba2d-7466ed1f64a1" providerId="ADAL" clId="{F9DC8332-650A-4F6E-AD93-DF41712C7C1D}" dt="2024-07-22T17:31:28.292" v="20"/>
            <ac:spMkLst>
              <pc:docMk/>
              <pc:sldMasterMk cId="3438207253" sldId="2147483868"/>
              <pc:sldLayoutMk cId="887665897" sldId="2147484374"/>
              <ac:spMk id="3" creationId="{CCD3B5E4-F8D8-4E56-8B0D-0ADE716A272A}"/>
            </ac:spMkLst>
          </pc:spChg>
          <pc:spChg chg="mod">
            <ac:chgData name="Szabo, Corinne" userId="5f91d2e2-9041-4610-ba2d-7466ed1f64a1" providerId="ADAL" clId="{F9DC8332-650A-4F6E-AD93-DF41712C7C1D}" dt="2024-07-22T17:31:28.292" v="20"/>
            <ac:spMkLst>
              <pc:docMk/>
              <pc:sldMasterMk cId="3438207253" sldId="2147483868"/>
              <pc:sldLayoutMk cId="887665897" sldId="2147484374"/>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887665897" sldId="2147484374"/>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887665897" sldId="2147484374"/>
              <ac:spMk id="16" creationId="{18F6D520-00DF-4ED4-B209-E7BFD6156BD8}"/>
            </ac:spMkLst>
          </pc:spChg>
          <pc:spChg chg="mod">
            <ac:chgData name="Szabo, Corinne" userId="5f91d2e2-9041-4610-ba2d-7466ed1f64a1" providerId="ADAL" clId="{F9DC8332-650A-4F6E-AD93-DF41712C7C1D}" dt="2024-07-22T17:31:28.292" v="20"/>
            <ac:spMkLst>
              <pc:docMk/>
              <pc:sldMasterMk cId="3438207253" sldId="2147483868"/>
              <pc:sldLayoutMk cId="887665897" sldId="2147484374"/>
              <ac:spMk id="17" creationId="{86553560-FC2D-4819-8FE6-AD3C932F8997}"/>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956318353" sldId="2147484375"/>
          </pc:sldLayoutMkLst>
          <pc:spChg chg="mod">
            <ac:chgData name="Szabo, Corinne" userId="5f91d2e2-9041-4610-ba2d-7466ed1f64a1" providerId="ADAL" clId="{F9DC8332-650A-4F6E-AD93-DF41712C7C1D}" dt="2024-07-22T17:31:28.292" v="20"/>
            <ac:spMkLst>
              <pc:docMk/>
              <pc:sldMasterMk cId="3438207253" sldId="2147483868"/>
              <pc:sldLayoutMk cId="956318353" sldId="2147484375"/>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956318353" sldId="2147484375"/>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956318353" sldId="2147484375"/>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956318353" sldId="2147484375"/>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956318353" sldId="2147484375"/>
              <ac:spMk id="7" creationId="{A4EC7FDF-598C-4F07-B51E-EA09316920A7}"/>
            </ac:spMkLst>
          </pc:spChg>
          <pc:spChg chg="mod">
            <ac:chgData name="Szabo, Corinne" userId="5f91d2e2-9041-4610-ba2d-7466ed1f64a1" providerId="ADAL" clId="{F9DC8332-650A-4F6E-AD93-DF41712C7C1D}" dt="2024-07-22T17:31:28.292" v="20"/>
            <ac:spMkLst>
              <pc:docMk/>
              <pc:sldMasterMk cId="3438207253" sldId="2147483868"/>
              <pc:sldLayoutMk cId="956318353" sldId="2147484375"/>
              <ac:spMk id="16" creationId="{F39A3DC5-89B3-42C4-A8B4-C3CFDDCE2DD0}"/>
            </ac:spMkLst>
          </pc:spChg>
          <pc:spChg chg="mod">
            <ac:chgData name="Szabo, Corinne" userId="5f91d2e2-9041-4610-ba2d-7466ed1f64a1" providerId="ADAL" clId="{F9DC8332-650A-4F6E-AD93-DF41712C7C1D}" dt="2024-07-22T17:31:28.292" v="20"/>
            <ac:spMkLst>
              <pc:docMk/>
              <pc:sldMasterMk cId="3438207253" sldId="2147483868"/>
              <pc:sldLayoutMk cId="956318353" sldId="2147484375"/>
              <ac:spMk id="17" creationId="{67C29AE4-5AED-4CB2-BDAA-6B2B33C46C2A}"/>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2454306711" sldId="2147484376"/>
          </pc:sldLayoutMkLst>
          <pc:spChg chg="mod">
            <ac:chgData name="Szabo, Corinne" userId="5f91d2e2-9041-4610-ba2d-7466ed1f64a1" providerId="ADAL" clId="{F9DC8332-650A-4F6E-AD93-DF41712C7C1D}" dt="2024-07-22T17:31:28.292" v="20"/>
            <ac:spMkLst>
              <pc:docMk/>
              <pc:sldMasterMk cId="3438207253" sldId="2147483868"/>
              <pc:sldLayoutMk cId="2454306711" sldId="2147484376"/>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9" creationId="{00917691-819C-42A3-84E7-BB4918045702}"/>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10" creationId="{506018C7-23AA-4F16-9434-3E8994F999B4}"/>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16" creationId="{18F6D520-00DF-4ED4-B209-E7BFD6156BD8}"/>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17" creationId="{86553560-FC2D-4819-8FE6-AD3C932F8997}"/>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21" creationId="{34371AC1-D0FC-4409-8108-A028C655B206}"/>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22" creationId="{A0339B73-3DAE-4696-B2C4-AB2C296FFFBC}"/>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24" creationId="{179A2654-FFD1-4A53-A8A9-7AC651369696}"/>
            </ac:spMkLst>
          </pc:spChg>
          <pc:spChg chg="mod">
            <ac:chgData name="Szabo, Corinne" userId="5f91d2e2-9041-4610-ba2d-7466ed1f64a1" providerId="ADAL" clId="{F9DC8332-650A-4F6E-AD93-DF41712C7C1D}" dt="2024-07-22T17:31:28.292" v="20"/>
            <ac:spMkLst>
              <pc:docMk/>
              <pc:sldMasterMk cId="3438207253" sldId="2147483868"/>
              <pc:sldLayoutMk cId="2454306711" sldId="2147484376"/>
              <ac:spMk id="25" creationId="{7F77922E-300B-4EC9-8500-DD45006C9BFD}"/>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1043834517" sldId="2147484377"/>
          </pc:sldLayoutMkLst>
          <pc:spChg chg="mod">
            <ac:chgData name="Szabo, Corinne" userId="5f91d2e2-9041-4610-ba2d-7466ed1f64a1" providerId="ADAL" clId="{F9DC8332-650A-4F6E-AD93-DF41712C7C1D}" dt="2024-07-22T17:31:28.292" v="20"/>
            <ac:spMkLst>
              <pc:docMk/>
              <pc:sldMasterMk cId="3438207253" sldId="2147483868"/>
              <pc:sldLayoutMk cId="1043834517" sldId="2147484377"/>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9" creationId="{00917691-819C-42A3-84E7-BB4918045702}"/>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10" creationId="{506018C7-23AA-4F16-9434-3E8994F999B4}"/>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16" creationId="{18F6D520-00DF-4ED4-B209-E7BFD6156BD8}"/>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17" creationId="{86553560-FC2D-4819-8FE6-AD3C932F8997}"/>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18" creationId="{A147DE8D-8891-46EE-8AB0-11512AF1D40D}"/>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19" creationId="{32BF79EA-A7C6-4F74-BB66-78E7F6B5C12D}"/>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23" creationId="{8B35CDE5-EFFA-4FB5-9972-25A607658134}"/>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26" creationId="{7D204983-8312-4BC8-89D6-158DF6D0CE87}"/>
            </ac:spMkLst>
          </pc:spChg>
          <pc:spChg chg="mod">
            <ac:chgData name="Szabo, Corinne" userId="5f91d2e2-9041-4610-ba2d-7466ed1f64a1" providerId="ADAL" clId="{F9DC8332-650A-4F6E-AD93-DF41712C7C1D}" dt="2024-07-22T17:31:28.292" v="20"/>
            <ac:spMkLst>
              <pc:docMk/>
              <pc:sldMasterMk cId="3438207253" sldId="2147483868"/>
              <pc:sldLayoutMk cId="1043834517" sldId="2147484377"/>
              <ac:spMk id="27" creationId="{8E08D1D0-00B7-4E86-BCA0-5B0B59E3B89C}"/>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1957211393" sldId="2147484378"/>
          </pc:sldLayoutMkLst>
          <pc:spChg chg="mod">
            <ac:chgData name="Szabo, Corinne" userId="5f91d2e2-9041-4610-ba2d-7466ed1f64a1" providerId="ADAL" clId="{F9DC8332-650A-4F6E-AD93-DF41712C7C1D}" dt="2024-07-22T17:31:28.292" v="20"/>
            <ac:spMkLst>
              <pc:docMk/>
              <pc:sldMasterMk cId="3438207253" sldId="2147483868"/>
              <pc:sldLayoutMk cId="1957211393" sldId="2147484378"/>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1957211393" sldId="2147484378"/>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1957211393" sldId="2147484378"/>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1957211393" sldId="2147484378"/>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1957211393" sldId="2147484378"/>
              <ac:spMk id="16" creationId="{F39A3DC5-89B3-42C4-A8B4-C3CFDDCE2DD0}"/>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3171497602" sldId="2147484379"/>
          </pc:sldLayoutMkLst>
          <pc:spChg chg="mod">
            <ac:chgData name="Szabo, Corinne" userId="5f91d2e2-9041-4610-ba2d-7466ed1f64a1" providerId="ADAL" clId="{F9DC8332-650A-4F6E-AD93-DF41712C7C1D}" dt="2024-07-22T17:31:28.292" v="20"/>
            <ac:spMkLst>
              <pc:docMk/>
              <pc:sldMasterMk cId="3438207253" sldId="2147483868"/>
              <pc:sldLayoutMk cId="3171497602" sldId="2147484379"/>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12" creationId="{C4EF0926-67AF-4DB0-99F3-9330034ADB73}"/>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13" creationId="{862C56E4-94D2-408E-838A-EB8784194808}"/>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14" creationId="{0796A941-953B-44B8-A773-4DBF7A300DCF}"/>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15" creationId="{E317AE3B-1B63-4F2A-9579-E46A9FB55127}"/>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16" creationId="{F39A3DC5-89B3-42C4-A8B4-C3CFDDCE2DD0}"/>
            </ac:spMkLst>
          </pc:spChg>
          <pc:spChg chg="mod">
            <ac:chgData name="Szabo, Corinne" userId="5f91d2e2-9041-4610-ba2d-7466ed1f64a1" providerId="ADAL" clId="{F9DC8332-650A-4F6E-AD93-DF41712C7C1D}" dt="2024-07-22T17:31:28.292" v="20"/>
            <ac:spMkLst>
              <pc:docMk/>
              <pc:sldMasterMk cId="3438207253" sldId="2147483868"/>
              <pc:sldLayoutMk cId="3171497602" sldId="2147484379"/>
              <ac:spMk id="17" creationId="{71B39A0B-88D1-44DD-97CA-2C93B4271CAF}"/>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1903097238" sldId="2147484380"/>
          </pc:sldLayoutMkLst>
          <pc:spChg chg="mod">
            <ac:chgData name="Szabo, Corinne" userId="5f91d2e2-9041-4610-ba2d-7466ed1f64a1" providerId="ADAL" clId="{F9DC8332-650A-4F6E-AD93-DF41712C7C1D}" dt="2024-07-22T17:31:28.292" v="20"/>
            <ac:spMkLst>
              <pc:docMk/>
              <pc:sldMasterMk cId="3438207253" sldId="2147483868"/>
              <pc:sldLayoutMk cId="1903097238" sldId="2147484380"/>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14" creationId="{0796A941-953B-44B8-A773-4DBF7A300DCF}"/>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16" creationId="{F39A3DC5-89B3-42C4-A8B4-C3CFDDCE2DD0}"/>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19" creationId="{D4246ADE-C6FF-4585-8C81-CEE798920FBC}"/>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0" creationId="{3FE71BC0-F0B4-40A9-ABB2-F67941299444}"/>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1" creationId="{91A5EA92-E74B-4861-B567-F18BF1540164}"/>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2" creationId="{907E0BA8-FFEA-4FB1-B4C0-01453686F4BF}"/>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3" creationId="{39107FBF-4646-4261-A4D4-FC2D8D20A015}"/>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4" creationId="{EB7DFCB0-3C5C-4020-9EDD-72A2DAC1975B}"/>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5" creationId="{9816E869-0BE9-4065-BBC7-E921D4F6506C}"/>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6" creationId="{4C984B48-2820-4944-B35B-5D17CFC12932}"/>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7" creationId="{43258035-61CF-4F7D-93C8-9E0ED7C5F6B0}"/>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8" creationId="{84BE6DFB-D6E8-4EDF-91CB-26857DBF77D2}"/>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29" creationId="{896BC8CC-D2CE-4E78-B439-3295FDBE20E4}"/>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30" creationId="{4732CA31-1DD1-4983-A5AF-B7D6679D6FD5}"/>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31" creationId="{E001E223-A28C-4D3C-89C6-72C4D507D4BB}"/>
            </ac:spMkLst>
          </pc:spChg>
          <pc:spChg chg="mod">
            <ac:chgData name="Szabo, Corinne" userId="5f91d2e2-9041-4610-ba2d-7466ed1f64a1" providerId="ADAL" clId="{F9DC8332-650A-4F6E-AD93-DF41712C7C1D}" dt="2024-07-22T17:31:28.292" v="20"/>
            <ac:spMkLst>
              <pc:docMk/>
              <pc:sldMasterMk cId="3438207253" sldId="2147483868"/>
              <pc:sldLayoutMk cId="1903097238" sldId="2147484380"/>
              <ac:spMk id="32" creationId="{0B848C28-9BDB-47C1-A075-66DF181C851E}"/>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5970392" sldId="2147484381"/>
          </pc:sldLayoutMkLst>
          <pc:spChg chg="mod">
            <ac:chgData name="Szabo, Corinne" userId="5f91d2e2-9041-4610-ba2d-7466ed1f64a1" providerId="ADAL" clId="{F9DC8332-650A-4F6E-AD93-DF41712C7C1D}" dt="2024-07-22T17:31:28.292" v="20"/>
            <ac:spMkLst>
              <pc:docMk/>
              <pc:sldMasterMk cId="3438207253" sldId="2147483868"/>
              <pc:sldLayoutMk cId="5970392" sldId="2147484381"/>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5970392" sldId="2147484381"/>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5970392" sldId="2147484381"/>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5970392" sldId="2147484381"/>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5970392" sldId="2147484381"/>
              <ac:spMk id="9" creationId="{3035372B-E408-420D-8FFE-5FB47D86DDD2}"/>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1269113939" sldId="2147484382"/>
          </pc:sldLayoutMkLst>
          <pc:spChg chg="mod">
            <ac:chgData name="Szabo, Corinne" userId="5f91d2e2-9041-4610-ba2d-7466ed1f64a1" providerId="ADAL" clId="{F9DC8332-650A-4F6E-AD93-DF41712C7C1D}" dt="2024-07-22T17:31:28.292" v="20"/>
            <ac:spMkLst>
              <pc:docMk/>
              <pc:sldMasterMk cId="3438207253" sldId="2147483868"/>
              <pc:sldLayoutMk cId="1269113939" sldId="2147484382"/>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1269113939" sldId="2147484382"/>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1269113939" sldId="2147484382"/>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1269113939" sldId="2147484382"/>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1269113939" sldId="2147484382"/>
              <ac:spMk id="8" creationId="{1BFFB19F-AC58-4411-B63F-384CD8112D12}"/>
            </ac:spMkLst>
          </pc:spChg>
          <pc:spChg chg="mod">
            <ac:chgData name="Szabo, Corinne" userId="5f91d2e2-9041-4610-ba2d-7466ed1f64a1" providerId="ADAL" clId="{F9DC8332-650A-4F6E-AD93-DF41712C7C1D}" dt="2024-07-22T17:31:28.292" v="20"/>
            <ac:spMkLst>
              <pc:docMk/>
              <pc:sldMasterMk cId="3438207253" sldId="2147483868"/>
              <pc:sldLayoutMk cId="1269113939" sldId="2147484382"/>
              <ac:spMk id="9" creationId="{3035372B-E408-420D-8FFE-5FB47D86DDD2}"/>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3758615292" sldId="2147484383"/>
          </pc:sldLayoutMkLst>
          <pc:spChg chg="mod">
            <ac:chgData name="Szabo, Corinne" userId="5f91d2e2-9041-4610-ba2d-7466ed1f64a1" providerId="ADAL" clId="{F9DC8332-650A-4F6E-AD93-DF41712C7C1D}" dt="2024-07-22T17:31:28.292" v="20"/>
            <ac:spMkLst>
              <pc:docMk/>
              <pc:sldMasterMk cId="3438207253" sldId="2147483868"/>
              <pc:sldLayoutMk cId="3758615292" sldId="2147484383"/>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3758615292" sldId="2147484383"/>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3758615292" sldId="2147484383"/>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3758615292" sldId="2147484383"/>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3758615292" sldId="2147484383"/>
              <ac:spMk id="9" creationId="{3035372B-E408-420D-8FFE-5FB47D86DDD2}"/>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3155537102" sldId="2147484384"/>
          </pc:sldLayoutMkLst>
          <pc:spChg chg="mod">
            <ac:chgData name="Szabo, Corinne" userId="5f91d2e2-9041-4610-ba2d-7466ed1f64a1" providerId="ADAL" clId="{F9DC8332-650A-4F6E-AD93-DF41712C7C1D}" dt="2024-07-22T17:31:28.292" v="20"/>
            <ac:spMkLst>
              <pc:docMk/>
              <pc:sldMasterMk cId="3438207253" sldId="2147483868"/>
              <pc:sldLayoutMk cId="3155537102" sldId="2147484384"/>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9" creationId="{3035372B-E408-420D-8FFE-5FB47D86DDD2}"/>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16" creationId="{C8B2FA79-3DD0-4FA8-90A0-E12843042023}"/>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17" creationId="{632C5D7A-5397-489F-85DC-D510FC2FB9CD}"/>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18" creationId="{9EF16965-8616-4BCC-8FA2-F06C275B591F}"/>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19" creationId="{8EFF5283-0C90-4C63-8A76-2492F32ADED3}"/>
            </ac:spMkLst>
          </pc:spChg>
          <pc:spChg chg="mod">
            <ac:chgData name="Szabo, Corinne" userId="5f91d2e2-9041-4610-ba2d-7466ed1f64a1" providerId="ADAL" clId="{F9DC8332-650A-4F6E-AD93-DF41712C7C1D}" dt="2024-07-22T17:31:28.292" v="20"/>
            <ac:spMkLst>
              <pc:docMk/>
              <pc:sldMasterMk cId="3438207253" sldId="2147483868"/>
              <pc:sldLayoutMk cId="3155537102" sldId="2147484384"/>
              <ac:spMk id="20" creationId="{77E842E8-27EA-44B3-9C76-92DB6EDC1A9F}"/>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3248487152" sldId="2147484385"/>
          </pc:sldLayoutMkLst>
          <pc:spChg chg="mod">
            <ac:chgData name="Szabo, Corinne" userId="5f91d2e2-9041-4610-ba2d-7466ed1f64a1" providerId="ADAL" clId="{F9DC8332-650A-4F6E-AD93-DF41712C7C1D}" dt="2024-07-22T17:31:28.292" v="20"/>
            <ac:spMkLst>
              <pc:docMk/>
              <pc:sldMasterMk cId="3438207253" sldId="2147483868"/>
              <pc:sldLayoutMk cId="3248487152" sldId="2147484385"/>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9" creationId="{3C1D3E4B-0D64-40F0-AC79-888818F0218E}"/>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0" creationId="{2EEF24B0-86DB-4133-A52A-91860B0B6B92}"/>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1" creationId="{E70D6935-7D5D-4F8A-B1A0-C2DE8D9BC0D3}"/>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2" creationId="{AFF59E31-7EC3-4842-9145-18C5D598D3FA}"/>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3" creationId="{E98825BD-BD06-4FF8-887D-04AD09F6BFB0}"/>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4" creationId="{B0B072B7-919F-4A5F-8E73-32A3494B9B0B}"/>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5" creationId="{3C85046A-F0E3-463A-A327-F0914544B359}"/>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6" creationId="{9A2755F2-3F8B-4F01-B60A-9E4A871E2785}"/>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7" creationId="{E295763F-8C67-4990-B9F8-6C1BEB29BBEA}"/>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8" creationId="{10628B55-B8EE-4E71-8015-9BA5618CAA6D}"/>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19" creationId="{913BD82C-0630-4AD8-A01D-E9A4806B1649}"/>
            </ac:spMkLst>
          </pc:spChg>
          <pc:spChg chg="mod">
            <ac:chgData name="Szabo, Corinne" userId="5f91d2e2-9041-4610-ba2d-7466ed1f64a1" providerId="ADAL" clId="{F9DC8332-650A-4F6E-AD93-DF41712C7C1D}" dt="2024-07-22T17:31:28.292" v="20"/>
            <ac:spMkLst>
              <pc:docMk/>
              <pc:sldMasterMk cId="3438207253" sldId="2147483868"/>
              <pc:sldLayoutMk cId="3248487152" sldId="2147484385"/>
              <ac:spMk id="20" creationId="{907D664B-7697-4738-B049-760E0362D547}"/>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229034367" sldId="2147484386"/>
          </pc:sldLayoutMkLst>
          <pc:spChg chg="mod">
            <ac:chgData name="Szabo, Corinne" userId="5f91d2e2-9041-4610-ba2d-7466ed1f64a1" providerId="ADAL" clId="{F9DC8332-650A-4F6E-AD93-DF41712C7C1D}" dt="2024-07-22T17:31:28.292" v="20"/>
            <ac:spMkLst>
              <pc:docMk/>
              <pc:sldMasterMk cId="3438207253" sldId="2147483868"/>
              <pc:sldLayoutMk cId="229034367" sldId="2147484386"/>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7" creationId="{E49FC8AB-615B-4FC8-B835-C931DAD57CE5}"/>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10" creationId="{2EEF24B0-86DB-4133-A52A-91860B0B6B92}"/>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11" creationId="{E70D6935-7D5D-4F8A-B1A0-C2DE8D9BC0D3}"/>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13" creationId="{E98825BD-BD06-4FF8-887D-04AD09F6BFB0}"/>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14" creationId="{B0B072B7-919F-4A5F-8E73-32A3494B9B0B}"/>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16" creationId="{9A2755F2-3F8B-4F01-B60A-9E4A871E2785}"/>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17" creationId="{E295763F-8C67-4990-B9F8-6C1BEB29BBEA}"/>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19" creationId="{913BD82C-0630-4AD8-A01D-E9A4806B1649}"/>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20" creationId="{907D664B-7697-4738-B049-760E0362D547}"/>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22" creationId="{E4274060-1F12-487F-9CE2-BCD7086CBCE8}"/>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26" creationId="{0F273126-DBF1-443F-A8F3-03725919BE12}"/>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27" creationId="{C24B6AA0-79F3-4590-8333-C9978F312AB6}"/>
            </ac:spMkLst>
          </pc:spChg>
          <pc:spChg chg="mod">
            <ac:chgData name="Szabo, Corinne" userId="5f91d2e2-9041-4610-ba2d-7466ed1f64a1" providerId="ADAL" clId="{F9DC8332-650A-4F6E-AD93-DF41712C7C1D}" dt="2024-07-22T17:31:28.292" v="20"/>
            <ac:spMkLst>
              <pc:docMk/>
              <pc:sldMasterMk cId="3438207253" sldId="2147483868"/>
              <pc:sldLayoutMk cId="229034367" sldId="2147484386"/>
              <ac:spMk id="28" creationId="{71B63FD7-F875-41F1-9D8F-4C0EF37DDA06}"/>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26213809" sldId="2147484387"/>
          </pc:sldLayoutMkLst>
          <pc:spChg chg="mod">
            <ac:chgData name="Szabo, Corinne" userId="5f91d2e2-9041-4610-ba2d-7466ed1f64a1" providerId="ADAL" clId="{F9DC8332-650A-4F6E-AD93-DF41712C7C1D}" dt="2024-07-22T17:31:28.292" v="20"/>
            <ac:spMkLst>
              <pc:docMk/>
              <pc:sldMasterMk cId="3438207253" sldId="2147483868"/>
              <pc:sldLayoutMk cId="26213809" sldId="2147484387"/>
              <ac:spMk id="2" creationId="{0B358BDB-BF07-4C04-BA3F-88BF71C7A70F}"/>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 creationId="{B1A16982-0955-4E60-B17F-26B37AF4499E}"/>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4" creationId="{1C890CFD-F1B2-481D-A9E8-E1CCAFE2E476}"/>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5" creationId="{ABDEA2D5-8CE6-4B1B-AAA6-EE330F2B6C88}"/>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10" creationId="{2EEF24B0-86DB-4133-A52A-91860B0B6B92}"/>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23" creationId="{953DA66B-137D-47B6-8DA7-27E06FF25956}"/>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24" creationId="{2D68E202-E76F-464A-B0C2-1E13376D70A6}"/>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25" creationId="{792B6F82-889B-4AF6-A746-F085DEB0873D}"/>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29" creationId="{137812CF-3B39-4CF8-8941-3C63B8EF9864}"/>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0" creationId="{0767E903-B71B-42DA-A479-12D005B44640}"/>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1" creationId="{9C127890-EEE2-4190-84FC-3C5E7F0A79DE}"/>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2" creationId="{7FC3F0A9-74C0-49CE-A6A2-C69FA56C7D19}"/>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3" creationId="{3A2EB497-5B25-4BA3-B39F-7AB104121238}"/>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4" creationId="{E666DFFB-216E-4DA9-B075-9D8F40308A94}"/>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5" creationId="{7F7D30A5-A4AF-488C-9EC9-A0CA69CF7013}"/>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6" creationId="{B3C49AA5-0A02-444B-BAA7-69D15A857167}"/>
            </ac:spMkLst>
          </pc:spChg>
          <pc:spChg chg="mod">
            <ac:chgData name="Szabo, Corinne" userId="5f91d2e2-9041-4610-ba2d-7466ed1f64a1" providerId="ADAL" clId="{F9DC8332-650A-4F6E-AD93-DF41712C7C1D}" dt="2024-07-22T17:31:28.292" v="20"/>
            <ac:spMkLst>
              <pc:docMk/>
              <pc:sldMasterMk cId="3438207253" sldId="2147483868"/>
              <pc:sldLayoutMk cId="26213809" sldId="2147484387"/>
              <ac:spMk id="37" creationId="{287F8DFF-A1F2-4618-A5A2-364AEEA76F47}"/>
            </ac:spMkLst>
          </pc:spChg>
        </pc:sldLayoutChg>
        <pc:sldLayoutChg chg="mod ord">
          <pc:chgData name="Szabo, Corinne" userId="5f91d2e2-9041-4610-ba2d-7466ed1f64a1" providerId="ADAL" clId="{F9DC8332-650A-4F6E-AD93-DF41712C7C1D}" dt="2024-07-22T17:31:28.292" v="20"/>
          <pc:sldLayoutMkLst>
            <pc:docMk/>
            <pc:sldMasterMk cId="3438207253" sldId="2147483868"/>
            <pc:sldLayoutMk cId="217030916" sldId="2147484388"/>
          </pc:sldLayoutMkLst>
        </pc:sldLayoutChg>
        <pc:sldLayoutChg chg="mod ord">
          <pc:chgData name="Szabo, Corinne" userId="5f91d2e2-9041-4610-ba2d-7466ed1f64a1" providerId="ADAL" clId="{F9DC8332-650A-4F6E-AD93-DF41712C7C1D}" dt="2024-07-22T17:31:28.292" v="20"/>
          <pc:sldLayoutMkLst>
            <pc:docMk/>
            <pc:sldMasterMk cId="3438207253" sldId="2147483868"/>
            <pc:sldLayoutMk cId="4105020953" sldId="2147484389"/>
          </pc:sldLayoutMkLst>
        </pc:sldLayoutChg>
        <pc:sldLayoutChg chg="modSp mod ord">
          <pc:chgData name="Szabo, Corinne" userId="5f91d2e2-9041-4610-ba2d-7466ed1f64a1" providerId="ADAL" clId="{F9DC8332-650A-4F6E-AD93-DF41712C7C1D}" dt="2024-07-22T17:31:28.292" v="20"/>
          <pc:sldLayoutMkLst>
            <pc:docMk/>
            <pc:sldMasterMk cId="3438207253" sldId="2147483868"/>
            <pc:sldLayoutMk cId="2212001630" sldId="2147484390"/>
          </pc:sldLayoutMkLst>
          <pc:spChg chg="mod">
            <ac:chgData name="Szabo, Corinne" userId="5f91d2e2-9041-4610-ba2d-7466ed1f64a1" providerId="ADAL" clId="{F9DC8332-650A-4F6E-AD93-DF41712C7C1D}" dt="2024-07-22T17:31:28.292" v="20"/>
            <ac:spMkLst>
              <pc:docMk/>
              <pc:sldMasterMk cId="3438207253" sldId="2147483868"/>
              <pc:sldLayoutMk cId="2212001630" sldId="2147484390"/>
              <ac:spMk id="10" creationId="{F4458531-4DF4-4B04-8685-64A0979C1949}"/>
            </ac:spMkLst>
          </pc:spChg>
          <pc:spChg chg="mod">
            <ac:chgData name="Szabo, Corinne" userId="5f91d2e2-9041-4610-ba2d-7466ed1f64a1" providerId="ADAL" clId="{F9DC8332-650A-4F6E-AD93-DF41712C7C1D}" dt="2024-07-22T17:31:28.292" v="20"/>
            <ac:spMkLst>
              <pc:docMk/>
              <pc:sldMasterMk cId="3438207253" sldId="2147483868"/>
              <pc:sldLayoutMk cId="2212001630" sldId="2147484390"/>
              <ac:spMk id="11" creationId="{C3F5D30B-684A-44B7-B222-1EACC91C74F2}"/>
            </ac:spMkLst>
          </pc:spChg>
          <pc:spChg chg="mod">
            <ac:chgData name="Szabo, Corinne" userId="5f91d2e2-9041-4610-ba2d-7466ed1f64a1" providerId="ADAL" clId="{F9DC8332-650A-4F6E-AD93-DF41712C7C1D}" dt="2024-07-22T17:31:28.292" v="20"/>
            <ac:spMkLst>
              <pc:docMk/>
              <pc:sldMasterMk cId="3438207253" sldId="2147483868"/>
              <pc:sldLayoutMk cId="2212001630" sldId="2147484390"/>
              <ac:spMk id="13" creationId="{C1954307-1534-478B-94B8-FE9E1F84DE3F}"/>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442087310" sldId="2147484391"/>
          </pc:sldLayoutMkLst>
          <pc:spChg chg="mod">
            <ac:chgData name="Szabo, Corinne" userId="5f91d2e2-9041-4610-ba2d-7466ed1f64a1" providerId="ADAL" clId="{F9DC8332-650A-4F6E-AD93-DF41712C7C1D}" dt="2024-07-22T17:31:28.292" v="20"/>
            <ac:spMkLst>
              <pc:docMk/>
              <pc:sldMasterMk cId="3438207253" sldId="2147483868"/>
              <pc:sldLayoutMk cId="442087310" sldId="2147484391"/>
              <ac:spMk id="10" creationId="{F4458531-4DF4-4B04-8685-64A0979C1949}"/>
            </ac:spMkLst>
          </pc:spChg>
        </pc:sldLayoutChg>
        <pc:sldLayoutChg chg="mod ord">
          <pc:chgData name="Szabo, Corinne" userId="5f91d2e2-9041-4610-ba2d-7466ed1f64a1" providerId="ADAL" clId="{F9DC8332-650A-4F6E-AD93-DF41712C7C1D}" dt="2024-07-22T17:31:28.292" v="20"/>
          <pc:sldLayoutMkLst>
            <pc:docMk/>
            <pc:sldMasterMk cId="3438207253" sldId="2147483868"/>
            <pc:sldLayoutMk cId="14048935" sldId="2147484392"/>
          </pc:sldLayoutMkLst>
        </pc:sldLayoutChg>
        <pc:sldLayoutChg chg="modSp mod ord">
          <pc:chgData name="Szabo, Corinne" userId="5f91d2e2-9041-4610-ba2d-7466ed1f64a1" providerId="ADAL" clId="{F9DC8332-650A-4F6E-AD93-DF41712C7C1D}" dt="2024-07-22T17:31:28.292" v="20"/>
          <pc:sldLayoutMkLst>
            <pc:docMk/>
            <pc:sldMasterMk cId="3438207253" sldId="2147483868"/>
            <pc:sldLayoutMk cId="1722682780" sldId="2147484393"/>
          </pc:sldLayoutMkLst>
          <pc:spChg chg="mod">
            <ac:chgData name="Szabo, Corinne" userId="5f91d2e2-9041-4610-ba2d-7466ed1f64a1" providerId="ADAL" clId="{F9DC8332-650A-4F6E-AD93-DF41712C7C1D}" dt="2024-07-22T17:31:28.292" v="20"/>
            <ac:spMkLst>
              <pc:docMk/>
              <pc:sldMasterMk cId="3438207253" sldId="2147483868"/>
              <pc:sldLayoutMk cId="1722682780" sldId="2147484393"/>
              <ac:spMk id="5" creationId="{58ED9BC3-51F3-40C3-B56A-AB6C7524AF2F}"/>
            </ac:spMkLst>
          </pc:spChg>
        </pc:sldLayoutChg>
        <pc:sldLayoutChg chg="modSp mod ord">
          <pc:chgData name="Szabo, Corinne" userId="5f91d2e2-9041-4610-ba2d-7466ed1f64a1" providerId="ADAL" clId="{F9DC8332-650A-4F6E-AD93-DF41712C7C1D}" dt="2024-07-22T17:31:28.292" v="20"/>
          <pc:sldLayoutMkLst>
            <pc:docMk/>
            <pc:sldMasterMk cId="3438207253" sldId="2147483868"/>
            <pc:sldLayoutMk cId="3242650617" sldId="2147484394"/>
          </pc:sldLayoutMkLst>
          <pc:spChg chg="mod">
            <ac:chgData name="Szabo, Corinne" userId="5f91d2e2-9041-4610-ba2d-7466ed1f64a1" providerId="ADAL" clId="{F9DC8332-650A-4F6E-AD93-DF41712C7C1D}" dt="2024-07-22T17:31:28.292" v="20"/>
            <ac:spMkLst>
              <pc:docMk/>
              <pc:sldMasterMk cId="3438207253" sldId="2147483868"/>
              <pc:sldLayoutMk cId="3242650617" sldId="2147484394"/>
              <ac:spMk id="5" creationId="{00000000-0000-0000-0000-000000000000}"/>
            </ac:spMkLst>
          </pc:spChg>
          <pc:spChg chg="mod">
            <ac:chgData name="Szabo, Corinne" userId="5f91d2e2-9041-4610-ba2d-7466ed1f64a1" providerId="ADAL" clId="{F9DC8332-650A-4F6E-AD93-DF41712C7C1D}" dt="2024-07-22T17:31:28.292" v="20"/>
            <ac:spMkLst>
              <pc:docMk/>
              <pc:sldMasterMk cId="3438207253" sldId="2147483868"/>
              <pc:sldLayoutMk cId="3242650617" sldId="2147484394"/>
              <ac:spMk id="14" creationId="{7739A81D-20E5-417D-BD4E-369C17CA4747}"/>
            </ac:spMkLst>
          </pc:spChg>
          <pc:spChg chg="mod">
            <ac:chgData name="Szabo, Corinne" userId="5f91d2e2-9041-4610-ba2d-7466ed1f64a1" providerId="ADAL" clId="{F9DC8332-650A-4F6E-AD93-DF41712C7C1D}" dt="2024-07-22T17:31:28.292" v="20"/>
            <ac:spMkLst>
              <pc:docMk/>
              <pc:sldMasterMk cId="3438207253" sldId="2147483868"/>
              <pc:sldLayoutMk cId="3242650617" sldId="2147484394"/>
              <ac:spMk id="20" creationId="{DB4E34FA-C623-4839-9B92-4D9DF6EC507F}"/>
            </ac:spMkLst>
          </pc:spChg>
          <pc:spChg chg="mod">
            <ac:chgData name="Szabo, Corinne" userId="5f91d2e2-9041-4610-ba2d-7466ed1f64a1" providerId="ADAL" clId="{F9DC8332-650A-4F6E-AD93-DF41712C7C1D}" dt="2024-07-22T17:31:28.292" v="20"/>
            <ac:spMkLst>
              <pc:docMk/>
              <pc:sldMasterMk cId="3438207253" sldId="2147483868"/>
              <pc:sldLayoutMk cId="3242650617" sldId="2147484394"/>
              <ac:spMk id="41" creationId="{FBE85E36-38D6-4DDE-BD74-8C716E3CFD86}"/>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215799081" sldId="2147484566"/>
          </pc:sldLayoutMkLst>
          <pc:spChg chg="mod">
            <ac:chgData name="Szabo, Corinne" userId="5f91d2e2-9041-4610-ba2d-7466ed1f64a1" providerId="ADAL" clId="{F9DC8332-650A-4F6E-AD93-DF41712C7C1D}" dt="2024-07-22T17:31:28.307" v="21"/>
            <ac:spMkLst>
              <pc:docMk/>
              <pc:sldMasterMk cId="3438207253" sldId="2147483868"/>
              <pc:sldLayoutMk cId="215799081" sldId="2147484566"/>
              <ac:spMk id="5"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215799081" sldId="2147484566"/>
              <ac:spMk id="14" creationId="{7739A81D-20E5-417D-BD4E-369C17CA4747}"/>
            </ac:spMkLst>
          </pc:spChg>
          <pc:spChg chg="mod">
            <ac:chgData name="Szabo, Corinne" userId="5f91d2e2-9041-4610-ba2d-7466ed1f64a1" providerId="ADAL" clId="{F9DC8332-650A-4F6E-AD93-DF41712C7C1D}" dt="2024-07-22T17:31:28.307" v="21"/>
            <ac:spMkLst>
              <pc:docMk/>
              <pc:sldMasterMk cId="3438207253" sldId="2147483868"/>
              <pc:sldLayoutMk cId="215799081" sldId="2147484566"/>
              <ac:spMk id="20" creationId="{DB4E34FA-C623-4839-9B92-4D9DF6EC507F}"/>
            </ac:spMkLst>
          </pc:spChg>
          <pc:spChg chg="mod">
            <ac:chgData name="Szabo, Corinne" userId="5f91d2e2-9041-4610-ba2d-7466ed1f64a1" providerId="ADAL" clId="{F9DC8332-650A-4F6E-AD93-DF41712C7C1D}" dt="2024-07-22T17:31:28.307" v="21"/>
            <ac:spMkLst>
              <pc:docMk/>
              <pc:sldMasterMk cId="3438207253" sldId="2147483868"/>
              <pc:sldLayoutMk cId="215799081" sldId="2147484566"/>
              <ac:spMk id="41" creationId="{FBE85E36-38D6-4DDE-BD74-8C716E3CFD86}"/>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4086092535" sldId="2147484567"/>
          </pc:sldLayoutMkLst>
          <pc:spChg chg="mod">
            <ac:chgData name="Szabo, Corinne" userId="5f91d2e2-9041-4610-ba2d-7466ed1f64a1" providerId="ADAL" clId="{F9DC8332-650A-4F6E-AD93-DF41712C7C1D}" dt="2024-07-22T17:31:28.307" v="21"/>
            <ac:spMkLst>
              <pc:docMk/>
              <pc:sldMasterMk cId="3438207253" sldId="2147483868"/>
              <pc:sldLayoutMk cId="4086092535" sldId="2147484567"/>
              <ac:spMk id="5"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4086092535" sldId="2147484567"/>
              <ac:spMk id="6"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4086092535" sldId="2147484567"/>
              <ac:spMk id="9" creationId="{A6EC4B31-2DFA-4559-AB10-E11976047660}"/>
            </ac:spMkLst>
          </pc:spChg>
          <pc:spChg chg="mod">
            <ac:chgData name="Szabo, Corinne" userId="5f91d2e2-9041-4610-ba2d-7466ed1f64a1" providerId="ADAL" clId="{F9DC8332-650A-4F6E-AD93-DF41712C7C1D}" dt="2024-07-22T17:31:28.307" v="21"/>
            <ac:spMkLst>
              <pc:docMk/>
              <pc:sldMasterMk cId="3438207253" sldId="2147483868"/>
              <pc:sldLayoutMk cId="4086092535" sldId="2147484567"/>
              <ac:spMk id="11" creationId="{F962AB37-50EC-4503-8AA2-809CFE862FEE}"/>
            </ac:spMkLst>
          </pc:spChg>
          <pc:spChg chg="mod">
            <ac:chgData name="Szabo, Corinne" userId="5f91d2e2-9041-4610-ba2d-7466ed1f64a1" providerId="ADAL" clId="{F9DC8332-650A-4F6E-AD93-DF41712C7C1D}" dt="2024-07-22T17:31:28.307" v="21"/>
            <ac:spMkLst>
              <pc:docMk/>
              <pc:sldMasterMk cId="3438207253" sldId="2147483868"/>
              <pc:sldLayoutMk cId="4086092535" sldId="2147484567"/>
              <ac:spMk id="12" creationId="{C5B3E9C5-B899-4D3C-A9B0-27E24942FE71}"/>
            </ac:spMkLst>
          </pc:spChg>
          <pc:spChg chg="mod">
            <ac:chgData name="Szabo, Corinne" userId="5f91d2e2-9041-4610-ba2d-7466ed1f64a1" providerId="ADAL" clId="{F9DC8332-650A-4F6E-AD93-DF41712C7C1D}" dt="2024-07-22T17:31:28.307" v="21"/>
            <ac:spMkLst>
              <pc:docMk/>
              <pc:sldMasterMk cId="3438207253" sldId="2147483868"/>
              <pc:sldLayoutMk cId="4086092535" sldId="2147484567"/>
              <ac:spMk id="13" creationId="{9669F93A-B977-4DFE-A6C8-3986F7EE0456}"/>
            </ac:spMkLst>
          </pc:spChg>
          <pc:spChg chg="mod">
            <ac:chgData name="Szabo, Corinne" userId="5f91d2e2-9041-4610-ba2d-7466ed1f64a1" providerId="ADAL" clId="{F9DC8332-650A-4F6E-AD93-DF41712C7C1D}" dt="2024-07-22T17:31:28.307" v="21"/>
            <ac:spMkLst>
              <pc:docMk/>
              <pc:sldMasterMk cId="3438207253" sldId="2147483868"/>
              <pc:sldLayoutMk cId="4086092535" sldId="2147484567"/>
              <ac:spMk id="14" creationId="{F97CD7AE-C149-499A-8E8B-78FBC9FF8C8C}"/>
            </ac:spMkLst>
          </pc:spChg>
          <pc:spChg chg="mod">
            <ac:chgData name="Szabo, Corinne" userId="5f91d2e2-9041-4610-ba2d-7466ed1f64a1" providerId="ADAL" clId="{F9DC8332-650A-4F6E-AD93-DF41712C7C1D}" dt="2024-07-22T17:31:28.307" v="21"/>
            <ac:spMkLst>
              <pc:docMk/>
              <pc:sldMasterMk cId="3438207253" sldId="2147483868"/>
              <pc:sldLayoutMk cId="4086092535" sldId="2147484567"/>
              <ac:spMk id="15" creationId="{4F3BCA7B-0501-40F7-B99E-23F44866A3C3}"/>
            </ac:spMkLst>
          </pc:spChg>
          <pc:spChg chg="mod">
            <ac:chgData name="Szabo, Corinne" userId="5f91d2e2-9041-4610-ba2d-7466ed1f64a1" providerId="ADAL" clId="{F9DC8332-650A-4F6E-AD93-DF41712C7C1D}" dt="2024-07-22T17:31:28.307" v="21"/>
            <ac:spMkLst>
              <pc:docMk/>
              <pc:sldMasterMk cId="3438207253" sldId="2147483868"/>
              <pc:sldLayoutMk cId="4086092535" sldId="2147484567"/>
              <ac:spMk id="16" creationId="{D477FE8C-6A1A-4D84-9733-FEB24C12420F}"/>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930284482" sldId="2147484568"/>
          </pc:sldLayoutMkLst>
          <pc:spChg chg="mod">
            <ac:chgData name="Szabo, Corinne" userId="5f91d2e2-9041-4610-ba2d-7466ed1f64a1" providerId="ADAL" clId="{F9DC8332-650A-4F6E-AD93-DF41712C7C1D}" dt="2024-07-22T17:31:28.307" v="21"/>
            <ac:spMkLst>
              <pc:docMk/>
              <pc:sldMasterMk cId="3438207253" sldId="2147483868"/>
              <pc:sldLayoutMk cId="930284482" sldId="2147484568"/>
              <ac:spMk id="5"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6"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9" creationId="{A6EC4B31-2DFA-4559-AB10-E11976047660}"/>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11" creationId="{F962AB37-50EC-4503-8AA2-809CFE862FEE}"/>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17" creationId="{C6198300-891C-4CDF-B7FC-448A45252848}"/>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18" creationId="{044CA1F3-5EDB-4E31-B491-6F2F9388C87B}"/>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19" creationId="{469D2F4C-18C8-4DB6-948C-09F2A239761D}"/>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20" creationId="{679BFE12-15D5-4E36-9C80-2F8D4D1262DF}"/>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21" creationId="{46C952A7-F50A-4EEE-A0D1-E4A89AA3FFBE}"/>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22" creationId="{593194FC-AC00-46FC-BBB7-384D720B9AAB}"/>
            </ac:spMkLst>
          </pc:spChg>
          <pc:spChg chg="mod">
            <ac:chgData name="Szabo, Corinne" userId="5f91d2e2-9041-4610-ba2d-7466ed1f64a1" providerId="ADAL" clId="{F9DC8332-650A-4F6E-AD93-DF41712C7C1D}" dt="2024-07-22T17:31:28.307" v="21"/>
            <ac:spMkLst>
              <pc:docMk/>
              <pc:sldMasterMk cId="3438207253" sldId="2147483868"/>
              <pc:sldLayoutMk cId="930284482" sldId="2147484568"/>
              <ac:spMk id="23" creationId="{59B35118-AE21-4B33-8819-E1D2AC34F08A}"/>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2513233044" sldId="2147484569"/>
          </pc:sldLayoutMkLst>
          <pc:spChg chg="mod">
            <ac:chgData name="Szabo, Corinne" userId="5f91d2e2-9041-4610-ba2d-7466ed1f64a1" providerId="ADAL" clId="{F9DC8332-650A-4F6E-AD93-DF41712C7C1D}" dt="2024-07-22T17:31:28.307" v="21"/>
            <ac:spMkLst>
              <pc:docMk/>
              <pc:sldMasterMk cId="3438207253" sldId="2147483868"/>
              <pc:sldLayoutMk cId="2513233044" sldId="2147484569"/>
              <ac:spMk id="2" creationId="{78F6AAB6-F2E4-4C18-A86D-448422BA4865}"/>
            </ac:spMkLst>
          </pc:spChg>
          <pc:spChg chg="mod">
            <ac:chgData name="Szabo, Corinne" userId="5f91d2e2-9041-4610-ba2d-7466ed1f64a1" providerId="ADAL" clId="{F9DC8332-650A-4F6E-AD93-DF41712C7C1D}" dt="2024-07-22T17:31:28.307" v="21"/>
            <ac:spMkLst>
              <pc:docMk/>
              <pc:sldMasterMk cId="3438207253" sldId="2147483868"/>
              <pc:sldLayoutMk cId="2513233044" sldId="2147484569"/>
              <ac:spMk id="6"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2513233044" sldId="2147484569"/>
              <ac:spMk id="9" creationId="{7E363F8D-EEA3-433B-A76A-F8A04A2C93FF}"/>
            </ac:spMkLst>
          </pc:spChg>
          <pc:spChg chg="mod">
            <ac:chgData name="Szabo, Corinne" userId="5f91d2e2-9041-4610-ba2d-7466ed1f64a1" providerId="ADAL" clId="{F9DC8332-650A-4F6E-AD93-DF41712C7C1D}" dt="2024-07-22T17:31:28.307" v="21"/>
            <ac:spMkLst>
              <pc:docMk/>
              <pc:sldMasterMk cId="3438207253" sldId="2147483868"/>
              <pc:sldLayoutMk cId="2513233044" sldId="2147484569"/>
              <ac:spMk id="10" creationId="{F11E67DA-00A0-4F1A-B898-BB338E70DE2A}"/>
            </ac:spMkLst>
          </pc:spChg>
          <pc:spChg chg="mod">
            <ac:chgData name="Szabo, Corinne" userId="5f91d2e2-9041-4610-ba2d-7466ed1f64a1" providerId="ADAL" clId="{F9DC8332-650A-4F6E-AD93-DF41712C7C1D}" dt="2024-07-22T17:31:28.307" v="21"/>
            <ac:spMkLst>
              <pc:docMk/>
              <pc:sldMasterMk cId="3438207253" sldId="2147483868"/>
              <pc:sldLayoutMk cId="2513233044" sldId="2147484569"/>
              <ac:spMk id="25" creationId="{D61D2F69-37BB-47BA-8265-CA2F040D7CF4}"/>
            </ac:spMkLst>
          </pc:spChg>
          <pc:spChg chg="mod">
            <ac:chgData name="Szabo, Corinne" userId="5f91d2e2-9041-4610-ba2d-7466ed1f64a1" providerId="ADAL" clId="{F9DC8332-650A-4F6E-AD93-DF41712C7C1D}" dt="2024-07-22T17:31:28.307" v="21"/>
            <ac:spMkLst>
              <pc:docMk/>
              <pc:sldMasterMk cId="3438207253" sldId="2147483868"/>
              <pc:sldLayoutMk cId="2513233044" sldId="2147484569"/>
              <ac:spMk id="27" creationId="{C16C3C58-3A02-483B-8729-F6F5F6328C4F}"/>
            </ac:spMkLst>
          </pc:spChg>
          <pc:spChg chg="mod">
            <ac:chgData name="Szabo, Corinne" userId="5f91d2e2-9041-4610-ba2d-7466ed1f64a1" providerId="ADAL" clId="{F9DC8332-650A-4F6E-AD93-DF41712C7C1D}" dt="2024-07-22T17:31:28.307" v="21"/>
            <ac:spMkLst>
              <pc:docMk/>
              <pc:sldMasterMk cId="3438207253" sldId="2147483868"/>
              <pc:sldLayoutMk cId="2513233044" sldId="2147484569"/>
              <ac:spMk id="28" creationId="{F1EE69F4-857D-4A73-8B71-041F161F562B}"/>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2930639085" sldId="2147484570"/>
          </pc:sldLayoutMkLst>
          <pc:spChg chg="mod">
            <ac:chgData name="Szabo, Corinne" userId="5f91d2e2-9041-4610-ba2d-7466ed1f64a1" providerId="ADAL" clId="{F9DC8332-650A-4F6E-AD93-DF41712C7C1D}" dt="2024-07-22T17:31:28.307" v="21"/>
            <ac:spMkLst>
              <pc:docMk/>
              <pc:sldMasterMk cId="3438207253" sldId="2147483868"/>
              <pc:sldLayoutMk cId="2930639085" sldId="2147484570"/>
              <ac:spMk id="6"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2930639085" sldId="2147484570"/>
              <ac:spMk id="9" creationId="{7E363F8D-EEA3-433B-A76A-F8A04A2C93FF}"/>
            </ac:spMkLst>
          </pc:spChg>
          <pc:spChg chg="mod">
            <ac:chgData name="Szabo, Corinne" userId="5f91d2e2-9041-4610-ba2d-7466ed1f64a1" providerId="ADAL" clId="{F9DC8332-650A-4F6E-AD93-DF41712C7C1D}" dt="2024-07-22T17:31:28.307" v="21"/>
            <ac:spMkLst>
              <pc:docMk/>
              <pc:sldMasterMk cId="3438207253" sldId="2147483868"/>
              <pc:sldLayoutMk cId="2930639085" sldId="2147484570"/>
              <ac:spMk id="10" creationId="{F11E67DA-00A0-4F1A-B898-BB338E70DE2A}"/>
            </ac:spMkLst>
          </pc:spChg>
          <pc:spChg chg="mod">
            <ac:chgData name="Szabo, Corinne" userId="5f91d2e2-9041-4610-ba2d-7466ed1f64a1" providerId="ADAL" clId="{F9DC8332-650A-4F6E-AD93-DF41712C7C1D}" dt="2024-07-22T17:31:28.307" v="21"/>
            <ac:spMkLst>
              <pc:docMk/>
              <pc:sldMasterMk cId="3438207253" sldId="2147483868"/>
              <pc:sldLayoutMk cId="2930639085" sldId="2147484570"/>
              <ac:spMk id="13" creationId="{4958C054-839F-4DE0-821D-EA7EB605C25A}"/>
            </ac:spMkLst>
          </pc:spChg>
          <pc:spChg chg="mod">
            <ac:chgData name="Szabo, Corinne" userId="5f91d2e2-9041-4610-ba2d-7466ed1f64a1" providerId="ADAL" clId="{F9DC8332-650A-4F6E-AD93-DF41712C7C1D}" dt="2024-07-22T17:31:28.307" v="21"/>
            <ac:spMkLst>
              <pc:docMk/>
              <pc:sldMasterMk cId="3438207253" sldId="2147483868"/>
              <pc:sldLayoutMk cId="2930639085" sldId="2147484570"/>
              <ac:spMk id="26" creationId="{9E2829E9-8450-4387-8829-2806A9CFA66C}"/>
            </ac:spMkLst>
          </pc:spChg>
          <pc:spChg chg="mod">
            <ac:chgData name="Szabo, Corinne" userId="5f91d2e2-9041-4610-ba2d-7466ed1f64a1" providerId="ADAL" clId="{F9DC8332-650A-4F6E-AD93-DF41712C7C1D}" dt="2024-07-22T17:31:28.307" v="21"/>
            <ac:spMkLst>
              <pc:docMk/>
              <pc:sldMasterMk cId="3438207253" sldId="2147483868"/>
              <pc:sldLayoutMk cId="2930639085" sldId="2147484570"/>
              <ac:spMk id="27" creationId="{C16C3C58-3A02-483B-8729-F6F5F6328C4F}"/>
            </ac:spMkLst>
          </pc:spChg>
          <pc:spChg chg="mod">
            <ac:chgData name="Szabo, Corinne" userId="5f91d2e2-9041-4610-ba2d-7466ed1f64a1" providerId="ADAL" clId="{F9DC8332-650A-4F6E-AD93-DF41712C7C1D}" dt="2024-07-22T17:31:28.307" v="21"/>
            <ac:spMkLst>
              <pc:docMk/>
              <pc:sldMasterMk cId="3438207253" sldId="2147483868"/>
              <pc:sldLayoutMk cId="2930639085" sldId="2147484570"/>
              <ac:spMk id="28" creationId="{F1EE69F4-857D-4A73-8B71-041F161F562B}"/>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3449463805" sldId="2147484571"/>
          </pc:sldLayoutMkLst>
          <pc:spChg chg="mod">
            <ac:chgData name="Szabo, Corinne" userId="5f91d2e2-9041-4610-ba2d-7466ed1f64a1" providerId="ADAL" clId="{F9DC8332-650A-4F6E-AD93-DF41712C7C1D}" dt="2024-07-22T17:31:28.307" v="21"/>
            <ac:spMkLst>
              <pc:docMk/>
              <pc:sldMasterMk cId="3438207253" sldId="2147483868"/>
              <pc:sldLayoutMk cId="3449463805" sldId="2147484571"/>
              <ac:spMk id="6"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3449463805" sldId="2147484571"/>
              <ac:spMk id="9" creationId="{7E363F8D-EEA3-433B-A76A-F8A04A2C93FF}"/>
            </ac:spMkLst>
          </pc:spChg>
          <pc:spChg chg="mod">
            <ac:chgData name="Szabo, Corinne" userId="5f91d2e2-9041-4610-ba2d-7466ed1f64a1" providerId="ADAL" clId="{F9DC8332-650A-4F6E-AD93-DF41712C7C1D}" dt="2024-07-22T17:31:28.307" v="21"/>
            <ac:spMkLst>
              <pc:docMk/>
              <pc:sldMasterMk cId="3438207253" sldId="2147483868"/>
              <pc:sldLayoutMk cId="3449463805" sldId="2147484571"/>
              <ac:spMk id="10" creationId="{F11E67DA-00A0-4F1A-B898-BB338E70DE2A}"/>
            </ac:spMkLst>
          </pc:spChg>
          <pc:spChg chg="mod">
            <ac:chgData name="Szabo, Corinne" userId="5f91d2e2-9041-4610-ba2d-7466ed1f64a1" providerId="ADAL" clId="{F9DC8332-650A-4F6E-AD93-DF41712C7C1D}" dt="2024-07-22T17:31:28.307" v="21"/>
            <ac:spMkLst>
              <pc:docMk/>
              <pc:sldMasterMk cId="3438207253" sldId="2147483868"/>
              <pc:sldLayoutMk cId="3449463805" sldId="2147484571"/>
              <ac:spMk id="13" creationId="{4958C054-839F-4DE0-821D-EA7EB605C25A}"/>
            </ac:spMkLst>
          </pc:spChg>
          <pc:spChg chg="mod">
            <ac:chgData name="Szabo, Corinne" userId="5f91d2e2-9041-4610-ba2d-7466ed1f64a1" providerId="ADAL" clId="{F9DC8332-650A-4F6E-AD93-DF41712C7C1D}" dt="2024-07-22T17:31:28.307" v="21"/>
            <ac:spMkLst>
              <pc:docMk/>
              <pc:sldMasterMk cId="3438207253" sldId="2147483868"/>
              <pc:sldLayoutMk cId="3449463805" sldId="2147484571"/>
              <ac:spMk id="27" creationId="{C16C3C58-3A02-483B-8729-F6F5F6328C4F}"/>
            </ac:spMkLst>
          </pc:spChg>
          <pc:spChg chg="mod">
            <ac:chgData name="Szabo, Corinne" userId="5f91d2e2-9041-4610-ba2d-7466ed1f64a1" providerId="ADAL" clId="{F9DC8332-650A-4F6E-AD93-DF41712C7C1D}" dt="2024-07-22T17:31:28.307" v="21"/>
            <ac:spMkLst>
              <pc:docMk/>
              <pc:sldMasterMk cId="3438207253" sldId="2147483868"/>
              <pc:sldLayoutMk cId="3449463805" sldId="2147484571"/>
              <ac:spMk id="28" creationId="{F1EE69F4-857D-4A73-8B71-041F161F562B}"/>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3134797130" sldId="2147484572"/>
          </pc:sldLayoutMkLst>
          <pc:spChg chg="mod">
            <ac:chgData name="Szabo, Corinne" userId="5f91d2e2-9041-4610-ba2d-7466ed1f64a1" providerId="ADAL" clId="{F9DC8332-650A-4F6E-AD93-DF41712C7C1D}" dt="2024-07-22T17:31:28.307" v="21"/>
            <ac:spMkLst>
              <pc:docMk/>
              <pc:sldMasterMk cId="3438207253" sldId="2147483868"/>
              <pc:sldLayoutMk cId="3134797130" sldId="2147484572"/>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7" creationId="{A4EC7FDF-598C-4F07-B51E-EA09316920A7}"/>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9" creationId="{00917691-819C-42A3-84E7-BB4918045702}"/>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10" creationId="{506018C7-23AA-4F16-9434-3E8994F999B4}"/>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11" creationId="{FD774C5B-6035-4185-9BDE-DDB15B8A7A5F}"/>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12" creationId="{A5E543C6-1776-417C-A381-3248B3DE5B11}"/>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14" creationId="{9055D76C-39DA-42A4-AF4C-BABEB32966EB}"/>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15" creationId="{25C1C280-CBCB-48A2-8E74-916061520FDF}"/>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16" creationId="{18F6D520-00DF-4ED4-B209-E7BFD6156BD8}"/>
            </ac:spMkLst>
          </pc:spChg>
          <pc:spChg chg="mod">
            <ac:chgData name="Szabo, Corinne" userId="5f91d2e2-9041-4610-ba2d-7466ed1f64a1" providerId="ADAL" clId="{F9DC8332-650A-4F6E-AD93-DF41712C7C1D}" dt="2024-07-22T17:31:28.307" v="21"/>
            <ac:spMkLst>
              <pc:docMk/>
              <pc:sldMasterMk cId="3438207253" sldId="2147483868"/>
              <pc:sldLayoutMk cId="3134797130" sldId="2147484572"/>
              <ac:spMk id="17" creationId="{86553560-FC2D-4819-8FE6-AD3C932F8997}"/>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80407616" sldId="2147484573"/>
          </pc:sldLayoutMkLst>
          <pc:spChg chg="mod">
            <ac:chgData name="Szabo, Corinne" userId="5f91d2e2-9041-4610-ba2d-7466ed1f64a1" providerId="ADAL" clId="{F9DC8332-650A-4F6E-AD93-DF41712C7C1D}" dt="2024-07-22T17:31:28.307" v="21"/>
            <ac:spMkLst>
              <pc:docMk/>
              <pc:sldMasterMk cId="3438207253" sldId="2147483868"/>
              <pc:sldLayoutMk cId="80407616" sldId="2147484573"/>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11" creationId="{FD774C5B-6035-4185-9BDE-DDB15B8A7A5F}"/>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14" creationId="{9055D76C-39DA-42A4-AF4C-BABEB32966EB}"/>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16" creationId="{18F6D520-00DF-4ED4-B209-E7BFD6156BD8}"/>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17" creationId="{86553560-FC2D-4819-8FE6-AD3C932F8997}"/>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28" creationId="{B2E427D2-44B7-4231-BE08-6119713FF637}"/>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29" creationId="{BAF961C0-A232-49BE-9E8F-69823A55AFD9}"/>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30" creationId="{9158BA98-678D-4CCB-8811-531B29A2FB54}"/>
            </ac:spMkLst>
          </pc:spChg>
          <pc:spChg chg="mod">
            <ac:chgData name="Szabo, Corinne" userId="5f91d2e2-9041-4610-ba2d-7466ed1f64a1" providerId="ADAL" clId="{F9DC8332-650A-4F6E-AD93-DF41712C7C1D}" dt="2024-07-22T17:31:28.307" v="21"/>
            <ac:spMkLst>
              <pc:docMk/>
              <pc:sldMasterMk cId="3438207253" sldId="2147483868"/>
              <pc:sldLayoutMk cId="80407616" sldId="2147484573"/>
              <ac:spMk id="31" creationId="{603F57E9-CF14-4327-BAEB-ADBCA7C1E991}"/>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2971816355" sldId="2147484574"/>
          </pc:sldLayoutMkLst>
          <pc:spChg chg="mod">
            <ac:chgData name="Szabo, Corinne" userId="5f91d2e2-9041-4610-ba2d-7466ed1f64a1" providerId="ADAL" clId="{F9DC8332-650A-4F6E-AD93-DF41712C7C1D}" dt="2024-07-22T17:31:28.307" v="21"/>
            <ac:spMkLst>
              <pc:docMk/>
              <pc:sldMasterMk cId="3438207253" sldId="2147483868"/>
              <pc:sldLayoutMk cId="2971816355" sldId="2147484574"/>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2971816355" sldId="2147484574"/>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2971816355" sldId="2147484574"/>
              <ac:spMk id="7" creationId="{A4EC7FDF-598C-4F07-B51E-EA09316920A7}"/>
            </ac:spMkLst>
          </pc:spChg>
          <pc:spChg chg="mod">
            <ac:chgData name="Szabo, Corinne" userId="5f91d2e2-9041-4610-ba2d-7466ed1f64a1" providerId="ADAL" clId="{F9DC8332-650A-4F6E-AD93-DF41712C7C1D}" dt="2024-07-22T17:31:28.307" v="21"/>
            <ac:spMkLst>
              <pc:docMk/>
              <pc:sldMasterMk cId="3438207253" sldId="2147483868"/>
              <pc:sldLayoutMk cId="2971816355" sldId="2147484574"/>
              <ac:spMk id="14" creationId="{9055D76C-39DA-42A4-AF4C-BABEB32966EB}"/>
            </ac:spMkLst>
          </pc:spChg>
          <pc:spChg chg="mod">
            <ac:chgData name="Szabo, Corinne" userId="5f91d2e2-9041-4610-ba2d-7466ed1f64a1" providerId="ADAL" clId="{F9DC8332-650A-4F6E-AD93-DF41712C7C1D}" dt="2024-07-22T17:31:28.307" v="21"/>
            <ac:spMkLst>
              <pc:docMk/>
              <pc:sldMasterMk cId="3438207253" sldId="2147483868"/>
              <pc:sldLayoutMk cId="2971816355" sldId="2147484574"/>
              <ac:spMk id="16" creationId="{18F6D520-00DF-4ED4-B209-E7BFD6156BD8}"/>
            </ac:spMkLst>
          </pc:spChg>
          <pc:spChg chg="mod">
            <ac:chgData name="Szabo, Corinne" userId="5f91d2e2-9041-4610-ba2d-7466ed1f64a1" providerId="ADAL" clId="{F9DC8332-650A-4F6E-AD93-DF41712C7C1D}" dt="2024-07-22T17:31:28.307" v="21"/>
            <ac:spMkLst>
              <pc:docMk/>
              <pc:sldMasterMk cId="3438207253" sldId="2147483868"/>
              <pc:sldLayoutMk cId="2971816355" sldId="2147484574"/>
              <ac:spMk id="17" creationId="{86553560-FC2D-4819-8FE6-AD3C932F8997}"/>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71477151" sldId="2147484575"/>
          </pc:sldLayoutMkLst>
          <pc:spChg chg="mod">
            <ac:chgData name="Szabo, Corinne" userId="5f91d2e2-9041-4610-ba2d-7466ed1f64a1" providerId="ADAL" clId="{F9DC8332-650A-4F6E-AD93-DF41712C7C1D}" dt="2024-07-22T17:31:28.307" v="21"/>
            <ac:spMkLst>
              <pc:docMk/>
              <pc:sldMasterMk cId="3438207253" sldId="2147483868"/>
              <pc:sldLayoutMk cId="71477151" sldId="2147484575"/>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71477151" sldId="2147484575"/>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71477151" sldId="2147484575"/>
              <ac:spMk id="7" creationId="{A4EC7FDF-598C-4F07-B51E-EA09316920A7}"/>
            </ac:spMkLst>
          </pc:spChg>
          <pc:spChg chg="mod">
            <ac:chgData name="Szabo, Corinne" userId="5f91d2e2-9041-4610-ba2d-7466ed1f64a1" providerId="ADAL" clId="{F9DC8332-650A-4F6E-AD93-DF41712C7C1D}" dt="2024-07-22T17:31:28.307" v="21"/>
            <ac:spMkLst>
              <pc:docMk/>
              <pc:sldMasterMk cId="3438207253" sldId="2147483868"/>
              <pc:sldLayoutMk cId="71477151" sldId="2147484575"/>
              <ac:spMk id="14" creationId="{9055D76C-39DA-42A4-AF4C-BABEB32966EB}"/>
            </ac:spMkLst>
          </pc:spChg>
          <pc:spChg chg="mod">
            <ac:chgData name="Szabo, Corinne" userId="5f91d2e2-9041-4610-ba2d-7466ed1f64a1" providerId="ADAL" clId="{F9DC8332-650A-4F6E-AD93-DF41712C7C1D}" dt="2024-07-22T17:31:28.307" v="21"/>
            <ac:spMkLst>
              <pc:docMk/>
              <pc:sldMasterMk cId="3438207253" sldId="2147483868"/>
              <pc:sldLayoutMk cId="71477151" sldId="2147484575"/>
              <ac:spMk id="16" creationId="{18F6D520-00DF-4ED4-B209-E7BFD6156BD8}"/>
            </ac:spMkLst>
          </pc:spChg>
          <pc:spChg chg="mod">
            <ac:chgData name="Szabo, Corinne" userId="5f91d2e2-9041-4610-ba2d-7466ed1f64a1" providerId="ADAL" clId="{F9DC8332-650A-4F6E-AD93-DF41712C7C1D}" dt="2024-07-22T17:31:28.307" v="21"/>
            <ac:spMkLst>
              <pc:docMk/>
              <pc:sldMasterMk cId="3438207253" sldId="2147483868"/>
              <pc:sldLayoutMk cId="71477151" sldId="2147484575"/>
              <ac:spMk id="17" creationId="{86553560-FC2D-4819-8FE6-AD3C932F8997}"/>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3830864817" sldId="2147484576"/>
          </pc:sldLayoutMkLst>
          <pc:spChg chg="mod">
            <ac:chgData name="Szabo, Corinne" userId="5f91d2e2-9041-4610-ba2d-7466ed1f64a1" providerId="ADAL" clId="{F9DC8332-650A-4F6E-AD93-DF41712C7C1D}" dt="2024-07-22T17:31:28.307" v="21"/>
            <ac:spMkLst>
              <pc:docMk/>
              <pc:sldMasterMk cId="3438207253" sldId="2147483868"/>
              <pc:sldLayoutMk cId="3830864817" sldId="2147484576"/>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3830864817" sldId="2147484576"/>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3830864817" sldId="2147484576"/>
              <ac:spMk id="8" creationId="{8487CAE0-18C9-4499-B74E-BEEC84738C97}"/>
            </ac:spMkLst>
          </pc:spChg>
          <pc:spChg chg="mod">
            <ac:chgData name="Szabo, Corinne" userId="5f91d2e2-9041-4610-ba2d-7466ed1f64a1" providerId="ADAL" clId="{F9DC8332-650A-4F6E-AD93-DF41712C7C1D}" dt="2024-07-22T17:31:28.307" v="21"/>
            <ac:spMkLst>
              <pc:docMk/>
              <pc:sldMasterMk cId="3438207253" sldId="2147483868"/>
              <pc:sldLayoutMk cId="3830864817" sldId="2147484576"/>
              <ac:spMk id="14" creationId="{9055D76C-39DA-42A4-AF4C-BABEB32966EB}"/>
            </ac:spMkLst>
          </pc:spChg>
          <pc:spChg chg="mod">
            <ac:chgData name="Szabo, Corinne" userId="5f91d2e2-9041-4610-ba2d-7466ed1f64a1" providerId="ADAL" clId="{F9DC8332-650A-4F6E-AD93-DF41712C7C1D}" dt="2024-07-22T17:31:28.307" v="21"/>
            <ac:spMkLst>
              <pc:docMk/>
              <pc:sldMasterMk cId="3438207253" sldId="2147483868"/>
              <pc:sldLayoutMk cId="3830864817" sldId="2147484576"/>
              <ac:spMk id="16" creationId="{18F6D520-00DF-4ED4-B209-E7BFD6156BD8}"/>
            </ac:spMkLst>
          </pc:spChg>
          <pc:spChg chg="mod">
            <ac:chgData name="Szabo, Corinne" userId="5f91d2e2-9041-4610-ba2d-7466ed1f64a1" providerId="ADAL" clId="{F9DC8332-650A-4F6E-AD93-DF41712C7C1D}" dt="2024-07-22T17:31:28.307" v="21"/>
            <ac:spMkLst>
              <pc:docMk/>
              <pc:sldMasterMk cId="3438207253" sldId="2147483868"/>
              <pc:sldLayoutMk cId="3830864817" sldId="2147484576"/>
              <ac:spMk id="17" creationId="{86553560-FC2D-4819-8FE6-AD3C932F8997}"/>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1622583498" sldId="2147484577"/>
          </pc:sldLayoutMkLst>
          <pc:spChg chg="mod">
            <ac:chgData name="Szabo, Corinne" userId="5f91d2e2-9041-4610-ba2d-7466ed1f64a1" providerId="ADAL" clId="{F9DC8332-650A-4F6E-AD93-DF41712C7C1D}" dt="2024-07-22T17:31:28.307" v="21"/>
            <ac:spMkLst>
              <pc:docMk/>
              <pc:sldMasterMk cId="3438207253" sldId="2147483868"/>
              <pc:sldLayoutMk cId="1622583498" sldId="2147484577"/>
              <ac:spMk id="3" creationId="{CCD3B5E4-F8D8-4E56-8B0D-0ADE716A272A}"/>
            </ac:spMkLst>
          </pc:spChg>
          <pc:spChg chg="mod">
            <ac:chgData name="Szabo, Corinne" userId="5f91d2e2-9041-4610-ba2d-7466ed1f64a1" providerId="ADAL" clId="{F9DC8332-650A-4F6E-AD93-DF41712C7C1D}" dt="2024-07-22T17:31:28.307" v="21"/>
            <ac:spMkLst>
              <pc:docMk/>
              <pc:sldMasterMk cId="3438207253" sldId="2147483868"/>
              <pc:sldLayoutMk cId="1622583498" sldId="2147484577"/>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1622583498" sldId="2147484577"/>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1622583498" sldId="2147484577"/>
              <ac:spMk id="16" creationId="{18F6D520-00DF-4ED4-B209-E7BFD6156BD8}"/>
            </ac:spMkLst>
          </pc:spChg>
          <pc:spChg chg="mod">
            <ac:chgData name="Szabo, Corinne" userId="5f91d2e2-9041-4610-ba2d-7466ed1f64a1" providerId="ADAL" clId="{F9DC8332-650A-4F6E-AD93-DF41712C7C1D}" dt="2024-07-22T17:31:28.307" v="21"/>
            <ac:spMkLst>
              <pc:docMk/>
              <pc:sldMasterMk cId="3438207253" sldId="2147483868"/>
              <pc:sldLayoutMk cId="1622583498" sldId="2147484577"/>
              <ac:spMk id="17" creationId="{86553560-FC2D-4819-8FE6-AD3C932F8997}"/>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3151947960" sldId="2147484578"/>
          </pc:sldLayoutMkLst>
          <pc:spChg chg="mod">
            <ac:chgData name="Szabo, Corinne" userId="5f91d2e2-9041-4610-ba2d-7466ed1f64a1" providerId="ADAL" clId="{F9DC8332-650A-4F6E-AD93-DF41712C7C1D}" dt="2024-07-22T17:31:28.307" v="21"/>
            <ac:spMkLst>
              <pc:docMk/>
              <pc:sldMasterMk cId="3438207253" sldId="2147483868"/>
              <pc:sldLayoutMk cId="3151947960" sldId="2147484578"/>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3151947960" sldId="2147484578"/>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3151947960" sldId="2147484578"/>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3151947960" sldId="2147484578"/>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3151947960" sldId="2147484578"/>
              <ac:spMk id="7" creationId="{A4EC7FDF-598C-4F07-B51E-EA09316920A7}"/>
            </ac:spMkLst>
          </pc:spChg>
          <pc:spChg chg="mod">
            <ac:chgData name="Szabo, Corinne" userId="5f91d2e2-9041-4610-ba2d-7466ed1f64a1" providerId="ADAL" clId="{F9DC8332-650A-4F6E-AD93-DF41712C7C1D}" dt="2024-07-22T17:31:28.307" v="21"/>
            <ac:spMkLst>
              <pc:docMk/>
              <pc:sldMasterMk cId="3438207253" sldId="2147483868"/>
              <pc:sldLayoutMk cId="3151947960" sldId="2147484578"/>
              <ac:spMk id="16" creationId="{F39A3DC5-89B3-42C4-A8B4-C3CFDDCE2DD0}"/>
            </ac:spMkLst>
          </pc:spChg>
          <pc:spChg chg="mod">
            <ac:chgData name="Szabo, Corinne" userId="5f91d2e2-9041-4610-ba2d-7466ed1f64a1" providerId="ADAL" clId="{F9DC8332-650A-4F6E-AD93-DF41712C7C1D}" dt="2024-07-22T17:31:28.307" v="21"/>
            <ac:spMkLst>
              <pc:docMk/>
              <pc:sldMasterMk cId="3438207253" sldId="2147483868"/>
              <pc:sldLayoutMk cId="3151947960" sldId="2147484578"/>
              <ac:spMk id="17" creationId="{67C29AE4-5AED-4CB2-BDAA-6B2B33C46C2A}"/>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274556678" sldId="2147484579"/>
          </pc:sldLayoutMkLst>
          <pc:spChg chg="mod">
            <ac:chgData name="Szabo, Corinne" userId="5f91d2e2-9041-4610-ba2d-7466ed1f64a1" providerId="ADAL" clId="{F9DC8332-650A-4F6E-AD93-DF41712C7C1D}" dt="2024-07-22T17:31:28.307" v="21"/>
            <ac:spMkLst>
              <pc:docMk/>
              <pc:sldMasterMk cId="3438207253" sldId="2147483868"/>
              <pc:sldLayoutMk cId="274556678" sldId="2147484579"/>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9" creationId="{00917691-819C-42A3-84E7-BB4918045702}"/>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10" creationId="{506018C7-23AA-4F16-9434-3E8994F999B4}"/>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16" creationId="{18F6D520-00DF-4ED4-B209-E7BFD6156BD8}"/>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17" creationId="{86553560-FC2D-4819-8FE6-AD3C932F8997}"/>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21" creationId="{34371AC1-D0FC-4409-8108-A028C655B206}"/>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22" creationId="{A0339B73-3DAE-4696-B2C4-AB2C296FFFBC}"/>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24" creationId="{179A2654-FFD1-4A53-A8A9-7AC651369696}"/>
            </ac:spMkLst>
          </pc:spChg>
          <pc:spChg chg="mod">
            <ac:chgData name="Szabo, Corinne" userId="5f91d2e2-9041-4610-ba2d-7466ed1f64a1" providerId="ADAL" clId="{F9DC8332-650A-4F6E-AD93-DF41712C7C1D}" dt="2024-07-22T17:31:28.307" v="21"/>
            <ac:spMkLst>
              <pc:docMk/>
              <pc:sldMasterMk cId="3438207253" sldId="2147483868"/>
              <pc:sldLayoutMk cId="274556678" sldId="2147484579"/>
              <ac:spMk id="25" creationId="{7F77922E-300B-4EC9-8500-DD45006C9BFD}"/>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3797321031" sldId="2147484580"/>
          </pc:sldLayoutMkLst>
          <pc:spChg chg="mod">
            <ac:chgData name="Szabo, Corinne" userId="5f91d2e2-9041-4610-ba2d-7466ed1f64a1" providerId="ADAL" clId="{F9DC8332-650A-4F6E-AD93-DF41712C7C1D}" dt="2024-07-22T17:31:28.307" v="21"/>
            <ac:spMkLst>
              <pc:docMk/>
              <pc:sldMasterMk cId="3438207253" sldId="2147483868"/>
              <pc:sldLayoutMk cId="3797321031" sldId="2147484580"/>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9" creationId="{00917691-819C-42A3-84E7-BB4918045702}"/>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10" creationId="{506018C7-23AA-4F16-9434-3E8994F999B4}"/>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16" creationId="{18F6D520-00DF-4ED4-B209-E7BFD6156BD8}"/>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17" creationId="{86553560-FC2D-4819-8FE6-AD3C932F8997}"/>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18" creationId="{A147DE8D-8891-46EE-8AB0-11512AF1D40D}"/>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19" creationId="{32BF79EA-A7C6-4F74-BB66-78E7F6B5C12D}"/>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23" creationId="{8B35CDE5-EFFA-4FB5-9972-25A607658134}"/>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26" creationId="{7D204983-8312-4BC8-89D6-158DF6D0CE87}"/>
            </ac:spMkLst>
          </pc:spChg>
          <pc:spChg chg="mod">
            <ac:chgData name="Szabo, Corinne" userId="5f91d2e2-9041-4610-ba2d-7466ed1f64a1" providerId="ADAL" clId="{F9DC8332-650A-4F6E-AD93-DF41712C7C1D}" dt="2024-07-22T17:31:28.307" v="21"/>
            <ac:spMkLst>
              <pc:docMk/>
              <pc:sldMasterMk cId="3438207253" sldId="2147483868"/>
              <pc:sldLayoutMk cId="3797321031" sldId="2147484580"/>
              <ac:spMk id="27" creationId="{8E08D1D0-00B7-4E86-BCA0-5B0B59E3B89C}"/>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336384442" sldId="2147484581"/>
          </pc:sldLayoutMkLst>
          <pc:spChg chg="mod">
            <ac:chgData name="Szabo, Corinne" userId="5f91d2e2-9041-4610-ba2d-7466ed1f64a1" providerId="ADAL" clId="{F9DC8332-650A-4F6E-AD93-DF41712C7C1D}" dt="2024-07-22T17:31:28.307" v="21"/>
            <ac:spMkLst>
              <pc:docMk/>
              <pc:sldMasterMk cId="3438207253" sldId="2147483868"/>
              <pc:sldLayoutMk cId="336384442" sldId="2147484581"/>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336384442" sldId="2147484581"/>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336384442" sldId="2147484581"/>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336384442" sldId="2147484581"/>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336384442" sldId="2147484581"/>
              <ac:spMk id="16" creationId="{F39A3DC5-89B3-42C4-A8B4-C3CFDDCE2DD0}"/>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2301528321" sldId="2147484582"/>
          </pc:sldLayoutMkLst>
          <pc:spChg chg="mod">
            <ac:chgData name="Szabo, Corinne" userId="5f91d2e2-9041-4610-ba2d-7466ed1f64a1" providerId="ADAL" clId="{F9DC8332-650A-4F6E-AD93-DF41712C7C1D}" dt="2024-07-22T17:31:28.307" v="21"/>
            <ac:spMkLst>
              <pc:docMk/>
              <pc:sldMasterMk cId="3438207253" sldId="2147483868"/>
              <pc:sldLayoutMk cId="2301528321" sldId="2147484582"/>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12" creationId="{C4EF0926-67AF-4DB0-99F3-9330034ADB73}"/>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13" creationId="{862C56E4-94D2-408E-838A-EB8784194808}"/>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14" creationId="{0796A941-953B-44B8-A773-4DBF7A300DCF}"/>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15" creationId="{E317AE3B-1B63-4F2A-9579-E46A9FB55127}"/>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16" creationId="{F39A3DC5-89B3-42C4-A8B4-C3CFDDCE2DD0}"/>
            </ac:spMkLst>
          </pc:spChg>
          <pc:spChg chg="mod">
            <ac:chgData name="Szabo, Corinne" userId="5f91d2e2-9041-4610-ba2d-7466ed1f64a1" providerId="ADAL" clId="{F9DC8332-650A-4F6E-AD93-DF41712C7C1D}" dt="2024-07-22T17:31:28.307" v="21"/>
            <ac:spMkLst>
              <pc:docMk/>
              <pc:sldMasterMk cId="3438207253" sldId="2147483868"/>
              <pc:sldLayoutMk cId="2301528321" sldId="2147484582"/>
              <ac:spMk id="17" creationId="{71B39A0B-88D1-44DD-97CA-2C93B4271CAF}"/>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349073949" sldId="2147484583"/>
          </pc:sldLayoutMkLst>
          <pc:spChg chg="mod">
            <ac:chgData name="Szabo, Corinne" userId="5f91d2e2-9041-4610-ba2d-7466ed1f64a1" providerId="ADAL" clId="{F9DC8332-650A-4F6E-AD93-DF41712C7C1D}" dt="2024-07-22T17:31:28.307" v="21"/>
            <ac:spMkLst>
              <pc:docMk/>
              <pc:sldMasterMk cId="3438207253" sldId="2147483868"/>
              <pc:sldLayoutMk cId="349073949" sldId="2147484583"/>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14" creationId="{0796A941-953B-44B8-A773-4DBF7A300DCF}"/>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16" creationId="{F39A3DC5-89B3-42C4-A8B4-C3CFDDCE2DD0}"/>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19" creationId="{D4246ADE-C6FF-4585-8C81-CEE798920FBC}"/>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0" creationId="{3FE71BC0-F0B4-40A9-ABB2-F67941299444}"/>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1" creationId="{91A5EA92-E74B-4861-B567-F18BF1540164}"/>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2" creationId="{907E0BA8-FFEA-4FB1-B4C0-01453686F4BF}"/>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3" creationId="{39107FBF-4646-4261-A4D4-FC2D8D20A015}"/>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4" creationId="{EB7DFCB0-3C5C-4020-9EDD-72A2DAC1975B}"/>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5" creationId="{9816E869-0BE9-4065-BBC7-E921D4F6506C}"/>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6" creationId="{4C984B48-2820-4944-B35B-5D17CFC12932}"/>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7" creationId="{43258035-61CF-4F7D-93C8-9E0ED7C5F6B0}"/>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8" creationId="{84BE6DFB-D6E8-4EDF-91CB-26857DBF77D2}"/>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29" creationId="{896BC8CC-D2CE-4E78-B439-3295FDBE20E4}"/>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30" creationId="{4732CA31-1DD1-4983-A5AF-B7D6679D6FD5}"/>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31" creationId="{E001E223-A28C-4D3C-89C6-72C4D507D4BB}"/>
            </ac:spMkLst>
          </pc:spChg>
          <pc:spChg chg="mod">
            <ac:chgData name="Szabo, Corinne" userId="5f91d2e2-9041-4610-ba2d-7466ed1f64a1" providerId="ADAL" clId="{F9DC8332-650A-4F6E-AD93-DF41712C7C1D}" dt="2024-07-22T17:31:28.307" v="21"/>
            <ac:spMkLst>
              <pc:docMk/>
              <pc:sldMasterMk cId="3438207253" sldId="2147483868"/>
              <pc:sldLayoutMk cId="349073949" sldId="2147484583"/>
              <ac:spMk id="32" creationId="{0B848C28-9BDB-47C1-A075-66DF181C851E}"/>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1947011983" sldId="2147484584"/>
          </pc:sldLayoutMkLst>
          <pc:spChg chg="mod">
            <ac:chgData name="Szabo, Corinne" userId="5f91d2e2-9041-4610-ba2d-7466ed1f64a1" providerId="ADAL" clId="{F9DC8332-650A-4F6E-AD93-DF41712C7C1D}" dt="2024-07-22T17:31:28.307" v="21"/>
            <ac:spMkLst>
              <pc:docMk/>
              <pc:sldMasterMk cId="3438207253" sldId="2147483868"/>
              <pc:sldLayoutMk cId="1947011983" sldId="2147484584"/>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1947011983" sldId="2147484584"/>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1947011983" sldId="2147484584"/>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1947011983" sldId="2147484584"/>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1947011983" sldId="2147484584"/>
              <ac:spMk id="9" creationId="{3035372B-E408-420D-8FFE-5FB47D86DDD2}"/>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792838557" sldId="2147484585"/>
          </pc:sldLayoutMkLst>
          <pc:spChg chg="mod">
            <ac:chgData name="Szabo, Corinne" userId="5f91d2e2-9041-4610-ba2d-7466ed1f64a1" providerId="ADAL" clId="{F9DC8332-650A-4F6E-AD93-DF41712C7C1D}" dt="2024-07-22T17:31:28.307" v="21"/>
            <ac:spMkLst>
              <pc:docMk/>
              <pc:sldMasterMk cId="3438207253" sldId="2147483868"/>
              <pc:sldLayoutMk cId="792838557" sldId="2147484585"/>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792838557" sldId="2147484585"/>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792838557" sldId="2147484585"/>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792838557" sldId="2147484585"/>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792838557" sldId="2147484585"/>
              <ac:spMk id="8" creationId="{1BFFB19F-AC58-4411-B63F-384CD8112D12}"/>
            </ac:spMkLst>
          </pc:spChg>
          <pc:spChg chg="mod">
            <ac:chgData name="Szabo, Corinne" userId="5f91d2e2-9041-4610-ba2d-7466ed1f64a1" providerId="ADAL" clId="{F9DC8332-650A-4F6E-AD93-DF41712C7C1D}" dt="2024-07-22T17:31:28.307" v="21"/>
            <ac:spMkLst>
              <pc:docMk/>
              <pc:sldMasterMk cId="3438207253" sldId="2147483868"/>
              <pc:sldLayoutMk cId="792838557" sldId="2147484585"/>
              <ac:spMk id="9" creationId="{3035372B-E408-420D-8FFE-5FB47D86DDD2}"/>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2663670451" sldId="2147484586"/>
          </pc:sldLayoutMkLst>
          <pc:spChg chg="mod">
            <ac:chgData name="Szabo, Corinne" userId="5f91d2e2-9041-4610-ba2d-7466ed1f64a1" providerId="ADAL" clId="{F9DC8332-650A-4F6E-AD93-DF41712C7C1D}" dt="2024-07-22T17:31:28.307" v="21"/>
            <ac:spMkLst>
              <pc:docMk/>
              <pc:sldMasterMk cId="3438207253" sldId="2147483868"/>
              <pc:sldLayoutMk cId="2663670451" sldId="2147484586"/>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2663670451" sldId="2147484586"/>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2663670451" sldId="2147484586"/>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2663670451" sldId="2147484586"/>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2663670451" sldId="2147484586"/>
              <ac:spMk id="9" creationId="{3035372B-E408-420D-8FFE-5FB47D86DDD2}"/>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1602445972" sldId="2147484587"/>
          </pc:sldLayoutMkLst>
          <pc:spChg chg="mod">
            <ac:chgData name="Szabo, Corinne" userId="5f91d2e2-9041-4610-ba2d-7466ed1f64a1" providerId="ADAL" clId="{F9DC8332-650A-4F6E-AD93-DF41712C7C1D}" dt="2024-07-22T17:31:28.307" v="21"/>
            <ac:spMkLst>
              <pc:docMk/>
              <pc:sldMasterMk cId="3438207253" sldId="2147483868"/>
              <pc:sldLayoutMk cId="1602445972" sldId="2147484587"/>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9" creationId="{3035372B-E408-420D-8FFE-5FB47D86DDD2}"/>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16" creationId="{C8B2FA79-3DD0-4FA8-90A0-E12843042023}"/>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17" creationId="{632C5D7A-5397-489F-85DC-D510FC2FB9CD}"/>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18" creationId="{9EF16965-8616-4BCC-8FA2-F06C275B591F}"/>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19" creationId="{8EFF5283-0C90-4C63-8A76-2492F32ADED3}"/>
            </ac:spMkLst>
          </pc:spChg>
          <pc:spChg chg="mod">
            <ac:chgData name="Szabo, Corinne" userId="5f91d2e2-9041-4610-ba2d-7466ed1f64a1" providerId="ADAL" clId="{F9DC8332-650A-4F6E-AD93-DF41712C7C1D}" dt="2024-07-22T17:31:28.307" v="21"/>
            <ac:spMkLst>
              <pc:docMk/>
              <pc:sldMasterMk cId="3438207253" sldId="2147483868"/>
              <pc:sldLayoutMk cId="1602445972" sldId="2147484587"/>
              <ac:spMk id="20" creationId="{77E842E8-27EA-44B3-9C76-92DB6EDC1A9F}"/>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160399936" sldId="2147484588"/>
          </pc:sldLayoutMkLst>
          <pc:spChg chg="mod">
            <ac:chgData name="Szabo, Corinne" userId="5f91d2e2-9041-4610-ba2d-7466ed1f64a1" providerId="ADAL" clId="{F9DC8332-650A-4F6E-AD93-DF41712C7C1D}" dt="2024-07-22T17:31:28.307" v="21"/>
            <ac:spMkLst>
              <pc:docMk/>
              <pc:sldMasterMk cId="3438207253" sldId="2147483868"/>
              <pc:sldLayoutMk cId="160399936" sldId="2147484588"/>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9" creationId="{3C1D3E4B-0D64-40F0-AC79-888818F0218E}"/>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0" creationId="{2EEF24B0-86DB-4133-A52A-91860B0B6B92}"/>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1" creationId="{E70D6935-7D5D-4F8A-B1A0-C2DE8D9BC0D3}"/>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2" creationId="{AFF59E31-7EC3-4842-9145-18C5D598D3FA}"/>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3" creationId="{E98825BD-BD06-4FF8-887D-04AD09F6BFB0}"/>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4" creationId="{B0B072B7-919F-4A5F-8E73-32A3494B9B0B}"/>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5" creationId="{3C85046A-F0E3-463A-A327-F0914544B359}"/>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6" creationId="{9A2755F2-3F8B-4F01-B60A-9E4A871E2785}"/>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7" creationId="{E295763F-8C67-4990-B9F8-6C1BEB29BBEA}"/>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8" creationId="{10628B55-B8EE-4E71-8015-9BA5618CAA6D}"/>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19" creationId="{913BD82C-0630-4AD8-A01D-E9A4806B1649}"/>
            </ac:spMkLst>
          </pc:spChg>
          <pc:spChg chg="mod">
            <ac:chgData name="Szabo, Corinne" userId="5f91d2e2-9041-4610-ba2d-7466ed1f64a1" providerId="ADAL" clId="{F9DC8332-650A-4F6E-AD93-DF41712C7C1D}" dt="2024-07-22T17:31:28.307" v="21"/>
            <ac:spMkLst>
              <pc:docMk/>
              <pc:sldMasterMk cId="3438207253" sldId="2147483868"/>
              <pc:sldLayoutMk cId="160399936" sldId="2147484588"/>
              <ac:spMk id="20" creationId="{907D664B-7697-4738-B049-760E0362D547}"/>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2770912710" sldId="2147484589"/>
          </pc:sldLayoutMkLst>
          <pc:spChg chg="mod">
            <ac:chgData name="Szabo, Corinne" userId="5f91d2e2-9041-4610-ba2d-7466ed1f64a1" providerId="ADAL" clId="{F9DC8332-650A-4F6E-AD93-DF41712C7C1D}" dt="2024-07-22T17:31:28.307" v="21"/>
            <ac:spMkLst>
              <pc:docMk/>
              <pc:sldMasterMk cId="3438207253" sldId="2147483868"/>
              <pc:sldLayoutMk cId="2770912710" sldId="2147484589"/>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7" creationId="{E49FC8AB-615B-4FC8-B835-C931DAD57CE5}"/>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10" creationId="{2EEF24B0-86DB-4133-A52A-91860B0B6B92}"/>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11" creationId="{E70D6935-7D5D-4F8A-B1A0-C2DE8D9BC0D3}"/>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13" creationId="{E98825BD-BD06-4FF8-887D-04AD09F6BFB0}"/>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14" creationId="{B0B072B7-919F-4A5F-8E73-32A3494B9B0B}"/>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16" creationId="{9A2755F2-3F8B-4F01-B60A-9E4A871E2785}"/>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17" creationId="{E295763F-8C67-4990-B9F8-6C1BEB29BBEA}"/>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19" creationId="{913BD82C-0630-4AD8-A01D-E9A4806B1649}"/>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20" creationId="{907D664B-7697-4738-B049-760E0362D547}"/>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22" creationId="{E4274060-1F12-487F-9CE2-BCD7086CBCE8}"/>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26" creationId="{0F273126-DBF1-443F-A8F3-03725919BE12}"/>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27" creationId="{C24B6AA0-79F3-4590-8333-C9978F312AB6}"/>
            </ac:spMkLst>
          </pc:spChg>
          <pc:spChg chg="mod">
            <ac:chgData name="Szabo, Corinne" userId="5f91d2e2-9041-4610-ba2d-7466ed1f64a1" providerId="ADAL" clId="{F9DC8332-650A-4F6E-AD93-DF41712C7C1D}" dt="2024-07-22T17:31:28.307" v="21"/>
            <ac:spMkLst>
              <pc:docMk/>
              <pc:sldMasterMk cId="3438207253" sldId="2147483868"/>
              <pc:sldLayoutMk cId="2770912710" sldId="2147484589"/>
              <ac:spMk id="28" creationId="{71B63FD7-F875-41F1-9D8F-4C0EF37DDA06}"/>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515741859" sldId="2147484590"/>
          </pc:sldLayoutMkLst>
          <pc:spChg chg="mod">
            <ac:chgData name="Szabo, Corinne" userId="5f91d2e2-9041-4610-ba2d-7466ed1f64a1" providerId="ADAL" clId="{F9DC8332-650A-4F6E-AD93-DF41712C7C1D}" dt="2024-07-22T17:31:28.307" v="21"/>
            <ac:spMkLst>
              <pc:docMk/>
              <pc:sldMasterMk cId="3438207253" sldId="2147483868"/>
              <pc:sldLayoutMk cId="515741859" sldId="2147484590"/>
              <ac:spMk id="2" creationId="{0B358BDB-BF07-4C04-BA3F-88BF71C7A70F}"/>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 creationId="{B1A16982-0955-4E60-B17F-26B37AF4499E}"/>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4" creationId="{1C890CFD-F1B2-481D-A9E8-E1CCAFE2E476}"/>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5" creationId="{ABDEA2D5-8CE6-4B1B-AAA6-EE330F2B6C88}"/>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10" creationId="{2EEF24B0-86DB-4133-A52A-91860B0B6B92}"/>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23" creationId="{953DA66B-137D-47B6-8DA7-27E06FF25956}"/>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24" creationId="{2D68E202-E76F-464A-B0C2-1E13376D70A6}"/>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25" creationId="{792B6F82-889B-4AF6-A746-F085DEB0873D}"/>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29" creationId="{137812CF-3B39-4CF8-8941-3C63B8EF9864}"/>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0" creationId="{0767E903-B71B-42DA-A479-12D005B44640}"/>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1" creationId="{9C127890-EEE2-4190-84FC-3C5E7F0A79DE}"/>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2" creationId="{7FC3F0A9-74C0-49CE-A6A2-C69FA56C7D19}"/>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3" creationId="{3A2EB497-5B25-4BA3-B39F-7AB104121238}"/>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4" creationId="{E666DFFB-216E-4DA9-B075-9D8F40308A94}"/>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5" creationId="{7F7D30A5-A4AF-488C-9EC9-A0CA69CF7013}"/>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6" creationId="{B3C49AA5-0A02-444B-BAA7-69D15A857167}"/>
            </ac:spMkLst>
          </pc:spChg>
          <pc:spChg chg="mod">
            <ac:chgData name="Szabo, Corinne" userId="5f91d2e2-9041-4610-ba2d-7466ed1f64a1" providerId="ADAL" clId="{F9DC8332-650A-4F6E-AD93-DF41712C7C1D}" dt="2024-07-22T17:31:28.307" v="21"/>
            <ac:spMkLst>
              <pc:docMk/>
              <pc:sldMasterMk cId="3438207253" sldId="2147483868"/>
              <pc:sldLayoutMk cId="515741859" sldId="2147484590"/>
              <ac:spMk id="37" creationId="{287F8DFF-A1F2-4618-A5A2-364AEEA76F47}"/>
            </ac:spMkLst>
          </pc:spChg>
        </pc:sldLayoutChg>
        <pc:sldLayoutChg chg="mod ord">
          <pc:chgData name="Szabo, Corinne" userId="5f91d2e2-9041-4610-ba2d-7466ed1f64a1" providerId="ADAL" clId="{F9DC8332-650A-4F6E-AD93-DF41712C7C1D}" dt="2024-07-22T17:31:28.307" v="21"/>
          <pc:sldLayoutMkLst>
            <pc:docMk/>
            <pc:sldMasterMk cId="3438207253" sldId="2147483868"/>
            <pc:sldLayoutMk cId="2473420908" sldId="2147484591"/>
          </pc:sldLayoutMkLst>
        </pc:sldLayoutChg>
        <pc:sldLayoutChg chg="mod ord">
          <pc:chgData name="Szabo, Corinne" userId="5f91d2e2-9041-4610-ba2d-7466ed1f64a1" providerId="ADAL" clId="{F9DC8332-650A-4F6E-AD93-DF41712C7C1D}" dt="2024-07-22T17:31:28.307" v="21"/>
          <pc:sldLayoutMkLst>
            <pc:docMk/>
            <pc:sldMasterMk cId="3438207253" sldId="2147483868"/>
            <pc:sldLayoutMk cId="4005411084" sldId="2147484592"/>
          </pc:sldLayoutMkLst>
        </pc:sldLayoutChg>
        <pc:sldLayoutChg chg="modSp mod ord">
          <pc:chgData name="Szabo, Corinne" userId="5f91d2e2-9041-4610-ba2d-7466ed1f64a1" providerId="ADAL" clId="{F9DC8332-650A-4F6E-AD93-DF41712C7C1D}" dt="2024-07-22T17:31:28.307" v="21"/>
          <pc:sldLayoutMkLst>
            <pc:docMk/>
            <pc:sldMasterMk cId="3438207253" sldId="2147483868"/>
            <pc:sldLayoutMk cId="518047155" sldId="2147484593"/>
          </pc:sldLayoutMkLst>
          <pc:spChg chg="mod">
            <ac:chgData name="Szabo, Corinne" userId="5f91d2e2-9041-4610-ba2d-7466ed1f64a1" providerId="ADAL" clId="{F9DC8332-650A-4F6E-AD93-DF41712C7C1D}" dt="2024-07-22T17:31:28.307" v="21"/>
            <ac:spMkLst>
              <pc:docMk/>
              <pc:sldMasterMk cId="3438207253" sldId="2147483868"/>
              <pc:sldLayoutMk cId="518047155" sldId="2147484593"/>
              <ac:spMk id="10" creationId="{F4458531-4DF4-4B04-8685-64A0979C1949}"/>
            </ac:spMkLst>
          </pc:spChg>
          <pc:spChg chg="mod">
            <ac:chgData name="Szabo, Corinne" userId="5f91d2e2-9041-4610-ba2d-7466ed1f64a1" providerId="ADAL" clId="{F9DC8332-650A-4F6E-AD93-DF41712C7C1D}" dt="2024-07-22T17:31:28.307" v="21"/>
            <ac:spMkLst>
              <pc:docMk/>
              <pc:sldMasterMk cId="3438207253" sldId="2147483868"/>
              <pc:sldLayoutMk cId="518047155" sldId="2147484593"/>
              <ac:spMk id="11" creationId="{C3F5D30B-684A-44B7-B222-1EACC91C74F2}"/>
            </ac:spMkLst>
          </pc:spChg>
          <pc:spChg chg="mod">
            <ac:chgData name="Szabo, Corinne" userId="5f91d2e2-9041-4610-ba2d-7466ed1f64a1" providerId="ADAL" clId="{F9DC8332-650A-4F6E-AD93-DF41712C7C1D}" dt="2024-07-22T17:31:28.307" v="21"/>
            <ac:spMkLst>
              <pc:docMk/>
              <pc:sldMasterMk cId="3438207253" sldId="2147483868"/>
              <pc:sldLayoutMk cId="518047155" sldId="2147484593"/>
              <ac:spMk id="13" creationId="{C1954307-1534-478B-94B8-FE9E1F84DE3F}"/>
            </ac:spMkLst>
          </pc:spChg>
        </pc:sldLayoutChg>
        <pc:sldLayoutChg chg="modSp mod ord">
          <pc:chgData name="Szabo, Corinne" userId="5f91d2e2-9041-4610-ba2d-7466ed1f64a1" providerId="ADAL" clId="{F9DC8332-650A-4F6E-AD93-DF41712C7C1D}" dt="2024-07-22T17:31:28.307" v="21"/>
          <pc:sldLayoutMkLst>
            <pc:docMk/>
            <pc:sldMasterMk cId="3438207253" sldId="2147483868"/>
            <pc:sldLayoutMk cId="1600425485" sldId="2147484594"/>
          </pc:sldLayoutMkLst>
          <pc:spChg chg="mod">
            <ac:chgData name="Szabo, Corinne" userId="5f91d2e2-9041-4610-ba2d-7466ed1f64a1" providerId="ADAL" clId="{F9DC8332-650A-4F6E-AD93-DF41712C7C1D}" dt="2024-07-22T17:31:28.307" v="21"/>
            <ac:spMkLst>
              <pc:docMk/>
              <pc:sldMasterMk cId="3438207253" sldId="2147483868"/>
              <pc:sldLayoutMk cId="1600425485" sldId="2147484594"/>
              <ac:spMk id="10" creationId="{F4458531-4DF4-4B04-8685-64A0979C1949}"/>
            </ac:spMkLst>
          </pc:spChg>
        </pc:sldLayoutChg>
        <pc:sldLayoutChg chg="mod ord">
          <pc:chgData name="Szabo, Corinne" userId="5f91d2e2-9041-4610-ba2d-7466ed1f64a1" providerId="ADAL" clId="{F9DC8332-650A-4F6E-AD93-DF41712C7C1D}" dt="2024-07-22T17:31:28.307" v="21"/>
          <pc:sldLayoutMkLst>
            <pc:docMk/>
            <pc:sldMasterMk cId="3438207253" sldId="2147483868"/>
            <pc:sldLayoutMk cId="2040782666" sldId="2147484595"/>
          </pc:sldLayoutMkLst>
        </pc:sldLayoutChg>
        <pc:sldLayoutChg chg="modSp mod ord">
          <pc:chgData name="Szabo, Corinne" userId="5f91d2e2-9041-4610-ba2d-7466ed1f64a1" providerId="ADAL" clId="{F9DC8332-650A-4F6E-AD93-DF41712C7C1D}" dt="2024-07-22T17:31:28.307" v="21"/>
          <pc:sldLayoutMkLst>
            <pc:docMk/>
            <pc:sldMasterMk cId="3438207253" sldId="2147483868"/>
            <pc:sldLayoutMk cId="1048198627" sldId="2147484596"/>
          </pc:sldLayoutMkLst>
          <pc:spChg chg="mod">
            <ac:chgData name="Szabo, Corinne" userId="5f91d2e2-9041-4610-ba2d-7466ed1f64a1" providerId="ADAL" clId="{F9DC8332-650A-4F6E-AD93-DF41712C7C1D}" dt="2024-07-22T17:31:28.307" v="21"/>
            <ac:spMkLst>
              <pc:docMk/>
              <pc:sldMasterMk cId="3438207253" sldId="2147483868"/>
              <pc:sldLayoutMk cId="1048198627" sldId="2147484596"/>
              <ac:spMk id="5" creationId="{58ED9BC3-51F3-40C3-B56A-AB6C7524AF2F}"/>
            </ac:spMkLst>
          </pc:spChg>
        </pc:sldLayoutChg>
        <pc:sldLayoutChg chg="modSp del mod ord">
          <pc:chgData name="Szabo, Corinne" userId="5f91d2e2-9041-4610-ba2d-7466ed1f64a1" providerId="ADAL" clId="{F9DC8332-650A-4F6E-AD93-DF41712C7C1D}" dt="2024-07-22T17:44:21.067" v="166" actId="47"/>
          <pc:sldLayoutMkLst>
            <pc:docMk/>
            <pc:sldMasterMk cId="3438207253" sldId="2147483868"/>
            <pc:sldLayoutMk cId="293059226" sldId="2147484597"/>
          </pc:sldLayoutMkLst>
          <pc:spChg chg="mod">
            <ac:chgData name="Szabo, Corinne" userId="5f91d2e2-9041-4610-ba2d-7466ed1f64a1" providerId="ADAL" clId="{F9DC8332-650A-4F6E-AD93-DF41712C7C1D}" dt="2024-07-22T17:31:28.307" v="21"/>
            <ac:spMkLst>
              <pc:docMk/>
              <pc:sldMasterMk cId="3438207253" sldId="2147483868"/>
              <pc:sldLayoutMk cId="293059226" sldId="2147484597"/>
              <ac:spMk id="2"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293059226" sldId="2147484597"/>
              <ac:spMk id="3"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293059226" sldId="2147484597"/>
              <ac:spMk id="7"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293059226" sldId="2147484597"/>
              <ac:spMk id="10"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293059226" sldId="2147484597"/>
              <ac:spMk id="12" creationId="{00000000-0000-0000-0000-000000000000}"/>
            </ac:spMkLst>
          </pc:spChg>
        </pc:sldLayoutChg>
        <pc:sldLayoutChg chg="modSp del mod ord">
          <pc:chgData name="Szabo, Corinne" userId="5f91d2e2-9041-4610-ba2d-7466ed1f64a1" providerId="ADAL" clId="{F9DC8332-650A-4F6E-AD93-DF41712C7C1D}" dt="2024-07-22T17:44:24.469" v="168" actId="47"/>
          <pc:sldLayoutMkLst>
            <pc:docMk/>
            <pc:sldMasterMk cId="3438207253" sldId="2147483868"/>
            <pc:sldLayoutMk cId="1914996115" sldId="2147484598"/>
          </pc:sldLayoutMkLst>
          <pc:spChg chg="mod">
            <ac:chgData name="Szabo, Corinne" userId="5f91d2e2-9041-4610-ba2d-7466ed1f64a1" providerId="ADAL" clId="{F9DC8332-650A-4F6E-AD93-DF41712C7C1D}" dt="2024-07-22T17:31:28.307" v="21"/>
            <ac:spMkLst>
              <pc:docMk/>
              <pc:sldMasterMk cId="3438207253" sldId="2147483868"/>
              <pc:sldLayoutMk cId="1914996115" sldId="2147484598"/>
              <ac:spMk id="2"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1914996115" sldId="2147484598"/>
              <ac:spMk id="6"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1914996115" sldId="2147484598"/>
              <ac:spMk id="7" creationId="{00000000-0000-0000-0000-000000000000}"/>
            </ac:spMkLst>
          </pc:spChg>
          <pc:spChg chg="mod">
            <ac:chgData name="Szabo, Corinne" userId="5f91d2e2-9041-4610-ba2d-7466ed1f64a1" providerId="ADAL" clId="{F9DC8332-650A-4F6E-AD93-DF41712C7C1D}" dt="2024-07-22T17:31:28.307" v="21"/>
            <ac:spMkLst>
              <pc:docMk/>
              <pc:sldMasterMk cId="3438207253" sldId="2147483868"/>
              <pc:sldLayoutMk cId="1914996115" sldId="2147484598"/>
              <ac:spMk id="8" creationId="{00000000-0000-0000-0000-000000000000}"/>
            </ac:spMkLst>
          </pc:spChg>
        </pc:sldLayoutChg>
      </pc:sldMasterChg>
      <pc:sldMasterChg chg="del delSldLayout">
        <pc:chgData name="Szabo, Corinne" userId="5f91d2e2-9041-4610-ba2d-7466ed1f64a1" providerId="ADAL" clId="{F9DC8332-650A-4F6E-AD93-DF41712C7C1D}" dt="2024-07-22T17:31:28.148" v="13"/>
        <pc:sldMasterMkLst>
          <pc:docMk/>
          <pc:sldMasterMk cId="1771164794" sldId="2147483900"/>
        </pc:sldMasterMkLst>
        <pc:sldLayoutChg chg="del">
          <pc:chgData name="Szabo, Corinne" userId="5f91d2e2-9041-4610-ba2d-7466ed1f64a1" providerId="ADAL" clId="{F9DC8332-650A-4F6E-AD93-DF41712C7C1D}" dt="2024-07-22T17:31:28.148" v="13"/>
          <pc:sldLayoutMkLst>
            <pc:docMk/>
            <pc:sldMasterMk cId="1771164794" sldId="2147483900"/>
            <pc:sldLayoutMk cId="370155484" sldId="2147483901"/>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837508672" sldId="2147483902"/>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801725011" sldId="2147483903"/>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3245248566" sldId="2147483904"/>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4273218636" sldId="2147483905"/>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3786166106" sldId="2147483906"/>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432403661" sldId="2147483907"/>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3259546048" sldId="2147483908"/>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566024672" sldId="2147483909"/>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550637729" sldId="2147483910"/>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629392271" sldId="2147483911"/>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52243277" sldId="2147483912"/>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3107859579" sldId="2147483913"/>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3906966805" sldId="2147483914"/>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645752844" sldId="2147483915"/>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174223103" sldId="2147483916"/>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44502844" sldId="2147483917"/>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35900693" sldId="2147483918"/>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658668680" sldId="2147483919"/>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823061029" sldId="2147483920"/>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451876573" sldId="2147483921"/>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893661314" sldId="2147483922"/>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085083878" sldId="2147483923"/>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766152989" sldId="2147483924"/>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377167137" sldId="2147483925"/>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128401025" sldId="2147483926"/>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3208575405" sldId="2147483927"/>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088498272" sldId="2147483928"/>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058225836" sldId="2147483929"/>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592561564" sldId="2147483930"/>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796517090" sldId="2147483931"/>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2776320148" sldId="2147483932"/>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394052708" sldId="2147483933"/>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1117013260" sldId="2147483934"/>
          </pc:sldLayoutMkLst>
        </pc:sldLayoutChg>
        <pc:sldLayoutChg chg="del">
          <pc:chgData name="Szabo, Corinne" userId="5f91d2e2-9041-4610-ba2d-7466ed1f64a1" providerId="ADAL" clId="{F9DC8332-650A-4F6E-AD93-DF41712C7C1D}" dt="2024-07-22T17:31:28.148" v="13"/>
          <pc:sldLayoutMkLst>
            <pc:docMk/>
            <pc:sldMasterMk cId="1771164794" sldId="2147483900"/>
            <pc:sldLayoutMk cId="4255928166" sldId="2147483935"/>
          </pc:sldLayoutMkLst>
        </pc:sldLayoutChg>
      </pc:sldMasterChg>
      <pc:sldMasterChg chg="del delSldLayout">
        <pc:chgData name="Szabo, Corinne" userId="5f91d2e2-9041-4610-ba2d-7466ed1f64a1" providerId="ADAL" clId="{F9DC8332-650A-4F6E-AD93-DF41712C7C1D}" dt="2024-07-22T17:31:28.151" v="14"/>
        <pc:sldMasterMkLst>
          <pc:docMk/>
          <pc:sldMasterMk cId="3405650726" sldId="2147483936"/>
        </pc:sldMasterMkLst>
        <pc:sldLayoutChg chg="del">
          <pc:chgData name="Szabo, Corinne" userId="5f91d2e2-9041-4610-ba2d-7466ed1f64a1" providerId="ADAL" clId="{F9DC8332-650A-4F6E-AD93-DF41712C7C1D}" dt="2024-07-22T17:31:28.151" v="14"/>
          <pc:sldLayoutMkLst>
            <pc:docMk/>
            <pc:sldMasterMk cId="3405650726" sldId="2147483936"/>
            <pc:sldLayoutMk cId="2318781459" sldId="2147483937"/>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1075832328" sldId="2147483938"/>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585806008" sldId="2147483939"/>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4208930037" sldId="2147483940"/>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300554518" sldId="2147483941"/>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588985342" sldId="2147483942"/>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335634166" sldId="2147483943"/>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4020283272" sldId="2147483944"/>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1016615595" sldId="2147483945"/>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342014482" sldId="2147483946"/>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331153735" sldId="2147483947"/>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1704472761" sldId="2147483948"/>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144109152" sldId="2147483949"/>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559873650" sldId="2147483950"/>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957597646" sldId="2147483951"/>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243482770" sldId="2147483952"/>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645414241" sldId="2147483953"/>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4269128719" sldId="2147483954"/>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960445964" sldId="2147483955"/>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521229557" sldId="2147483956"/>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096622928" sldId="2147483957"/>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1690920639" sldId="2147483958"/>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718516980" sldId="2147483959"/>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21394338" sldId="2147483960"/>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1322795647" sldId="2147483961"/>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914800912" sldId="2147483962"/>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949126448" sldId="2147483963"/>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663573021" sldId="2147483964"/>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1292903389" sldId="2147483965"/>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4273050157" sldId="2147483966"/>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600045122" sldId="2147483967"/>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1251520102" sldId="2147483968"/>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3278250040" sldId="2147483969"/>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520463700" sldId="2147483970"/>
          </pc:sldLayoutMkLst>
        </pc:sldLayoutChg>
        <pc:sldLayoutChg chg="del">
          <pc:chgData name="Szabo, Corinne" userId="5f91d2e2-9041-4610-ba2d-7466ed1f64a1" providerId="ADAL" clId="{F9DC8332-650A-4F6E-AD93-DF41712C7C1D}" dt="2024-07-22T17:31:28.151" v="14"/>
          <pc:sldLayoutMkLst>
            <pc:docMk/>
            <pc:sldMasterMk cId="3405650726" sldId="2147483936"/>
            <pc:sldLayoutMk cId="216481333" sldId="2147483971"/>
          </pc:sldLayoutMkLst>
        </pc:sldLayoutChg>
      </pc:sldMasterChg>
      <pc:sldMasterChg chg="del delSldLayout">
        <pc:chgData name="Szabo, Corinne" userId="5f91d2e2-9041-4610-ba2d-7466ed1f64a1" providerId="ADAL" clId="{F9DC8332-650A-4F6E-AD93-DF41712C7C1D}" dt="2024-07-22T17:31:28.154" v="15"/>
        <pc:sldMasterMkLst>
          <pc:docMk/>
          <pc:sldMasterMk cId="1468055597" sldId="2147483972"/>
        </pc:sldMasterMkLst>
        <pc:sldLayoutChg chg="del">
          <pc:chgData name="Szabo, Corinne" userId="5f91d2e2-9041-4610-ba2d-7466ed1f64a1" providerId="ADAL" clId="{F9DC8332-650A-4F6E-AD93-DF41712C7C1D}" dt="2024-07-22T17:31:28.154" v="15"/>
          <pc:sldLayoutMkLst>
            <pc:docMk/>
            <pc:sldMasterMk cId="1468055597" sldId="2147483972"/>
            <pc:sldLayoutMk cId="1681243578" sldId="2147483973"/>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510465206" sldId="2147483974"/>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1749665625" sldId="2147483975"/>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2825528645" sldId="2147483976"/>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2658165155" sldId="2147483977"/>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1159047578" sldId="2147483978"/>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149461840" sldId="2147483979"/>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01218819" sldId="2147483980"/>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255300539" sldId="2147483981"/>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411123263" sldId="2147483982"/>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4193363757" sldId="2147483983"/>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103811795" sldId="2147483984"/>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48586387" sldId="2147483985"/>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209637311" sldId="2147483986"/>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2521853512" sldId="2147483987"/>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49001718" sldId="2147483988"/>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864140892" sldId="2147483989"/>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2140140705" sldId="2147483990"/>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574420399" sldId="2147483991"/>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2114028430" sldId="2147483992"/>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271974446" sldId="2147483993"/>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33767854" sldId="2147483994"/>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758200913" sldId="2147483995"/>
          </pc:sldLayoutMkLst>
        </pc:sldLayoutChg>
        <pc:sldLayoutChg chg="del">
          <pc:chgData name="Szabo, Corinne" userId="5f91d2e2-9041-4610-ba2d-7466ed1f64a1" providerId="ADAL" clId="{F9DC8332-650A-4F6E-AD93-DF41712C7C1D}" dt="2024-07-22T17:31:28.154" v="15"/>
          <pc:sldLayoutMkLst>
            <pc:docMk/>
            <pc:sldMasterMk cId="1468055597" sldId="2147483972"/>
            <pc:sldLayoutMk cId="2459070438" sldId="2147483996"/>
          </pc:sldLayoutMkLst>
        </pc:sldLayoutChg>
      </pc:sldMasterChg>
      <pc:sldMasterChg chg="del delSldLayout">
        <pc:chgData name="Szabo, Corinne" userId="5f91d2e2-9041-4610-ba2d-7466ed1f64a1" providerId="ADAL" clId="{F9DC8332-650A-4F6E-AD93-DF41712C7C1D}" dt="2024-07-22T17:31:28.134" v="9"/>
        <pc:sldMasterMkLst>
          <pc:docMk/>
          <pc:sldMasterMk cId="1620838053" sldId="2147484112"/>
        </pc:sldMasterMkLst>
        <pc:sldLayoutChg chg="del">
          <pc:chgData name="Szabo, Corinne" userId="5f91d2e2-9041-4610-ba2d-7466ed1f64a1" providerId="ADAL" clId="{F9DC8332-650A-4F6E-AD93-DF41712C7C1D}" dt="2024-07-22T17:31:28.134" v="9"/>
          <pc:sldLayoutMkLst>
            <pc:docMk/>
            <pc:sldMasterMk cId="1620838053" sldId="2147484112"/>
            <pc:sldLayoutMk cId="1068579955" sldId="2147484113"/>
          </pc:sldLayoutMkLst>
        </pc:sldLayoutChg>
        <pc:sldLayoutChg chg="del">
          <pc:chgData name="Szabo, Corinne" userId="5f91d2e2-9041-4610-ba2d-7466ed1f64a1" providerId="ADAL" clId="{F9DC8332-650A-4F6E-AD93-DF41712C7C1D}" dt="2024-07-22T17:31:28.134" v="9"/>
          <pc:sldLayoutMkLst>
            <pc:docMk/>
            <pc:sldMasterMk cId="1620838053" sldId="2147484112"/>
            <pc:sldLayoutMk cId="1147415227" sldId="2147484114"/>
          </pc:sldLayoutMkLst>
        </pc:sldLayoutChg>
        <pc:sldLayoutChg chg="del">
          <pc:chgData name="Szabo, Corinne" userId="5f91d2e2-9041-4610-ba2d-7466ed1f64a1" providerId="ADAL" clId="{F9DC8332-650A-4F6E-AD93-DF41712C7C1D}" dt="2024-07-22T17:31:28.134" v="9"/>
          <pc:sldLayoutMkLst>
            <pc:docMk/>
            <pc:sldMasterMk cId="1620838053" sldId="2147484112"/>
            <pc:sldLayoutMk cId="3083671577" sldId="2147484115"/>
          </pc:sldLayoutMkLst>
        </pc:sldLayoutChg>
        <pc:sldLayoutChg chg="del">
          <pc:chgData name="Szabo, Corinne" userId="5f91d2e2-9041-4610-ba2d-7466ed1f64a1" providerId="ADAL" clId="{F9DC8332-650A-4F6E-AD93-DF41712C7C1D}" dt="2024-07-22T17:31:28.134" v="9"/>
          <pc:sldLayoutMkLst>
            <pc:docMk/>
            <pc:sldMasterMk cId="1620838053" sldId="2147484112"/>
            <pc:sldLayoutMk cId="1828012912" sldId="2147484116"/>
          </pc:sldLayoutMkLst>
        </pc:sldLayoutChg>
      </pc:sldMasterChg>
      <pc:sldMasterChg chg="modSldLayout sldLayoutOrd">
        <pc:chgData name="Szabo, Corinne" userId="5f91d2e2-9041-4610-ba2d-7466ed1f64a1" providerId="ADAL" clId="{F9DC8332-650A-4F6E-AD93-DF41712C7C1D}" dt="2024-07-22T17:31:28.284" v="19"/>
        <pc:sldMasterMkLst>
          <pc:docMk/>
          <pc:sldMasterMk cId="177247593" sldId="2147484117"/>
        </pc:sldMasterMkLst>
        <pc:sldLayoutChg chg="modSp mod ord">
          <pc:chgData name="Szabo, Corinne" userId="5f91d2e2-9041-4610-ba2d-7466ed1f64a1" providerId="ADAL" clId="{F9DC8332-650A-4F6E-AD93-DF41712C7C1D}" dt="2024-07-22T17:31:28.284" v="19"/>
          <pc:sldLayoutMkLst>
            <pc:docMk/>
            <pc:sldMasterMk cId="177247593" sldId="2147484117"/>
            <pc:sldLayoutMk cId="22398549" sldId="2147483735"/>
          </pc:sldLayoutMkLst>
          <pc:spChg chg="mod">
            <ac:chgData name="Szabo, Corinne" userId="5f91d2e2-9041-4610-ba2d-7466ed1f64a1" providerId="ADAL" clId="{F9DC8332-650A-4F6E-AD93-DF41712C7C1D}" dt="2024-07-22T17:31:28.284" v="19"/>
            <ac:spMkLst>
              <pc:docMk/>
              <pc:sldMasterMk cId="177247593" sldId="2147484117"/>
              <pc:sldLayoutMk cId="22398549" sldId="2147483735"/>
              <ac:spMk id="5" creationId="{C50FC742-30BA-4EBF-B918-64E70CE31386}"/>
            </ac:spMkLst>
          </pc:spChg>
          <pc:spChg chg="mod">
            <ac:chgData name="Szabo, Corinne" userId="5f91d2e2-9041-4610-ba2d-7466ed1f64a1" providerId="ADAL" clId="{F9DC8332-650A-4F6E-AD93-DF41712C7C1D}" dt="2024-07-22T17:31:28.284" v="19"/>
            <ac:spMkLst>
              <pc:docMk/>
              <pc:sldMasterMk cId="177247593" sldId="2147484117"/>
              <pc:sldLayoutMk cId="22398549" sldId="2147483735"/>
              <ac:spMk id="6" creationId="{8975AFA0-73A1-4A22-8744-31EC74F4D0D9}"/>
            </ac:spMkLst>
          </pc:spChg>
          <pc:spChg chg="mod">
            <ac:chgData name="Szabo, Corinne" userId="5f91d2e2-9041-4610-ba2d-7466ed1f64a1" providerId="ADAL" clId="{F9DC8332-650A-4F6E-AD93-DF41712C7C1D}" dt="2024-07-22T17:31:28.284" v="19"/>
            <ac:spMkLst>
              <pc:docMk/>
              <pc:sldMasterMk cId="177247593" sldId="2147484117"/>
              <pc:sldLayoutMk cId="22398549" sldId="2147483735"/>
              <ac:spMk id="20" creationId="{DB4E34FA-C623-4839-9B92-4D9DF6EC507F}"/>
            </ac:spMkLst>
          </pc:spChg>
          <pc:spChg chg="mod">
            <ac:chgData name="Szabo, Corinne" userId="5f91d2e2-9041-4610-ba2d-7466ed1f64a1" providerId="ADAL" clId="{F9DC8332-650A-4F6E-AD93-DF41712C7C1D}" dt="2024-07-22T17:31:28.284" v="19"/>
            <ac:spMkLst>
              <pc:docMk/>
              <pc:sldMasterMk cId="177247593" sldId="2147484117"/>
              <pc:sldLayoutMk cId="22398549" sldId="2147483735"/>
              <ac:spMk id="31" creationId="{2B5B89D0-2585-4A52-94B2-E1ABCDCB8AAD}"/>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671955973" sldId="2147483736"/>
          </pc:sldLayoutMkLst>
          <pc:spChg chg="mod">
            <ac:chgData name="Szabo, Corinne" userId="5f91d2e2-9041-4610-ba2d-7466ed1f64a1" providerId="ADAL" clId="{F9DC8332-650A-4F6E-AD93-DF41712C7C1D}" dt="2024-07-22T17:31:28.284" v="19"/>
            <ac:spMkLst>
              <pc:docMk/>
              <pc:sldMasterMk cId="177247593" sldId="2147484117"/>
              <pc:sldLayoutMk cId="671955973" sldId="2147483736"/>
              <ac:spMk id="6" creationId="{8666E135-0FEA-45F7-9219-0E1967A7CA81}"/>
            </ac:spMkLst>
          </pc:spChg>
          <pc:spChg chg="mod">
            <ac:chgData name="Szabo, Corinne" userId="5f91d2e2-9041-4610-ba2d-7466ed1f64a1" providerId="ADAL" clId="{F9DC8332-650A-4F6E-AD93-DF41712C7C1D}" dt="2024-07-22T17:31:28.284" v="19"/>
            <ac:spMkLst>
              <pc:docMk/>
              <pc:sldMasterMk cId="177247593" sldId="2147484117"/>
              <pc:sldLayoutMk cId="671955973" sldId="2147483736"/>
              <ac:spMk id="7" creationId="{610D8DC2-D828-41C1-812C-FD7981D4D77E}"/>
            </ac:spMkLst>
          </pc:spChg>
          <pc:spChg chg="mod">
            <ac:chgData name="Szabo, Corinne" userId="5f91d2e2-9041-4610-ba2d-7466ed1f64a1" providerId="ADAL" clId="{F9DC8332-650A-4F6E-AD93-DF41712C7C1D}" dt="2024-07-22T17:31:28.284" v="19"/>
            <ac:spMkLst>
              <pc:docMk/>
              <pc:sldMasterMk cId="177247593" sldId="2147484117"/>
              <pc:sldLayoutMk cId="671955973" sldId="2147483736"/>
              <ac:spMk id="20" creationId="{DB4E34FA-C623-4839-9B92-4D9DF6EC507F}"/>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421214658" sldId="2147483737"/>
          </pc:sldLayoutMkLst>
          <pc:spChg chg="mod">
            <ac:chgData name="Szabo, Corinne" userId="5f91d2e2-9041-4610-ba2d-7466ed1f64a1" providerId="ADAL" clId="{F9DC8332-650A-4F6E-AD93-DF41712C7C1D}" dt="2024-07-22T17:31:28.284" v="19"/>
            <ac:spMkLst>
              <pc:docMk/>
              <pc:sldMasterMk cId="177247593" sldId="2147484117"/>
              <pc:sldLayoutMk cId="421214658" sldId="2147483737"/>
              <ac:spMk id="5" creationId="{00000000-0000-0000-0000-000000000000}"/>
            </ac:spMkLst>
          </pc:spChg>
          <pc:spChg chg="mod">
            <ac:chgData name="Szabo, Corinne" userId="5f91d2e2-9041-4610-ba2d-7466ed1f64a1" providerId="ADAL" clId="{F9DC8332-650A-4F6E-AD93-DF41712C7C1D}" dt="2024-07-22T17:31:28.284" v="19"/>
            <ac:spMkLst>
              <pc:docMk/>
              <pc:sldMasterMk cId="177247593" sldId="2147484117"/>
              <pc:sldLayoutMk cId="421214658" sldId="2147483737"/>
              <ac:spMk id="6" creationId="{00000000-0000-0000-0000-000000000000}"/>
            </ac:spMkLst>
          </pc:spChg>
          <pc:spChg chg="mod">
            <ac:chgData name="Szabo, Corinne" userId="5f91d2e2-9041-4610-ba2d-7466ed1f64a1" providerId="ADAL" clId="{F9DC8332-650A-4F6E-AD93-DF41712C7C1D}" dt="2024-07-22T17:31:28.284" v="19"/>
            <ac:spMkLst>
              <pc:docMk/>
              <pc:sldMasterMk cId="177247593" sldId="2147484117"/>
              <pc:sldLayoutMk cId="421214658" sldId="2147483737"/>
              <ac:spMk id="9" creationId="{A6EC4B31-2DFA-4559-AB10-E11976047660}"/>
            </ac:spMkLst>
          </pc:spChg>
          <pc:spChg chg="mod">
            <ac:chgData name="Szabo, Corinne" userId="5f91d2e2-9041-4610-ba2d-7466ed1f64a1" providerId="ADAL" clId="{F9DC8332-650A-4F6E-AD93-DF41712C7C1D}" dt="2024-07-22T17:31:28.284" v="19"/>
            <ac:spMkLst>
              <pc:docMk/>
              <pc:sldMasterMk cId="177247593" sldId="2147484117"/>
              <pc:sldLayoutMk cId="421214658" sldId="2147483737"/>
              <ac:spMk id="11" creationId="{F962AB37-50EC-4503-8AA2-809CFE862FEE}"/>
            </ac:spMkLst>
          </pc:spChg>
          <pc:spChg chg="mod">
            <ac:chgData name="Szabo, Corinne" userId="5f91d2e2-9041-4610-ba2d-7466ed1f64a1" providerId="ADAL" clId="{F9DC8332-650A-4F6E-AD93-DF41712C7C1D}" dt="2024-07-22T17:31:28.284" v="19"/>
            <ac:spMkLst>
              <pc:docMk/>
              <pc:sldMasterMk cId="177247593" sldId="2147484117"/>
              <pc:sldLayoutMk cId="421214658" sldId="2147483737"/>
              <ac:spMk id="12" creationId="{C5B3E9C5-B899-4D3C-A9B0-27E24942FE71}"/>
            </ac:spMkLst>
          </pc:spChg>
          <pc:spChg chg="mod">
            <ac:chgData name="Szabo, Corinne" userId="5f91d2e2-9041-4610-ba2d-7466ed1f64a1" providerId="ADAL" clId="{F9DC8332-650A-4F6E-AD93-DF41712C7C1D}" dt="2024-07-22T17:31:28.284" v="19"/>
            <ac:spMkLst>
              <pc:docMk/>
              <pc:sldMasterMk cId="177247593" sldId="2147484117"/>
              <pc:sldLayoutMk cId="421214658" sldId="2147483737"/>
              <ac:spMk id="13" creationId="{9669F93A-B977-4DFE-A6C8-3986F7EE0456}"/>
            </ac:spMkLst>
          </pc:spChg>
          <pc:spChg chg="mod">
            <ac:chgData name="Szabo, Corinne" userId="5f91d2e2-9041-4610-ba2d-7466ed1f64a1" providerId="ADAL" clId="{F9DC8332-650A-4F6E-AD93-DF41712C7C1D}" dt="2024-07-22T17:31:28.284" v="19"/>
            <ac:spMkLst>
              <pc:docMk/>
              <pc:sldMasterMk cId="177247593" sldId="2147484117"/>
              <pc:sldLayoutMk cId="421214658" sldId="2147483737"/>
              <ac:spMk id="14" creationId="{F97CD7AE-C149-499A-8E8B-78FBC9FF8C8C}"/>
            </ac:spMkLst>
          </pc:spChg>
          <pc:spChg chg="mod">
            <ac:chgData name="Szabo, Corinne" userId="5f91d2e2-9041-4610-ba2d-7466ed1f64a1" providerId="ADAL" clId="{F9DC8332-650A-4F6E-AD93-DF41712C7C1D}" dt="2024-07-22T17:31:28.284" v="19"/>
            <ac:spMkLst>
              <pc:docMk/>
              <pc:sldMasterMk cId="177247593" sldId="2147484117"/>
              <pc:sldLayoutMk cId="421214658" sldId="2147483737"/>
              <ac:spMk id="15" creationId="{4F3BCA7B-0501-40F7-B99E-23F44866A3C3}"/>
            </ac:spMkLst>
          </pc:spChg>
          <pc:spChg chg="mod">
            <ac:chgData name="Szabo, Corinne" userId="5f91d2e2-9041-4610-ba2d-7466ed1f64a1" providerId="ADAL" clId="{F9DC8332-650A-4F6E-AD93-DF41712C7C1D}" dt="2024-07-22T17:31:28.284" v="19"/>
            <ac:spMkLst>
              <pc:docMk/>
              <pc:sldMasterMk cId="177247593" sldId="2147484117"/>
              <pc:sldLayoutMk cId="421214658" sldId="2147483737"/>
              <ac:spMk id="16" creationId="{D477FE8C-6A1A-4D84-9733-FEB24C12420F}"/>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1671217455" sldId="2147483738"/>
          </pc:sldLayoutMkLst>
          <pc:spChg chg="mod">
            <ac:chgData name="Szabo, Corinne" userId="5f91d2e2-9041-4610-ba2d-7466ed1f64a1" providerId="ADAL" clId="{F9DC8332-650A-4F6E-AD93-DF41712C7C1D}" dt="2024-07-22T17:31:28.284" v="19"/>
            <ac:spMkLst>
              <pc:docMk/>
              <pc:sldMasterMk cId="177247593" sldId="2147484117"/>
              <pc:sldLayoutMk cId="1671217455" sldId="2147483738"/>
              <ac:spMk id="5" creationId="{00000000-0000-0000-0000-000000000000}"/>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6" creationId="{00000000-0000-0000-0000-000000000000}"/>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9" creationId="{A6EC4B31-2DFA-4559-AB10-E11976047660}"/>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11" creationId="{F962AB37-50EC-4503-8AA2-809CFE862FEE}"/>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17" creationId="{C6198300-891C-4CDF-B7FC-448A45252848}"/>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18" creationId="{044CA1F3-5EDB-4E31-B491-6F2F9388C87B}"/>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19" creationId="{469D2F4C-18C8-4DB6-948C-09F2A239761D}"/>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20" creationId="{679BFE12-15D5-4E36-9C80-2F8D4D1262DF}"/>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21" creationId="{46C952A7-F50A-4EEE-A0D1-E4A89AA3FFBE}"/>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22" creationId="{593194FC-AC00-46FC-BBB7-384D720B9AAB}"/>
            </ac:spMkLst>
          </pc:spChg>
          <pc:spChg chg="mod">
            <ac:chgData name="Szabo, Corinne" userId="5f91d2e2-9041-4610-ba2d-7466ed1f64a1" providerId="ADAL" clId="{F9DC8332-650A-4F6E-AD93-DF41712C7C1D}" dt="2024-07-22T17:31:28.284" v="19"/>
            <ac:spMkLst>
              <pc:docMk/>
              <pc:sldMasterMk cId="177247593" sldId="2147484117"/>
              <pc:sldLayoutMk cId="1671217455" sldId="2147483738"/>
              <ac:spMk id="23" creationId="{59B35118-AE21-4B33-8819-E1D2AC34F08A}"/>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014787995" sldId="2147483739"/>
          </pc:sldLayoutMkLst>
          <pc:spChg chg="mod">
            <ac:chgData name="Szabo, Corinne" userId="5f91d2e2-9041-4610-ba2d-7466ed1f64a1" providerId="ADAL" clId="{F9DC8332-650A-4F6E-AD93-DF41712C7C1D}" dt="2024-07-22T17:31:28.284" v="19"/>
            <ac:spMkLst>
              <pc:docMk/>
              <pc:sldMasterMk cId="177247593" sldId="2147484117"/>
              <pc:sldLayoutMk cId="2014787995" sldId="2147483739"/>
              <ac:spMk id="2" creationId="{78F6AAB6-F2E4-4C18-A86D-448422BA4865}"/>
            </ac:spMkLst>
          </pc:spChg>
          <pc:spChg chg="mod">
            <ac:chgData name="Szabo, Corinne" userId="5f91d2e2-9041-4610-ba2d-7466ed1f64a1" providerId="ADAL" clId="{F9DC8332-650A-4F6E-AD93-DF41712C7C1D}" dt="2024-07-22T17:31:28.284" v="19"/>
            <ac:spMkLst>
              <pc:docMk/>
              <pc:sldMasterMk cId="177247593" sldId="2147484117"/>
              <pc:sldLayoutMk cId="2014787995" sldId="2147483739"/>
              <ac:spMk id="6" creationId="{00000000-0000-0000-0000-000000000000}"/>
            </ac:spMkLst>
          </pc:spChg>
          <pc:spChg chg="mod">
            <ac:chgData name="Szabo, Corinne" userId="5f91d2e2-9041-4610-ba2d-7466ed1f64a1" providerId="ADAL" clId="{F9DC8332-650A-4F6E-AD93-DF41712C7C1D}" dt="2024-07-22T17:31:28.284" v="19"/>
            <ac:spMkLst>
              <pc:docMk/>
              <pc:sldMasterMk cId="177247593" sldId="2147484117"/>
              <pc:sldLayoutMk cId="2014787995" sldId="2147483739"/>
              <ac:spMk id="25" creationId="{D61D2F69-37BB-47BA-8265-CA2F040D7CF4}"/>
            </ac:spMkLst>
          </pc:spChg>
          <pc:spChg chg="mod">
            <ac:chgData name="Szabo, Corinne" userId="5f91d2e2-9041-4610-ba2d-7466ed1f64a1" providerId="ADAL" clId="{F9DC8332-650A-4F6E-AD93-DF41712C7C1D}" dt="2024-07-22T17:31:28.284" v="19"/>
            <ac:spMkLst>
              <pc:docMk/>
              <pc:sldMasterMk cId="177247593" sldId="2147484117"/>
              <pc:sldLayoutMk cId="2014787995" sldId="2147483739"/>
              <ac:spMk id="30" creationId="{6A8EF8A1-6547-42D9-BE42-B04B0335D474}"/>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3867879035" sldId="2147483740"/>
          </pc:sldLayoutMkLst>
          <pc:spChg chg="mod">
            <ac:chgData name="Szabo, Corinne" userId="5f91d2e2-9041-4610-ba2d-7466ed1f64a1" providerId="ADAL" clId="{F9DC8332-650A-4F6E-AD93-DF41712C7C1D}" dt="2024-07-22T17:31:28.284" v="19"/>
            <ac:spMkLst>
              <pc:docMk/>
              <pc:sldMasterMk cId="177247593" sldId="2147484117"/>
              <pc:sldLayoutMk cId="3867879035" sldId="2147483740"/>
              <ac:spMk id="6" creationId="{00000000-0000-0000-0000-000000000000}"/>
            </ac:spMkLst>
          </pc:spChg>
          <pc:spChg chg="mod">
            <ac:chgData name="Szabo, Corinne" userId="5f91d2e2-9041-4610-ba2d-7466ed1f64a1" providerId="ADAL" clId="{F9DC8332-650A-4F6E-AD93-DF41712C7C1D}" dt="2024-07-22T17:31:28.284" v="19"/>
            <ac:spMkLst>
              <pc:docMk/>
              <pc:sldMasterMk cId="177247593" sldId="2147484117"/>
              <pc:sldLayoutMk cId="3867879035" sldId="2147483740"/>
              <ac:spMk id="13" creationId="{4958C054-839F-4DE0-821D-EA7EB605C25A}"/>
            </ac:spMkLst>
          </pc:spChg>
          <pc:spChg chg="mod">
            <ac:chgData name="Szabo, Corinne" userId="5f91d2e2-9041-4610-ba2d-7466ed1f64a1" providerId="ADAL" clId="{F9DC8332-650A-4F6E-AD93-DF41712C7C1D}" dt="2024-07-22T17:31:28.284" v="19"/>
            <ac:spMkLst>
              <pc:docMk/>
              <pc:sldMasterMk cId="177247593" sldId="2147484117"/>
              <pc:sldLayoutMk cId="3867879035" sldId="2147483740"/>
              <ac:spMk id="26" creationId="{9E2829E9-8450-4387-8829-2806A9CFA66C}"/>
            </ac:spMkLst>
          </pc:spChg>
          <pc:spChg chg="mod">
            <ac:chgData name="Szabo, Corinne" userId="5f91d2e2-9041-4610-ba2d-7466ed1f64a1" providerId="ADAL" clId="{F9DC8332-650A-4F6E-AD93-DF41712C7C1D}" dt="2024-07-22T17:31:28.284" v="19"/>
            <ac:spMkLst>
              <pc:docMk/>
              <pc:sldMasterMk cId="177247593" sldId="2147484117"/>
              <pc:sldLayoutMk cId="3867879035" sldId="2147483740"/>
              <ac:spMk id="32" creationId="{49B72505-4BA6-467A-A016-185DCF2BABFB}"/>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81879018" sldId="2147483741"/>
          </pc:sldLayoutMkLst>
          <pc:spChg chg="mod">
            <ac:chgData name="Szabo, Corinne" userId="5f91d2e2-9041-4610-ba2d-7466ed1f64a1" providerId="ADAL" clId="{F9DC8332-650A-4F6E-AD93-DF41712C7C1D}" dt="2024-07-22T17:31:28.284" v="19"/>
            <ac:spMkLst>
              <pc:docMk/>
              <pc:sldMasterMk cId="177247593" sldId="2147484117"/>
              <pc:sldLayoutMk cId="281879018" sldId="2147483741"/>
              <ac:spMk id="3" creationId="{F0C199D1-6F51-4347-BEED-D381ED734E52}"/>
            </ac:spMkLst>
          </pc:spChg>
          <pc:spChg chg="mod">
            <ac:chgData name="Szabo, Corinne" userId="5f91d2e2-9041-4610-ba2d-7466ed1f64a1" providerId="ADAL" clId="{F9DC8332-650A-4F6E-AD93-DF41712C7C1D}" dt="2024-07-22T17:31:28.284" v="19"/>
            <ac:spMkLst>
              <pc:docMk/>
              <pc:sldMasterMk cId="177247593" sldId="2147484117"/>
              <pc:sldLayoutMk cId="281879018" sldId="2147483741"/>
              <ac:spMk id="6" creationId="{00000000-0000-0000-0000-000000000000}"/>
            </ac:spMkLst>
          </pc:spChg>
          <pc:spChg chg="mod">
            <ac:chgData name="Szabo, Corinne" userId="5f91d2e2-9041-4610-ba2d-7466ed1f64a1" providerId="ADAL" clId="{F9DC8332-650A-4F6E-AD93-DF41712C7C1D}" dt="2024-07-22T17:31:28.284" v="19"/>
            <ac:spMkLst>
              <pc:docMk/>
              <pc:sldMasterMk cId="177247593" sldId="2147484117"/>
              <pc:sldLayoutMk cId="281879018" sldId="2147483741"/>
              <ac:spMk id="13" creationId="{4958C054-839F-4DE0-821D-EA7EB605C25A}"/>
            </ac:spMkLst>
          </pc:spChg>
          <pc:spChg chg="mod">
            <ac:chgData name="Szabo, Corinne" userId="5f91d2e2-9041-4610-ba2d-7466ed1f64a1" providerId="ADAL" clId="{F9DC8332-650A-4F6E-AD93-DF41712C7C1D}" dt="2024-07-22T17:31:28.284" v="19"/>
            <ac:spMkLst>
              <pc:docMk/>
              <pc:sldMasterMk cId="177247593" sldId="2147484117"/>
              <pc:sldLayoutMk cId="281879018" sldId="2147483741"/>
              <ac:spMk id="33" creationId="{89243D40-1E8B-48AD-9086-FE03162863CD}"/>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4184162634" sldId="2147483742"/>
          </pc:sldLayoutMkLst>
          <pc:spChg chg="mod">
            <ac:chgData name="Szabo, Corinne" userId="5f91d2e2-9041-4610-ba2d-7466ed1f64a1" providerId="ADAL" clId="{F9DC8332-650A-4F6E-AD93-DF41712C7C1D}" dt="2024-07-22T17:31:28.284" v="19"/>
            <ac:spMkLst>
              <pc:docMk/>
              <pc:sldMasterMk cId="177247593" sldId="2147484117"/>
              <pc:sldLayoutMk cId="4184162634" sldId="2147483742"/>
              <ac:spMk id="3" creationId="{F0C199D1-6F51-4347-BEED-D381ED734E52}"/>
            </ac:spMkLst>
          </pc:spChg>
          <pc:spChg chg="mod">
            <ac:chgData name="Szabo, Corinne" userId="5f91d2e2-9041-4610-ba2d-7466ed1f64a1" providerId="ADAL" clId="{F9DC8332-650A-4F6E-AD93-DF41712C7C1D}" dt="2024-07-22T17:31:28.284" v="19"/>
            <ac:spMkLst>
              <pc:docMk/>
              <pc:sldMasterMk cId="177247593" sldId="2147484117"/>
              <pc:sldLayoutMk cId="4184162634" sldId="2147483742"/>
              <ac:spMk id="6" creationId="{00000000-0000-0000-0000-000000000000}"/>
            </ac:spMkLst>
          </pc:spChg>
          <pc:spChg chg="mod">
            <ac:chgData name="Szabo, Corinne" userId="5f91d2e2-9041-4610-ba2d-7466ed1f64a1" providerId="ADAL" clId="{F9DC8332-650A-4F6E-AD93-DF41712C7C1D}" dt="2024-07-22T17:31:28.284" v="19"/>
            <ac:spMkLst>
              <pc:docMk/>
              <pc:sldMasterMk cId="177247593" sldId="2147484117"/>
              <pc:sldLayoutMk cId="4184162634" sldId="2147483742"/>
              <ac:spMk id="13" creationId="{4958C054-839F-4DE0-821D-EA7EB605C25A}"/>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780267936" sldId="2147483743"/>
          </pc:sldLayoutMkLst>
          <pc:spChg chg="mod">
            <ac:chgData name="Szabo, Corinne" userId="5f91d2e2-9041-4610-ba2d-7466ed1f64a1" providerId="ADAL" clId="{F9DC8332-650A-4F6E-AD93-DF41712C7C1D}" dt="2024-07-22T17:31:28.284" v="19"/>
            <ac:spMkLst>
              <pc:docMk/>
              <pc:sldMasterMk cId="177247593" sldId="2147484117"/>
              <pc:sldLayoutMk cId="780267936" sldId="2147483743"/>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780267936" sldId="2147483743"/>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780267936" sldId="2147483743"/>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780267936" sldId="2147483743"/>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780267936" sldId="2147483743"/>
              <ac:spMk id="9" creationId="{3035372B-E408-420D-8FFE-5FB47D86DDD2}"/>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3635340179" sldId="2147483744"/>
          </pc:sldLayoutMkLst>
          <pc:spChg chg="mod">
            <ac:chgData name="Szabo, Corinne" userId="5f91d2e2-9041-4610-ba2d-7466ed1f64a1" providerId="ADAL" clId="{F9DC8332-650A-4F6E-AD93-DF41712C7C1D}" dt="2024-07-22T17:31:28.284" v="19"/>
            <ac:spMkLst>
              <pc:docMk/>
              <pc:sldMasterMk cId="177247593" sldId="2147484117"/>
              <pc:sldLayoutMk cId="3635340179" sldId="2147483744"/>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3635340179" sldId="2147483744"/>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3635340179" sldId="2147483744"/>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3635340179" sldId="2147483744"/>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3635340179" sldId="2147483744"/>
              <ac:spMk id="8" creationId="{1BFFB19F-AC58-4411-B63F-384CD8112D12}"/>
            </ac:spMkLst>
          </pc:spChg>
          <pc:spChg chg="mod">
            <ac:chgData name="Szabo, Corinne" userId="5f91d2e2-9041-4610-ba2d-7466ed1f64a1" providerId="ADAL" clId="{F9DC8332-650A-4F6E-AD93-DF41712C7C1D}" dt="2024-07-22T17:31:28.284" v="19"/>
            <ac:spMkLst>
              <pc:docMk/>
              <pc:sldMasterMk cId="177247593" sldId="2147484117"/>
              <pc:sldLayoutMk cId="3635340179" sldId="2147483744"/>
              <ac:spMk id="9" creationId="{3035372B-E408-420D-8FFE-5FB47D86DDD2}"/>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453157908" sldId="2147483745"/>
          </pc:sldLayoutMkLst>
          <pc:spChg chg="mod">
            <ac:chgData name="Szabo, Corinne" userId="5f91d2e2-9041-4610-ba2d-7466ed1f64a1" providerId="ADAL" clId="{F9DC8332-650A-4F6E-AD93-DF41712C7C1D}" dt="2024-07-22T17:31:28.284" v="19"/>
            <ac:spMkLst>
              <pc:docMk/>
              <pc:sldMasterMk cId="177247593" sldId="2147484117"/>
              <pc:sldLayoutMk cId="2453157908" sldId="2147483745"/>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2453157908" sldId="2147483745"/>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2453157908" sldId="2147483745"/>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2453157908" sldId="2147483745"/>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2453157908" sldId="2147483745"/>
              <ac:spMk id="7" creationId="{4E04CD55-C249-4F39-8468-83327E8DB3C5}"/>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054294848" sldId="2147483746"/>
          </pc:sldLayoutMkLst>
          <pc:spChg chg="mod">
            <ac:chgData name="Szabo, Corinne" userId="5f91d2e2-9041-4610-ba2d-7466ed1f64a1" providerId="ADAL" clId="{F9DC8332-650A-4F6E-AD93-DF41712C7C1D}" dt="2024-07-22T17:31:28.284" v="19"/>
            <ac:spMkLst>
              <pc:docMk/>
              <pc:sldMasterMk cId="177247593" sldId="2147484117"/>
              <pc:sldLayoutMk cId="2054294848" sldId="2147483746"/>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9" creationId="{3035372B-E408-420D-8FFE-5FB47D86DDD2}"/>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16" creationId="{C8B2FA79-3DD0-4FA8-90A0-E12843042023}"/>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17" creationId="{632C5D7A-5397-489F-85DC-D510FC2FB9CD}"/>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18" creationId="{9EF16965-8616-4BCC-8FA2-F06C275B591F}"/>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19" creationId="{8EFF5283-0C90-4C63-8A76-2492F32ADED3}"/>
            </ac:spMkLst>
          </pc:spChg>
          <pc:spChg chg="mod">
            <ac:chgData name="Szabo, Corinne" userId="5f91d2e2-9041-4610-ba2d-7466ed1f64a1" providerId="ADAL" clId="{F9DC8332-650A-4F6E-AD93-DF41712C7C1D}" dt="2024-07-22T17:31:28.284" v="19"/>
            <ac:spMkLst>
              <pc:docMk/>
              <pc:sldMasterMk cId="177247593" sldId="2147484117"/>
              <pc:sldLayoutMk cId="2054294848" sldId="2147483746"/>
              <ac:spMk id="20" creationId="{77E842E8-27EA-44B3-9C76-92DB6EDC1A9F}"/>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3328834190" sldId="2147483747"/>
          </pc:sldLayoutMkLst>
          <pc:spChg chg="mod">
            <ac:chgData name="Szabo, Corinne" userId="5f91d2e2-9041-4610-ba2d-7466ed1f64a1" providerId="ADAL" clId="{F9DC8332-650A-4F6E-AD93-DF41712C7C1D}" dt="2024-07-22T17:31:28.284" v="19"/>
            <ac:spMkLst>
              <pc:docMk/>
              <pc:sldMasterMk cId="177247593" sldId="2147484117"/>
              <pc:sldLayoutMk cId="3328834190" sldId="2147483747"/>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3328834190" sldId="2147483747"/>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3328834190" sldId="2147483747"/>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3328834190" sldId="2147483747"/>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3328834190" sldId="2147483747"/>
              <ac:spMk id="7" creationId="{A4EC7FDF-598C-4F07-B51E-EA09316920A7}"/>
            </ac:spMkLst>
          </pc:spChg>
          <pc:spChg chg="mod">
            <ac:chgData name="Szabo, Corinne" userId="5f91d2e2-9041-4610-ba2d-7466ed1f64a1" providerId="ADAL" clId="{F9DC8332-650A-4F6E-AD93-DF41712C7C1D}" dt="2024-07-22T17:31:28.284" v="19"/>
            <ac:spMkLst>
              <pc:docMk/>
              <pc:sldMasterMk cId="177247593" sldId="2147484117"/>
              <pc:sldLayoutMk cId="3328834190" sldId="2147483747"/>
              <ac:spMk id="8" creationId="{854472FB-7A04-4397-A170-ABDA7C26C94A}"/>
            </ac:spMkLst>
          </pc:spChg>
          <pc:spChg chg="mod">
            <ac:chgData name="Szabo, Corinne" userId="5f91d2e2-9041-4610-ba2d-7466ed1f64a1" providerId="ADAL" clId="{F9DC8332-650A-4F6E-AD93-DF41712C7C1D}" dt="2024-07-22T17:31:28.284" v="19"/>
            <ac:spMkLst>
              <pc:docMk/>
              <pc:sldMasterMk cId="177247593" sldId="2147484117"/>
              <pc:sldLayoutMk cId="3328834190" sldId="2147483747"/>
              <ac:spMk id="12" creationId="{5A0F78F3-324F-46BF-95C0-EC8CC75D08CB}"/>
            </ac:spMkLst>
          </pc:spChg>
          <pc:spChg chg="mod">
            <ac:chgData name="Szabo, Corinne" userId="5f91d2e2-9041-4610-ba2d-7466ed1f64a1" providerId="ADAL" clId="{F9DC8332-650A-4F6E-AD93-DF41712C7C1D}" dt="2024-07-22T17:31:28.284" v="19"/>
            <ac:spMkLst>
              <pc:docMk/>
              <pc:sldMasterMk cId="177247593" sldId="2147484117"/>
              <pc:sldLayoutMk cId="3328834190" sldId="2147483747"/>
              <ac:spMk id="13" creationId="{1572219B-6C98-4B08-9B9F-4E04ED860A8C}"/>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207376776" sldId="2147483748"/>
          </pc:sldLayoutMkLst>
          <pc:spChg chg="mod">
            <ac:chgData name="Szabo, Corinne" userId="5f91d2e2-9041-4610-ba2d-7466ed1f64a1" providerId="ADAL" clId="{F9DC8332-650A-4F6E-AD93-DF41712C7C1D}" dt="2024-07-22T17:31:28.284" v="19"/>
            <ac:spMkLst>
              <pc:docMk/>
              <pc:sldMasterMk cId="177247593" sldId="2147484117"/>
              <pc:sldLayoutMk cId="2207376776" sldId="2147483748"/>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7" creationId="{A4EC7FDF-598C-4F07-B51E-EA09316920A7}"/>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9" creationId="{00917691-819C-42A3-84E7-BB4918045702}"/>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10" creationId="{506018C7-23AA-4F16-9434-3E8994F999B4}"/>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11" creationId="{FD774C5B-6035-4185-9BDE-DDB15B8A7A5F}"/>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12" creationId="{A5E543C6-1776-417C-A381-3248B3DE5B11}"/>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13" creationId="{FCE24A74-C0D5-4C66-9D11-7BFD8F8C8F3E}"/>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16" creationId="{18F6D520-00DF-4ED4-B209-E7BFD6156BD8}"/>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17" creationId="{86553560-FC2D-4819-8FE6-AD3C932F8997}"/>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18" creationId="{7B10C465-B273-49D6-874E-68FE532163E6}"/>
            </ac:spMkLst>
          </pc:spChg>
          <pc:spChg chg="mod">
            <ac:chgData name="Szabo, Corinne" userId="5f91d2e2-9041-4610-ba2d-7466ed1f64a1" providerId="ADAL" clId="{F9DC8332-650A-4F6E-AD93-DF41712C7C1D}" dt="2024-07-22T17:31:28.284" v="19"/>
            <ac:spMkLst>
              <pc:docMk/>
              <pc:sldMasterMk cId="177247593" sldId="2147484117"/>
              <pc:sldLayoutMk cId="2207376776" sldId="2147483748"/>
              <ac:spMk id="20" creationId="{455E5A23-6A34-4A67-8CE7-AE3F69184F95}"/>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371849427" sldId="2147483749"/>
          </pc:sldLayoutMkLst>
          <pc:spChg chg="mod">
            <ac:chgData name="Szabo, Corinne" userId="5f91d2e2-9041-4610-ba2d-7466ed1f64a1" providerId="ADAL" clId="{F9DC8332-650A-4F6E-AD93-DF41712C7C1D}" dt="2024-07-22T17:31:28.284" v="19"/>
            <ac:spMkLst>
              <pc:docMk/>
              <pc:sldMasterMk cId="177247593" sldId="2147484117"/>
              <pc:sldLayoutMk cId="2371849427" sldId="2147483749"/>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11" creationId="{FD774C5B-6035-4185-9BDE-DDB15B8A7A5F}"/>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16" creationId="{18F6D520-00DF-4ED4-B209-E7BFD6156BD8}"/>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17" creationId="{86553560-FC2D-4819-8FE6-AD3C932F8997}"/>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18" creationId="{4DCBB157-0523-4E9E-9AE5-223DDADCCC5B}"/>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19" creationId="{3972C867-7FD0-4127-9CD6-4778059658C9}"/>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20" creationId="{5C5C98CA-DFFA-4651-8852-1FE4F95365E2}"/>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28" creationId="{B2E427D2-44B7-4231-BE08-6119713FF637}"/>
            </ac:spMkLst>
          </pc:spChg>
          <pc:spChg chg="mod">
            <ac:chgData name="Szabo, Corinne" userId="5f91d2e2-9041-4610-ba2d-7466ed1f64a1" providerId="ADAL" clId="{F9DC8332-650A-4F6E-AD93-DF41712C7C1D}" dt="2024-07-22T17:31:28.284" v="19"/>
            <ac:spMkLst>
              <pc:docMk/>
              <pc:sldMasterMk cId="177247593" sldId="2147484117"/>
              <pc:sldLayoutMk cId="2371849427" sldId="2147483749"/>
              <ac:spMk id="30" creationId="{9158BA98-678D-4CCB-8811-531B29A2FB54}"/>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834826881" sldId="2147483750"/>
          </pc:sldLayoutMkLst>
          <pc:spChg chg="mod">
            <ac:chgData name="Szabo, Corinne" userId="5f91d2e2-9041-4610-ba2d-7466ed1f64a1" providerId="ADAL" clId="{F9DC8332-650A-4F6E-AD93-DF41712C7C1D}" dt="2024-07-22T17:31:28.284" v="19"/>
            <ac:spMkLst>
              <pc:docMk/>
              <pc:sldMasterMk cId="177247593" sldId="2147484117"/>
              <pc:sldLayoutMk cId="2834826881" sldId="2147483750"/>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2834826881" sldId="2147483750"/>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2834826881" sldId="2147483750"/>
              <ac:spMk id="9" creationId="{EEB5BC8B-63DA-415A-817A-643166CA08C4}"/>
            </ac:spMkLst>
          </pc:spChg>
          <pc:spChg chg="mod">
            <ac:chgData name="Szabo, Corinne" userId="5f91d2e2-9041-4610-ba2d-7466ed1f64a1" providerId="ADAL" clId="{F9DC8332-650A-4F6E-AD93-DF41712C7C1D}" dt="2024-07-22T17:31:28.284" v="19"/>
            <ac:spMkLst>
              <pc:docMk/>
              <pc:sldMasterMk cId="177247593" sldId="2147484117"/>
              <pc:sldLayoutMk cId="2834826881" sldId="2147483750"/>
              <ac:spMk id="13" creationId="{736D4B69-8F9D-4FFA-A4B7-3CFC99692587}"/>
            </ac:spMkLst>
          </pc:spChg>
          <pc:spChg chg="mod">
            <ac:chgData name="Szabo, Corinne" userId="5f91d2e2-9041-4610-ba2d-7466ed1f64a1" providerId="ADAL" clId="{F9DC8332-650A-4F6E-AD93-DF41712C7C1D}" dt="2024-07-22T17:31:28.284" v="19"/>
            <ac:spMkLst>
              <pc:docMk/>
              <pc:sldMasterMk cId="177247593" sldId="2147484117"/>
              <pc:sldLayoutMk cId="2834826881" sldId="2147483750"/>
              <ac:spMk id="16" creationId="{18F6D520-00DF-4ED4-B209-E7BFD6156BD8}"/>
            </ac:spMkLst>
          </pc:spChg>
          <pc:spChg chg="mod">
            <ac:chgData name="Szabo, Corinne" userId="5f91d2e2-9041-4610-ba2d-7466ed1f64a1" providerId="ADAL" clId="{F9DC8332-650A-4F6E-AD93-DF41712C7C1D}" dt="2024-07-22T17:31:28.284" v="19"/>
            <ac:spMkLst>
              <pc:docMk/>
              <pc:sldMasterMk cId="177247593" sldId="2147484117"/>
              <pc:sldLayoutMk cId="2834826881" sldId="2147483750"/>
              <ac:spMk id="17" creationId="{86553560-FC2D-4819-8FE6-AD3C932F8997}"/>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1243660821" sldId="2147483751"/>
          </pc:sldLayoutMkLst>
          <pc:spChg chg="mod">
            <ac:chgData name="Szabo, Corinne" userId="5f91d2e2-9041-4610-ba2d-7466ed1f64a1" providerId="ADAL" clId="{F9DC8332-650A-4F6E-AD93-DF41712C7C1D}" dt="2024-07-22T17:31:28.284" v="19"/>
            <ac:spMkLst>
              <pc:docMk/>
              <pc:sldMasterMk cId="177247593" sldId="2147484117"/>
              <pc:sldLayoutMk cId="1243660821" sldId="2147483751"/>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1243660821" sldId="2147483751"/>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1243660821" sldId="2147483751"/>
              <ac:spMk id="8" creationId="{6D559939-F0F3-41DF-BA50-4A35D367F958}"/>
            </ac:spMkLst>
          </pc:spChg>
          <pc:spChg chg="mod">
            <ac:chgData name="Szabo, Corinne" userId="5f91d2e2-9041-4610-ba2d-7466ed1f64a1" providerId="ADAL" clId="{F9DC8332-650A-4F6E-AD93-DF41712C7C1D}" dt="2024-07-22T17:31:28.284" v="19"/>
            <ac:spMkLst>
              <pc:docMk/>
              <pc:sldMasterMk cId="177247593" sldId="2147484117"/>
              <pc:sldLayoutMk cId="1243660821" sldId="2147483751"/>
              <ac:spMk id="10" creationId="{CA82406D-8362-445D-AC9E-64F16FA2E390}"/>
            </ac:spMkLst>
          </pc:spChg>
          <pc:spChg chg="mod">
            <ac:chgData name="Szabo, Corinne" userId="5f91d2e2-9041-4610-ba2d-7466ed1f64a1" providerId="ADAL" clId="{F9DC8332-650A-4F6E-AD93-DF41712C7C1D}" dt="2024-07-22T17:31:28.284" v="19"/>
            <ac:spMkLst>
              <pc:docMk/>
              <pc:sldMasterMk cId="177247593" sldId="2147484117"/>
              <pc:sldLayoutMk cId="1243660821" sldId="2147483751"/>
              <ac:spMk id="16" creationId="{18F6D520-00DF-4ED4-B209-E7BFD6156BD8}"/>
            </ac:spMkLst>
          </pc:spChg>
          <pc:spChg chg="mod">
            <ac:chgData name="Szabo, Corinne" userId="5f91d2e2-9041-4610-ba2d-7466ed1f64a1" providerId="ADAL" clId="{F9DC8332-650A-4F6E-AD93-DF41712C7C1D}" dt="2024-07-22T17:31:28.284" v="19"/>
            <ac:spMkLst>
              <pc:docMk/>
              <pc:sldMasterMk cId="177247593" sldId="2147484117"/>
              <pc:sldLayoutMk cId="1243660821" sldId="2147483751"/>
              <ac:spMk id="17" creationId="{86553560-FC2D-4819-8FE6-AD3C932F8997}"/>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85219681" sldId="2147483752"/>
          </pc:sldLayoutMkLst>
          <pc:spChg chg="mod">
            <ac:chgData name="Szabo, Corinne" userId="5f91d2e2-9041-4610-ba2d-7466ed1f64a1" providerId="ADAL" clId="{F9DC8332-650A-4F6E-AD93-DF41712C7C1D}" dt="2024-07-22T17:31:28.284" v="19"/>
            <ac:spMkLst>
              <pc:docMk/>
              <pc:sldMasterMk cId="177247593" sldId="2147484117"/>
              <pc:sldLayoutMk cId="285219681" sldId="2147483752"/>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285219681" sldId="2147483752"/>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285219681" sldId="2147483752"/>
              <ac:spMk id="11" creationId="{972AA708-4E4D-4EAD-88E7-7EC8A4C9A297}"/>
            </ac:spMkLst>
          </pc:spChg>
          <pc:spChg chg="mod">
            <ac:chgData name="Szabo, Corinne" userId="5f91d2e2-9041-4610-ba2d-7466ed1f64a1" providerId="ADAL" clId="{F9DC8332-650A-4F6E-AD93-DF41712C7C1D}" dt="2024-07-22T17:31:28.284" v="19"/>
            <ac:spMkLst>
              <pc:docMk/>
              <pc:sldMasterMk cId="177247593" sldId="2147484117"/>
              <pc:sldLayoutMk cId="285219681" sldId="2147483752"/>
              <ac:spMk id="12" creationId="{97C3166F-6AB3-4C7F-A566-02A05195B6FC}"/>
            </ac:spMkLst>
          </pc:spChg>
          <pc:spChg chg="mod">
            <ac:chgData name="Szabo, Corinne" userId="5f91d2e2-9041-4610-ba2d-7466ed1f64a1" providerId="ADAL" clId="{F9DC8332-650A-4F6E-AD93-DF41712C7C1D}" dt="2024-07-22T17:31:28.284" v="19"/>
            <ac:spMkLst>
              <pc:docMk/>
              <pc:sldMasterMk cId="177247593" sldId="2147484117"/>
              <pc:sldLayoutMk cId="285219681" sldId="2147483752"/>
              <ac:spMk id="16" creationId="{18F6D520-00DF-4ED4-B209-E7BFD6156BD8}"/>
            </ac:spMkLst>
          </pc:spChg>
          <pc:spChg chg="mod">
            <ac:chgData name="Szabo, Corinne" userId="5f91d2e2-9041-4610-ba2d-7466ed1f64a1" providerId="ADAL" clId="{F9DC8332-650A-4F6E-AD93-DF41712C7C1D}" dt="2024-07-22T17:31:28.284" v="19"/>
            <ac:spMkLst>
              <pc:docMk/>
              <pc:sldMasterMk cId="177247593" sldId="2147484117"/>
              <pc:sldLayoutMk cId="285219681" sldId="2147483752"/>
              <ac:spMk id="17" creationId="{86553560-FC2D-4819-8FE6-AD3C932F8997}"/>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77929252" sldId="2147483753"/>
          </pc:sldLayoutMkLst>
          <pc:spChg chg="mod">
            <ac:chgData name="Szabo, Corinne" userId="5f91d2e2-9041-4610-ba2d-7466ed1f64a1" providerId="ADAL" clId="{F9DC8332-650A-4F6E-AD93-DF41712C7C1D}" dt="2024-07-22T17:31:28.284" v="19"/>
            <ac:spMkLst>
              <pc:docMk/>
              <pc:sldMasterMk cId="177247593" sldId="2147484117"/>
              <pc:sldLayoutMk cId="277929252" sldId="2147483753"/>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277929252" sldId="2147483753"/>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277929252" sldId="2147483753"/>
              <ac:spMk id="9" creationId="{C80F9D36-54FD-4A20-A132-828717E13CA6}"/>
            </ac:spMkLst>
          </pc:spChg>
          <pc:spChg chg="mod">
            <ac:chgData name="Szabo, Corinne" userId="5f91d2e2-9041-4610-ba2d-7466ed1f64a1" providerId="ADAL" clId="{F9DC8332-650A-4F6E-AD93-DF41712C7C1D}" dt="2024-07-22T17:31:28.284" v="19"/>
            <ac:spMkLst>
              <pc:docMk/>
              <pc:sldMasterMk cId="177247593" sldId="2147484117"/>
              <pc:sldLayoutMk cId="277929252" sldId="2147483753"/>
              <ac:spMk id="16" creationId="{18F6D520-00DF-4ED4-B209-E7BFD6156BD8}"/>
            </ac:spMkLst>
          </pc:spChg>
          <pc:spChg chg="mod">
            <ac:chgData name="Szabo, Corinne" userId="5f91d2e2-9041-4610-ba2d-7466ed1f64a1" providerId="ADAL" clId="{F9DC8332-650A-4F6E-AD93-DF41712C7C1D}" dt="2024-07-22T17:31:28.284" v="19"/>
            <ac:spMkLst>
              <pc:docMk/>
              <pc:sldMasterMk cId="177247593" sldId="2147484117"/>
              <pc:sldLayoutMk cId="277929252" sldId="2147483753"/>
              <ac:spMk id="17" creationId="{86553560-FC2D-4819-8FE6-AD3C932F8997}"/>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1292984466" sldId="2147483754"/>
          </pc:sldLayoutMkLst>
          <pc:spChg chg="mod">
            <ac:chgData name="Szabo, Corinne" userId="5f91d2e2-9041-4610-ba2d-7466ed1f64a1" providerId="ADAL" clId="{F9DC8332-650A-4F6E-AD93-DF41712C7C1D}" dt="2024-07-22T17:31:28.284" v="19"/>
            <ac:spMkLst>
              <pc:docMk/>
              <pc:sldMasterMk cId="177247593" sldId="2147484117"/>
              <pc:sldLayoutMk cId="1292984466" sldId="2147483754"/>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9" creationId="{00917691-819C-42A3-84E7-BB4918045702}"/>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10" creationId="{506018C7-23AA-4F16-9434-3E8994F999B4}"/>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16" creationId="{18F6D520-00DF-4ED4-B209-E7BFD6156BD8}"/>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17" creationId="{86553560-FC2D-4819-8FE6-AD3C932F8997}"/>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21" creationId="{34371AC1-D0FC-4409-8108-A028C655B206}"/>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22" creationId="{A0339B73-3DAE-4696-B2C4-AB2C296FFFBC}"/>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24" creationId="{179A2654-FFD1-4A53-A8A9-7AC651369696}"/>
            </ac:spMkLst>
          </pc:spChg>
          <pc:spChg chg="mod">
            <ac:chgData name="Szabo, Corinne" userId="5f91d2e2-9041-4610-ba2d-7466ed1f64a1" providerId="ADAL" clId="{F9DC8332-650A-4F6E-AD93-DF41712C7C1D}" dt="2024-07-22T17:31:28.284" v="19"/>
            <ac:spMkLst>
              <pc:docMk/>
              <pc:sldMasterMk cId="177247593" sldId="2147484117"/>
              <pc:sldLayoutMk cId="1292984466" sldId="2147483754"/>
              <ac:spMk id="25" creationId="{7F77922E-300B-4EC9-8500-DD45006C9BFD}"/>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872032796" sldId="2147483755"/>
          </pc:sldLayoutMkLst>
          <pc:spChg chg="mod">
            <ac:chgData name="Szabo, Corinne" userId="5f91d2e2-9041-4610-ba2d-7466ed1f64a1" providerId="ADAL" clId="{F9DC8332-650A-4F6E-AD93-DF41712C7C1D}" dt="2024-07-22T17:31:28.284" v="19"/>
            <ac:spMkLst>
              <pc:docMk/>
              <pc:sldMasterMk cId="177247593" sldId="2147484117"/>
              <pc:sldLayoutMk cId="872032796" sldId="2147483755"/>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9" creationId="{00917691-819C-42A3-84E7-BB4918045702}"/>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10" creationId="{506018C7-23AA-4F16-9434-3E8994F999B4}"/>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13" creationId="{2D77EC42-E5B3-465E-80AB-7FE8E542C3DA}"/>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16" creationId="{18F6D520-00DF-4ED4-B209-E7BFD6156BD8}"/>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17" creationId="{86553560-FC2D-4819-8FE6-AD3C932F8997}"/>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18" creationId="{A147DE8D-8891-46EE-8AB0-11512AF1D40D}"/>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19" creationId="{32BF79EA-A7C6-4F74-BB66-78E7F6B5C12D}"/>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23" creationId="{8B35CDE5-EFFA-4FB5-9972-25A607658134}"/>
            </ac:spMkLst>
          </pc:spChg>
          <pc:spChg chg="mod">
            <ac:chgData name="Szabo, Corinne" userId="5f91d2e2-9041-4610-ba2d-7466ed1f64a1" providerId="ADAL" clId="{F9DC8332-650A-4F6E-AD93-DF41712C7C1D}" dt="2024-07-22T17:31:28.284" v="19"/>
            <ac:spMkLst>
              <pc:docMk/>
              <pc:sldMasterMk cId="177247593" sldId="2147484117"/>
              <pc:sldLayoutMk cId="872032796" sldId="2147483755"/>
              <ac:spMk id="26" creationId="{7D204983-8312-4BC8-89D6-158DF6D0CE87}"/>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4015557567" sldId="2147483756"/>
          </pc:sldLayoutMkLst>
          <pc:spChg chg="mod">
            <ac:chgData name="Szabo, Corinne" userId="5f91d2e2-9041-4610-ba2d-7466ed1f64a1" providerId="ADAL" clId="{F9DC8332-650A-4F6E-AD93-DF41712C7C1D}" dt="2024-07-22T17:31:28.284" v="19"/>
            <ac:spMkLst>
              <pc:docMk/>
              <pc:sldMasterMk cId="177247593" sldId="2147484117"/>
              <pc:sldLayoutMk cId="4015557567" sldId="2147483756"/>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4015557567" sldId="2147483756"/>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4015557567" sldId="2147483756"/>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4015557567" sldId="2147483756"/>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4015557567" sldId="2147483756"/>
              <ac:spMk id="16" creationId="{F39A3DC5-89B3-42C4-A8B4-C3CFDDCE2DD0}"/>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4063628044" sldId="2147483757"/>
          </pc:sldLayoutMkLst>
          <pc:spChg chg="mod">
            <ac:chgData name="Szabo, Corinne" userId="5f91d2e2-9041-4610-ba2d-7466ed1f64a1" providerId="ADAL" clId="{F9DC8332-650A-4F6E-AD93-DF41712C7C1D}" dt="2024-07-22T17:31:28.284" v="19"/>
            <ac:spMkLst>
              <pc:docMk/>
              <pc:sldMasterMk cId="177247593" sldId="2147484117"/>
              <pc:sldLayoutMk cId="4063628044" sldId="2147483757"/>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12" creationId="{C4EF0926-67AF-4DB0-99F3-9330034ADB73}"/>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13" creationId="{862C56E4-94D2-408E-838A-EB8784194808}"/>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14" creationId="{0796A941-953B-44B8-A773-4DBF7A300DCF}"/>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15" creationId="{E317AE3B-1B63-4F2A-9579-E46A9FB55127}"/>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16" creationId="{F39A3DC5-89B3-42C4-A8B4-C3CFDDCE2DD0}"/>
            </ac:spMkLst>
          </pc:spChg>
          <pc:spChg chg="mod">
            <ac:chgData name="Szabo, Corinne" userId="5f91d2e2-9041-4610-ba2d-7466ed1f64a1" providerId="ADAL" clId="{F9DC8332-650A-4F6E-AD93-DF41712C7C1D}" dt="2024-07-22T17:31:28.284" v="19"/>
            <ac:spMkLst>
              <pc:docMk/>
              <pc:sldMasterMk cId="177247593" sldId="2147484117"/>
              <pc:sldLayoutMk cId="4063628044" sldId="2147483757"/>
              <ac:spMk id="17" creationId="{71B39A0B-88D1-44DD-97CA-2C93B4271CAF}"/>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1247970421" sldId="2147483758"/>
          </pc:sldLayoutMkLst>
          <pc:spChg chg="mod">
            <ac:chgData name="Szabo, Corinne" userId="5f91d2e2-9041-4610-ba2d-7466ed1f64a1" providerId="ADAL" clId="{F9DC8332-650A-4F6E-AD93-DF41712C7C1D}" dt="2024-07-22T17:31:28.284" v="19"/>
            <ac:spMkLst>
              <pc:docMk/>
              <pc:sldMasterMk cId="177247593" sldId="2147484117"/>
              <pc:sldLayoutMk cId="1247970421" sldId="2147483758"/>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14" creationId="{0796A941-953B-44B8-A773-4DBF7A300DCF}"/>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16" creationId="{F39A3DC5-89B3-42C4-A8B4-C3CFDDCE2DD0}"/>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19" creationId="{D4246ADE-C6FF-4585-8C81-CEE798920FBC}"/>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0" creationId="{3FE71BC0-F0B4-40A9-ABB2-F67941299444}"/>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1" creationId="{91A5EA92-E74B-4861-B567-F18BF1540164}"/>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2" creationId="{907E0BA8-FFEA-4FB1-B4C0-01453686F4BF}"/>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3" creationId="{39107FBF-4646-4261-A4D4-FC2D8D20A015}"/>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4" creationId="{EB7DFCB0-3C5C-4020-9EDD-72A2DAC1975B}"/>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5" creationId="{9816E869-0BE9-4065-BBC7-E921D4F6506C}"/>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6" creationId="{4C984B48-2820-4944-B35B-5D17CFC12932}"/>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7" creationId="{43258035-61CF-4F7D-93C8-9E0ED7C5F6B0}"/>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8" creationId="{84BE6DFB-D6E8-4EDF-91CB-26857DBF77D2}"/>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29" creationId="{896BC8CC-D2CE-4E78-B439-3295FDBE20E4}"/>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30" creationId="{4732CA31-1DD1-4983-A5AF-B7D6679D6FD5}"/>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31" creationId="{E001E223-A28C-4D3C-89C6-72C4D507D4BB}"/>
            </ac:spMkLst>
          </pc:spChg>
          <pc:spChg chg="mod">
            <ac:chgData name="Szabo, Corinne" userId="5f91d2e2-9041-4610-ba2d-7466ed1f64a1" providerId="ADAL" clId="{F9DC8332-650A-4F6E-AD93-DF41712C7C1D}" dt="2024-07-22T17:31:28.284" v="19"/>
            <ac:spMkLst>
              <pc:docMk/>
              <pc:sldMasterMk cId="177247593" sldId="2147484117"/>
              <pc:sldLayoutMk cId="1247970421" sldId="2147483758"/>
              <ac:spMk id="32" creationId="{0B848C28-9BDB-47C1-A075-66DF181C851E}"/>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1616125159" sldId="2147483759"/>
          </pc:sldLayoutMkLst>
          <pc:spChg chg="mod">
            <ac:chgData name="Szabo, Corinne" userId="5f91d2e2-9041-4610-ba2d-7466ed1f64a1" providerId="ADAL" clId="{F9DC8332-650A-4F6E-AD93-DF41712C7C1D}" dt="2024-07-22T17:31:28.284" v="19"/>
            <ac:spMkLst>
              <pc:docMk/>
              <pc:sldMasterMk cId="177247593" sldId="2147484117"/>
              <pc:sldLayoutMk cId="1616125159" sldId="2147483759"/>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9" creationId="{3C1D3E4B-0D64-40F0-AC79-888818F0218E}"/>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0" creationId="{2EEF24B0-86DB-4133-A52A-91860B0B6B92}"/>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1" creationId="{E70D6935-7D5D-4F8A-B1A0-C2DE8D9BC0D3}"/>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2" creationId="{AFF59E31-7EC3-4842-9145-18C5D598D3FA}"/>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3" creationId="{E98825BD-BD06-4FF8-887D-04AD09F6BFB0}"/>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4" creationId="{B0B072B7-919F-4A5F-8E73-32A3494B9B0B}"/>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5" creationId="{3C85046A-F0E3-463A-A327-F0914544B359}"/>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6" creationId="{9A2755F2-3F8B-4F01-B60A-9E4A871E2785}"/>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7" creationId="{E295763F-8C67-4990-B9F8-6C1BEB29BBEA}"/>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8" creationId="{10628B55-B8EE-4E71-8015-9BA5618CAA6D}"/>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19" creationId="{913BD82C-0630-4AD8-A01D-E9A4806B1649}"/>
            </ac:spMkLst>
          </pc:spChg>
          <pc:spChg chg="mod">
            <ac:chgData name="Szabo, Corinne" userId="5f91d2e2-9041-4610-ba2d-7466ed1f64a1" providerId="ADAL" clId="{F9DC8332-650A-4F6E-AD93-DF41712C7C1D}" dt="2024-07-22T17:31:28.284" v="19"/>
            <ac:spMkLst>
              <pc:docMk/>
              <pc:sldMasterMk cId="177247593" sldId="2147484117"/>
              <pc:sldLayoutMk cId="1616125159" sldId="2147483759"/>
              <ac:spMk id="20" creationId="{907D664B-7697-4738-B049-760E0362D547}"/>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756646602" sldId="2147483760"/>
          </pc:sldLayoutMkLst>
          <pc:spChg chg="mod">
            <ac:chgData name="Szabo, Corinne" userId="5f91d2e2-9041-4610-ba2d-7466ed1f64a1" providerId="ADAL" clId="{F9DC8332-650A-4F6E-AD93-DF41712C7C1D}" dt="2024-07-22T17:31:28.284" v="19"/>
            <ac:spMkLst>
              <pc:docMk/>
              <pc:sldMasterMk cId="177247593" sldId="2147484117"/>
              <pc:sldLayoutMk cId="756646602" sldId="2147483760"/>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7" creationId="{E49FC8AB-615B-4FC8-B835-C931DAD57CE5}"/>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10" creationId="{2EEF24B0-86DB-4133-A52A-91860B0B6B92}"/>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11" creationId="{E70D6935-7D5D-4F8A-B1A0-C2DE8D9BC0D3}"/>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13" creationId="{E98825BD-BD06-4FF8-887D-04AD09F6BFB0}"/>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14" creationId="{B0B072B7-919F-4A5F-8E73-32A3494B9B0B}"/>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16" creationId="{9A2755F2-3F8B-4F01-B60A-9E4A871E2785}"/>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17" creationId="{E295763F-8C67-4990-B9F8-6C1BEB29BBEA}"/>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19" creationId="{913BD82C-0630-4AD8-A01D-E9A4806B1649}"/>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20" creationId="{907D664B-7697-4738-B049-760E0362D547}"/>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22" creationId="{E4274060-1F12-487F-9CE2-BCD7086CBCE8}"/>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26" creationId="{0F273126-DBF1-443F-A8F3-03725919BE12}"/>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27" creationId="{C24B6AA0-79F3-4590-8333-C9978F312AB6}"/>
            </ac:spMkLst>
          </pc:spChg>
          <pc:spChg chg="mod">
            <ac:chgData name="Szabo, Corinne" userId="5f91d2e2-9041-4610-ba2d-7466ed1f64a1" providerId="ADAL" clId="{F9DC8332-650A-4F6E-AD93-DF41712C7C1D}" dt="2024-07-22T17:31:28.284" v="19"/>
            <ac:spMkLst>
              <pc:docMk/>
              <pc:sldMasterMk cId="177247593" sldId="2147484117"/>
              <pc:sldLayoutMk cId="756646602" sldId="2147483760"/>
              <ac:spMk id="28" creationId="{71B63FD7-F875-41F1-9D8F-4C0EF37DDA06}"/>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4007352194" sldId="2147483761"/>
          </pc:sldLayoutMkLst>
          <pc:spChg chg="mod">
            <ac:chgData name="Szabo, Corinne" userId="5f91d2e2-9041-4610-ba2d-7466ed1f64a1" providerId="ADAL" clId="{F9DC8332-650A-4F6E-AD93-DF41712C7C1D}" dt="2024-07-22T17:31:28.284" v="19"/>
            <ac:spMkLst>
              <pc:docMk/>
              <pc:sldMasterMk cId="177247593" sldId="2147484117"/>
              <pc:sldLayoutMk cId="4007352194" sldId="2147483761"/>
              <ac:spMk id="2" creationId="{0B358BDB-BF07-4C04-BA3F-88BF71C7A70F}"/>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 creationId="{B1A16982-0955-4E60-B17F-26B37AF4499E}"/>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4" creationId="{1C890CFD-F1B2-481D-A9E8-E1CCAFE2E476}"/>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5" creationId="{ABDEA2D5-8CE6-4B1B-AAA6-EE330F2B6C88}"/>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10" creationId="{2EEF24B0-86DB-4133-A52A-91860B0B6B92}"/>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23" creationId="{953DA66B-137D-47B6-8DA7-27E06FF25956}"/>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24" creationId="{2D68E202-E76F-464A-B0C2-1E13376D70A6}"/>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25" creationId="{792B6F82-889B-4AF6-A746-F085DEB0873D}"/>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29" creationId="{137812CF-3B39-4CF8-8941-3C63B8EF9864}"/>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0" creationId="{0767E903-B71B-42DA-A479-12D005B44640}"/>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1" creationId="{9C127890-EEE2-4190-84FC-3C5E7F0A79DE}"/>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2" creationId="{7FC3F0A9-74C0-49CE-A6A2-C69FA56C7D19}"/>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3" creationId="{3A2EB497-5B25-4BA3-B39F-7AB104121238}"/>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4" creationId="{E666DFFB-216E-4DA9-B075-9D8F40308A94}"/>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5" creationId="{7F7D30A5-A4AF-488C-9EC9-A0CA69CF7013}"/>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6" creationId="{B3C49AA5-0A02-444B-BAA7-69D15A857167}"/>
            </ac:spMkLst>
          </pc:spChg>
          <pc:spChg chg="mod">
            <ac:chgData name="Szabo, Corinne" userId="5f91d2e2-9041-4610-ba2d-7466ed1f64a1" providerId="ADAL" clId="{F9DC8332-650A-4F6E-AD93-DF41712C7C1D}" dt="2024-07-22T17:31:28.284" v="19"/>
            <ac:spMkLst>
              <pc:docMk/>
              <pc:sldMasterMk cId="177247593" sldId="2147484117"/>
              <pc:sldLayoutMk cId="4007352194" sldId="2147483761"/>
              <ac:spMk id="37" creationId="{287F8DFF-A1F2-4618-A5A2-364AEEA76F47}"/>
            </ac:spMkLst>
          </pc:spChg>
        </pc:sldLayoutChg>
        <pc:sldLayoutChg chg="mod ord">
          <pc:chgData name="Szabo, Corinne" userId="5f91d2e2-9041-4610-ba2d-7466ed1f64a1" providerId="ADAL" clId="{F9DC8332-650A-4F6E-AD93-DF41712C7C1D}" dt="2024-07-22T17:31:28.284" v="19"/>
          <pc:sldLayoutMkLst>
            <pc:docMk/>
            <pc:sldMasterMk cId="177247593" sldId="2147484117"/>
            <pc:sldLayoutMk cId="3405124106" sldId="2147483762"/>
          </pc:sldLayoutMkLst>
        </pc:sldLayoutChg>
        <pc:sldLayoutChg chg="mod ord">
          <pc:chgData name="Szabo, Corinne" userId="5f91d2e2-9041-4610-ba2d-7466ed1f64a1" providerId="ADAL" clId="{F9DC8332-650A-4F6E-AD93-DF41712C7C1D}" dt="2024-07-22T17:31:28.284" v="19"/>
          <pc:sldLayoutMkLst>
            <pc:docMk/>
            <pc:sldMasterMk cId="177247593" sldId="2147484117"/>
            <pc:sldLayoutMk cId="396175213" sldId="2147483763"/>
          </pc:sldLayoutMkLst>
        </pc:sldLayoutChg>
        <pc:sldLayoutChg chg="modSp mod ord">
          <pc:chgData name="Szabo, Corinne" userId="5f91d2e2-9041-4610-ba2d-7466ed1f64a1" providerId="ADAL" clId="{F9DC8332-650A-4F6E-AD93-DF41712C7C1D}" dt="2024-07-22T17:31:28.284" v="19"/>
          <pc:sldLayoutMkLst>
            <pc:docMk/>
            <pc:sldMasterMk cId="177247593" sldId="2147484117"/>
            <pc:sldLayoutMk cId="3472339367" sldId="2147483764"/>
          </pc:sldLayoutMkLst>
          <pc:spChg chg="mod">
            <ac:chgData name="Szabo, Corinne" userId="5f91d2e2-9041-4610-ba2d-7466ed1f64a1" providerId="ADAL" clId="{F9DC8332-650A-4F6E-AD93-DF41712C7C1D}" dt="2024-07-22T17:31:28.284" v="19"/>
            <ac:spMkLst>
              <pc:docMk/>
              <pc:sldMasterMk cId="177247593" sldId="2147484117"/>
              <pc:sldLayoutMk cId="3472339367" sldId="2147483764"/>
              <ac:spMk id="42" creationId="{C23CEB04-B30B-4EB2-A0E6-C050ED0C3CA3}"/>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716009983" sldId="2147483765"/>
          </pc:sldLayoutMkLst>
          <pc:spChg chg="mod">
            <ac:chgData name="Szabo, Corinne" userId="5f91d2e2-9041-4610-ba2d-7466ed1f64a1" providerId="ADAL" clId="{F9DC8332-650A-4F6E-AD93-DF41712C7C1D}" dt="2024-07-22T17:31:28.284" v="19"/>
            <ac:spMkLst>
              <pc:docMk/>
              <pc:sldMasterMk cId="177247593" sldId="2147484117"/>
              <pc:sldLayoutMk cId="2716009983" sldId="2147483765"/>
              <ac:spMk id="10" creationId="{F4458531-4DF4-4B04-8685-64A0979C1949}"/>
            </ac:spMkLst>
          </pc:spChg>
          <pc:spChg chg="mod">
            <ac:chgData name="Szabo, Corinne" userId="5f91d2e2-9041-4610-ba2d-7466ed1f64a1" providerId="ADAL" clId="{F9DC8332-650A-4F6E-AD93-DF41712C7C1D}" dt="2024-07-22T17:31:28.284" v="19"/>
            <ac:spMkLst>
              <pc:docMk/>
              <pc:sldMasterMk cId="177247593" sldId="2147484117"/>
              <pc:sldLayoutMk cId="2716009983" sldId="2147483765"/>
              <ac:spMk id="11" creationId="{C3F5D30B-684A-44B7-B222-1EACC91C74F2}"/>
            </ac:spMkLst>
          </pc:spChg>
          <pc:spChg chg="mod">
            <ac:chgData name="Szabo, Corinne" userId="5f91d2e2-9041-4610-ba2d-7466ed1f64a1" providerId="ADAL" clId="{F9DC8332-650A-4F6E-AD93-DF41712C7C1D}" dt="2024-07-22T17:31:28.284" v="19"/>
            <ac:spMkLst>
              <pc:docMk/>
              <pc:sldMasterMk cId="177247593" sldId="2147484117"/>
              <pc:sldLayoutMk cId="2716009983" sldId="2147483765"/>
              <ac:spMk id="13" creationId="{C1954307-1534-478B-94B8-FE9E1F84DE3F}"/>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154736039" sldId="2147483766"/>
          </pc:sldLayoutMkLst>
          <pc:spChg chg="mod">
            <ac:chgData name="Szabo, Corinne" userId="5f91d2e2-9041-4610-ba2d-7466ed1f64a1" providerId="ADAL" clId="{F9DC8332-650A-4F6E-AD93-DF41712C7C1D}" dt="2024-07-22T17:31:28.284" v="19"/>
            <ac:spMkLst>
              <pc:docMk/>
              <pc:sldMasterMk cId="177247593" sldId="2147484117"/>
              <pc:sldLayoutMk cId="154736039" sldId="2147483766"/>
              <ac:spMk id="10" creationId="{F4458531-4DF4-4B04-8685-64A0979C1949}"/>
            </ac:spMkLst>
          </pc:spChg>
        </pc:sldLayoutChg>
        <pc:sldLayoutChg chg="mod ord">
          <pc:chgData name="Szabo, Corinne" userId="5f91d2e2-9041-4610-ba2d-7466ed1f64a1" providerId="ADAL" clId="{F9DC8332-650A-4F6E-AD93-DF41712C7C1D}" dt="2024-07-22T17:31:28.284" v="19"/>
          <pc:sldLayoutMkLst>
            <pc:docMk/>
            <pc:sldMasterMk cId="177247593" sldId="2147484117"/>
            <pc:sldLayoutMk cId="2094569292" sldId="2147483767"/>
          </pc:sldLayoutMkLst>
        </pc:sldLayoutChg>
        <pc:sldLayoutChg chg="modSp mod ord">
          <pc:chgData name="Szabo, Corinne" userId="5f91d2e2-9041-4610-ba2d-7466ed1f64a1" providerId="ADAL" clId="{F9DC8332-650A-4F6E-AD93-DF41712C7C1D}" dt="2024-07-22T17:31:28.284" v="19"/>
          <pc:sldLayoutMkLst>
            <pc:docMk/>
            <pc:sldMasterMk cId="177247593" sldId="2147484117"/>
            <pc:sldLayoutMk cId="1817011085" sldId="2147483768"/>
          </pc:sldLayoutMkLst>
          <pc:spChg chg="mod">
            <ac:chgData name="Szabo, Corinne" userId="5f91d2e2-9041-4610-ba2d-7466ed1f64a1" providerId="ADAL" clId="{F9DC8332-650A-4F6E-AD93-DF41712C7C1D}" dt="2024-07-22T17:31:28.284" v="19"/>
            <ac:spMkLst>
              <pc:docMk/>
              <pc:sldMasterMk cId="177247593" sldId="2147484117"/>
              <pc:sldLayoutMk cId="1817011085" sldId="2147483768"/>
              <ac:spMk id="38" creationId="{64D2AAD9-88DD-4E7E-86F5-8F6ED1272A20}"/>
            </ac:spMkLst>
          </pc:spChg>
        </pc:sldLayoutChg>
        <pc:sldLayoutChg chg="modSp mod ord">
          <pc:chgData name="Szabo, Corinne" userId="5f91d2e2-9041-4610-ba2d-7466ed1f64a1" providerId="ADAL" clId="{F9DC8332-650A-4F6E-AD93-DF41712C7C1D}" dt="2024-07-22T17:31:28.284" v="19"/>
          <pc:sldLayoutMkLst>
            <pc:docMk/>
            <pc:sldMasterMk cId="177247593" sldId="2147484117"/>
            <pc:sldLayoutMk cId="2234504503" sldId="2147483769"/>
          </pc:sldLayoutMkLst>
          <pc:spChg chg="mod">
            <ac:chgData name="Szabo, Corinne" userId="5f91d2e2-9041-4610-ba2d-7466ed1f64a1" providerId="ADAL" clId="{F9DC8332-650A-4F6E-AD93-DF41712C7C1D}" dt="2024-07-22T17:31:28.284" v="19"/>
            <ac:spMkLst>
              <pc:docMk/>
              <pc:sldMasterMk cId="177247593" sldId="2147484117"/>
              <pc:sldLayoutMk cId="2234504503" sldId="2147483769"/>
              <ac:spMk id="61" creationId="{CE0E37DE-4B8B-4F29-AC85-174442D316D7}"/>
            </ac:spMkLst>
          </pc:spChg>
        </pc:sldLayoutChg>
      </pc:sldMasterChg>
      <pc:sldMasterChg chg="del delSldLayout">
        <pc:chgData name="Szabo, Corinne" userId="5f91d2e2-9041-4610-ba2d-7466ed1f64a1" providerId="ADAL" clId="{F9DC8332-650A-4F6E-AD93-DF41712C7C1D}" dt="2024-07-22T17:31:28.156" v="16"/>
        <pc:sldMasterMkLst>
          <pc:docMk/>
          <pc:sldMasterMk cId="2245785329" sldId="2147484124"/>
        </pc:sldMasterMkLst>
        <pc:sldLayoutChg chg="del">
          <pc:chgData name="Szabo, Corinne" userId="5f91d2e2-9041-4610-ba2d-7466ed1f64a1" providerId="ADAL" clId="{F9DC8332-650A-4F6E-AD93-DF41712C7C1D}" dt="2024-07-22T17:31:28.156" v="16"/>
          <pc:sldLayoutMkLst>
            <pc:docMk/>
            <pc:sldMasterMk cId="2245785329" sldId="2147484124"/>
            <pc:sldLayoutMk cId="1394581737" sldId="2147484125"/>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776308705" sldId="2147484126"/>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342869888" sldId="2147484127"/>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1695265782" sldId="2147484128"/>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218502628" sldId="2147484129"/>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2012965941" sldId="2147484130"/>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3019085344" sldId="2147484131"/>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1197611019" sldId="2147484132"/>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3817712235" sldId="2147484133"/>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3395030708" sldId="2147484134"/>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2661333704" sldId="2147484135"/>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229847290" sldId="2147484136"/>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2125322078" sldId="2147484137"/>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642420192" sldId="2147484138"/>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674807577" sldId="2147484139"/>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1199178359" sldId="2147484140"/>
          </pc:sldLayoutMkLst>
        </pc:sldLayoutChg>
        <pc:sldLayoutChg chg="del">
          <pc:chgData name="Szabo, Corinne" userId="5f91d2e2-9041-4610-ba2d-7466ed1f64a1" providerId="ADAL" clId="{F9DC8332-650A-4F6E-AD93-DF41712C7C1D}" dt="2024-07-22T17:31:28.156" v="16"/>
          <pc:sldLayoutMkLst>
            <pc:docMk/>
            <pc:sldMasterMk cId="2245785329" sldId="2147484124"/>
            <pc:sldLayoutMk cId="1442647608" sldId="2147484141"/>
          </pc:sldLayoutMkLst>
        </pc:sldLayoutChg>
      </pc:sldMasterChg>
      <pc:sldMasterChg chg="del sldLayoutOrd">
        <pc:chgData name="Szabo, Corinne" userId="5f91d2e2-9041-4610-ba2d-7466ed1f64a1" providerId="ADAL" clId="{F9DC8332-650A-4F6E-AD93-DF41712C7C1D}" dt="2024-07-22T17:31:28.398" v="24"/>
        <pc:sldMasterMkLst>
          <pc:docMk/>
          <pc:sldMasterMk cId="3003856864" sldId="2147484362"/>
        </pc:sldMasterMkLst>
      </pc:sldMasterChg>
      <pc:sldMasterChg chg="del delSldLayout">
        <pc:chgData name="Szabo, Corinne" userId="5f91d2e2-9041-4610-ba2d-7466ed1f64a1" providerId="ADAL" clId="{F9DC8332-650A-4F6E-AD93-DF41712C7C1D}" dt="2024-07-22T17:31:28.157" v="17"/>
        <pc:sldMasterMkLst>
          <pc:docMk/>
          <pc:sldMasterMk cId="1188313508" sldId="2147484395"/>
        </pc:sldMasterMkLst>
        <pc:sldLayoutChg chg="del">
          <pc:chgData name="Szabo, Corinne" userId="5f91d2e2-9041-4610-ba2d-7466ed1f64a1" providerId="ADAL" clId="{F9DC8332-650A-4F6E-AD93-DF41712C7C1D}" dt="2024-07-22T17:31:28.157" v="17"/>
          <pc:sldLayoutMkLst>
            <pc:docMk/>
            <pc:sldMasterMk cId="1188313508" sldId="2147484395"/>
            <pc:sldLayoutMk cId="2893844476" sldId="2147484396"/>
          </pc:sldLayoutMkLst>
        </pc:sldLayoutChg>
        <pc:sldLayoutChg chg="del">
          <pc:chgData name="Szabo, Corinne" userId="5f91d2e2-9041-4610-ba2d-7466ed1f64a1" providerId="ADAL" clId="{F9DC8332-650A-4F6E-AD93-DF41712C7C1D}" dt="2024-07-22T17:31:28.157" v="17"/>
          <pc:sldLayoutMkLst>
            <pc:docMk/>
            <pc:sldMasterMk cId="1188313508" sldId="2147484395"/>
            <pc:sldLayoutMk cId="4290994504" sldId="2147484397"/>
          </pc:sldLayoutMkLst>
        </pc:sldLayoutChg>
        <pc:sldLayoutChg chg="del">
          <pc:chgData name="Szabo, Corinne" userId="5f91d2e2-9041-4610-ba2d-7466ed1f64a1" providerId="ADAL" clId="{F9DC8332-650A-4F6E-AD93-DF41712C7C1D}" dt="2024-07-22T17:31:28.157" v="17"/>
          <pc:sldLayoutMkLst>
            <pc:docMk/>
            <pc:sldMasterMk cId="1188313508" sldId="2147484395"/>
            <pc:sldLayoutMk cId="3343415225" sldId="2147484398"/>
          </pc:sldLayoutMkLst>
        </pc:sldLayoutChg>
      </pc:sldMasterChg>
      <pc:sldMasterChg chg="del delSldLayout modSldLayout sldLayoutOrd">
        <pc:chgData name="Szabo, Corinne" userId="5f91d2e2-9041-4610-ba2d-7466ed1f64a1" providerId="ADAL" clId="{F9DC8332-650A-4F6E-AD93-DF41712C7C1D}" dt="2024-07-22T17:43:43.969" v="164" actId="47"/>
        <pc:sldMasterMkLst>
          <pc:docMk/>
          <pc:sldMasterMk cId="1069243298" sldId="2147484504"/>
        </pc:sldMasterMkLst>
        <pc:sldLayoutChg chg="del">
          <pc:chgData name="Szabo, Corinne" userId="5f91d2e2-9041-4610-ba2d-7466ed1f64a1" providerId="ADAL" clId="{F9DC8332-650A-4F6E-AD93-DF41712C7C1D}" dt="2024-07-22T17:43:43.969" v="164" actId="47"/>
          <pc:sldLayoutMkLst>
            <pc:docMk/>
            <pc:sldMasterMk cId="1069243298" sldId="2147484504"/>
            <pc:sldLayoutMk cId="3058269450" sldId="2147484505"/>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3542955069" sldId="2147484506"/>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3095891685" sldId="2147484507"/>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2307098082" sldId="2147484508"/>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1139904789" sldId="2147484509"/>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1430451803" sldId="2147484510"/>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2134477028" sldId="2147484511"/>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1500377985" sldId="2147484512"/>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3888055579" sldId="2147484513"/>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548845986" sldId="2147484514"/>
          </pc:sldLayoutMkLst>
        </pc:sldLayoutChg>
        <pc:sldLayoutChg chg="del">
          <pc:chgData name="Szabo, Corinne" userId="5f91d2e2-9041-4610-ba2d-7466ed1f64a1" providerId="ADAL" clId="{F9DC8332-650A-4F6E-AD93-DF41712C7C1D}" dt="2024-07-22T17:43:43.969" v="164" actId="47"/>
          <pc:sldLayoutMkLst>
            <pc:docMk/>
            <pc:sldMasterMk cId="1069243298" sldId="2147484504"/>
            <pc:sldLayoutMk cId="2063375939" sldId="2147484515"/>
          </pc:sldLayoutMkLst>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2607955924" sldId="2147484649"/>
          </pc:sldLayoutMkLst>
          <pc:spChg chg="mod">
            <ac:chgData name="Szabo, Corinne" userId="5f91d2e2-9041-4610-ba2d-7466ed1f64a1" providerId="ADAL" clId="{F9DC8332-650A-4F6E-AD93-DF41712C7C1D}" dt="2024-07-22T17:31:28.310" v="22"/>
            <ac:spMkLst>
              <pc:docMk/>
              <pc:sldMasterMk cId="1069243298" sldId="2147484504"/>
              <pc:sldLayoutMk cId="2607955924" sldId="2147484649"/>
              <ac:spMk id="2" creationId="{4120FDE3-AC2E-539D-7840-C97EB2134DB5}"/>
            </ac:spMkLst>
          </pc:spChg>
          <pc:spChg chg="mod">
            <ac:chgData name="Szabo, Corinne" userId="5f91d2e2-9041-4610-ba2d-7466ed1f64a1" providerId="ADAL" clId="{F9DC8332-650A-4F6E-AD93-DF41712C7C1D}" dt="2024-07-22T17:31:28.310" v="22"/>
            <ac:spMkLst>
              <pc:docMk/>
              <pc:sldMasterMk cId="1069243298" sldId="2147484504"/>
              <pc:sldLayoutMk cId="2607955924" sldId="2147484649"/>
              <ac:spMk id="3" creationId="{B37B85A6-0EE2-942F-836B-D7B3218A6F15}"/>
            </ac:spMkLst>
          </pc:spChg>
          <pc:spChg chg="mod">
            <ac:chgData name="Szabo, Corinne" userId="5f91d2e2-9041-4610-ba2d-7466ed1f64a1" providerId="ADAL" clId="{F9DC8332-650A-4F6E-AD93-DF41712C7C1D}" dt="2024-07-22T17:31:28.310" v="22"/>
            <ac:spMkLst>
              <pc:docMk/>
              <pc:sldMasterMk cId="1069243298" sldId="2147484504"/>
              <pc:sldLayoutMk cId="2607955924" sldId="2147484649"/>
              <ac:spMk id="4" creationId="{A3F6DA89-F6FD-18E9-E4DB-7992D6C1DA51}"/>
            </ac:spMkLst>
          </pc:spChg>
          <pc:spChg chg="mod">
            <ac:chgData name="Szabo, Corinne" userId="5f91d2e2-9041-4610-ba2d-7466ed1f64a1" providerId="ADAL" clId="{F9DC8332-650A-4F6E-AD93-DF41712C7C1D}" dt="2024-07-22T17:31:28.310" v="22"/>
            <ac:spMkLst>
              <pc:docMk/>
              <pc:sldMasterMk cId="1069243298" sldId="2147484504"/>
              <pc:sldLayoutMk cId="2607955924" sldId="2147484649"/>
              <ac:spMk id="5" creationId="{12093F22-DFF4-DF70-852E-F4B0C010A980}"/>
            </ac:spMkLst>
          </pc:spChg>
          <pc:spChg chg="mod">
            <ac:chgData name="Szabo, Corinne" userId="5f91d2e2-9041-4610-ba2d-7466ed1f64a1" providerId="ADAL" clId="{F9DC8332-650A-4F6E-AD93-DF41712C7C1D}" dt="2024-07-22T17:31:28.310" v="22"/>
            <ac:spMkLst>
              <pc:docMk/>
              <pc:sldMasterMk cId="1069243298" sldId="2147484504"/>
              <pc:sldLayoutMk cId="2607955924" sldId="2147484649"/>
              <ac:spMk id="6" creationId="{A3673B30-6C68-BBD1-3B5D-59AF80DF812A}"/>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3676141558" sldId="2147484650"/>
          </pc:sldLayoutMkLst>
          <pc:spChg chg="mod">
            <ac:chgData name="Szabo, Corinne" userId="5f91d2e2-9041-4610-ba2d-7466ed1f64a1" providerId="ADAL" clId="{F9DC8332-650A-4F6E-AD93-DF41712C7C1D}" dt="2024-07-22T17:31:28.310" v="22"/>
            <ac:spMkLst>
              <pc:docMk/>
              <pc:sldMasterMk cId="1069243298" sldId="2147484504"/>
              <pc:sldLayoutMk cId="3676141558" sldId="2147484650"/>
              <ac:spMk id="2" creationId="{A7343A04-17A2-6499-FF4E-6DF0B7B604A6}"/>
            </ac:spMkLst>
          </pc:spChg>
          <pc:spChg chg="mod">
            <ac:chgData name="Szabo, Corinne" userId="5f91d2e2-9041-4610-ba2d-7466ed1f64a1" providerId="ADAL" clId="{F9DC8332-650A-4F6E-AD93-DF41712C7C1D}" dt="2024-07-22T17:31:28.310" v="22"/>
            <ac:spMkLst>
              <pc:docMk/>
              <pc:sldMasterMk cId="1069243298" sldId="2147484504"/>
              <pc:sldLayoutMk cId="3676141558" sldId="2147484650"/>
              <ac:spMk id="3" creationId="{A10EFE05-979B-880F-F95C-D1B42F0A174E}"/>
            </ac:spMkLst>
          </pc:spChg>
          <pc:spChg chg="mod">
            <ac:chgData name="Szabo, Corinne" userId="5f91d2e2-9041-4610-ba2d-7466ed1f64a1" providerId="ADAL" clId="{F9DC8332-650A-4F6E-AD93-DF41712C7C1D}" dt="2024-07-22T17:31:28.310" v="22"/>
            <ac:spMkLst>
              <pc:docMk/>
              <pc:sldMasterMk cId="1069243298" sldId="2147484504"/>
              <pc:sldLayoutMk cId="3676141558" sldId="2147484650"/>
              <ac:spMk id="4" creationId="{9377A8A8-FD89-0661-FB91-282834707A73}"/>
            </ac:spMkLst>
          </pc:spChg>
          <pc:spChg chg="mod">
            <ac:chgData name="Szabo, Corinne" userId="5f91d2e2-9041-4610-ba2d-7466ed1f64a1" providerId="ADAL" clId="{F9DC8332-650A-4F6E-AD93-DF41712C7C1D}" dt="2024-07-22T17:31:28.310" v="22"/>
            <ac:spMkLst>
              <pc:docMk/>
              <pc:sldMasterMk cId="1069243298" sldId="2147484504"/>
              <pc:sldLayoutMk cId="3676141558" sldId="2147484650"/>
              <ac:spMk id="5" creationId="{9C6453BA-440E-AFE7-616E-3860A628A190}"/>
            </ac:spMkLst>
          </pc:spChg>
          <pc:spChg chg="mod">
            <ac:chgData name="Szabo, Corinne" userId="5f91d2e2-9041-4610-ba2d-7466ed1f64a1" providerId="ADAL" clId="{F9DC8332-650A-4F6E-AD93-DF41712C7C1D}" dt="2024-07-22T17:31:28.310" v="22"/>
            <ac:spMkLst>
              <pc:docMk/>
              <pc:sldMasterMk cId="1069243298" sldId="2147484504"/>
              <pc:sldLayoutMk cId="3676141558" sldId="2147484650"/>
              <ac:spMk id="6" creationId="{158B0D76-A9A0-310C-D09B-787DC7850D29}"/>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2220001536" sldId="2147484651"/>
          </pc:sldLayoutMkLst>
          <pc:spChg chg="mod">
            <ac:chgData name="Szabo, Corinne" userId="5f91d2e2-9041-4610-ba2d-7466ed1f64a1" providerId="ADAL" clId="{F9DC8332-650A-4F6E-AD93-DF41712C7C1D}" dt="2024-07-22T17:31:28.310" v="22"/>
            <ac:spMkLst>
              <pc:docMk/>
              <pc:sldMasterMk cId="1069243298" sldId="2147484504"/>
              <pc:sldLayoutMk cId="2220001536" sldId="2147484651"/>
              <ac:spMk id="2" creationId="{9DC34B2D-CEA9-652B-3D0F-C5FFF2C49E16}"/>
            </ac:spMkLst>
          </pc:spChg>
          <pc:spChg chg="mod">
            <ac:chgData name="Szabo, Corinne" userId="5f91d2e2-9041-4610-ba2d-7466ed1f64a1" providerId="ADAL" clId="{F9DC8332-650A-4F6E-AD93-DF41712C7C1D}" dt="2024-07-22T17:31:28.310" v="22"/>
            <ac:spMkLst>
              <pc:docMk/>
              <pc:sldMasterMk cId="1069243298" sldId="2147484504"/>
              <pc:sldLayoutMk cId="2220001536" sldId="2147484651"/>
              <ac:spMk id="3" creationId="{E759FEBC-4F90-202E-09A1-5392BEAFFFC8}"/>
            </ac:spMkLst>
          </pc:spChg>
          <pc:spChg chg="mod">
            <ac:chgData name="Szabo, Corinne" userId="5f91d2e2-9041-4610-ba2d-7466ed1f64a1" providerId="ADAL" clId="{F9DC8332-650A-4F6E-AD93-DF41712C7C1D}" dt="2024-07-22T17:31:28.310" v="22"/>
            <ac:spMkLst>
              <pc:docMk/>
              <pc:sldMasterMk cId="1069243298" sldId="2147484504"/>
              <pc:sldLayoutMk cId="2220001536" sldId="2147484651"/>
              <ac:spMk id="4" creationId="{C6B1E409-E1A4-F50F-7B58-0ED81B7157DC}"/>
            </ac:spMkLst>
          </pc:spChg>
          <pc:spChg chg="mod">
            <ac:chgData name="Szabo, Corinne" userId="5f91d2e2-9041-4610-ba2d-7466ed1f64a1" providerId="ADAL" clId="{F9DC8332-650A-4F6E-AD93-DF41712C7C1D}" dt="2024-07-22T17:31:28.310" v="22"/>
            <ac:spMkLst>
              <pc:docMk/>
              <pc:sldMasterMk cId="1069243298" sldId="2147484504"/>
              <pc:sldLayoutMk cId="2220001536" sldId="2147484651"/>
              <ac:spMk id="5" creationId="{DAC3D5C5-21AD-FE18-935D-CE7C73EC2FF3}"/>
            </ac:spMkLst>
          </pc:spChg>
          <pc:spChg chg="mod">
            <ac:chgData name="Szabo, Corinne" userId="5f91d2e2-9041-4610-ba2d-7466ed1f64a1" providerId="ADAL" clId="{F9DC8332-650A-4F6E-AD93-DF41712C7C1D}" dt="2024-07-22T17:31:28.310" v="22"/>
            <ac:spMkLst>
              <pc:docMk/>
              <pc:sldMasterMk cId="1069243298" sldId="2147484504"/>
              <pc:sldLayoutMk cId="2220001536" sldId="2147484651"/>
              <ac:spMk id="6" creationId="{816A2052-AA70-2A6E-4A2A-3D7918DE9187}"/>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1381641432" sldId="2147484652"/>
          </pc:sldLayoutMkLst>
          <pc:spChg chg="mod">
            <ac:chgData name="Szabo, Corinne" userId="5f91d2e2-9041-4610-ba2d-7466ed1f64a1" providerId="ADAL" clId="{F9DC8332-650A-4F6E-AD93-DF41712C7C1D}" dt="2024-07-22T17:31:28.310" v="22"/>
            <ac:spMkLst>
              <pc:docMk/>
              <pc:sldMasterMk cId="1069243298" sldId="2147484504"/>
              <pc:sldLayoutMk cId="1381641432" sldId="2147484652"/>
              <ac:spMk id="2" creationId="{2DF0A841-5709-6CA1-4A27-527CE8DA5677}"/>
            </ac:spMkLst>
          </pc:spChg>
          <pc:spChg chg="mod">
            <ac:chgData name="Szabo, Corinne" userId="5f91d2e2-9041-4610-ba2d-7466ed1f64a1" providerId="ADAL" clId="{F9DC8332-650A-4F6E-AD93-DF41712C7C1D}" dt="2024-07-22T17:31:28.310" v="22"/>
            <ac:spMkLst>
              <pc:docMk/>
              <pc:sldMasterMk cId="1069243298" sldId="2147484504"/>
              <pc:sldLayoutMk cId="1381641432" sldId="2147484652"/>
              <ac:spMk id="3" creationId="{B4B1EEA6-6D4F-B712-E200-98C597277B79}"/>
            </ac:spMkLst>
          </pc:spChg>
          <pc:spChg chg="mod">
            <ac:chgData name="Szabo, Corinne" userId="5f91d2e2-9041-4610-ba2d-7466ed1f64a1" providerId="ADAL" clId="{F9DC8332-650A-4F6E-AD93-DF41712C7C1D}" dt="2024-07-22T17:31:28.310" v="22"/>
            <ac:spMkLst>
              <pc:docMk/>
              <pc:sldMasterMk cId="1069243298" sldId="2147484504"/>
              <pc:sldLayoutMk cId="1381641432" sldId="2147484652"/>
              <ac:spMk id="4" creationId="{E9A4B725-E4D0-589A-D3BE-EEE5003DDA62}"/>
            </ac:spMkLst>
          </pc:spChg>
          <pc:spChg chg="mod">
            <ac:chgData name="Szabo, Corinne" userId="5f91d2e2-9041-4610-ba2d-7466ed1f64a1" providerId="ADAL" clId="{F9DC8332-650A-4F6E-AD93-DF41712C7C1D}" dt="2024-07-22T17:31:28.310" v="22"/>
            <ac:spMkLst>
              <pc:docMk/>
              <pc:sldMasterMk cId="1069243298" sldId="2147484504"/>
              <pc:sldLayoutMk cId="1381641432" sldId="2147484652"/>
              <ac:spMk id="5" creationId="{C33098AE-D5A6-D4DF-6A73-F46F7F304EDD}"/>
            </ac:spMkLst>
          </pc:spChg>
          <pc:spChg chg="mod">
            <ac:chgData name="Szabo, Corinne" userId="5f91d2e2-9041-4610-ba2d-7466ed1f64a1" providerId="ADAL" clId="{F9DC8332-650A-4F6E-AD93-DF41712C7C1D}" dt="2024-07-22T17:31:28.310" v="22"/>
            <ac:spMkLst>
              <pc:docMk/>
              <pc:sldMasterMk cId="1069243298" sldId="2147484504"/>
              <pc:sldLayoutMk cId="1381641432" sldId="2147484652"/>
              <ac:spMk id="6" creationId="{33B8ABFA-D5A8-4714-48EA-EE87E9358C36}"/>
            </ac:spMkLst>
          </pc:spChg>
          <pc:spChg chg="mod">
            <ac:chgData name="Szabo, Corinne" userId="5f91d2e2-9041-4610-ba2d-7466ed1f64a1" providerId="ADAL" clId="{F9DC8332-650A-4F6E-AD93-DF41712C7C1D}" dt="2024-07-22T17:31:28.310" v="22"/>
            <ac:spMkLst>
              <pc:docMk/>
              <pc:sldMasterMk cId="1069243298" sldId="2147484504"/>
              <pc:sldLayoutMk cId="1381641432" sldId="2147484652"/>
              <ac:spMk id="7" creationId="{4CF735CA-46D2-FA51-86D4-9599CFB190A9}"/>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87870493" sldId="2147484653"/>
          </pc:sldLayoutMkLst>
          <pc:spChg chg="mod">
            <ac:chgData name="Szabo, Corinne" userId="5f91d2e2-9041-4610-ba2d-7466ed1f64a1" providerId="ADAL" clId="{F9DC8332-650A-4F6E-AD93-DF41712C7C1D}" dt="2024-07-22T17:31:28.310" v="22"/>
            <ac:spMkLst>
              <pc:docMk/>
              <pc:sldMasterMk cId="1069243298" sldId="2147484504"/>
              <pc:sldLayoutMk cId="87870493" sldId="2147484653"/>
              <ac:spMk id="2" creationId="{3583CD9F-B25A-C3EA-A090-6525B043C2A0}"/>
            </ac:spMkLst>
          </pc:spChg>
          <pc:spChg chg="mod">
            <ac:chgData name="Szabo, Corinne" userId="5f91d2e2-9041-4610-ba2d-7466ed1f64a1" providerId="ADAL" clId="{F9DC8332-650A-4F6E-AD93-DF41712C7C1D}" dt="2024-07-22T17:31:28.310" v="22"/>
            <ac:spMkLst>
              <pc:docMk/>
              <pc:sldMasterMk cId="1069243298" sldId="2147484504"/>
              <pc:sldLayoutMk cId="87870493" sldId="2147484653"/>
              <ac:spMk id="3" creationId="{89E7B198-7C84-2ED4-3D35-48B19D738AA9}"/>
            </ac:spMkLst>
          </pc:spChg>
          <pc:spChg chg="mod">
            <ac:chgData name="Szabo, Corinne" userId="5f91d2e2-9041-4610-ba2d-7466ed1f64a1" providerId="ADAL" clId="{F9DC8332-650A-4F6E-AD93-DF41712C7C1D}" dt="2024-07-22T17:31:28.310" v="22"/>
            <ac:spMkLst>
              <pc:docMk/>
              <pc:sldMasterMk cId="1069243298" sldId="2147484504"/>
              <pc:sldLayoutMk cId="87870493" sldId="2147484653"/>
              <ac:spMk id="4" creationId="{D84B5930-56FF-E3CE-AB0B-405F799D0643}"/>
            </ac:spMkLst>
          </pc:spChg>
          <pc:spChg chg="mod">
            <ac:chgData name="Szabo, Corinne" userId="5f91d2e2-9041-4610-ba2d-7466ed1f64a1" providerId="ADAL" clId="{F9DC8332-650A-4F6E-AD93-DF41712C7C1D}" dt="2024-07-22T17:31:28.310" v="22"/>
            <ac:spMkLst>
              <pc:docMk/>
              <pc:sldMasterMk cId="1069243298" sldId="2147484504"/>
              <pc:sldLayoutMk cId="87870493" sldId="2147484653"/>
              <ac:spMk id="5" creationId="{9BE11E9F-7B13-97A6-DAD7-7EBCBBB6FC3F}"/>
            </ac:spMkLst>
          </pc:spChg>
          <pc:spChg chg="mod">
            <ac:chgData name="Szabo, Corinne" userId="5f91d2e2-9041-4610-ba2d-7466ed1f64a1" providerId="ADAL" clId="{F9DC8332-650A-4F6E-AD93-DF41712C7C1D}" dt="2024-07-22T17:31:28.310" v="22"/>
            <ac:spMkLst>
              <pc:docMk/>
              <pc:sldMasterMk cId="1069243298" sldId="2147484504"/>
              <pc:sldLayoutMk cId="87870493" sldId="2147484653"/>
              <ac:spMk id="6" creationId="{066A0BCE-D67F-AE8B-AF34-933A09CB6EBC}"/>
            </ac:spMkLst>
          </pc:spChg>
          <pc:spChg chg="mod">
            <ac:chgData name="Szabo, Corinne" userId="5f91d2e2-9041-4610-ba2d-7466ed1f64a1" providerId="ADAL" clId="{F9DC8332-650A-4F6E-AD93-DF41712C7C1D}" dt="2024-07-22T17:31:28.310" v="22"/>
            <ac:spMkLst>
              <pc:docMk/>
              <pc:sldMasterMk cId="1069243298" sldId="2147484504"/>
              <pc:sldLayoutMk cId="87870493" sldId="2147484653"/>
              <ac:spMk id="7" creationId="{594418E2-B64E-44A9-385E-5B5D25D3F056}"/>
            </ac:spMkLst>
          </pc:spChg>
          <pc:spChg chg="mod">
            <ac:chgData name="Szabo, Corinne" userId="5f91d2e2-9041-4610-ba2d-7466ed1f64a1" providerId="ADAL" clId="{F9DC8332-650A-4F6E-AD93-DF41712C7C1D}" dt="2024-07-22T17:31:28.310" v="22"/>
            <ac:spMkLst>
              <pc:docMk/>
              <pc:sldMasterMk cId="1069243298" sldId="2147484504"/>
              <pc:sldLayoutMk cId="87870493" sldId="2147484653"/>
              <ac:spMk id="8" creationId="{08D4B50C-3402-0927-11A2-18CAEBC42A45}"/>
            </ac:spMkLst>
          </pc:spChg>
          <pc:spChg chg="mod">
            <ac:chgData name="Szabo, Corinne" userId="5f91d2e2-9041-4610-ba2d-7466ed1f64a1" providerId="ADAL" clId="{F9DC8332-650A-4F6E-AD93-DF41712C7C1D}" dt="2024-07-22T17:31:28.310" v="22"/>
            <ac:spMkLst>
              <pc:docMk/>
              <pc:sldMasterMk cId="1069243298" sldId="2147484504"/>
              <pc:sldLayoutMk cId="87870493" sldId="2147484653"/>
              <ac:spMk id="9" creationId="{73988011-C268-4064-8BBC-B00487A18195}"/>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2524021669" sldId="2147484654"/>
          </pc:sldLayoutMkLst>
          <pc:spChg chg="mod">
            <ac:chgData name="Szabo, Corinne" userId="5f91d2e2-9041-4610-ba2d-7466ed1f64a1" providerId="ADAL" clId="{F9DC8332-650A-4F6E-AD93-DF41712C7C1D}" dt="2024-07-22T17:31:28.310" v="22"/>
            <ac:spMkLst>
              <pc:docMk/>
              <pc:sldMasterMk cId="1069243298" sldId="2147484504"/>
              <pc:sldLayoutMk cId="2524021669" sldId="2147484654"/>
              <ac:spMk id="2" creationId="{67CDB081-615A-0705-9EB2-CA7D629F952F}"/>
            </ac:spMkLst>
          </pc:spChg>
          <pc:spChg chg="mod">
            <ac:chgData name="Szabo, Corinne" userId="5f91d2e2-9041-4610-ba2d-7466ed1f64a1" providerId="ADAL" clId="{F9DC8332-650A-4F6E-AD93-DF41712C7C1D}" dt="2024-07-22T17:31:28.310" v="22"/>
            <ac:spMkLst>
              <pc:docMk/>
              <pc:sldMasterMk cId="1069243298" sldId="2147484504"/>
              <pc:sldLayoutMk cId="2524021669" sldId="2147484654"/>
              <ac:spMk id="3" creationId="{C5E8F944-4B4E-F6F6-9180-A9ACE2A90433}"/>
            </ac:spMkLst>
          </pc:spChg>
          <pc:spChg chg="mod">
            <ac:chgData name="Szabo, Corinne" userId="5f91d2e2-9041-4610-ba2d-7466ed1f64a1" providerId="ADAL" clId="{F9DC8332-650A-4F6E-AD93-DF41712C7C1D}" dt="2024-07-22T17:31:28.310" v="22"/>
            <ac:spMkLst>
              <pc:docMk/>
              <pc:sldMasterMk cId="1069243298" sldId="2147484504"/>
              <pc:sldLayoutMk cId="2524021669" sldId="2147484654"/>
              <ac:spMk id="4" creationId="{F604CC97-06B5-96F0-1C06-C69B1344B8A6}"/>
            </ac:spMkLst>
          </pc:spChg>
          <pc:spChg chg="mod">
            <ac:chgData name="Szabo, Corinne" userId="5f91d2e2-9041-4610-ba2d-7466ed1f64a1" providerId="ADAL" clId="{F9DC8332-650A-4F6E-AD93-DF41712C7C1D}" dt="2024-07-22T17:31:28.310" v="22"/>
            <ac:spMkLst>
              <pc:docMk/>
              <pc:sldMasterMk cId="1069243298" sldId="2147484504"/>
              <pc:sldLayoutMk cId="2524021669" sldId="2147484654"/>
              <ac:spMk id="5" creationId="{504C14BC-3A1D-4C18-7FA4-4F9EE077AE85}"/>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1468023613" sldId="2147484655"/>
          </pc:sldLayoutMkLst>
          <pc:spChg chg="mod">
            <ac:chgData name="Szabo, Corinne" userId="5f91d2e2-9041-4610-ba2d-7466ed1f64a1" providerId="ADAL" clId="{F9DC8332-650A-4F6E-AD93-DF41712C7C1D}" dt="2024-07-22T17:31:28.310" v="22"/>
            <ac:spMkLst>
              <pc:docMk/>
              <pc:sldMasterMk cId="1069243298" sldId="2147484504"/>
              <pc:sldLayoutMk cId="1468023613" sldId="2147484655"/>
              <ac:spMk id="2" creationId="{269CA501-C313-9130-F9D6-C81E1A6B59AA}"/>
            </ac:spMkLst>
          </pc:spChg>
          <pc:spChg chg="mod">
            <ac:chgData name="Szabo, Corinne" userId="5f91d2e2-9041-4610-ba2d-7466ed1f64a1" providerId="ADAL" clId="{F9DC8332-650A-4F6E-AD93-DF41712C7C1D}" dt="2024-07-22T17:31:28.310" v="22"/>
            <ac:spMkLst>
              <pc:docMk/>
              <pc:sldMasterMk cId="1069243298" sldId="2147484504"/>
              <pc:sldLayoutMk cId="1468023613" sldId="2147484655"/>
              <ac:spMk id="3" creationId="{764D6D6F-BE07-ACD0-0BA6-5667A0CF1EDE}"/>
            </ac:spMkLst>
          </pc:spChg>
          <pc:spChg chg="mod">
            <ac:chgData name="Szabo, Corinne" userId="5f91d2e2-9041-4610-ba2d-7466ed1f64a1" providerId="ADAL" clId="{F9DC8332-650A-4F6E-AD93-DF41712C7C1D}" dt="2024-07-22T17:31:28.310" v="22"/>
            <ac:spMkLst>
              <pc:docMk/>
              <pc:sldMasterMk cId="1069243298" sldId="2147484504"/>
              <pc:sldLayoutMk cId="1468023613" sldId="2147484655"/>
              <ac:spMk id="4" creationId="{2AD78C47-61D3-7BDE-F549-DC71EDAC764B}"/>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471799383" sldId="2147484656"/>
          </pc:sldLayoutMkLst>
          <pc:spChg chg="mod">
            <ac:chgData name="Szabo, Corinne" userId="5f91d2e2-9041-4610-ba2d-7466ed1f64a1" providerId="ADAL" clId="{F9DC8332-650A-4F6E-AD93-DF41712C7C1D}" dt="2024-07-22T17:31:28.310" v="22"/>
            <ac:spMkLst>
              <pc:docMk/>
              <pc:sldMasterMk cId="1069243298" sldId="2147484504"/>
              <pc:sldLayoutMk cId="471799383" sldId="2147484656"/>
              <ac:spMk id="2" creationId="{F6567EDC-3164-2E32-AC57-0FF969C9C8A0}"/>
            </ac:spMkLst>
          </pc:spChg>
          <pc:spChg chg="mod">
            <ac:chgData name="Szabo, Corinne" userId="5f91d2e2-9041-4610-ba2d-7466ed1f64a1" providerId="ADAL" clId="{F9DC8332-650A-4F6E-AD93-DF41712C7C1D}" dt="2024-07-22T17:31:28.310" v="22"/>
            <ac:spMkLst>
              <pc:docMk/>
              <pc:sldMasterMk cId="1069243298" sldId="2147484504"/>
              <pc:sldLayoutMk cId="471799383" sldId="2147484656"/>
              <ac:spMk id="3" creationId="{6FF8C344-CD41-2B53-2ABC-ED45C3294D85}"/>
            </ac:spMkLst>
          </pc:spChg>
          <pc:spChg chg="mod">
            <ac:chgData name="Szabo, Corinne" userId="5f91d2e2-9041-4610-ba2d-7466ed1f64a1" providerId="ADAL" clId="{F9DC8332-650A-4F6E-AD93-DF41712C7C1D}" dt="2024-07-22T17:31:28.310" v="22"/>
            <ac:spMkLst>
              <pc:docMk/>
              <pc:sldMasterMk cId="1069243298" sldId="2147484504"/>
              <pc:sldLayoutMk cId="471799383" sldId="2147484656"/>
              <ac:spMk id="4" creationId="{3DD0D216-C435-13E3-1D5C-E97850EBAFC8}"/>
            </ac:spMkLst>
          </pc:spChg>
          <pc:spChg chg="mod">
            <ac:chgData name="Szabo, Corinne" userId="5f91d2e2-9041-4610-ba2d-7466ed1f64a1" providerId="ADAL" clId="{F9DC8332-650A-4F6E-AD93-DF41712C7C1D}" dt="2024-07-22T17:31:28.310" v="22"/>
            <ac:spMkLst>
              <pc:docMk/>
              <pc:sldMasterMk cId="1069243298" sldId="2147484504"/>
              <pc:sldLayoutMk cId="471799383" sldId="2147484656"/>
              <ac:spMk id="5" creationId="{55DDF095-21E0-2A1E-2EDB-83811B97E7B9}"/>
            </ac:spMkLst>
          </pc:spChg>
          <pc:spChg chg="mod">
            <ac:chgData name="Szabo, Corinne" userId="5f91d2e2-9041-4610-ba2d-7466ed1f64a1" providerId="ADAL" clId="{F9DC8332-650A-4F6E-AD93-DF41712C7C1D}" dt="2024-07-22T17:31:28.310" v="22"/>
            <ac:spMkLst>
              <pc:docMk/>
              <pc:sldMasterMk cId="1069243298" sldId="2147484504"/>
              <pc:sldLayoutMk cId="471799383" sldId="2147484656"/>
              <ac:spMk id="6" creationId="{13553BD8-515E-4696-2CDD-E9823B8834F8}"/>
            </ac:spMkLst>
          </pc:spChg>
          <pc:spChg chg="mod">
            <ac:chgData name="Szabo, Corinne" userId="5f91d2e2-9041-4610-ba2d-7466ed1f64a1" providerId="ADAL" clId="{F9DC8332-650A-4F6E-AD93-DF41712C7C1D}" dt="2024-07-22T17:31:28.310" v="22"/>
            <ac:spMkLst>
              <pc:docMk/>
              <pc:sldMasterMk cId="1069243298" sldId="2147484504"/>
              <pc:sldLayoutMk cId="471799383" sldId="2147484656"/>
              <ac:spMk id="7" creationId="{1970410D-F0DA-562E-0D1A-7A966B28A723}"/>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2287247847" sldId="2147484657"/>
          </pc:sldLayoutMkLst>
          <pc:spChg chg="mod">
            <ac:chgData name="Szabo, Corinne" userId="5f91d2e2-9041-4610-ba2d-7466ed1f64a1" providerId="ADAL" clId="{F9DC8332-650A-4F6E-AD93-DF41712C7C1D}" dt="2024-07-22T17:31:28.310" v="22"/>
            <ac:spMkLst>
              <pc:docMk/>
              <pc:sldMasterMk cId="1069243298" sldId="2147484504"/>
              <pc:sldLayoutMk cId="2287247847" sldId="2147484657"/>
              <ac:spMk id="2" creationId="{BD990D7A-2122-7043-E493-980ECF45FC88}"/>
            </ac:spMkLst>
          </pc:spChg>
          <pc:spChg chg="mod">
            <ac:chgData name="Szabo, Corinne" userId="5f91d2e2-9041-4610-ba2d-7466ed1f64a1" providerId="ADAL" clId="{F9DC8332-650A-4F6E-AD93-DF41712C7C1D}" dt="2024-07-22T17:31:28.310" v="22"/>
            <ac:spMkLst>
              <pc:docMk/>
              <pc:sldMasterMk cId="1069243298" sldId="2147484504"/>
              <pc:sldLayoutMk cId="2287247847" sldId="2147484657"/>
              <ac:spMk id="3" creationId="{EC384811-DE95-D3A9-36AD-BF30C54F0D0F}"/>
            </ac:spMkLst>
          </pc:spChg>
          <pc:spChg chg="mod">
            <ac:chgData name="Szabo, Corinne" userId="5f91d2e2-9041-4610-ba2d-7466ed1f64a1" providerId="ADAL" clId="{F9DC8332-650A-4F6E-AD93-DF41712C7C1D}" dt="2024-07-22T17:31:28.310" v="22"/>
            <ac:spMkLst>
              <pc:docMk/>
              <pc:sldMasterMk cId="1069243298" sldId="2147484504"/>
              <pc:sldLayoutMk cId="2287247847" sldId="2147484657"/>
              <ac:spMk id="4" creationId="{C6AD8838-4853-5653-16C0-CC5EC934C8CE}"/>
            </ac:spMkLst>
          </pc:spChg>
          <pc:spChg chg="mod">
            <ac:chgData name="Szabo, Corinne" userId="5f91d2e2-9041-4610-ba2d-7466ed1f64a1" providerId="ADAL" clId="{F9DC8332-650A-4F6E-AD93-DF41712C7C1D}" dt="2024-07-22T17:31:28.310" v="22"/>
            <ac:spMkLst>
              <pc:docMk/>
              <pc:sldMasterMk cId="1069243298" sldId="2147484504"/>
              <pc:sldLayoutMk cId="2287247847" sldId="2147484657"/>
              <ac:spMk id="5" creationId="{626BDC09-FEC4-866D-8B6E-4DE877E12AEF}"/>
            </ac:spMkLst>
          </pc:spChg>
          <pc:spChg chg="mod">
            <ac:chgData name="Szabo, Corinne" userId="5f91d2e2-9041-4610-ba2d-7466ed1f64a1" providerId="ADAL" clId="{F9DC8332-650A-4F6E-AD93-DF41712C7C1D}" dt="2024-07-22T17:31:28.310" v="22"/>
            <ac:spMkLst>
              <pc:docMk/>
              <pc:sldMasterMk cId="1069243298" sldId="2147484504"/>
              <pc:sldLayoutMk cId="2287247847" sldId="2147484657"/>
              <ac:spMk id="6" creationId="{00AB2752-2A28-F485-DEF6-D4057DF58F8D}"/>
            </ac:spMkLst>
          </pc:spChg>
          <pc:spChg chg="mod">
            <ac:chgData name="Szabo, Corinne" userId="5f91d2e2-9041-4610-ba2d-7466ed1f64a1" providerId="ADAL" clId="{F9DC8332-650A-4F6E-AD93-DF41712C7C1D}" dt="2024-07-22T17:31:28.310" v="22"/>
            <ac:spMkLst>
              <pc:docMk/>
              <pc:sldMasterMk cId="1069243298" sldId="2147484504"/>
              <pc:sldLayoutMk cId="2287247847" sldId="2147484657"/>
              <ac:spMk id="7" creationId="{69D438B8-FD93-9CFC-E0EB-55D7734776FA}"/>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841559731" sldId="2147484658"/>
          </pc:sldLayoutMkLst>
          <pc:spChg chg="mod">
            <ac:chgData name="Szabo, Corinne" userId="5f91d2e2-9041-4610-ba2d-7466ed1f64a1" providerId="ADAL" clId="{F9DC8332-650A-4F6E-AD93-DF41712C7C1D}" dt="2024-07-22T17:31:28.310" v="22"/>
            <ac:spMkLst>
              <pc:docMk/>
              <pc:sldMasterMk cId="1069243298" sldId="2147484504"/>
              <pc:sldLayoutMk cId="841559731" sldId="2147484658"/>
              <ac:spMk id="2" creationId="{CF16713D-8B9B-E4EC-6DE5-2EADC650D559}"/>
            </ac:spMkLst>
          </pc:spChg>
          <pc:spChg chg="mod">
            <ac:chgData name="Szabo, Corinne" userId="5f91d2e2-9041-4610-ba2d-7466ed1f64a1" providerId="ADAL" clId="{F9DC8332-650A-4F6E-AD93-DF41712C7C1D}" dt="2024-07-22T17:31:28.310" v="22"/>
            <ac:spMkLst>
              <pc:docMk/>
              <pc:sldMasterMk cId="1069243298" sldId="2147484504"/>
              <pc:sldLayoutMk cId="841559731" sldId="2147484658"/>
              <ac:spMk id="3" creationId="{9F47AE5D-B05D-1814-5F1E-C4A5C36C2ED4}"/>
            </ac:spMkLst>
          </pc:spChg>
          <pc:spChg chg="mod">
            <ac:chgData name="Szabo, Corinne" userId="5f91d2e2-9041-4610-ba2d-7466ed1f64a1" providerId="ADAL" clId="{F9DC8332-650A-4F6E-AD93-DF41712C7C1D}" dt="2024-07-22T17:31:28.310" v="22"/>
            <ac:spMkLst>
              <pc:docMk/>
              <pc:sldMasterMk cId="1069243298" sldId="2147484504"/>
              <pc:sldLayoutMk cId="841559731" sldId="2147484658"/>
              <ac:spMk id="4" creationId="{BD6B2DE7-F1DA-8EA9-8F6A-7E87FAACE9D6}"/>
            </ac:spMkLst>
          </pc:spChg>
          <pc:spChg chg="mod">
            <ac:chgData name="Szabo, Corinne" userId="5f91d2e2-9041-4610-ba2d-7466ed1f64a1" providerId="ADAL" clId="{F9DC8332-650A-4F6E-AD93-DF41712C7C1D}" dt="2024-07-22T17:31:28.310" v="22"/>
            <ac:spMkLst>
              <pc:docMk/>
              <pc:sldMasterMk cId="1069243298" sldId="2147484504"/>
              <pc:sldLayoutMk cId="841559731" sldId="2147484658"/>
              <ac:spMk id="5" creationId="{D227804E-E2F7-41C9-F78D-61C59117A2E7}"/>
            </ac:spMkLst>
          </pc:spChg>
          <pc:spChg chg="mod">
            <ac:chgData name="Szabo, Corinne" userId="5f91d2e2-9041-4610-ba2d-7466ed1f64a1" providerId="ADAL" clId="{F9DC8332-650A-4F6E-AD93-DF41712C7C1D}" dt="2024-07-22T17:31:28.310" v="22"/>
            <ac:spMkLst>
              <pc:docMk/>
              <pc:sldMasterMk cId="1069243298" sldId="2147484504"/>
              <pc:sldLayoutMk cId="841559731" sldId="2147484658"/>
              <ac:spMk id="6" creationId="{000B0CC0-96D6-996D-A6CF-32AA33A57A6D}"/>
            </ac:spMkLst>
          </pc:spChg>
        </pc:sldLayoutChg>
        <pc:sldLayoutChg chg="modSp del mod ord">
          <pc:chgData name="Szabo, Corinne" userId="5f91d2e2-9041-4610-ba2d-7466ed1f64a1" providerId="ADAL" clId="{F9DC8332-650A-4F6E-AD93-DF41712C7C1D}" dt="2024-07-22T17:43:43.969" v="164" actId="47"/>
          <pc:sldLayoutMkLst>
            <pc:docMk/>
            <pc:sldMasterMk cId="1069243298" sldId="2147484504"/>
            <pc:sldLayoutMk cId="1606902637" sldId="2147484659"/>
          </pc:sldLayoutMkLst>
          <pc:spChg chg="mod">
            <ac:chgData name="Szabo, Corinne" userId="5f91d2e2-9041-4610-ba2d-7466ed1f64a1" providerId="ADAL" clId="{F9DC8332-650A-4F6E-AD93-DF41712C7C1D}" dt="2024-07-22T17:31:28.310" v="22"/>
            <ac:spMkLst>
              <pc:docMk/>
              <pc:sldMasterMk cId="1069243298" sldId="2147484504"/>
              <pc:sldLayoutMk cId="1606902637" sldId="2147484659"/>
              <ac:spMk id="2" creationId="{672A72B1-3DDC-AC81-31F0-5D59D314D2AF}"/>
            </ac:spMkLst>
          </pc:spChg>
          <pc:spChg chg="mod">
            <ac:chgData name="Szabo, Corinne" userId="5f91d2e2-9041-4610-ba2d-7466ed1f64a1" providerId="ADAL" clId="{F9DC8332-650A-4F6E-AD93-DF41712C7C1D}" dt="2024-07-22T17:31:28.310" v="22"/>
            <ac:spMkLst>
              <pc:docMk/>
              <pc:sldMasterMk cId="1069243298" sldId="2147484504"/>
              <pc:sldLayoutMk cId="1606902637" sldId="2147484659"/>
              <ac:spMk id="3" creationId="{A06C8BA2-9E35-3E57-1E2B-619604BAFC9C}"/>
            </ac:spMkLst>
          </pc:spChg>
          <pc:spChg chg="mod">
            <ac:chgData name="Szabo, Corinne" userId="5f91d2e2-9041-4610-ba2d-7466ed1f64a1" providerId="ADAL" clId="{F9DC8332-650A-4F6E-AD93-DF41712C7C1D}" dt="2024-07-22T17:31:28.310" v="22"/>
            <ac:spMkLst>
              <pc:docMk/>
              <pc:sldMasterMk cId="1069243298" sldId="2147484504"/>
              <pc:sldLayoutMk cId="1606902637" sldId="2147484659"/>
              <ac:spMk id="4" creationId="{BBE64E7A-1382-2CC4-ADFE-79FF3AACFD81}"/>
            </ac:spMkLst>
          </pc:spChg>
          <pc:spChg chg="mod">
            <ac:chgData name="Szabo, Corinne" userId="5f91d2e2-9041-4610-ba2d-7466ed1f64a1" providerId="ADAL" clId="{F9DC8332-650A-4F6E-AD93-DF41712C7C1D}" dt="2024-07-22T17:31:28.310" v="22"/>
            <ac:spMkLst>
              <pc:docMk/>
              <pc:sldMasterMk cId="1069243298" sldId="2147484504"/>
              <pc:sldLayoutMk cId="1606902637" sldId="2147484659"/>
              <ac:spMk id="5" creationId="{DC930FFF-75E7-BC40-9ADE-C5E067EB7C9D}"/>
            </ac:spMkLst>
          </pc:spChg>
          <pc:spChg chg="mod">
            <ac:chgData name="Szabo, Corinne" userId="5f91d2e2-9041-4610-ba2d-7466ed1f64a1" providerId="ADAL" clId="{F9DC8332-650A-4F6E-AD93-DF41712C7C1D}" dt="2024-07-22T17:31:28.310" v="22"/>
            <ac:spMkLst>
              <pc:docMk/>
              <pc:sldMasterMk cId="1069243298" sldId="2147484504"/>
              <pc:sldLayoutMk cId="1606902637" sldId="2147484659"/>
              <ac:spMk id="6" creationId="{F678FAE1-243A-9803-1DFC-7D72CF7B1BF8}"/>
            </ac:spMkLst>
          </pc:spChg>
        </pc:sldLayoutChg>
      </pc:sldMasterChg>
      <pc:sldMasterChg chg="del delSldLayout">
        <pc:chgData name="Szabo, Corinne" userId="5f91d2e2-9041-4610-ba2d-7466ed1f64a1" providerId="ADAL" clId="{F9DC8332-650A-4F6E-AD93-DF41712C7C1D}" dt="2024-07-22T17:31:28.159" v="18"/>
        <pc:sldMasterMkLst>
          <pc:docMk/>
          <pc:sldMasterMk cId="3190204040" sldId="2147484516"/>
        </pc:sldMasterMkLst>
        <pc:sldLayoutChg chg="del">
          <pc:chgData name="Szabo, Corinne" userId="5f91d2e2-9041-4610-ba2d-7466ed1f64a1" providerId="ADAL" clId="{F9DC8332-650A-4F6E-AD93-DF41712C7C1D}" dt="2024-07-22T17:31:28.159" v="18"/>
          <pc:sldLayoutMkLst>
            <pc:docMk/>
            <pc:sldMasterMk cId="3190204040" sldId="2147484516"/>
            <pc:sldLayoutMk cId="4163073728" sldId="2147484517"/>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660384857" sldId="2147484518"/>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4241873281" sldId="2147484519"/>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918038010" sldId="2147484520"/>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281486623" sldId="2147484521"/>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1118596430" sldId="2147484522"/>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1118758078" sldId="2147484523"/>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4130162626" sldId="2147484524"/>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793428796" sldId="2147484525"/>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682900389" sldId="2147484526"/>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327588414" sldId="2147484527"/>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1373866852" sldId="2147484528"/>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166921364" sldId="2147484529"/>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894306759" sldId="2147484530"/>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4209475065" sldId="2147484531"/>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475121342" sldId="2147484532"/>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3921061509" sldId="2147484533"/>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3916865159" sldId="2147484534"/>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3814332263" sldId="2147484535"/>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1575660615" sldId="2147484536"/>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3556431055" sldId="2147484537"/>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3638783766" sldId="2147484538"/>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3601653370" sldId="2147484539"/>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597252533" sldId="2147484540"/>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1201909295" sldId="2147484541"/>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463879548" sldId="2147484542"/>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1821925384" sldId="2147484543"/>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4030965776" sldId="2147484544"/>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241222372" sldId="2147484545"/>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92845912" sldId="2147484546"/>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747004071" sldId="2147484547"/>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1977184549" sldId="2147484548"/>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503060468" sldId="2147484549"/>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4243624630" sldId="2147484550"/>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1263674153" sldId="2147484551"/>
          </pc:sldLayoutMkLst>
        </pc:sldLayoutChg>
        <pc:sldLayoutChg chg="del">
          <pc:chgData name="Szabo, Corinne" userId="5f91d2e2-9041-4610-ba2d-7466ed1f64a1" providerId="ADAL" clId="{F9DC8332-650A-4F6E-AD93-DF41712C7C1D}" dt="2024-07-22T17:31:28.159" v="18"/>
          <pc:sldLayoutMkLst>
            <pc:docMk/>
            <pc:sldMasterMk cId="3190204040" sldId="2147484516"/>
            <pc:sldLayoutMk cId="2312399124" sldId="2147484552"/>
          </pc:sldLayoutMkLst>
        </pc:sldLayoutChg>
      </pc:sldMasterChg>
      <pc:sldMasterChg chg="del sldLayoutOrd">
        <pc:chgData name="Szabo, Corinne" userId="5f91d2e2-9041-4610-ba2d-7466ed1f64a1" providerId="ADAL" clId="{F9DC8332-650A-4F6E-AD93-DF41712C7C1D}" dt="2024-07-22T17:31:28.398" v="25"/>
        <pc:sldMasterMkLst>
          <pc:docMk/>
          <pc:sldMasterMk cId="2813516051" sldId="2147484565"/>
        </pc:sldMasterMkLst>
      </pc:sldMasterChg>
      <pc:sldMasterChg chg="del delSldLayout">
        <pc:chgData name="Szabo, Corinne" userId="5f91d2e2-9041-4610-ba2d-7466ed1f64a1" providerId="ADAL" clId="{F9DC8332-650A-4F6E-AD93-DF41712C7C1D}" dt="2024-07-22T17:43:11.402" v="151" actId="47"/>
        <pc:sldMasterMkLst>
          <pc:docMk/>
          <pc:sldMasterMk cId="1387557076" sldId="2147484636"/>
        </pc:sldMasterMkLst>
        <pc:sldLayoutChg chg="del">
          <pc:chgData name="Szabo, Corinne" userId="5f91d2e2-9041-4610-ba2d-7466ed1f64a1" providerId="ADAL" clId="{F9DC8332-650A-4F6E-AD93-DF41712C7C1D}" dt="2024-07-22T17:43:11.402" v="151" actId="47"/>
          <pc:sldLayoutMkLst>
            <pc:docMk/>
            <pc:sldMasterMk cId="1387557076" sldId="2147484636"/>
            <pc:sldLayoutMk cId="998295747" sldId="2147484637"/>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312386093" sldId="2147484638"/>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2582007956" sldId="2147484639"/>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2718781976" sldId="2147484640"/>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996573701" sldId="2147484641"/>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3816155691" sldId="2147484642"/>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1919804164" sldId="2147484643"/>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200469468" sldId="2147484644"/>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318798602" sldId="2147484645"/>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1408921002" sldId="2147484646"/>
          </pc:sldLayoutMkLst>
        </pc:sldLayoutChg>
        <pc:sldLayoutChg chg="del">
          <pc:chgData name="Szabo, Corinne" userId="5f91d2e2-9041-4610-ba2d-7466ed1f64a1" providerId="ADAL" clId="{F9DC8332-650A-4F6E-AD93-DF41712C7C1D}" dt="2024-07-22T17:43:11.402" v="151" actId="47"/>
          <pc:sldLayoutMkLst>
            <pc:docMk/>
            <pc:sldMasterMk cId="1387557076" sldId="2147484636"/>
            <pc:sldLayoutMk cId="1130370951" sldId="2147484647"/>
          </pc:sldLayoutMkLst>
        </pc:sldLayoutChg>
      </pc:sldMasterChg>
      <pc:sldMasterChg chg="del sldLayoutOrd">
        <pc:chgData name="Szabo, Corinne" userId="5f91d2e2-9041-4610-ba2d-7466ed1f64a1" providerId="ADAL" clId="{F9DC8332-650A-4F6E-AD93-DF41712C7C1D}" dt="2024-07-22T17:31:28.399" v="26"/>
        <pc:sldMasterMkLst>
          <pc:docMk/>
          <pc:sldMasterMk cId="2683759347" sldId="2147484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916F0-C4A3-433C-B6E8-801C7450AC52}"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B3082-39AC-4E05-8EB6-D119EF4B8E28}" type="slidenum">
              <a:rPr lang="en-US" smtClean="0"/>
              <a:t>‹#›</a:t>
            </a:fld>
            <a:endParaRPr lang="en-US"/>
          </a:p>
        </p:txBody>
      </p:sp>
    </p:spTree>
    <p:extLst>
      <p:ext uri="{BB962C8B-B14F-4D97-AF65-F5344CB8AC3E}">
        <p14:creationId xmlns:p14="http://schemas.microsoft.com/office/powerpoint/2010/main" val="674387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eams.microsoft.com/l/meetup-join/19%3ameeting_NWJhOTkyYzctZDA5My00YzJiLTkyNWUtYWIxZGMyNmQ4ZTg4%40thread.v2/0?context=%7b%22Tid%22%3a%22a289d6c2-3b1f-4bc4-8fa0-6866ff300052%22%2c%22Oid%22%3a%22c291beb1-ed32-465e-b61f-dce7b73ecb60%22%7d"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us.sodexonet.com/home/news/internal-news/newsListArea/internal-news/information-security-access-requ.html?dm_i=3W0H,1N6US,8BMZH3,6AGVD,1"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odexo-ism.ivanticloud.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s.sodexonet.com/home/our-company/our-departments/finance/stars-of-finance-nomination-deta.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 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Finance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first/second of two calls for the month of July.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Segregation of inventory management duties will ensure accountability, better control of inventory and reduce risks of fraud and theft. Here in the chart, you can see the different activities that should be completed by different people. For the physical inventory count there should be a counter and a writer, the counter counts and the writer records the count on the count sheet. Both the counter and writer need to sign and date the count sheets when finished counting. Someone different from the counter and writer should then input the counts from the count sheets into the extension file.  That same person or a different person would then input the extension totals into the UFS Inventory Summary Report.  Unit management should review the UFS Summary report and be sure it ties to the extension file. The manager must sign and date the UFS Inventory Summary Report evidencing their review. Unit managers and District Managers should use E=Vision to review inventory metrics and trends for reasonableness and fraud prevention. We will show the E=Vision page that includes the trends and metrics on a later slide.</a:t>
            </a:r>
          </a:p>
          <a:p>
            <a:r>
              <a:rPr lang="en-US" dirty="0"/>
              <a:t>Next slide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2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some prior issues and audit points. I will discuss just a few of them, you can review the others on our own. </a:t>
            </a:r>
            <a:br>
              <a:rPr lang="en-US" dirty="0"/>
            </a:br>
            <a:r>
              <a:rPr lang="en-US" dirty="0"/>
              <a:t>We’ve already discussed the importance of training, be sure to take the training if you haven’t already done so and be sure everyone involved with the process is also trained.</a:t>
            </a:r>
          </a:p>
          <a:p>
            <a:r>
              <a:rPr lang="en-US" dirty="0"/>
              <a:t># 2. Unit inventory sheets do not match UFS input values. This could be the count sheets don’t tie to the extension report and / or the extension report doesn’t tie to the UFS Summary report. GMs should compare count sheets to extension reports and then to the UFS Summary prior to transmission.</a:t>
            </a:r>
          </a:p>
          <a:p>
            <a:r>
              <a:rPr lang="en-US" dirty="0"/>
              <a:t>#3. Lack of trend analysis by General Manager and District Managers. Be sure to utilize the Inventory page in E=Vision to review the metrics and trends. Investigate variances or abnormalities and escalate as needed. </a:t>
            </a:r>
          </a:p>
          <a:p>
            <a:r>
              <a:rPr lang="en-US" dirty="0"/>
              <a:t>#4. Inventory Cost extension are not consistent with TMC pricing and non-TMC item costing must match the last purchase price or invoice. GMs should review pricing for all items unless they are TMC or Primero Edge products to ensure the price matches the most current invoice price. Please note, if you have items that were manually added to TMC/Primero Edge be sure to check the prices each month to ensure they match the current invoice price.</a:t>
            </a:r>
          </a:p>
          <a:p>
            <a:r>
              <a:rPr lang="en-US" dirty="0"/>
              <a:t>Next slide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2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you manage the inventory process we’ve included some best practices. Similar to the last slide we will just discuss a few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sz="1200" b="0" dirty="0"/>
              <a:t>- Obsolete, expired, spoiled and damaged inventory should be clearly identified and separated from inventory and not counted. Follow First In First Out. The inventory that came in first should be used 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sz="1200" b="0" dirty="0"/>
              <a:t>- Ensure that items not to be counted are clearly identified and segregated. This could be a client asking you to keep something in the cooler for the day such as a birthday cake, be sure to label it as DO NOT INVENTORY and move it away from the rest of the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sz="1200" b="0" dirty="0"/>
              <a:t>- As mentioned on previous slides, regarding management oversight, we will discuss in the next few E=Vision slides.</a:t>
            </a:r>
          </a:p>
          <a:p>
            <a:r>
              <a:rPr lang="en-US" dirty="0"/>
              <a:t>Please review the rest on your own.</a:t>
            </a:r>
          </a:p>
          <a:p>
            <a:r>
              <a:rPr lang="en-US" dirty="0"/>
              <a:t>Next slide please.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35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screenshot of the E=Vision home page. On the left menu in the Metrics section there is a link to the Inventory page. If you click on that you will see the Inventory metrics and trends.  Please note there are E=Vision training modules on the right-hand side as well. </a:t>
            </a:r>
          </a:p>
          <a:p>
            <a:r>
              <a:rPr lang="en-US" dirty="0"/>
              <a:t>Next slide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85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Inventory page, your</a:t>
            </a:r>
            <a:r>
              <a:rPr lang="en-US" sz="1800" dirty="0">
                <a:effectLst/>
                <a:latin typeface="Aptos" panose="020B0004020202020204" pitchFamily="34" charset="0"/>
                <a:ea typeface="Times New Roman" panose="02020603050405020304" pitchFamily="18" charset="0"/>
                <a:cs typeface="Aptos" panose="020B0004020202020204" pitchFamily="34" charset="0"/>
              </a:rPr>
              <a:t> view will be based on your access, and so you may be able to view 50 level down to unit level.</a:t>
            </a:r>
          </a:p>
          <a:p>
            <a:endParaRPr lang="en-US" sz="1800" dirty="0">
              <a:effectLst/>
              <a:latin typeface="Aptos" panose="020B0004020202020204" pitchFamily="34" charset="0"/>
            </a:endParaRPr>
          </a:p>
          <a:p>
            <a:r>
              <a:rPr lang="en-US" dirty="0"/>
              <a:t>Right in the middle chart, Total Inventory Analysis is where you can compare the inventory balance to Revenues, Spend, UOP and Days on Hand. One quick check is if the inventory balance grows while Revenue decreases, then you will need to investigate to determine the reason.</a:t>
            </a:r>
          </a:p>
          <a:p>
            <a:endParaRPr lang="en-US" dirty="0"/>
          </a:p>
          <a:p>
            <a:r>
              <a:rPr lang="en-US" dirty="0"/>
              <a:t>The table on the lower left side shows inventory changes. Current period versus prior period and the last year prior period. Here look for no change in period over period or negative inventory, if those occur you will need to research further. </a:t>
            </a:r>
          </a:p>
          <a:p>
            <a:endParaRPr lang="en-US" dirty="0"/>
          </a:p>
          <a:p>
            <a:r>
              <a:rPr lang="en-US" dirty="0"/>
              <a:t>The chart and table on the lower right side shows inventory Days on Hand. Here you can compare the inventory turnover versus your segment targets. Excessive Days on Hand may lead to theft, spoilage, etc.</a:t>
            </a:r>
          </a:p>
          <a:p>
            <a:endParaRPr lang="en-US" dirty="0"/>
          </a:p>
          <a:p>
            <a:r>
              <a:rPr lang="en-US" dirty="0"/>
              <a:t>Maintain any documentation you have to evidence your review and/or research in case of audit.</a:t>
            </a:r>
          </a:p>
          <a:p>
            <a:endParaRPr lang="en-US" dirty="0"/>
          </a:p>
          <a:p>
            <a:r>
              <a:rPr lang="en-US" dirty="0"/>
              <a:t>Next slide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304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Inventory Management page on SodexoNet that has a lot of good resources. You will see you can link to the AF Topic, to the TOPS and Ingenium trainings, also to the 10 Golden Rules on Managing Inventory and some job aids around inventory items. </a:t>
            </a:r>
          </a:p>
          <a:p>
            <a:r>
              <a:rPr lang="en-US" dirty="0"/>
              <a:t>That concludes the Inventory Management section. </a:t>
            </a:r>
          </a:p>
          <a:p>
            <a:br>
              <a:rPr lang="en-US" dirty="0"/>
            </a:br>
            <a:r>
              <a:rPr lang="en-US" dirty="0"/>
              <a:t>Next slide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35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r>
              <a:rPr lang="en-US" dirty="0"/>
              <a:t>Next we will discuss the Ernst and Young year-end inventory and cash audit.</a:t>
            </a:r>
          </a:p>
          <a:p>
            <a:endParaRPr lang="en-US" dirty="0"/>
          </a:p>
          <a:p>
            <a:r>
              <a:rPr lang="en-US" dirty="0"/>
              <a:t>Next slide please.</a:t>
            </a:r>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981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every year our external auditor, Ernst and Young conducts audits around inventory and cash. There will be on-site audits, where an auditor will be at the unit to observe the inventory count and count the cash on-site and desk audits where the auditor will review all the inventory documentation. </a:t>
            </a:r>
          </a:p>
          <a:p>
            <a:r>
              <a:rPr lang="en-US" dirty="0"/>
              <a:t>They chose 20 units so far this year (the list could change at any time). All units that have been selected have already been notified.  For the on-site audits, the auditor will be on-site on August 30</a:t>
            </a:r>
            <a:r>
              <a:rPr lang="en-US" baseline="30000" dirty="0"/>
              <a:t>th</a:t>
            </a:r>
            <a:r>
              <a:rPr lang="en-US" dirty="0"/>
              <a:t> or August 31 depending on the unit's business schedule. If open on Saturday August 31</a:t>
            </a:r>
            <a:r>
              <a:rPr lang="en-US" baseline="30000" dirty="0"/>
              <a:t>st</a:t>
            </a:r>
            <a:r>
              <a:rPr lang="en-US" dirty="0"/>
              <a:t>, the unit must take inventory that day per policy. </a:t>
            </a:r>
          </a:p>
          <a:p>
            <a:r>
              <a:rPr lang="en-US" dirty="0"/>
              <a:t>Our Internal Control department will operate the Year-End Command Center similar to prior years. The number is shown here and will be available starting Tuesday, August 27</a:t>
            </a:r>
            <a:r>
              <a:rPr lang="en-US" baseline="30000" dirty="0"/>
              <a:t>th</a:t>
            </a:r>
            <a:r>
              <a:rPr lang="en-US" dirty="0"/>
              <a:t> and run through Friday, September 6</a:t>
            </a:r>
            <a:r>
              <a:rPr lang="en-US" baseline="30000" dirty="0"/>
              <a:t>th. </a:t>
            </a:r>
            <a:r>
              <a:rPr lang="en-US" sz="1200" baseline="0" dirty="0"/>
              <a:t>Anyone can call in for support with their inventory process or for support with the year-end audit. </a:t>
            </a:r>
          </a:p>
          <a:p>
            <a:endParaRPr lang="en-US" sz="1200" baseline="0" dirty="0"/>
          </a:p>
          <a:p>
            <a:r>
              <a:rPr lang="en-US" sz="1200" baseline="0" dirty="0"/>
              <a:t>Next slide please.</a:t>
            </a:r>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998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CCF2003-B449-48B6-B323-0B07F067D845}" type="slidenum">
              <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GB" alt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618" name="Rectangle 2"/>
          <p:cNvSpPr>
            <a:spLocks noGrp="1" noRot="1" noChangeAspect="1" noChangeArrowheads="1" noTextEdit="1"/>
          </p:cNvSpPr>
          <p:nvPr>
            <p:ph type="sldImg"/>
          </p:nvPr>
        </p:nvSpPr>
        <p:spPr>
          <a:xfrm>
            <a:off x="93663" y="746125"/>
            <a:ext cx="6610350" cy="3719513"/>
          </a:xfrm>
          <a:ln cap="flat"/>
        </p:spPr>
      </p:sp>
      <p:sp>
        <p:nvSpPr>
          <p:cNvPr id="111619" name="Rectangle 3"/>
          <p:cNvSpPr>
            <a:spLocks noGrp="1" noChangeArrowheads="1"/>
          </p:cNvSpPr>
          <p:nvPr>
            <p:ph type="body" idx="1"/>
          </p:nvPr>
        </p:nvSpPr>
        <p:spPr>
          <a:ln/>
        </p:spPr>
        <p:txBody>
          <a:bodyPr/>
          <a:lstStyle/>
          <a:p>
            <a:pPr marL="0" indent="0">
              <a:buFont typeface="+mj-lt"/>
              <a:buNone/>
            </a:pPr>
            <a:r>
              <a:rPr lang="en-US" altLang="fr-FR" b="0" dirty="0"/>
              <a:t>If your unit is chosen for the on-site audit here is what you can expect. We will be holding one on one meetings with each unit selected for the year-end audit and will be going over this slide, so we will not discuss it today, but feel free to review on your own.   </a:t>
            </a:r>
          </a:p>
          <a:p>
            <a:pPr marL="0" indent="0">
              <a:buFont typeface="+mj-lt"/>
              <a:buNone/>
            </a:pPr>
            <a:endParaRPr lang="en-US" altLang="fr-FR" b="0" dirty="0"/>
          </a:p>
          <a:p>
            <a:pPr marL="0" indent="0">
              <a:buFont typeface="+mj-lt"/>
              <a:buNone/>
            </a:pPr>
            <a:r>
              <a:rPr lang="en-US" altLang="fr-FR" b="0" dirty="0"/>
              <a:t>Next slide please. </a:t>
            </a:r>
          </a:p>
          <a:p>
            <a:pPr marL="0" indent="0">
              <a:buFont typeface="+mj-lt"/>
              <a:buNone/>
            </a:pPr>
            <a:endParaRPr lang="en-US" altLang="fr-FR" b="0" dirty="0"/>
          </a:p>
          <a:p>
            <a:pPr marL="0" indent="0">
              <a:buFont typeface="+mj-lt"/>
              <a:buNone/>
            </a:pPr>
            <a:r>
              <a:rPr lang="en-US" altLang="fr-FR" b="0" dirty="0"/>
              <a:t>For reference: </a:t>
            </a:r>
          </a:p>
          <a:p>
            <a:pPr marL="64008" indent="-228600">
              <a:buFont typeface="+mj-lt"/>
              <a:buAutoNum type="arabicPeriod"/>
            </a:pPr>
            <a:r>
              <a:rPr lang="fr-FR" altLang="fr-FR" b="1" dirty="0"/>
              <a:t>Tour of Facilities - </a:t>
            </a:r>
            <a:r>
              <a:rPr lang="en-US" altLang="fr-FR" sz="1400" kern="0" dirty="0">
                <a:solidFill>
                  <a:srgbClr val="002060"/>
                </a:solidFill>
                <a:latin typeface="Arial"/>
              </a:rPr>
              <a:t>The audit will start with a tour of the unit. </a:t>
            </a:r>
          </a:p>
          <a:p>
            <a:pPr marL="804672" lvl="1" indent="-283464">
              <a:buFont typeface="Arial" panose="020B0604020202020204" pitchFamily="34" charset="0"/>
              <a:buChar char="•"/>
            </a:pPr>
            <a:r>
              <a:rPr lang="en-US" altLang="fr-FR" sz="1400" kern="0" dirty="0">
                <a:solidFill>
                  <a:srgbClr val="002060"/>
                </a:solidFill>
                <a:latin typeface="Arial"/>
              </a:rPr>
              <a:t>Auditor will note any damaged or spoiled inventory, organization of inventory, receiving activity, and overall organization of the inventory count.</a:t>
            </a:r>
          </a:p>
          <a:p>
            <a:pPr marL="800100" lvl="1" indent="-342900">
              <a:buFont typeface="Arial" panose="020B0604020202020204" pitchFamily="34" charset="0"/>
              <a:buChar char="•"/>
            </a:pPr>
            <a:endParaRPr lang="en-US" altLang="fr-FR" sz="1400" b="1" kern="0" dirty="0">
              <a:solidFill>
                <a:srgbClr val="002060"/>
              </a:solidFill>
              <a:latin typeface="Arial"/>
            </a:endParaRPr>
          </a:p>
          <a:p>
            <a:pPr marL="64008" lvl="0" indent="-342900">
              <a:buFont typeface="+mj-lt"/>
              <a:buAutoNum type="arabicPeriod"/>
            </a:pPr>
            <a:r>
              <a:rPr lang="fr-FR" altLang="fr-FR" b="1" dirty="0"/>
              <a:t>Physical Inventory Observation:</a:t>
            </a:r>
          </a:p>
          <a:p>
            <a:pPr marL="804672" lvl="1" indent="-285750">
              <a:buFont typeface="Arial" panose="020B0604020202020204" pitchFamily="34" charset="0"/>
              <a:buChar char="•"/>
            </a:pPr>
            <a:r>
              <a:rPr lang="en-US" altLang="fr-FR" sz="1400" kern="0" dirty="0">
                <a:solidFill>
                  <a:srgbClr val="002060"/>
                </a:solidFill>
                <a:latin typeface="Arial"/>
              </a:rPr>
              <a:t>Auditors will request an electronic blank copy of inventory count sheets in advance.</a:t>
            </a:r>
          </a:p>
          <a:p>
            <a:pPr marL="804672" lvl="1" indent="-285750">
              <a:buFont typeface="Arial" panose="020B0604020202020204" pitchFamily="34" charset="0"/>
              <a:buChar char="•"/>
            </a:pPr>
            <a:r>
              <a:rPr lang="en-US" altLang="fr-FR" sz="1400" dirty="0">
                <a:solidFill>
                  <a:srgbClr val="002060"/>
                </a:solidFill>
              </a:rPr>
              <a:t>Auditors will observe physical inventory count performed by counter and writer. </a:t>
            </a:r>
          </a:p>
          <a:p>
            <a:pPr marL="804672" lvl="1" indent="-285750">
              <a:buFont typeface="Arial" panose="020B0604020202020204" pitchFamily="34" charset="0"/>
              <a:buChar char="•"/>
            </a:pPr>
            <a:r>
              <a:rPr lang="en-US" altLang="fr-FR" sz="1400" dirty="0">
                <a:solidFill>
                  <a:srgbClr val="002060"/>
                </a:solidFill>
              </a:rPr>
              <a:t>Segregation of duties note: </a:t>
            </a:r>
          </a:p>
          <a:p>
            <a:pPr marL="1200150" lvl="2" indent="-285750">
              <a:buFont typeface="Arial" panose="020B0604020202020204" pitchFamily="34" charset="0"/>
              <a:buChar char="•"/>
            </a:pPr>
            <a:r>
              <a:rPr lang="en-US" altLang="fr-FR" sz="1400" dirty="0">
                <a:solidFill>
                  <a:srgbClr val="002060"/>
                </a:solidFill>
              </a:rPr>
              <a:t>Count team members should not be involved in data entry work for inventory extensions or Inventory Summary report. </a:t>
            </a:r>
          </a:p>
          <a:p>
            <a:pPr marL="1200150" lvl="2" indent="-285750">
              <a:buFont typeface="Arial" panose="020B0604020202020204" pitchFamily="34" charset="0"/>
              <a:buChar char="•"/>
            </a:pPr>
            <a:r>
              <a:rPr lang="en-US" altLang="fr-FR" sz="1400" dirty="0">
                <a:solidFill>
                  <a:srgbClr val="002060"/>
                </a:solidFill>
              </a:rPr>
              <a:t>If you don’t have enough employees to have segregation of duties in place, please contact your DM to get help (maybe from a nearby unit).</a:t>
            </a:r>
          </a:p>
          <a:p>
            <a:pPr marL="1200150" lvl="2" indent="-285750">
              <a:buFont typeface="Arial" panose="020B0604020202020204" pitchFamily="34" charset="0"/>
              <a:buChar char="•"/>
            </a:pPr>
            <a:endParaRPr lang="en-US" altLang="fr-FR" sz="1400" dirty="0">
              <a:solidFill>
                <a:srgbClr val="002060"/>
              </a:solidFill>
            </a:endParaRPr>
          </a:p>
          <a:p>
            <a:pPr marL="342900" lvl="0" indent="-342900">
              <a:buFont typeface="Arial" panose="020B0604020202020204" pitchFamily="34" charset="0"/>
              <a:buAutoNum type="arabicPeriod" startAt="3"/>
            </a:pPr>
            <a:r>
              <a:rPr lang="en-US" altLang="fr-FR" sz="1400" b="1" dirty="0">
                <a:solidFill>
                  <a:srgbClr val="002060"/>
                </a:solidFill>
              </a:rPr>
              <a:t>Cash</a:t>
            </a:r>
          </a:p>
          <a:p>
            <a:pPr marL="800100" lvl="1" indent="-342900">
              <a:buFont typeface="Arial" panose="020B0604020202020204" pitchFamily="34" charset="0"/>
              <a:buChar char="•"/>
            </a:pPr>
            <a:r>
              <a:rPr lang="en-US" altLang="fr-FR" sz="1400" dirty="0">
                <a:solidFill>
                  <a:srgbClr val="002060"/>
                </a:solidFill>
              </a:rPr>
              <a:t>Count the cash in the safe and compare to the Unit Fund balance (account 5300.0001) </a:t>
            </a:r>
          </a:p>
          <a:p>
            <a:pPr marL="1200150" lvl="2" indent="-285750">
              <a:buFont typeface="Arial" panose="020B0604020202020204" pitchFamily="34" charset="0"/>
              <a:buChar char="•"/>
            </a:pPr>
            <a:endParaRPr lang="en-US" altLang="fr-FR" sz="1400" b="1" dirty="0">
              <a:solidFill>
                <a:srgbClr val="002060"/>
              </a:solidFill>
            </a:endParaRPr>
          </a:p>
          <a:p>
            <a:pPr marL="342900" lvl="0" indent="-342900">
              <a:buFont typeface="+mj-lt"/>
              <a:buAutoNum type="arabicPeriod" startAt="3"/>
            </a:pPr>
            <a:r>
              <a:rPr lang="en-US" altLang="fr-FR" sz="1600" b="1" dirty="0">
                <a:solidFill>
                  <a:srgbClr val="002060"/>
                </a:solidFill>
              </a:rPr>
              <a:t>Verification and Reconciliation</a:t>
            </a:r>
          </a:p>
          <a:p>
            <a:pPr marL="63500" lvl="1">
              <a:spcAft>
                <a:spcPts val="600"/>
              </a:spcAft>
              <a:buClr>
                <a:srgbClr val="002060"/>
              </a:buClr>
            </a:pPr>
            <a:r>
              <a:rPr lang="en-US" altLang="fr-FR" sz="1600" dirty="0">
                <a:solidFill>
                  <a:srgbClr val="002060"/>
                </a:solidFill>
              </a:rPr>
              <a:t>       Auditor will complete the following:</a:t>
            </a:r>
          </a:p>
          <a:p>
            <a:pPr marL="804672" lvl="2" indent="-285750">
              <a:spcAft>
                <a:spcPts val="600"/>
              </a:spcAft>
              <a:buClr>
                <a:srgbClr val="002060"/>
              </a:buClr>
              <a:buFont typeface="Arial" panose="020B0604020202020204" pitchFamily="34" charset="0"/>
              <a:buChar char="•"/>
              <a:tabLst>
                <a:tab pos="1088136" algn="l"/>
              </a:tabLst>
            </a:pPr>
            <a:r>
              <a:rPr lang="en-US" altLang="fr-FR" sz="1600" dirty="0">
                <a:solidFill>
                  <a:srgbClr val="002060"/>
                </a:solidFill>
              </a:rPr>
              <a:t>Select and recount a sample of items to check counter/writer’s work. </a:t>
            </a:r>
          </a:p>
          <a:p>
            <a:pPr marL="806450" lvl="2" indent="-285750">
              <a:spcAft>
                <a:spcPts val="600"/>
              </a:spcAft>
              <a:buClr>
                <a:srgbClr val="002060"/>
              </a:buClr>
              <a:buFont typeface="Arial" panose="020B0604020202020204" pitchFamily="34" charset="0"/>
              <a:buChar char="•"/>
            </a:pPr>
            <a:r>
              <a:rPr lang="en-US" altLang="fr-FR" sz="1600" dirty="0">
                <a:solidFill>
                  <a:srgbClr val="002060"/>
                </a:solidFill>
              </a:rPr>
              <a:t>Reconcile inventory item prices used in the inventory extension calculation for reporting final inventory values to:</a:t>
            </a:r>
          </a:p>
          <a:p>
            <a:pPr marL="1263650" lvl="3" indent="-285750">
              <a:spcAft>
                <a:spcPts val="600"/>
              </a:spcAft>
              <a:buClr>
                <a:srgbClr val="002060"/>
              </a:buClr>
              <a:buFont typeface="Arial" panose="020B0604020202020204" pitchFamily="34" charset="0"/>
              <a:buChar char="•"/>
            </a:pPr>
            <a:r>
              <a:rPr lang="en-US" altLang="fr-FR" sz="1600" dirty="0">
                <a:solidFill>
                  <a:srgbClr val="002060"/>
                </a:solidFill>
              </a:rPr>
              <a:t>The Market Connection (TMC) pricing for in system vendors 	</a:t>
            </a:r>
          </a:p>
          <a:p>
            <a:pPr marL="1035050" lvl="4">
              <a:spcAft>
                <a:spcPts val="0"/>
              </a:spcAft>
              <a:buClr>
                <a:schemeClr val="accent1"/>
              </a:buClr>
              <a:tabLst>
                <a:tab pos="1092200" algn="l"/>
                <a:tab pos="2149475" algn="l"/>
                <a:tab pos="8077200" algn="r"/>
              </a:tabLst>
            </a:pPr>
            <a:r>
              <a:rPr lang="en-US" altLang="fr-FR" sz="1600" b="1" dirty="0">
                <a:solidFill>
                  <a:srgbClr val="002060"/>
                </a:solidFill>
              </a:rPr>
              <a:t>or</a:t>
            </a:r>
            <a:r>
              <a:rPr lang="en-US" altLang="fr-FR" sz="1600" dirty="0">
                <a:solidFill>
                  <a:srgbClr val="002060"/>
                </a:solidFill>
              </a:rPr>
              <a:t>	</a:t>
            </a:r>
          </a:p>
          <a:p>
            <a:pPr marL="1320800" lvl="4" indent="-285750">
              <a:spcAft>
                <a:spcPts val="0"/>
              </a:spcAft>
              <a:buClr>
                <a:schemeClr val="accent1"/>
              </a:buClr>
              <a:buFont typeface="Arial" panose="020B0604020202020204" pitchFamily="34" charset="0"/>
              <a:buChar char="•"/>
              <a:tabLst>
                <a:tab pos="1092200" algn="l"/>
                <a:tab pos="2149475" algn="l"/>
                <a:tab pos="8077200" algn="r"/>
              </a:tabLst>
            </a:pPr>
            <a:r>
              <a:rPr lang="en-US" altLang="fr-FR" sz="1600" dirty="0">
                <a:solidFill>
                  <a:srgbClr val="002060"/>
                </a:solidFill>
              </a:rPr>
              <a:t>The most current vendor invoices* for out of system vendors - Keep separate copies of those invoices on hand for the auditor to review. </a:t>
            </a:r>
          </a:p>
          <a:p>
            <a:pPr marL="804672" lvl="2" indent="-285750">
              <a:spcAft>
                <a:spcPts val="600"/>
              </a:spcAft>
              <a:buClr>
                <a:srgbClr val="002060"/>
              </a:buClr>
              <a:buSzPct val="120000"/>
              <a:buFont typeface="Arial" panose="020B0604020202020204" pitchFamily="34" charset="0"/>
              <a:buChar char="•"/>
              <a:tabLst>
                <a:tab pos="1092200" algn="l"/>
                <a:tab pos="2149475" algn="l"/>
                <a:tab pos="8077200" algn="r"/>
              </a:tabLst>
            </a:pPr>
            <a:r>
              <a:rPr lang="en-US" altLang="fr-FR" sz="1600" dirty="0">
                <a:solidFill>
                  <a:srgbClr val="002060"/>
                </a:solidFill>
              </a:rPr>
              <a:t>Reconcile completed manual count sheets to the inventory extension report from TMC/UFS/Excel (count sheets must be signed by counter and writer). </a:t>
            </a:r>
          </a:p>
          <a:p>
            <a:pPr marL="804672" lvl="2" indent="-285750">
              <a:spcAft>
                <a:spcPts val="600"/>
              </a:spcAft>
              <a:buClr>
                <a:srgbClr val="002060"/>
              </a:buClr>
              <a:buSzPct val="120000"/>
              <a:buFont typeface="Arial" panose="020B0604020202020204" pitchFamily="34" charset="0"/>
              <a:buChar char="•"/>
              <a:tabLst>
                <a:tab pos="1092200" algn="l"/>
                <a:tab pos="2149475" algn="l"/>
                <a:tab pos="8077200" algn="r"/>
              </a:tabLst>
            </a:pPr>
            <a:r>
              <a:rPr lang="en-US" altLang="fr-FR" sz="1600" dirty="0">
                <a:solidFill>
                  <a:srgbClr val="002060"/>
                </a:solidFill>
              </a:rPr>
              <a:t>Reconcile the inventory extension reports to the UFS Summary Report (must be reviewed/signed by management). </a:t>
            </a:r>
          </a:p>
          <a:p>
            <a:pPr marL="977900" lvl="2" indent="-400050">
              <a:spcAft>
                <a:spcPts val="600"/>
              </a:spcAft>
              <a:buClr>
                <a:schemeClr val="accent1"/>
              </a:buClr>
              <a:buFont typeface="Arial" panose="020B0604020202020204" pitchFamily="34" charset="0"/>
              <a:buChar char="•"/>
              <a:tabLst>
                <a:tab pos="1092200" algn="l"/>
                <a:tab pos="2149475" algn="l"/>
                <a:tab pos="8077200" algn="r"/>
              </a:tabLst>
            </a:pPr>
            <a:endParaRPr lang="en-US" altLang="fr-FR" sz="1600" b="1" dirty="0">
              <a:solidFill>
                <a:srgbClr val="002060"/>
              </a:solidFill>
            </a:endParaRPr>
          </a:p>
          <a:p>
            <a:endParaRPr lang="fr-FR" altLang="fr-FR" dirty="0"/>
          </a:p>
        </p:txBody>
      </p:sp>
    </p:spTree>
    <p:extLst>
      <p:ext uri="{BB962C8B-B14F-4D97-AF65-F5344CB8AC3E}">
        <p14:creationId xmlns:p14="http://schemas.microsoft.com/office/powerpoint/2010/main" val="386378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FCCF2003-B449-48B6-B323-0B07F067D845}" type="slidenum">
              <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GB" alt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618" name="Rectangle 2"/>
          <p:cNvSpPr>
            <a:spLocks noGrp="1" noRot="1" noChangeAspect="1" noChangeArrowheads="1" noTextEdit="1"/>
          </p:cNvSpPr>
          <p:nvPr>
            <p:ph type="sldImg"/>
          </p:nvPr>
        </p:nvSpPr>
        <p:spPr>
          <a:xfrm>
            <a:off x="93663" y="746125"/>
            <a:ext cx="6610350" cy="3719513"/>
          </a:xfrm>
          <a:ln cap="flat"/>
        </p:spPr>
      </p:sp>
      <p:sp>
        <p:nvSpPr>
          <p:cNvPr id="111619" name="Rectangle 3"/>
          <p:cNvSpPr>
            <a:spLocks noGrp="1" noChangeArrowheads="1"/>
          </p:cNvSpPr>
          <p:nvPr>
            <p:ph type="body" idx="1"/>
          </p:nvPr>
        </p:nvSpPr>
        <p:spPr>
          <a:ln/>
        </p:spPr>
        <p:txBody>
          <a:bodyPr/>
          <a:lstStyle/>
          <a:p>
            <a:r>
              <a:rPr lang="en-US" altLang="fr-FR" noProof="0" dirty="0"/>
              <a:t>Accounts Payable owns the Inventory Control policy AF Topic 832-01 and so you can see their contact information here. And our Team from Internal Control contact information is here as well. </a:t>
            </a:r>
          </a:p>
          <a:p>
            <a:endParaRPr lang="en-US" altLang="fr-FR" noProof="0" dirty="0"/>
          </a:p>
          <a:p>
            <a:r>
              <a:rPr lang="en-US" altLang="fr-FR" noProof="0" dirty="0"/>
              <a:t>Next slide please.</a:t>
            </a:r>
          </a:p>
        </p:txBody>
      </p:sp>
    </p:spTree>
    <p:extLst>
      <p:ext uri="{BB962C8B-B14F-4D97-AF65-F5344CB8AC3E}">
        <p14:creationId xmlns:p14="http://schemas.microsoft.com/office/powerpoint/2010/main" val="1872104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Our July Agenda: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a:t>
            </a:r>
            <a:r>
              <a:rPr lang="en-US" sz="1200" strike="noStrike" dirty="0"/>
              <a:t>I have an open invitation to anyone listening in to volunteer for a future call and present a safety moment.  If you’re looking for an opportunity to share a safety experience or learning, or just want to practice presenting, please reach out to me.   </a:t>
            </a:r>
          </a:p>
          <a:p>
            <a:pPr marL="0" marR="0" lvl="0" indent="0">
              <a:spcBef>
                <a:spcPts val="0"/>
              </a:spcBef>
              <a:spcAft>
                <a:spcPts val="0"/>
              </a:spcAft>
              <a:buSzPts val="1000"/>
              <a:buFont typeface="Symbol" panose="05050102010706020507" pitchFamily="18" charset="2"/>
              <a:buNone/>
              <a:tabLst>
                <a:tab pos="457200" algn="l"/>
              </a:tabLst>
            </a:pPr>
            <a:endParaRPr lang="en-US" sz="1800" b="1" dirty="0">
              <a:effectLst/>
              <a:latin typeface="Calibri" panose="020F0502020204030204" pitchFamily="34" charset="0"/>
              <a:ea typeface="Times New Roman" panose="02020603050405020304" pitchFamily="18" charset="0"/>
            </a:endParaRPr>
          </a:p>
          <a:p>
            <a:pPr marL="0" marR="0" lvl="0" indent="0">
              <a:spcBef>
                <a:spcPts val="0"/>
              </a:spcBef>
              <a:spcAft>
                <a:spcPts val="0"/>
              </a:spcAft>
              <a:buSzPts val="1000"/>
              <a:buFont typeface="Symbol" panose="05050102010706020507" pitchFamily="18" charset="2"/>
              <a:buNone/>
              <a:tabLst>
                <a:tab pos="457200" algn="l"/>
              </a:tabLst>
            </a:pPr>
            <a:r>
              <a:rPr lang="en-US" sz="1800" b="0" dirty="0">
                <a:effectLst/>
                <a:latin typeface="Calibri" panose="020F0502020204030204" pitchFamily="34" charset="0"/>
                <a:ea typeface="Times New Roman" panose="02020603050405020304" pitchFamily="18" charset="0"/>
              </a:rPr>
              <a:t>From our FSS Order to Cash team we have Brad Hamman from Credit &amp; Collections to review Q4 collections</a:t>
            </a:r>
          </a:p>
          <a:p>
            <a:pPr marL="0" marR="0" lvl="0" indent="0">
              <a:spcBef>
                <a:spcPts val="0"/>
              </a:spcBef>
              <a:spcAft>
                <a:spcPts val="0"/>
              </a:spcAft>
              <a:buSzPts val="1000"/>
              <a:buFont typeface="Symbol" panose="05050102010706020507" pitchFamily="18" charset="2"/>
              <a:buNone/>
              <a:tabLst>
                <a:tab pos="457200" algn="l"/>
              </a:tabLst>
            </a:pPr>
            <a:r>
              <a:rPr lang="en-US" sz="1800" i="1" dirty="0">
                <a:effectLst/>
                <a:latin typeface="Aptos" panose="020B0004020202020204" pitchFamily="34" charset="0"/>
                <a:ea typeface="Aptos" panose="020B0004020202020204" pitchFamily="34" charset="0"/>
                <a:cs typeface="Aptos" panose="020B0004020202020204" pitchFamily="34" charset="0"/>
              </a:rPr>
              <a:t>From FSS Integrated Internal Control we have Yvonne Daloise &amp; Chad Mayerhofer, led by Rubylyn Tantoy to cover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b="1" dirty="0">
                <a:effectLst/>
                <a:latin typeface="Aptos" panose="020B0004020202020204" pitchFamily="34" charset="0"/>
                <a:ea typeface="Times New Roman" panose="02020603050405020304" pitchFamily="18" charset="0"/>
                <a:cs typeface="Aptos" panose="020B0004020202020204" pitchFamily="34" charset="0"/>
              </a:rPr>
              <a:t>Internal Control Updates – </a:t>
            </a:r>
            <a:r>
              <a:rPr lang="en-US" sz="1800" b="0" i="1" dirty="0">
                <a:effectLst/>
                <a:latin typeface="Aptos" panose="020B0004020202020204" pitchFamily="34" charset="0"/>
                <a:ea typeface="Times New Roman" panose="02020603050405020304" pitchFamily="18" charset="0"/>
                <a:cs typeface="Aptos" panose="020B0004020202020204" pitchFamily="34" charset="0"/>
              </a:rPr>
              <a:t>which includes</a:t>
            </a:r>
            <a:endParaRPr lang="en-US" sz="1800" i="1" dirty="0">
              <a:effectLst/>
              <a:latin typeface="Aptos" panose="020B0004020202020204" pitchFamily="34" charset="0"/>
              <a:ea typeface="Times New Roman" panose="02020603050405020304" pitchFamily="18" charset="0"/>
              <a:cs typeface="Aptos" panose="020B0004020202020204" pitchFamily="34" charset="0"/>
            </a:endParaRPr>
          </a:p>
          <a:p>
            <a:pPr marL="800100" marR="0" lvl="1" indent="-342900">
              <a:spcBef>
                <a:spcPts val="0"/>
              </a:spcBef>
              <a:spcAft>
                <a:spcPts val="0"/>
              </a:spcAft>
              <a:buSzPts val="1000"/>
              <a:buFont typeface="Symbol" panose="05050102010706020507" pitchFamily="18" charset="2"/>
              <a:buChar char=""/>
              <a:tabLst>
                <a:tab pos="457200" algn="l"/>
              </a:tabLst>
            </a:pPr>
            <a:r>
              <a:rPr lang="en-US" sz="1800" i="0" dirty="0">
                <a:effectLst/>
                <a:latin typeface="Aptos" panose="020B0004020202020204" pitchFamily="34" charset="0"/>
                <a:ea typeface="Aptos" panose="020B0004020202020204" pitchFamily="34" charset="0"/>
                <a:cs typeface="Aptos" panose="020B0004020202020204" pitchFamily="34" charset="0"/>
              </a:rPr>
              <a:t>Inventory Mgt</a:t>
            </a:r>
          </a:p>
          <a:p>
            <a:pPr marL="800100" marR="0" lvl="1" indent="-342900">
              <a:spcBef>
                <a:spcPts val="0"/>
              </a:spcBef>
              <a:spcAft>
                <a:spcPts val="0"/>
              </a:spcAft>
              <a:buSzPts val="1000"/>
              <a:buFont typeface="Symbol" panose="05050102010706020507" pitchFamily="18" charset="2"/>
              <a:buChar char=""/>
              <a:tabLst>
                <a:tab pos="457200" algn="l"/>
              </a:tabLst>
            </a:pPr>
            <a:r>
              <a:rPr lang="en-US" sz="1800" i="0" dirty="0">
                <a:effectLst/>
                <a:latin typeface="Aptos" panose="020B0004020202020204" pitchFamily="34" charset="0"/>
                <a:ea typeface="Aptos" panose="020B0004020202020204" pitchFamily="34" charset="0"/>
                <a:cs typeface="Aptos" panose="020B0004020202020204" pitchFamily="34" charset="0"/>
              </a:rPr>
              <a:t>YE Inventory/Cash Audit</a:t>
            </a:r>
          </a:p>
          <a:p>
            <a:pPr marL="800100" marR="0" lvl="1" indent="-342900">
              <a:spcBef>
                <a:spcPts val="0"/>
              </a:spcBef>
              <a:spcAft>
                <a:spcPts val="0"/>
              </a:spcAft>
              <a:buSzPts val="1000"/>
              <a:buFont typeface="Symbol" panose="05050102010706020507" pitchFamily="18" charset="2"/>
              <a:buChar char=""/>
              <a:tabLst>
                <a:tab pos="457200" algn="l"/>
              </a:tabLst>
            </a:pPr>
            <a:r>
              <a:rPr lang="en-US" sz="1800" i="0" dirty="0">
                <a:effectLst/>
                <a:latin typeface="Aptos" panose="020B0004020202020204" pitchFamily="34" charset="0"/>
                <a:ea typeface="Aptos" panose="020B0004020202020204" pitchFamily="34" charset="0"/>
                <a:cs typeface="Aptos" panose="020B0004020202020204" pitchFamily="34" charset="0"/>
              </a:rPr>
              <a:t>NorAm Site Audit Program</a:t>
            </a:r>
          </a:p>
          <a:p>
            <a:pPr marL="0" marR="0" lvl="0" indent="0" algn="l"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b="1" dirty="0">
                <a:effectLst/>
                <a:latin typeface="Calibri" panose="020F0502020204030204" pitchFamily="34" charset="0"/>
                <a:ea typeface="Times New Roman" panose="02020603050405020304" pitchFamily="18" charset="0"/>
              </a:rPr>
              <a:t>To continue the introduction of the new Identity &amp; Access Management Form (SoUnified) – </a:t>
            </a:r>
          </a:p>
          <a:p>
            <a:pPr marL="0" marR="0" lvl="0" indent="0" algn="l" defTabSz="914400" rtl="0" eaLnBrk="1" fontAlgn="auto" latinLnBrk="0" hangingPunct="1">
              <a:lnSpc>
                <a:spcPct val="100000"/>
              </a:lnSpc>
              <a:spcBef>
                <a:spcPts val="0"/>
              </a:spcBef>
              <a:spcAft>
                <a:spcPts val="0"/>
              </a:spcAft>
              <a:buClrTx/>
              <a:buSzPts val="1000"/>
              <a:buFont typeface="Symbol" panose="05050102010706020507" pitchFamily="18" charset="2"/>
              <a:buNone/>
              <a:tabLst>
                <a:tab pos="457200" algn="l"/>
              </a:tabLst>
              <a:defRPr/>
            </a:pPr>
            <a:r>
              <a:rPr lang="en-US" sz="1800" b="1" dirty="0">
                <a:effectLst/>
                <a:latin typeface="Calibri" panose="020F0502020204030204" pitchFamily="34" charset="0"/>
                <a:ea typeface="Times New Roman" panose="02020603050405020304" pitchFamily="18" charset="0"/>
              </a:rPr>
              <a:t>This month we’ll provide an update on the UFS Access process.  Last month we had Susan Chapman join us to demonstrate E=vision access requests via the new form on </a:t>
            </a:r>
            <a:r>
              <a:rPr lang="en-US" sz="1800" b="1" dirty="0" err="1">
                <a:effectLst/>
                <a:latin typeface="Calibri" panose="020F0502020204030204" pitchFamily="34" charset="0"/>
                <a:ea typeface="Times New Roman" panose="02020603050405020304" pitchFamily="18" charset="0"/>
              </a:rPr>
              <a:t>SoUnified</a:t>
            </a:r>
            <a:r>
              <a:rPr lang="en-US" sz="1800" b="1">
                <a:effectLst/>
                <a:latin typeface="Calibri" panose="020F0502020204030204" pitchFamily="34" charset="0"/>
                <a:ea typeface="Times New Roman" panose="02020603050405020304" pitchFamily="18" charset="0"/>
              </a:rPr>
              <a:t>, (</a:t>
            </a:r>
            <a:r>
              <a:rPr lang="en-US" sz="1800" b="1" dirty="0">
                <a:effectLst/>
                <a:latin typeface="Calibri" panose="020F0502020204030204" pitchFamily="34" charset="0"/>
                <a:ea typeface="Times New Roman" panose="02020603050405020304" pitchFamily="18" charset="0"/>
              </a:rPr>
              <a:t>check the recording if you want to revisit that topic, or if you missed </a:t>
            </a:r>
            <a:r>
              <a:rPr lang="en-US" sz="1800" b="1">
                <a:effectLst/>
                <a:latin typeface="Calibri" panose="020F0502020204030204" pitchFamily="34" charset="0"/>
                <a:ea typeface="Times New Roman" panose="02020603050405020304" pitchFamily="18" charset="0"/>
              </a:rPr>
              <a:t>it) and this month Jill Helms, and </a:t>
            </a:r>
            <a:r>
              <a:rPr lang="en-US" sz="1800" b="1" dirty="0">
                <a:effectLst/>
                <a:latin typeface="Calibri" panose="020F0502020204030204" pitchFamily="34" charset="0"/>
                <a:ea typeface="Times New Roman" panose="02020603050405020304" pitchFamily="18" charset="0"/>
              </a:rPr>
              <a:t>I will cover from the FSS Unit financial system Initiatives team</a:t>
            </a: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b="1" dirty="0">
                <a:effectLst/>
                <a:latin typeface="Calibri" panose="020F0502020204030204" pitchFamily="34" charset="0"/>
                <a:ea typeface="Times New Roman" panose="02020603050405020304" pitchFamily="18" charset="0"/>
              </a:rPr>
              <a:t>Q&amp;A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within this Team meeting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r>
              <a:rPr lang="en-US" dirty="0"/>
              <a:t>Our final topic is the NorAm Site Audit program.</a:t>
            </a:r>
          </a:p>
          <a:p>
            <a:endParaRPr lang="en-US" dirty="0"/>
          </a:p>
          <a:p>
            <a:r>
              <a:rPr lang="en-US" dirty="0"/>
              <a:t>Next slide please.</a:t>
            </a:r>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71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reviving the NorAm Site Audit program. As you can see our objectives with the site audits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t>Evaluate whether internal controls around contract management and key processes are in place and operating effectively at the unit.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t>Verify compliance with applicable policies &amp; procedures, and standard business practices.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t>And </a:t>
            </a:r>
            <a:r>
              <a:rPr lang="en-US" dirty="0"/>
              <a:t>3. </a:t>
            </a:r>
            <a: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t>Recommend improvements on processes and internal control environment to remediate gaps, deficiencies and non-compliance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t>We are in the process of conducting 5 site audits in July and August and with the full program starting in September. These will not be surprise audits like they were in the past. We will give at least 2 weeks advance notice to the DM and GM of the site. You can see here the focus areas included in the audits, with potential for other areas as we deem necessary. Following our audit, we will issue the Site Audit Report to relevant stakeholders.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t>Also, there could potentially be limited scope or themed audits if we see common or recurring issues or trends.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t>That concludes our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rPr>
              <a:t>Our last slide is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120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29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r>
              <a:rPr lang="en-US" dirty="0"/>
              <a:t>What - Info Security Access Request form is evolving into a centralized IT hub called SoUnified (access, service requests, incidents, changes, etc.).</a:t>
            </a:r>
          </a:p>
          <a:p>
            <a:r>
              <a:rPr lang="en-US" dirty="0"/>
              <a:t>When:  Friday, June 21.  Starting Friday, if you need to request access to applications (all included), you will need to use the new request process through SoUnified.   </a:t>
            </a:r>
          </a:p>
          <a:p>
            <a:r>
              <a:rPr lang="en-US" dirty="0"/>
              <a:t>How:  The form can be found within SoUnified, which is the center tile on the SDX Net launch site.</a:t>
            </a:r>
          </a:p>
          <a:p>
            <a:r>
              <a:rPr lang="en-US" dirty="0"/>
              <a:t>Training is available - You may have seen communications in The Loop, or on the training calls offered at the end of May and again this week.  </a:t>
            </a:r>
          </a:p>
          <a:p>
            <a:r>
              <a:rPr lang="en-US" dirty="0"/>
              <a:t>Training available </a:t>
            </a:r>
          </a:p>
          <a:p>
            <a:r>
              <a:rPr lang="en-US" dirty="0"/>
              <a:t>	How to log into SoUnified (like submitting an incident for the SDX Service Desk) very much the same process – option to submit a request</a:t>
            </a:r>
          </a:p>
          <a:p>
            <a:r>
              <a:rPr lang="en-US" dirty="0"/>
              <a:t>	How to navigate – Noram Identity &amp; Access Requests to show the Service Catalog tiles</a:t>
            </a:r>
          </a:p>
          <a:p>
            <a:r>
              <a:rPr lang="en-US" dirty="0"/>
              <a:t>	How to request – select tile from KB</a:t>
            </a:r>
          </a:p>
          <a:p>
            <a:r>
              <a:rPr lang="en-US" dirty="0"/>
              <a:t>	How to create a Service Request – form populates from selected tile – your user details populate as beneficiary</a:t>
            </a:r>
          </a:p>
          <a:p>
            <a:r>
              <a:rPr lang="en-US" dirty="0"/>
              <a:t>	How to access and existing Service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Training </a:t>
            </a: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tooltip="open in new tab"/>
              </a:rPr>
              <a:t>Join the live training at 11:00 a.m. ET on Thursday, June 20</a:t>
            </a:r>
            <a:endPar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4"/>
              </a:rPr>
              <a:t>Information Security Access Request Moving to SoUnified (sodexonet.com)</a:t>
            </a:r>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dirty="0"/>
              <a:t>Impacts both access requests and approvals, if you have Direct Reports.  (approvers will still receive emails)  </a:t>
            </a:r>
          </a:p>
          <a:p>
            <a:r>
              <a:rPr lang="en-US" dirty="0"/>
              <a:t>Enhanced visibility to tracking and status</a:t>
            </a:r>
          </a:p>
          <a:p>
            <a:endParaRPr lang="en-US" dirty="0"/>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520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highlight>
                  <a:srgbClr val="FFFFFF"/>
                </a:highlight>
                <a:latin typeface="Arial" panose="020B0604020202020204" pitchFamily="34" charset="0"/>
              </a:rPr>
              <a:t>Beginning June 21, all </a:t>
            </a:r>
            <a:r>
              <a:rPr lang="en-US" b="0" i="0" u="none" strike="noStrike" dirty="0">
                <a:solidFill>
                  <a:srgbClr val="283897"/>
                </a:solidFill>
                <a:effectLst/>
                <a:highlight>
                  <a:srgbClr val="FFFFFF"/>
                </a:highlight>
                <a:latin typeface="Arial" panose="020B0604020202020204" pitchFamily="34" charset="0"/>
                <a:hlinkClick r:id="rId3" tooltip="Opens in new window"/>
              </a:rPr>
              <a:t>information security access requests must be submitted through </a:t>
            </a:r>
            <a:r>
              <a:rPr lang="en-US" b="0" i="0" u="none" strike="noStrike" dirty="0" err="1">
                <a:solidFill>
                  <a:srgbClr val="283897"/>
                </a:solidFill>
                <a:effectLst/>
                <a:highlight>
                  <a:srgbClr val="FFFFFF"/>
                </a:highlight>
                <a:latin typeface="Arial" panose="020B0604020202020204" pitchFamily="34" charset="0"/>
                <a:hlinkClick r:id="rId3" tooltip="Opens in new window"/>
              </a:rPr>
              <a:t>SoUnified</a:t>
            </a:r>
            <a:r>
              <a:rPr lang="en-US" b="0" i="0" dirty="0">
                <a:solidFill>
                  <a:srgbClr val="000000"/>
                </a:solidFill>
                <a:effectLst/>
                <a:highlight>
                  <a:srgbClr val="FFFFFF"/>
                </a:highlight>
                <a:latin typeface="Arial" panose="020B0604020202020204" pitchFamily="34" charset="0"/>
              </a:rPr>
              <a:t>. You will use </a:t>
            </a:r>
            <a:r>
              <a:rPr lang="en-US" b="0" i="0" dirty="0" err="1">
                <a:solidFill>
                  <a:srgbClr val="000000"/>
                </a:solidFill>
                <a:effectLst/>
                <a:highlight>
                  <a:srgbClr val="FFFFFF"/>
                </a:highlight>
                <a:latin typeface="Arial" panose="020B0604020202020204" pitchFamily="34" charset="0"/>
              </a:rPr>
              <a:t>SoUnified</a:t>
            </a:r>
            <a:r>
              <a:rPr lang="en-US" b="0" i="0" dirty="0">
                <a:solidFill>
                  <a:srgbClr val="000000"/>
                </a:solidFill>
                <a:effectLst/>
                <a:highlight>
                  <a:srgbClr val="FFFFFF"/>
                </a:highlight>
                <a:latin typeface="Arial" panose="020B0604020202020204" pitchFamily="34" charset="0"/>
              </a:rPr>
              <a:t> to request employee access to </a:t>
            </a:r>
            <a:r>
              <a:rPr lang="en-US" b="0" i="0" dirty="0" err="1">
                <a:solidFill>
                  <a:srgbClr val="000000"/>
                </a:solidFill>
                <a:effectLst/>
                <a:highlight>
                  <a:srgbClr val="FFFFFF"/>
                </a:highlight>
                <a:latin typeface="Arial" panose="020B0604020202020204" pitchFamily="34" charset="0"/>
              </a:rPr>
              <a:t>Sodexo_Net</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MySodexo</a:t>
            </a:r>
            <a:r>
              <a:rPr lang="en-US" b="0" i="0" dirty="0">
                <a:solidFill>
                  <a:srgbClr val="000000"/>
                </a:solidFill>
                <a:effectLst/>
                <a:highlight>
                  <a:srgbClr val="FFFFFF"/>
                </a:highlight>
                <a:latin typeface="Arial" panose="020B0604020202020204" pitchFamily="34" charset="0"/>
              </a:rPr>
              <a:t>, email and all other Sodexo applications previously requested through the Information Security Access Request Form.</a:t>
            </a:r>
          </a:p>
          <a:p>
            <a:pPr algn="l"/>
            <a:r>
              <a:rPr lang="en-US" b="0" i="0" dirty="0" err="1">
                <a:solidFill>
                  <a:srgbClr val="000000"/>
                </a:solidFill>
                <a:effectLst/>
                <a:highlight>
                  <a:srgbClr val="FFFFFF"/>
                </a:highlight>
                <a:latin typeface="Arial" panose="020B0604020202020204" pitchFamily="34" charset="0"/>
              </a:rPr>
              <a:t>SoUnified</a:t>
            </a:r>
            <a:r>
              <a:rPr lang="en-US" b="0" i="0" dirty="0">
                <a:solidFill>
                  <a:srgbClr val="000000"/>
                </a:solidFill>
                <a:effectLst/>
                <a:highlight>
                  <a:srgbClr val="FFFFFF"/>
                </a:highlight>
                <a:latin typeface="Arial" panose="020B0604020202020204" pitchFamily="34" charset="0"/>
              </a:rPr>
              <a:t> is a self-service portal that provides a single place to request and track your support requests. This is part of a global initiative to streamline how we manage information technology support and provide customers with quicker, more efficient service.</a:t>
            </a:r>
          </a:p>
          <a:p>
            <a:endParaRPr lang="en-US" dirty="0"/>
          </a:p>
        </p:txBody>
      </p:sp>
      <p:sp>
        <p:nvSpPr>
          <p:cNvPr id="4" name="Slide Number Placeholder 3"/>
          <p:cNvSpPr>
            <a:spLocks noGrp="1"/>
          </p:cNvSpPr>
          <p:nvPr>
            <p:ph type="sldNum" sz="quarter" idx="5"/>
          </p:nvPr>
        </p:nvSpPr>
        <p:spPr/>
        <p:txBody>
          <a:bodyPr/>
          <a:lstStyle/>
          <a:p>
            <a:fld id="{C39B3082-39AC-4E05-8EB6-D119EF4B8E28}" type="slidenum">
              <a:rPr lang="en-US" smtClean="0"/>
              <a:t>28</a:t>
            </a:fld>
            <a:endParaRPr lang="en-US"/>
          </a:p>
        </p:txBody>
      </p:sp>
    </p:spTree>
    <p:extLst>
      <p:ext uri="{BB962C8B-B14F-4D97-AF65-F5344CB8AC3E}">
        <p14:creationId xmlns:p14="http://schemas.microsoft.com/office/powerpoint/2010/main" val="689439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 guides are available for UFS update/remove access and UFS New Node security change requests.  (Same as before)</a:t>
            </a:r>
          </a:p>
          <a:p>
            <a:r>
              <a:rPr lang="en-US" dirty="0"/>
              <a:t>User guides are posted on the UFS launch site, the UFS Support site on Sodexo Net, and the </a:t>
            </a:r>
            <a:r>
              <a:rPr lang="en-US" dirty="0" err="1"/>
              <a:t>SoUnified</a:t>
            </a:r>
            <a:r>
              <a:rPr lang="en-US" dirty="0"/>
              <a:t> Knowledgebase.</a:t>
            </a:r>
          </a:p>
        </p:txBody>
      </p:sp>
      <p:sp>
        <p:nvSpPr>
          <p:cNvPr id="4" name="Slide Number Placeholder 3"/>
          <p:cNvSpPr>
            <a:spLocks noGrp="1"/>
          </p:cNvSpPr>
          <p:nvPr>
            <p:ph type="sldNum" sz="quarter" idx="5"/>
          </p:nvPr>
        </p:nvSpPr>
        <p:spPr/>
        <p:txBody>
          <a:bodyPr/>
          <a:lstStyle/>
          <a:p>
            <a:fld id="{C39B3082-39AC-4E05-8EB6-D119EF4B8E28}" type="slidenum">
              <a:rPr lang="en-US" smtClean="0"/>
              <a:t>29</a:t>
            </a:fld>
            <a:endParaRPr lang="en-US"/>
          </a:p>
        </p:txBody>
      </p:sp>
    </p:spTree>
    <p:extLst>
      <p:ext uri="{BB962C8B-B14F-4D97-AF65-F5344CB8AC3E}">
        <p14:creationId xmlns:p14="http://schemas.microsoft.com/office/powerpoint/2010/main" val="1767512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r>
              <a:rPr lang="en-US" dirty="0"/>
              <a:t>Information and Access Management Form</a:t>
            </a:r>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285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995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Stars of Finance Awards (sodexonet.com)</a:t>
            </a:r>
            <a:endParaRPr lang="en-US" dirty="0"/>
          </a:p>
          <a:p>
            <a:pPr algn="l"/>
            <a:r>
              <a:rPr lang="en-US" b="0" i="0" dirty="0">
                <a:solidFill>
                  <a:srgbClr val="000000"/>
                </a:solidFill>
                <a:effectLst/>
                <a:highlight>
                  <a:srgbClr val="FFFFFF"/>
                </a:highlight>
                <a:latin typeface="Arial" panose="020B0604020202020204" pitchFamily="34" charset="0"/>
              </a:rPr>
              <a:t>There is no limit to the number of nominations you can submit, and you need not be a member of Finance to enter a nomination--anyone can nominate an outstanding finance professional.</a:t>
            </a:r>
          </a:p>
          <a:p>
            <a:pPr algn="l"/>
            <a:r>
              <a:rPr lang="en-US" b="0" i="0" dirty="0">
                <a:solidFill>
                  <a:srgbClr val="000000"/>
                </a:solidFill>
                <a:effectLst/>
                <a:highlight>
                  <a:srgbClr val="FFFFFF"/>
                </a:highlight>
                <a:latin typeface="Arial" panose="020B0604020202020204" pitchFamily="34" charset="0"/>
              </a:rPr>
              <a:t>This extended nomination period is a great way to recognize our Finance colleagues for their achievements as they occur, while also avoiding the rush to submit a nomination during the typical shorter call for nominations period, which could be months after the individual or team’s accomplishment.</a:t>
            </a:r>
          </a:p>
          <a:p>
            <a:pPr algn="l"/>
            <a:r>
              <a:rPr lang="en-US" b="0" i="0" dirty="0">
                <a:solidFill>
                  <a:srgbClr val="000000"/>
                </a:solidFill>
                <a:effectLst/>
                <a:highlight>
                  <a:srgbClr val="FFFFFF"/>
                </a:highlight>
                <a:latin typeface="Arial" panose="020B0604020202020204" pitchFamily="34" charset="0"/>
              </a:rPr>
              <a:t>Shortly after you submit a nomination, your nominee will receive a notification along with a personalized message from you  recognizing their contribution.</a:t>
            </a:r>
          </a:p>
          <a:p>
            <a:pPr algn="l"/>
            <a:r>
              <a:rPr lang="en-US" b="0" i="0" dirty="0">
                <a:solidFill>
                  <a:srgbClr val="000000"/>
                </a:solidFill>
                <a:effectLst/>
                <a:highlight>
                  <a:srgbClr val="FFFFFF"/>
                </a:highlight>
                <a:latin typeface="Arial" panose="020B0604020202020204" pitchFamily="34" charset="0"/>
              </a:rPr>
              <a:t>In September, our selection team will review the nominations submitted throughout the year and choose our FY2024 winners, who will be announced and receive their awards during the annual ceremony in the fall.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50785-0434-4366-8B2A-93A9C411C17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0763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B3082-39AC-4E05-8EB6-D119EF4B8E28}" type="slidenum">
              <a:rPr lang="en-US" smtClean="0"/>
              <a:t>35</a:t>
            </a:fld>
            <a:endParaRPr lang="en-US" dirty="0"/>
          </a:p>
        </p:txBody>
      </p:sp>
    </p:spTree>
    <p:extLst>
      <p:ext uri="{BB962C8B-B14F-4D97-AF65-F5344CB8AC3E}">
        <p14:creationId xmlns:p14="http://schemas.microsoft.com/office/powerpoint/2010/main" val="4508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With heat comes thunderstorms and lightning! Here are some tips to help keep you safe during a storm. </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212121"/>
                </a:solidFill>
                <a:effectLst/>
                <a:latin typeface="Segoe UI" panose="020B0502040204020203" pitchFamily="34" charset="0"/>
              </a:rPr>
              <a:t>Know your area’s risk for thunderstorms. In most places they can occur year-round at any hour. </a:t>
            </a:r>
            <a:r>
              <a:rPr lang="en-US" b="0" i="0" dirty="0">
                <a:solidFill>
                  <a:srgbClr val="1B1B1B"/>
                </a:solidFill>
                <a:effectLst/>
                <a:latin typeface="Source Sans Pro Web"/>
              </a:rPr>
              <a:t>Lightning is a leading cause of injury and death from weather-related hazards. Although most lightning victims survive, people struck by lightning often report a variety of long-term, debilitating symptoms.</a:t>
            </a:r>
            <a:endParaRPr lang="en-US" b="1" i="0" dirty="0">
              <a:solidFill>
                <a:srgbClr val="212121"/>
              </a:solidFill>
              <a:effectLst/>
              <a:latin typeface="Segoe UI" panose="020B0502040204020203" pitchFamily="34" charset="0"/>
            </a:endParaRPr>
          </a:p>
          <a:p>
            <a:pPr marL="0" indent="0" algn="l">
              <a:buFont typeface="Arial" panose="020B0604020202020204" pitchFamily="34" charset="0"/>
              <a:buNone/>
            </a:pPr>
            <a:endParaRPr lang="en-US" b="0" i="0" dirty="0">
              <a:solidFill>
                <a:srgbClr val="212121"/>
              </a:solidFill>
              <a:effectLst/>
              <a:latin typeface="Segoe UI" panose="020B0502040204020203" pitchFamily="34" charset="0"/>
            </a:endParaRPr>
          </a:p>
          <a:p>
            <a:pPr algn="l"/>
            <a:r>
              <a:rPr lang="en-US" dirty="0">
                <a:solidFill>
                  <a:srgbClr val="212121"/>
                </a:solidFill>
                <a:latin typeface="Arial" panose="020B0604020202020204" pitchFamily="34" charset="0"/>
                <a:cs typeface="Arial" panose="020B0604020202020204" pitchFamily="34" charset="0"/>
              </a:rPr>
              <a:t>Thunderstorms are dangerous storms that include lightning and can create or cause:</a:t>
            </a:r>
          </a:p>
          <a:p>
            <a:pPr marL="285750" indent="-285750" algn="l">
              <a:buFont typeface="Arial" panose="020B0604020202020204" pitchFamily="34" charset="0"/>
              <a:buChar char="•"/>
            </a:pPr>
            <a:r>
              <a:rPr lang="en-US" dirty="0">
                <a:solidFill>
                  <a:srgbClr val="212121"/>
                </a:solidFill>
                <a:latin typeface="Arial" panose="020B0604020202020204" pitchFamily="34" charset="0"/>
                <a:cs typeface="Arial" panose="020B0604020202020204" pitchFamily="34" charset="0"/>
              </a:rPr>
              <a:t>Powerful winds over 50 mph</a:t>
            </a:r>
          </a:p>
          <a:p>
            <a:pPr marL="285750" indent="-285750" algn="l">
              <a:buFont typeface="Arial" panose="020B0604020202020204" pitchFamily="34" charset="0"/>
              <a:buChar char="•"/>
            </a:pPr>
            <a:r>
              <a:rPr lang="en-US" dirty="0">
                <a:solidFill>
                  <a:srgbClr val="212121"/>
                </a:solidFill>
                <a:latin typeface="Arial" panose="020B0604020202020204" pitchFamily="34" charset="0"/>
                <a:cs typeface="Arial" panose="020B0604020202020204" pitchFamily="34" charset="0"/>
              </a:rPr>
              <a:t>Hail</a:t>
            </a:r>
          </a:p>
          <a:p>
            <a:pPr marL="285750" indent="-285750" algn="l">
              <a:buFont typeface="Arial" panose="020B0604020202020204" pitchFamily="34" charset="0"/>
              <a:buChar char="•"/>
            </a:pPr>
            <a:r>
              <a:rPr lang="en-US" dirty="0">
                <a:solidFill>
                  <a:srgbClr val="212121"/>
                </a:solidFill>
                <a:latin typeface="Arial" panose="020B0604020202020204" pitchFamily="34" charset="0"/>
                <a:cs typeface="Arial" panose="020B0604020202020204" pitchFamily="34" charset="0"/>
              </a:rPr>
              <a:t>Flash flooding and/or tornadoes</a:t>
            </a:r>
          </a:p>
          <a:p>
            <a:pPr marL="0" indent="0" algn="l">
              <a:buFont typeface="Arial" panose="020B0604020202020204" pitchFamily="34" charset="0"/>
              <a:buNone/>
            </a:pPr>
            <a:endParaRPr lang="en-US" b="0" i="0"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1B1B1B"/>
                </a:solidFill>
                <a:effectLst/>
                <a:latin typeface="Source Sans Pro Web"/>
              </a:rPr>
              <a:t>If you are under a thunderstorm warning:</a:t>
            </a:r>
          </a:p>
          <a:p>
            <a:pPr marL="285750" indent="-285750" algn="l">
              <a:buFont typeface="Arial" panose="020B0604020202020204" pitchFamily="34" charset="0"/>
              <a:buChar char="•"/>
            </a:pPr>
            <a:r>
              <a:rPr lang="en-US" b="0" i="0" dirty="0">
                <a:solidFill>
                  <a:srgbClr val="212121"/>
                </a:solidFill>
                <a:effectLst/>
                <a:latin typeface="Segoe UI" panose="020B0502040204020203" pitchFamily="34" charset="0"/>
              </a:rPr>
              <a:t>When thunder roars, go indoors! Move from outdoors into a building or car with a roof.</a:t>
            </a:r>
          </a:p>
          <a:p>
            <a:pPr marL="285750" indent="-285750" algn="l">
              <a:buFont typeface="Arial" panose="020B0604020202020204" pitchFamily="34" charset="0"/>
              <a:buChar char="•"/>
            </a:pPr>
            <a:r>
              <a:rPr lang="en-US" b="0" i="0" dirty="0">
                <a:solidFill>
                  <a:srgbClr val="212121"/>
                </a:solidFill>
                <a:effectLst/>
                <a:latin typeface="Segoe UI" panose="020B0502040204020203" pitchFamily="34" charset="0"/>
              </a:rPr>
              <a:t>Pay attention to alerts and warnings.</a:t>
            </a:r>
          </a:p>
          <a:p>
            <a:pPr marL="285750" indent="-285750" algn="l">
              <a:buFont typeface="Arial" panose="020B0604020202020204" pitchFamily="34" charset="0"/>
              <a:buChar char="•"/>
            </a:pPr>
            <a:r>
              <a:rPr lang="en-US" b="0" i="0" dirty="0">
                <a:solidFill>
                  <a:srgbClr val="212121"/>
                </a:solidFill>
                <a:effectLst/>
                <a:latin typeface="Segoe UI" panose="020B0502040204020203" pitchFamily="34" charset="0"/>
              </a:rPr>
              <a:t>Avoid using electronic devices connected to an electrical outlet.</a:t>
            </a:r>
          </a:p>
          <a:p>
            <a:pPr marL="285750" indent="-285750" algn="l">
              <a:buFont typeface="Arial" panose="020B0604020202020204" pitchFamily="34" charset="0"/>
              <a:buChar char="•"/>
            </a:pPr>
            <a:r>
              <a:rPr lang="en-US" b="0" i="0" dirty="0">
                <a:solidFill>
                  <a:srgbClr val="212121"/>
                </a:solidFill>
                <a:effectLst/>
                <a:latin typeface="Segoe UI" panose="020B0502040204020203" pitchFamily="34" charset="0"/>
              </a:rPr>
              <a:t>Avoid running water.</a:t>
            </a:r>
          </a:p>
          <a:p>
            <a:pPr marL="285750" indent="-285750" algn="l">
              <a:buFont typeface="Arial" panose="020B0604020202020204" pitchFamily="34" charset="0"/>
              <a:buChar char="•"/>
            </a:pPr>
            <a:r>
              <a:rPr lang="en-US" b="0" i="0" dirty="0">
                <a:solidFill>
                  <a:srgbClr val="212121"/>
                </a:solidFill>
                <a:effectLst/>
                <a:latin typeface="Segoe UI" panose="020B0502040204020203" pitchFamily="34" charset="0"/>
              </a:rPr>
              <a:t>Turn Around. Don’t Drown! Do not drive through flooded roadways. Just six inches of fast-moving water can knock you down, and one foot of moving water can sweep your vehicle away.</a:t>
            </a:r>
          </a:p>
          <a:p>
            <a:pPr marL="285750" indent="-285750" algn="l">
              <a:buFont typeface="Arial" panose="020B0604020202020204" pitchFamily="34" charset="0"/>
              <a:buChar char="•"/>
            </a:pPr>
            <a:r>
              <a:rPr lang="en-US" b="0" i="0" dirty="0">
                <a:solidFill>
                  <a:srgbClr val="212121"/>
                </a:solidFill>
                <a:effectLst/>
                <a:latin typeface="Segoe UI" panose="020B0502040204020203" pitchFamily="34" charset="0"/>
              </a:rPr>
              <a:t>Pay attention to authorities and weather forecasts for information on whether it is safe to go outside and instructions regarding potential flash flooding.</a:t>
            </a:r>
          </a:p>
          <a:p>
            <a:pPr marL="285750" indent="-285750" algn="l">
              <a:buFont typeface="Arial" panose="020B0604020202020204" pitchFamily="34" charset="0"/>
              <a:buChar char="•"/>
            </a:pPr>
            <a:r>
              <a:rPr lang="en-US" b="0" i="0" dirty="0">
                <a:solidFill>
                  <a:srgbClr val="212121"/>
                </a:solidFill>
                <a:effectLst/>
                <a:latin typeface="Segoe UI" panose="020B0502040204020203" pitchFamily="34" charset="0"/>
              </a:rPr>
              <a:t>Watch for fallen power lines and trees. Report them immediately.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AF8F2-6877-4282-93B5-5EEDAD2B91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68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5</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65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8</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2ABE7-2595-60F4-3117-2A9059184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39DDE-AE61-F819-FECC-CCC7614AC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69D09-6EB6-D499-0009-DB70673B3C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E1E269-1DA4-9950-4C5F-4DA48D6AA3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58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1CE2D-970F-D608-3F59-7559EA419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8E3B8-4E44-A608-097D-41C713EFC0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A1A4B8-028F-31E0-7639-21C04D70300D}"/>
              </a:ext>
            </a:extLst>
          </p:cNvPr>
          <p:cNvSpPr>
            <a:spLocks noGrp="1"/>
          </p:cNvSpPr>
          <p:nvPr>
            <p:ph type="body" idx="1"/>
          </p:nvPr>
        </p:nvSpPr>
        <p:spPr/>
        <p:txBody>
          <a:bodyPr/>
          <a:lstStyle/>
          <a:p>
            <a:r>
              <a:rPr lang="en-US" dirty="0"/>
              <a:t>Hello. Today we will be discussing some Internal Control updates with you.  The updates will be related to Inventory Management, the Ernst and Young year-end Inventory and Cash Audit and the return of the NorAm Site Audit Program.</a:t>
            </a:r>
          </a:p>
          <a:p>
            <a:r>
              <a:rPr lang="en-US" dirty="0"/>
              <a:t>Please move to the next slide.</a:t>
            </a:r>
          </a:p>
          <a:p>
            <a:endParaRPr lang="en-US" dirty="0"/>
          </a:p>
        </p:txBody>
      </p:sp>
      <p:sp>
        <p:nvSpPr>
          <p:cNvPr id="4" name="Slide Number Placeholder 3">
            <a:extLst>
              <a:ext uri="{FF2B5EF4-FFF2-40B4-BE49-F238E27FC236}">
                <a16:creationId xmlns:a16="http://schemas.microsoft.com/office/drawing/2014/main" id="{679105D2-A92C-78EC-AC1D-0BF21906DD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F3EF0-6A98-4171-BEC1-9A2799ADA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33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keys to having success with inventory management is reading and understanding AF Topic 832-01 Inventory Control and completing the training. All employees that are involved with the inventory process, including frontline and management employees, are required to complete the inventory training.</a:t>
            </a:r>
          </a:p>
          <a:p>
            <a:endParaRPr lang="en-US" dirty="0"/>
          </a:p>
          <a:p>
            <a:r>
              <a:rPr lang="en-US" dirty="0"/>
              <a:t>For those employees involved with the inventory process and that have access to Ingenium, they are required to complete this Inventory Management training.  Link to the training is in the box on this slide. </a:t>
            </a:r>
          </a:p>
          <a:p>
            <a:r>
              <a:rPr lang="en-US" dirty="0"/>
              <a:t>For all frontline employees or others that do not have access to Ingenium, the Site Manager is responsible to conduct the TOPs training with them. Be sure to have a sign-in sheet to document those that completed the training and keep on site. </a:t>
            </a:r>
          </a:p>
          <a:p>
            <a:r>
              <a:rPr lang="en-US" dirty="0"/>
              <a:t>Next slide please.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9B3082-39AC-4E05-8EB6-D119EF4B8E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165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2024.  All rights Reserved</a:t>
            </a:r>
            <a:endParaRPr lang="en-US" noProof="0" dirty="0"/>
          </a:p>
        </p:txBody>
      </p:sp>
    </p:spTree>
    <p:extLst>
      <p:ext uri="{BB962C8B-B14F-4D97-AF65-F5344CB8AC3E}">
        <p14:creationId xmlns:p14="http://schemas.microsoft.com/office/powerpoint/2010/main" val="12683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8848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4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791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625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40013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110897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718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55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39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5600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5193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4907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589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6304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401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8766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5631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5430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04383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721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714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030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72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9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2691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5861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5553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4848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90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1_//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03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1_//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502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200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065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208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268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265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7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8609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93028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2_//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23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2_//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063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946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44520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479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040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718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147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3086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258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5194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455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9732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638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1040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0152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907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4701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928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6367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0244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039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7091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1574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2_//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4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2595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2_//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54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2_//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804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2_//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042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78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2_//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819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marL="0" marR="0" lvl="0" indent="0" algn="ctr" defTabSz="609585"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fld id="{B0A9F6E7-FE5B-4861-9484-6E92718E32B1}" type="slidenum">
              <a:rPr kumimoji="0" lang="en-US" sz="7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ctr" defTabSz="609585" rtl="0" eaLnBrk="0" fontAlgn="auto" latinLnBrk="0" hangingPunct="0">
                <a:lnSpc>
                  <a:spcPct val="90000"/>
                </a:lnSpc>
                <a:spcBef>
                  <a:spcPts val="0"/>
                </a:spcBef>
                <a:spcAft>
                  <a:spcPts val="0"/>
                </a:spcAft>
                <a:buClr>
                  <a:srgbClr val="FF3333"/>
                </a:buClr>
                <a:buSzPct val="120000"/>
                <a:buFontTx/>
                <a:buNone/>
                <a:tabLst>
                  <a:tab pos="1082675" algn="l"/>
                  <a:tab pos="1616075" algn="l"/>
                  <a:tab pos="2149475" algn="l"/>
                  <a:tab pos="8077200" algn="r"/>
                </a:tabLst>
                <a:defRPr/>
              </a:pPr>
              <a:t>‹#›</a:t>
            </a:fld>
            <a:r>
              <a:rPr kumimoji="0" lang="en-US" sz="700" b="0" i="0" u="none" strike="noStrike" kern="1200" cap="none" spc="0" normalizeH="0" baseline="0" noProof="0">
                <a:ln>
                  <a:noFill/>
                </a:ln>
                <a:solidFill>
                  <a:srgbClr val="000000"/>
                </a:solidFill>
                <a:effectLst/>
                <a:uLnTx/>
                <a:uFillTx/>
                <a:latin typeface="Arial" panose="020B0604020202020204"/>
                <a:ea typeface="+mn-ea"/>
                <a:cs typeface="+mn-cs"/>
              </a:rPr>
              <a:t> – </a:t>
            </a:r>
            <a:endParaRPr kumimoji="0" lang="en-US" sz="7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Footer Placeholder 4">
            <a:extLst>
              <a:ext uri="{FF2B5EF4-FFF2-40B4-BE49-F238E27FC236}">
                <a16:creationId xmlns:a16="http://schemas.microsoft.com/office/drawing/2014/main" id="{1C9BA662-CA23-4F8D-BE35-85A4C80B294A}"/>
              </a:ext>
            </a:extLst>
          </p:cNvPr>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p>
        </p:txBody>
      </p:sp>
    </p:spTree>
    <p:extLst>
      <p:ext uri="{BB962C8B-B14F-4D97-AF65-F5344CB8AC3E}">
        <p14:creationId xmlns:p14="http://schemas.microsoft.com/office/powerpoint/2010/main" val="22416281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2024.  All rights Reserved</a:t>
            </a:r>
          </a:p>
        </p:txBody>
      </p:sp>
    </p:spTree>
    <p:extLst>
      <p:ext uri="{BB962C8B-B14F-4D97-AF65-F5344CB8AC3E}">
        <p14:creationId xmlns:p14="http://schemas.microsoft.com/office/powerpoint/2010/main" val="151893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2024.  All rights Reserved</a:t>
            </a:r>
          </a:p>
        </p:txBody>
      </p:sp>
    </p:spTree>
    <p:extLst>
      <p:ext uri="{BB962C8B-B14F-4D97-AF65-F5344CB8AC3E}">
        <p14:creationId xmlns:p14="http://schemas.microsoft.com/office/powerpoint/2010/main" val="54385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82413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0105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5027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020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4929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088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4607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5872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6234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05601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843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0769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172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821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6792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0872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1562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2403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4077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2534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34066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4345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2829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5405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29100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9483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129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323142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4522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29943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4507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9422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5762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16363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2024.  All rights Reserved</a:t>
            </a:r>
            <a:endParaRPr lang="en-US" dirty="0"/>
          </a:p>
        </p:txBody>
      </p:sp>
    </p:spTree>
    <p:extLst>
      <p:ext uri="{BB962C8B-B14F-4D97-AF65-F5344CB8AC3E}">
        <p14:creationId xmlns:p14="http://schemas.microsoft.com/office/powerpoint/2010/main" val="367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9398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91463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r>
              <a:rPr lang="en-US"/>
              <a:t>Click icon to add picture</a:t>
            </a:r>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err="1"/>
              <a:t>Sodexo’s</a:t>
            </a:r>
            <a:r>
              <a:rPr lang="fr-FR"/>
              <a:t> PPT</a:t>
            </a:r>
          </a:p>
          <a:p>
            <a:pPr lvl="0"/>
            <a:r>
              <a:rPr lang="fr-FR" err="1"/>
              <a:t>template</a:t>
            </a:r>
            <a:endParaRPr lang="fr-FR"/>
          </a:p>
          <a:p>
            <a:pPr lvl="1"/>
            <a:endParaRPr lang="fr-FR"/>
          </a:p>
          <a:p>
            <a:pPr lvl="1"/>
            <a:r>
              <a:rPr lang="fr-FR"/>
              <a:t>Day </a:t>
            </a:r>
            <a:r>
              <a:rPr lang="fr-FR" err="1"/>
              <a:t>Month</a:t>
            </a:r>
            <a:r>
              <a:rPr lang="fr-FR"/>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34022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917DE0E-AFB1-41FD-BC35-27DB61CA125F}" type="slidenum">
              <a:rPr lang="en-AU" smtClean="0"/>
              <a:pPr/>
              <a:t>‹#›</a:t>
            </a:fld>
            <a:endParaRPr lang="en-AU"/>
          </a:p>
        </p:txBody>
      </p:sp>
      <p:sp>
        <p:nvSpPr>
          <p:cNvPr id="5" name="Footer Placeholder 4"/>
          <p:cNvSpPr>
            <a:spLocks noGrp="1"/>
          </p:cNvSpPr>
          <p:nvPr>
            <p:ph type="ftr" sz="quarter" idx="11"/>
          </p:nvPr>
        </p:nvSpPr>
        <p:spPr/>
        <p:txBody>
          <a:bodyPr/>
          <a:lstStyle/>
          <a:p>
            <a:r>
              <a:rPr lang="en-US"/>
              <a:t>Unit Controller Call Series © Sodexo, July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1874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2156802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123100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r>
              <a:rPr lang="en-US"/>
              <a:t>Click to edit Master text styles</a:t>
            </a: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r>
              <a:rPr lang="en-US"/>
              <a:t>Click to edit Master text styles</a:t>
            </a: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r>
              <a:rPr lang="en-US"/>
              <a:t>Click to edit Master text styles</a:t>
            </a:r>
          </a:p>
        </p:txBody>
      </p:sp>
    </p:spTree>
    <p:extLst>
      <p:ext uri="{BB962C8B-B14F-4D97-AF65-F5344CB8AC3E}">
        <p14:creationId xmlns:p14="http://schemas.microsoft.com/office/powerpoint/2010/main" val="283629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r>
              <a:rPr lang="en-US"/>
              <a:t>Click icon to add chart</a:t>
            </a:r>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r>
              <a:rPr lang="en-US"/>
              <a:t>Click icon to add chart</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160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r>
              <a:rPr lang="en-US"/>
              <a:t>Click icon to add chart</a:t>
            </a:r>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r>
              <a:rPr lang="en-US"/>
              <a:t>Click icon to add chart</a:t>
            </a:r>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r>
              <a:rPr lang="en-US"/>
              <a:t>Click icon to add chart</a:t>
            </a:r>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6131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r>
              <a:rPr lang="en-US"/>
              <a:t>Click icon to add chart</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0895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r>
              <a:rPr lang="en-US"/>
              <a:t>Click icon to add chart</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1715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213201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r>
              <a:rPr lang="en-US"/>
              <a:t>Click icon to add chart</a:t>
            </a:r>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r>
              <a:rPr lang="en-US"/>
              <a:t>Click icon to add chart</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3212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r>
              <a:rPr lang="en-US"/>
              <a:t>Click icon to add table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5427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r>
              <a:rPr lang="en-US"/>
              <a:t>Click icon to add picture</a:t>
            </a:r>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r>
              <a:rPr lang="en-US"/>
              <a:t>Click icon to add picture</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616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7869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3769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56219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7118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80995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3553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3452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53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4663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en-US"/>
              <a:t>Click to edit Master text styles</a:t>
            </a:r>
          </a:p>
          <a:p>
            <a:pPr lvl="1"/>
            <a:r>
              <a:rPr lang="en-US"/>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9009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59254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4579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71873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293450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1215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Tree>
    <p:extLst>
      <p:ext uri="{BB962C8B-B14F-4D97-AF65-F5344CB8AC3E}">
        <p14:creationId xmlns:p14="http://schemas.microsoft.com/office/powerpoint/2010/main" val="290565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spTree>
    <p:extLst>
      <p:ext uri="{BB962C8B-B14F-4D97-AF65-F5344CB8AC3E}">
        <p14:creationId xmlns:p14="http://schemas.microsoft.com/office/powerpoint/2010/main" val="371817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4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598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4816"/>
            <a:ext cx="10515600" cy="4701034"/>
          </a:xfrm>
        </p:spPr>
        <p:txBody>
          <a:bodyPr>
            <a:noAutofit/>
          </a:bodyPr>
          <a:lstStyle>
            <a:lvl1pPr>
              <a:lnSpc>
                <a:spcPct val="100000"/>
              </a:lnSpc>
              <a:defRPr sz="2000">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Title 1"/>
          <p:cNvSpPr>
            <a:spLocks noGrp="1"/>
          </p:cNvSpPr>
          <p:nvPr>
            <p:ph type="title"/>
          </p:nvPr>
        </p:nvSpPr>
        <p:spPr>
          <a:xfrm>
            <a:off x="838800" y="378000"/>
            <a:ext cx="10515600" cy="813600"/>
          </a:xfrm>
        </p:spPr>
        <p:txBody>
          <a:bodyPr>
            <a:noAutofit/>
          </a:bodyPr>
          <a:lstStyle>
            <a:lvl1pPr>
              <a:defRPr>
                <a:latin typeface="Arial" panose="020B0604020202020204" pitchFamily="34" charset="0"/>
                <a:cs typeface="Arial" panose="020B0604020202020204" pitchFamily="34" charset="0"/>
              </a:defRPr>
            </a:lvl1pPr>
          </a:lstStyle>
          <a:p>
            <a:r>
              <a:rPr lang="fr-FR"/>
              <a:t>Modifiez le style du titre</a:t>
            </a:r>
            <a:endParaRPr lang="en-GB"/>
          </a:p>
        </p:txBody>
      </p:sp>
      <p:sp>
        <p:nvSpPr>
          <p:cNvPr id="4" name="Slide Number Placeholder 3"/>
          <p:cNvSpPr>
            <a:spLocks noGrp="1"/>
          </p:cNvSpPr>
          <p:nvPr>
            <p:ph type="sldNum" sz="quarter" idx="11"/>
          </p:nvPr>
        </p:nvSpPr>
        <p:spPr/>
        <p:txBody>
          <a:bodyPr>
            <a:noAutofit/>
          </a:bodyPr>
          <a:lstStyle/>
          <a:p>
            <a:fld id="{8D106B86-2C1D-4C37-AAEC-BECB664F03FD}" type="slidenum">
              <a:rPr lang="en-GB" smtClean="0"/>
              <a:pPr/>
              <a:t>‹#›</a:t>
            </a:fld>
            <a:endParaRPr lang="en-GB"/>
          </a:p>
        </p:txBody>
      </p:sp>
      <p:sp>
        <p:nvSpPr>
          <p:cNvPr id="8" name="Espace réservé du pied de page 3">
            <a:extLst>
              <a:ext uri="{FF2B5EF4-FFF2-40B4-BE49-F238E27FC236}">
                <a16:creationId xmlns:a16="http://schemas.microsoft.com/office/drawing/2014/main" id="{12E41535-EC3E-4DD6-A82A-1B4EBFA1BE0F}"/>
              </a:ext>
            </a:extLst>
          </p:cNvPr>
          <p:cNvSpPr>
            <a:spLocks noGrp="1"/>
          </p:cNvSpPr>
          <p:nvPr>
            <p:ph type="ftr" sz="quarter" idx="10"/>
          </p:nvPr>
        </p:nvSpPr>
        <p:spPr>
          <a:xfrm>
            <a:off x="8946014" y="6489000"/>
            <a:ext cx="2417618" cy="232475"/>
          </a:xfrm>
        </p:spPr>
        <p:txBody>
          <a:bodyPr/>
          <a:lstStyle/>
          <a:p>
            <a:r>
              <a:rPr lang="en-US"/>
              <a:t>Unit Controller Call Series © Sodexo, July 2024.  All rights Reserved</a:t>
            </a:r>
            <a:endParaRPr lang="en-GB"/>
          </a:p>
        </p:txBody>
      </p:sp>
    </p:spTree>
    <p:extLst>
      <p:ext uri="{BB962C8B-B14F-4D97-AF65-F5344CB8AC3E}">
        <p14:creationId xmlns:p14="http://schemas.microsoft.com/office/powerpoint/2010/main" val="221569640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3_Title Slide Korn Ferry Group">
    <p:spTree>
      <p:nvGrpSpPr>
        <p:cNvPr id="1" name=""/>
        <p:cNvGrpSpPr/>
        <p:nvPr/>
      </p:nvGrpSpPr>
      <p:grpSpPr>
        <a:xfrm>
          <a:off x="0" y="0"/>
          <a:ext cx="0" cy="0"/>
          <a:chOff x="0" y="0"/>
          <a:chExt cx="0" cy="0"/>
        </a:xfrm>
      </p:grpSpPr>
      <p:pic>
        <p:nvPicPr>
          <p:cNvPr id="4" name="Image 3" descr="Une image contenant store, bâtiment&#10;&#10;Description générée automatiquement">
            <a:extLst>
              <a:ext uri="{FF2B5EF4-FFF2-40B4-BE49-F238E27FC236}">
                <a16:creationId xmlns:a16="http://schemas.microsoft.com/office/drawing/2014/main" id="{164E1287-9360-49A6-BF0A-359D1F6F2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4" y="-23813"/>
            <a:ext cx="12194764" cy="6858000"/>
          </a:xfrm>
          <a:prstGeom prst="rect">
            <a:avLst/>
          </a:prstGeom>
        </p:spPr>
      </p:pic>
      <p:grpSp>
        <p:nvGrpSpPr>
          <p:cNvPr id="7" name="Group 6"/>
          <p:cNvGrpSpPr/>
          <p:nvPr userDrawn="1"/>
        </p:nvGrpSpPr>
        <p:grpSpPr>
          <a:xfrm>
            <a:off x="-1382" y="0"/>
            <a:ext cx="5913059" cy="6884988"/>
            <a:chOff x="-1382" y="0"/>
            <a:chExt cx="5913059" cy="6884988"/>
          </a:xfrm>
        </p:grpSpPr>
        <p:grpSp>
          <p:nvGrpSpPr>
            <p:cNvPr id="6" name="Group 5"/>
            <p:cNvGrpSpPr/>
            <p:nvPr userDrawn="1"/>
          </p:nvGrpSpPr>
          <p:grpSpPr>
            <a:xfrm>
              <a:off x="0" y="0"/>
              <a:ext cx="5911677" cy="6884988"/>
              <a:chOff x="0" y="0"/>
              <a:chExt cx="5911677" cy="6884988"/>
            </a:xfrm>
          </p:grpSpPr>
          <p:sp>
            <p:nvSpPr>
              <p:cNvPr id="5" name="Freeform 5"/>
              <p:cNvSpPr>
                <a:spLocks noChangeAspect="1"/>
              </p:cNvSpPr>
              <p:nvPr userDrawn="1"/>
            </p:nvSpPr>
            <p:spPr bwMode="auto">
              <a:xfrm>
                <a:off x="0"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634F">
                  <a:alpha val="55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4871864" y="0"/>
                <a:ext cx="1039813" cy="6884988"/>
              </a:xfrm>
              <a:custGeom>
                <a:avLst/>
                <a:gdLst>
                  <a:gd name="T0" fmla="*/ 459 w 655"/>
                  <a:gd name="T1" fmla="*/ 0 h 4337"/>
                  <a:gd name="T2" fmla="*/ 0 w 655"/>
                  <a:gd name="T3" fmla="*/ 4337 h 4337"/>
                  <a:gd name="T4" fmla="*/ 194 w 655"/>
                  <a:gd name="T5" fmla="*/ 4337 h 4337"/>
                  <a:gd name="T6" fmla="*/ 655 w 655"/>
                  <a:gd name="T7" fmla="*/ 0 h 4337"/>
                  <a:gd name="T8" fmla="*/ 459 w 655"/>
                  <a:gd name="T9" fmla="*/ 0 h 4337"/>
                </a:gdLst>
                <a:ahLst/>
                <a:cxnLst>
                  <a:cxn ang="0">
                    <a:pos x="T0" y="T1"/>
                  </a:cxn>
                  <a:cxn ang="0">
                    <a:pos x="T2" y="T3"/>
                  </a:cxn>
                  <a:cxn ang="0">
                    <a:pos x="T4" y="T5"/>
                  </a:cxn>
                  <a:cxn ang="0">
                    <a:pos x="T6" y="T7"/>
                  </a:cxn>
                  <a:cxn ang="0">
                    <a:pos x="T8" y="T9"/>
                  </a:cxn>
                </a:cxnLst>
                <a:rect l="0" t="0" r="r" b="b"/>
                <a:pathLst>
                  <a:path w="655" h="4337">
                    <a:moveTo>
                      <a:pt x="459" y="0"/>
                    </a:moveTo>
                    <a:lnTo>
                      <a:pt x="0" y="4337"/>
                    </a:lnTo>
                    <a:lnTo>
                      <a:pt x="194" y="4337"/>
                    </a:lnTo>
                    <a:lnTo>
                      <a:pt x="655" y="0"/>
                    </a:lnTo>
                    <a:lnTo>
                      <a:pt x="459" y="0"/>
                    </a:lnTo>
                    <a:close/>
                  </a:path>
                </a:pathLst>
              </a:custGeom>
              <a:solidFill>
                <a:srgbClr val="0070C0">
                  <a:alpha val="74000"/>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9" name="Freeform 5"/>
            <p:cNvSpPr>
              <a:spLocks noChangeAspect="1"/>
            </p:cNvSpPr>
            <p:nvPr userDrawn="1"/>
          </p:nvSpPr>
          <p:spPr bwMode="auto">
            <a:xfrm>
              <a:off x="-1382" y="3175"/>
              <a:ext cx="5600700" cy="6854825"/>
            </a:xfrm>
            <a:custGeom>
              <a:avLst/>
              <a:gdLst>
                <a:gd name="T0" fmla="*/ 2417 w 3528"/>
                <a:gd name="T1" fmla="*/ 0 h 4318"/>
                <a:gd name="T2" fmla="*/ 0 w 3528"/>
                <a:gd name="T3" fmla="*/ 0 h 4318"/>
                <a:gd name="T4" fmla="*/ 0 w 3528"/>
                <a:gd name="T5" fmla="*/ 4318 h 4318"/>
                <a:gd name="T6" fmla="*/ 2417 w 3528"/>
                <a:gd name="T7" fmla="*/ 4318 h 4318"/>
                <a:gd name="T8" fmla="*/ 3075 w 3528"/>
                <a:gd name="T9" fmla="*/ 4318 h 4318"/>
                <a:gd name="T10" fmla="*/ 3528 w 3528"/>
                <a:gd name="T11" fmla="*/ 0 h 4318"/>
                <a:gd name="T12" fmla="*/ 2417 w 3528"/>
                <a:gd name="T13" fmla="*/ 0 h 4318"/>
              </a:gdLst>
              <a:ahLst/>
              <a:cxnLst>
                <a:cxn ang="0">
                  <a:pos x="T0" y="T1"/>
                </a:cxn>
                <a:cxn ang="0">
                  <a:pos x="T2" y="T3"/>
                </a:cxn>
                <a:cxn ang="0">
                  <a:pos x="T4" y="T5"/>
                </a:cxn>
                <a:cxn ang="0">
                  <a:pos x="T6" y="T7"/>
                </a:cxn>
                <a:cxn ang="0">
                  <a:pos x="T8" y="T9"/>
                </a:cxn>
                <a:cxn ang="0">
                  <a:pos x="T10" y="T11"/>
                </a:cxn>
                <a:cxn ang="0">
                  <a:pos x="T12" y="T13"/>
                </a:cxn>
              </a:cxnLst>
              <a:rect l="0" t="0" r="r" b="b"/>
              <a:pathLst>
                <a:path w="3528" h="4318">
                  <a:moveTo>
                    <a:pt x="2417" y="0"/>
                  </a:moveTo>
                  <a:lnTo>
                    <a:pt x="0" y="0"/>
                  </a:lnTo>
                  <a:lnTo>
                    <a:pt x="0" y="4318"/>
                  </a:lnTo>
                  <a:lnTo>
                    <a:pt x="2417" y="4318"/>
                  </a:lnTo>
                  <a:lnTo>
                    <a:pt x="3075" y="4318"/>
                  </a:lnTo>
                  <a:lnTo>
                    <a:pt x="3528" y="0"/>
                  </a:lnTo>
                  <a:lnTo>
                    <a:pt x="2417" y="0"/>
                  </a:lnTo>
                  <a:close/>
                </a:path>
              </a:pathLst>
            </a:custGeom>
            <a:solidFill>
              <a:srgbClr val="002060">
                <a:alpha val="27059"/>
              </a:srgbClr>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25" name="Picture 24">
            <a:extLst>
              <a:ext uri="{FF2B5EF4-FFF2-40B4-BE49-F238E27FC236}">
                <a16:creationId xmlns:a16="http://schemas.microsoft.com/office/drawing/2014/main" id="{729354A9-960B-4781-A86D-048E2100264F}"/>
              </a:ext>
            </a:extLst>
          </p:cNvPr>
          <p:cNvPicPr>
            <a:picLocks noChangeAspect="1"/>
          </p:cNvPicPr>
          <p:nvPr userDrawn="1"/>
        </p:nvPicPr>
        <p:blipFill rotWithShape="1">
          <a:blip r:embed="rId3"/>
          <a:srcRect/>
          <a:stretch/>
        </p:blipFill>
        <p:spPr>
          <a:xfrm>
            <a:off x="587009" y="6336000"/>
            <a:ext cx="505558" cy="444846"/>
          </a:xfrm>
          <a:prstGeom prst="rect">
            <a:avLst/>
          </a:prstGeom>
        </p:spPr>
      </p:pic>
      <p:sp>
        <p:nvSpPr>
          <p:cNvPr id="26" name="Title 1"/>
          <p:cNvSpPr>
            <a:spLocks noGrp="1"/>
          </p:cNvSpPr>
          <p:nvPr>
            <p:ph type="ctrTitle"/>
          </p:nvPr>
        </p:nvSpPr>
        <p:spPr>
          <a:xfrm>
            <a:off x="843157" y="914400"/>
            <a:ext cx="4352743" cy="2370584"/>
          </a:xfrm>
        </p:spPr>
        <p:txBody>
          <a:bodyPr anchor="b">
            <a:noAutofit/>
          </a:bodyPr>
          <a:lstStyle>
            <a:lvl1pPr algn="l">
              <a:lnSpc>
                <a:spcPct val="100000"/>
              </a:lnSpc>
              <a:defRPr sz="4600" b="1"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7" name="Subtitle 2"/>
          <p:cNvSpPr>
            <a:spLocks noGrp="1"/>
          </p:cNvSpPr>
          <p:nvPr>
            <p:ph type="subTitle" idx="1"/>
          </p:nvPr>
        </p:nvSpPr>
        <p:spPr>
          <a:xfrm>
            <a:off x="843158" y="3525886"/>
            <a:ext cx="4352743" cy="1100114"/>
          </a:xfrm>
        </p:spPr>
        <p:txBody>
          <a:bodyPr>
            <a:noAutofit/>
          </a:bodyPr>
          <a:lstStyle>
            <a:lvl1pPr marL="0" indent="0" algn="l">
              <a:lnSpc>
                <a:spcPct val="100000"/>
              </a:lnSpc>
              <a:buNone/>
              <a:defRPr sz="28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2510533018"/>
      </p:ext>
    </p:extLst>
  </p:cSld>
  <p:clrMapOvr>
    <a:masterClrMapping/>
  </p:clrMapOvr>
  <p:extLst>
    <p:ext uri="{DCECCB84-F9BA-43D5-87BE-67443E8EF086}">
      <p15:sldGuideLst xmlns:p15="http://schemas.microsoft.com/office/powerpoint/2012/main">
        <p15:guide id="1" orient="horz" pos="2160">
          <p15:clr>
            <a:srgbClr val="FBAE40"/>
          </p15:clr>
        </p15:guide>
        <p15:guide id="2" pos="397">
          <p15:clr>
            <a:srgbClr val="FBAE40"/>
          </p15:clr>
        </p15:guide>
        <p15:guide id="3" pos="288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Title, Sub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4864"/>
            <a:ext cx="10515600" cy="3960986"/>
          </a:xfrm>
        </p:spPr>
        <p:txBody>
          <a:bodyPr>
            <a:noAutofit/>
          </a:bodyPr>
          <a:lstStyle>
            <a:lvl1pPr>
              <a:lnSpc>
                <a:spcPct val="100000"/>
              </a:lnSpc>
              <a:defRPr sz="2000">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p:cNvSpPr>
            <a:spLocks noGrp="1"/>
          </p:cNvSpPr>
          <p:nvPr>
            <p:ph type="body" idx="13"/>
          </p:nvPr>
        </p:nvSpPr>
        <p:spPr>
          <a:xfrm>
            <a:off x="839788" y="1277402"/>
            <a:ext cx="10514012" cy="823912"/>
          </a:xfrm>
        </p:spPr>
        <p:txBody>
          <a:bodyPr anchor="b">
            <a:noAutofit/>
          </a:bodyPr>
          <a:lstStyle>
            <a:lvl1pPr marL="0" indent="0">
              <a:buNone/>
              <a:defRPr sz="2200" b="1">
                <a:solidFill>
                  <a:srgbClr val="28379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838200" y="378000"/>
            <a:ext cx="10515600" cy="813600"/>
          </a:xfrm>
        </p:spPr>
        <p:txBody>
          <a:bodyPr>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2" name="Footer Placeholder 1"/>
          <p:cNvSpPr>
            <a:spLocks noGrp="1"/>
          </p:cNvSpPr>
          <p:nvPr>
            <p:ph type="ftr" sz="quarter" idx="14"/>
          </p:nvPr>
        </p:nvSpPr>
        <p:spPr/>
        <p:txBody>
          <a:bodyPr>
            <a:noAutofit/>
          </a:bodyPr>
          <a:lstStyle/>
          <a:p>
            <a:r>
              <a:rPr lang="en-US"/>
              <a:t>Unit Controller Call Series © Sodexo, July 2024.  All rights Reserved</a:t>
            </a:r>
            <a:endParaRPr lang="en-GB"/>
          </a:p>
        </p:txBody>
      </p:sp>
      <p:sp>
        <p:nvSpPr>
          <p:cNvPr id="4" name="Slide Number Placeholder 3"/>
          <p:cNvSpPr>
            <a:spLocks noGrp="1"/>
          </p:cNvSpPr>
          <p:nvPr>
            <p:ph type="sldNum" sz="quarter" idx="15"/>
          </p:nvPr>
        </p:nvSpPr>
        <p:spPr/>
        <p:txBody>
          <a:bodyPr>
            <a:noAutofit/>
          </a:bodyPr>
          <a:lstStyle/>
          <a:p>
            <a:fld id="{8D106B86-2C1D-4C37-AAEC-BECB664F03FD}" type="slidenum">
              <a:rPr lang="en-GB" smtClean="0"/>
              <a:pPr/>
              <a:t>‹#›</a:t>
            </a:fld>
            <a:endParaRPr lang="en-GB"/>
          </a:p>
        </p:txBody>
      </p:sp>
      <p:cxnSp>
        <p:nvCxnSpPr>
          <p:cNvPr id="11" name="Straight Connector 10"/>
          <p:cNvCxnSpPr/>
          <p:nvPr userDrawn="1"/>
        </p:nvCxnSpPr>
        <p:spPr>
          <a:xfrm flipH="1">
            <a:off x="591600" y="-27710"/>
            <a:ext cx="1588" cy="1116000"/>
          </a:xfrm>
          <a:prstGeom prst="line">
            <a:avLst/>
          </a:prstGeom>
          <a:ln w="38100">
            <a:solidFill>
              <a:srgbClr val="2837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9120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2024.  All rights Reserved</a:t>
            </a:r>
          </a:p>
        </p:txBody>
      </p:sp>
    </p:spTree>
    <p:extLst>
      <p:ext uri="{BB962C8B-B14F-4D97-AF65-F5344CB8AC3E}">
        <p14:creationId xmlns:p14="http://schemas.microsoft.com/office/powerpoint/2010/main" val="267544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2024.  All rights Reserved</a:t>
            </a:r>
          </a:p>
        </p:txBody>
      </p:sp>
    </p:spTree>
    <p:extLst>
      <p:ext uri="{BB962C8B-B14F-4D97-AF65-F5344CB8AC3E}">
        <p14:creationId xmlns:p14="http://schemas.microsoft.com/office/powerpoint/2010/main" val="82592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69677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36350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4563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595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538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695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2521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5825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496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3262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1465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821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16184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1747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0920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18801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332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806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41719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72040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4289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0727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7303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4801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419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2286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136031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2730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954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738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44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422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91694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23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26014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84796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fr-FR"/>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2024.  All rights Reserved</a:t>
            </a:r>
          </a:p>
        </p:txBody>
      </p:sp>
    </p:spTree>
    <p:extLst>
      <p:ext uri="{BB962C8B-B14F-4D97-AF65-F5344CB8AC3E}">
        <p14:creationId xmlns:p14="http://schemas.microsoft.com/office/powerpoint/2010/main" val="60378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2024.  All rights Reserved</a:t>
            </a:r>
          </a:p>
        </p:txBody>
      </p:sp>
    </p:spTree>
    <p:extLst>
      <p:ext uri="{BB962C8B-B14F-4D97-AF65-F5344CB8AC3E}">
        <p14:creationId xmlns:p14="http://schemas.microsoft.com/office/powerpoint/2010/main" val="116885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27942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07075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48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fr-FR"/>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755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3780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1402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5849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2281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169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85222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fr-FR"/>
              <a:t>D</a:t>
            </a:r>
            <a:r>
              <a:rPr lang="en-US" noProof="0"/>
              <a:t>eux</a:t>
            </a:r>
            <a:r>
              <a:rPr lang="fr-FR"/>
              <a:t>ième </a:t>
            </a:r>
            <a:r>
              <a:rPr lang="fr-FR" dirty="0"/>
              <a:t>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en-US" noProof="0"/>
              <a:t>Deuxième</a:t>
            </a:r>
            <a:r>
              <a:rPr lang="fr-FR"/>
              <a:t> </a:t>
            </a:r>
            <a:r>
              <a:rPr lang="fr-FR" dirty="0"/>
              <a:t>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a:t>
            </a:r>
            <a:r>
              <a:rPr lang="da-DK"/>
              <a:t> </a:t>
            </a:r>
            <a:r>
              <a:rPr lang="da-DK" dirty="0"/>
              <a:t>dolor sit amet</a:t>
            </a:r>
          </a:p>
          <a:p>
            <a:pPr lvl="1"/>
            <a:r>
              <a:rPr lang="en-US" noProof="0"/>
              <a:t>Deuxième</a:t>
            </a:r>
            <a:r>
              <a:rPr lang="fr-FR"/>
              <a:t> </a:t>
            </a:r>
            <a:r>
              <a:rPr lang="fr-FR" dirty="0"/>
              <a:t>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a:t>
            </a:r>
            <a:r>
              <a:rPr lang="da-DK"/>
              <a:t> </a:t>
            </a:r>
            <a:r>
              <a:rPr lang="da-DK" dirty="0"/>
              <a:t>ipsum dolor sit amet</a:t>
            </a:r>
          </a:p>
          <a:p>
            <a:pPr lvl="1"/>
            <a:r>
              <a:rPr lang="en-US" noProof="0"/>
              <a:t>Deuxième</a:t>
            </a:r>
            <a:r>
              <a:rPr lang="fr-FR"/>
              <a:t> </a:t>
            </a:r>
            <a:r>
              <a:rPr lang="fr-FR" dirty="0"/>
              <a:t>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ipsum dolor sit amet</a:t>
            </a:r>
          </a:p>
          <a:p>
            <a:pPr lvl="1"/>
            <a:r>
              <a:rPr lang="fr-FR"/>
              <a:t>Deuxième </a:t>
            </a:r>
            <a:r>
              <a:rPr lang="en-US" noProof="0"/>
              <a:t>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da-DK"/>
              <a:t>Lorem </a:t>
            </a:r>
            <a:r>
              <a:rPr lang="en-US" noProof="0"/>
              <a:t>ipsum dolor </a:t>
            </a:r>
            <a:r>
              <a:rPr lang="da-DK"/>
              <a:t>sit </a:t>
            </a:r>
            <a:r>
              <a:rPr lang="da-DK" dirty="0"/>
              <a:t>amet</a:t>
            </a:r>
          </a:p>
          <a:p>
            <a:pPr lvl="1"/>
            <a:r>
              <a:rPr lang="fr-FR"/>
              <a:t>Deuxième </a:t>
            </a:r>
            <a:r>
              <a:rPr lang="en-US" noProof="0"/>
              <a:t>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2163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637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255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fr-FR"/>
              <a:t>, </a:t>
            </a:r>
            <a:r>
              <a:rPr lang="fr-FR" dirty="0" err="1"/>
              <a:t>text</a:t>
            </a:r>
            <a:r>
              <a:rPr lang="fr-FR" dirty="0"/>
              <a:t> </a:t>
            </a:r>
            <a:r>
              <a:rPr lang="fr-FR" dirty="0" err="1"/>
              <a:t>level</a:t>
            </a:r>
            <a:r>
              <a:rPr lang="fr-FR"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7521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8357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69252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noProof="0" smtClean="0"/>
              <a:t>‹#›</a:t>
            </a:fld>
            <a:endParaRPr lang="fr-FR"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fr-FR" noProof="0"/>
              <a:t> </a:t>
            </a:r>
          </a:p>
        </p:txBody>
      </p:sp>
    </p:spTree>
    <p:extLst>
      <p:ext uri="{BB962C8B-B14F-4D97-AF65-F5344CB8AC3E}">
        <p14:creationId xmlns:p14="http://schemas.microsoft.com/office/powerpoint/2010/main" val="396535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325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60826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6950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5061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429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2963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7364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4013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8865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2210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5849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8238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43333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5064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6697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3369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389666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2979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36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51440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5127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443280" y="489839"/>
            <a:ext cx="10515600" cy="56435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107292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
          <p:cNvSpPr>
            <a:spLocks noGrp="1"/>
          </p:cNvSpPr>
          <p:nvPr>
            <p:ph type="ftr" sz="quarter" idx="14"/>
          </p:nvPr>
        </p:nvSpPr>
        <p:spPr>
          <a:xfrm>
            <a:off x="931235" y="6410557"/>
            <a:ext cx="8160000" cy="138499"/>
          </a:xfrm>
          <a:prstGeom prst="rect">
            <a:avLst/>
          </a:prstGeom>
        </p:spPr>
        <p:txBody>
          <a:bodyPr/>
          <a:lstStyle>
            <a:lvl1pPr>
              <a:defRPr sz="100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July 2024.  All rights Reserved</a:t>
            </a:r>
            <a:endParaRPr lang="en-US" dirty="0">
              <a:solidFill>
                <a:srgbClr val="000000"/>
              </a:solidFill>
            </a:endParaRPr>
          </a:p>
        </p:txBody>
      </p:sp>
      <p:sp>
        <p:nvSpPr>
          <p:cNvPr id="13" name="Espace réservé du numéro de diapositive 2"/>
          <p:cNvSpPr>
            <a:spLocks noGrp="1"/>
          </p:cNvSpPr>
          <p:nvPr>
            <p:ph type="sldNum" sz="quarter" idx="10"/>
          </p:nvPr>
        </p:nvSpPr>
        <p:spPr>
          <a:xfrm>
            <a:off x="580388" y="6427528"/>
            <a:ext cx="960000" cy="138499"/>
          </a:xfrm>
        </p:spPr>
        <p:txBody>
          <a:bodyPr/>
          <a:lstStyle>
            <a:lvl1pPr>
              <a:defRPr sz="1000"/>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Tree>
    <p:extLst>
      <p:ext uri="{BB962C8B-B14F-4D97-AF65-F5344CB8AC3E}">
        <p14:creationId xmlns:p14="http://schemas.microsoft.com/office/powerpoint/2010/main" val="2366388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787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97583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345153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030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396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214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363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973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14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1713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893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4533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275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544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50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3951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3946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1288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8274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5166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4633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2345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9278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9775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2211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0685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9721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89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2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83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456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932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8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61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463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95408-3DB9-DF70-C247-2B8ADE35C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702036-E131-C80E-E25F-8F59101C9F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B7853-7394-1278-62D9-B71F9DA98F2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BA5B2CC-93E3-0688-D5C4-1D08A07DA0C5}"/>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6" name="Slide Number Placeholder 5">
            <a:extLst>
              <a:ext uri="{FF2B5EF4-FFF2-40B4-BE49-F238E27FC236}">
                <a16:creationId xmlns:a16="http://schemas.microsoft.com/office/drawing/2014/main" id="{FA487A11-51B2-78FB-2BBC-94534A1D07F9}"/>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373222945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76F5-FFCE-5CC8-58EC-6026801BA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5BFB9-467E-0E1A-FCCA-23C68C5278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400B8-7AA0-8EB1-B091-53CDD06EFB4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BCA253E-7CA0-727C-A3A4-B2585E81BFF6}"/>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6" name="Slide Number Placeholder 5">
            <a:extLst>
              <a:ext uri="{FF2B5EF4-FFF2-40B4-BE49-F238E27FC236}">
                <a16:creationId xmlns:a16="http://schemas.microsoft.com/office/drawing/2014/main" id="{CBD22F1A-2F75-C963-306C-A99BA5064D90}"/>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336453278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F9190-0251-1797-575E-6E1EA2EF3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FC624F-C7E4-876F-0EB9-17BA8BE7C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D6C715-345D-CA82-B36A-E039021152B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C3708B4-3731-637A-936B-01CC95ECFF2A}"/>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6" name="Slide Number Placeholder 5">
            <a:extLst>
              <a:ext uri="{FF2B5EF4-FFF2-40B4-BE49-F238E27FC236}">
                <a16:creationId xmlns:a16="http://schemas.microsoft.com/office/drawing/2014/main" id="{6FCE087D-C15D-040A-1BB0-8769948D94D5}"/>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193447843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8C7A-185B-EA84-77BA-1F4D66A9F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780936-E69D-E4D8-848D-B51C03D98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344E72-7942-670B-98C9-3D6325BE60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7602FA-1C29-15C2-CD7A-51CE74221A9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0100B65-178D-215B-57FB-C596E8FFE11E}"/>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7" name="Slide Number Placeholder 6">
            <a:extLst>
              <a:ext uri="{FF2B5EF4-FFF2-40B4-BE49-F238E27FC236}">
                <a16:creationId xmlns:a16="http://schemas.microsoft.com/office/drawing/2014/main" id="{16370FC6-2714-C778-8064-6D9871705B0B}"/>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2150275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85113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E249-7CE7-4D9C-D0FE-85A9601C10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BDCE56-55E7-E7BC-7F31-A8D051564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B4B53-E443-4C12-8035-DC97F3790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A3F311-6A7C-49F0-BEE8-5FC9DB37D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1F34E8-0F03-A466-80DB-4C468E7552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FBEE9-A24D-79F6-59F0-BCF308D3400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A60D7AF-145D-3BAC-3AAB-900627C17CB2}"/>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9" name="Slide Number Placeholder 8">
            <a:extLst>
              <a:ext uri="{FF2B5EF4-FFF2-40B4-BE49-F238E27FC236}">
                <a16:creationId xmlns:a16="http://schemas.microsoft.com/office/drawing/2014/main" id="{C5547315-1511-8266-B88E-E5F288604501}"/>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310549328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D61F-AB73-C1BC-8AD6-23ADE38D52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E043F5-562C-5B7B-572E-D33AE423859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708B069-781E-56C7-B4C9-F181CD0019E3}"/>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5" name="Slide Number Placeholder 4">
            <a:extLst>
              <a:ext uri="{FF2B5EF4-FFF2-40B4-BE49-F238E27FC236}">
                <a16:creationId xmlns:a16="http://schemas.microsoft.com/office/drawing/2014/main" id="{48EF222D-CE1E-EF88-06C5-A51BF7B9CD1E}"/>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13919206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39F83-B1A8-7416-DBF2-5094B0EC55A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4C1FC34-5F99-34FB-8E1E-A18356054818}"/>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4" name="Slide Number Placeholder 3">
            <a:extLst>
              <a:ext uri="{FF2B5EF4-FFF2-40B4-BE49-F238E27FC236}">
                <a16:creationId xmlns:a16="http://schemas.microsoft.com/office/drawing/2014/main" id="{54902E84-D0B8-F086-C3BA-488B5590870A}"/>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293969742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8DF10-7E93-C391-17A3-5FCA55CB1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89F5CE-1B78-6090-E91B-D8C4BB75C1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869B6-0FAF-DEAE-BC10-937305C2E1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EF5E48-ACC2-9884-6506-B83819422AA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8DC74FB-2C47-AD1E-7621-65D2E84CC2FE}"/>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7" name="Slide Number Placeholder 6">
            <a:extLst>
              <a:ext uri="{FF2B5EF4-FFF2-40B4-BE49-F238E27FC236}">
                <a16:creationId xmlns:a16="http://schemas.microsoft.com/office/drawing/2014/main" id="{6E52ADF0-E818-E281-26D0-591932D41557}"/>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177684570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DEDE-3E66-2A7E-E90B-10EF0B88F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93CD75-98B9-7574-9A64-5F620F565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E08AF8-CC95-5B38-3E8C-DD7E5B482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0730-6908-74F8-32C6-1485092237B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0EE7CA0-6489-73E0-3DF7-44895895E10A}"/>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7" name="Slide Number Placeholder 6">
            <a:extLst>
              <a:ext uri="{FF2B5EF4-FFF2-40B4-BE49-F238E27FC236}">
                <a16:creationId xmlns:a16="http://schemas.microsoft.com/office/drawing/2014/main" id="{54E498A6-D1BE-E4DF-F39F-9701428855C4}"/>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75859790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4EA9-BAC9-01D5-B469-CBA55A7D9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9A564D-972E-0F28-69EF-14400F4872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1A99A-3DDD-9163-F2C9-A0D1FFA216E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F3968D2-3C0D-0D0E-7AD2-68AE2CE0D4C6}"/>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6" name="Slide Number Placeholder 5">
            <a:extLst>
              <a:ext uri="{FF2B5EF4-FFF2-40B4-BE49-F238E27FC236}">
                <a16:creationId xmlns:a16="http://schemas.microsoft.com/office/drawing/2014/main" id="{EF60E0A9-A388-6B65-5BD0-8C0523464C66}"/>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349809624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252C4A-B569-FA47-2320-B3472F7BFB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759D63-87AD-3222-8D4B-2BCC21C89E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8F0719-D9CB-7F38-3D51-9241646E99B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285950B-9775-FB9D-574B-ACEA1FCE870A}"/>
              </a:ext>
            </a:extLst>
          </p:cNvPr>
          <p:cNvSpPr>
            <a:spLocks noGrp="1"/>
          </p:cNvSpPr>
          <p:nvPr>
            <p:ph type="ftr" sz="quarter" idx="11"/>
          </p:nvPr>
        </p:nvSpPr>
        <p:spPr/>
        <p:txBody>
          <a:bodyPr/>
          <a:lstStyle/>
          <a:p>
            <a:r>
              <a:rPr lang="en-US"/>
              <a:t>Unit Controller Call Series © Sodexo, July 2024.  All rights Reserved</a:t>
            </a:r>
            <a:endParaRPr lang="en-US" dirty="0"/>
          </a:p>
        </p:txBody>
      </p:sp>
      <p:sp>
        <p:nvSpPr>
          <p:cNvPr id="6" name="Slide Number Placeholder 5">
            <a:extLst>
              <a:ext uri="{FF2B5EF4-FFF2-40B4-BE49-F238E27FC236}">
                <a16:creationId xmlns:a16="http://schemas.microsoft.com/office/drawing/2014/main" id="{2DD23029-F129-F56A-D337-92ABBDFCFACC}"/>
              </a:ext>
            </a:extLst>
          </p:cNvPr>
          <p:cNvSpPr>
            <a:spLocks noGrp="1"/>
          </p:cNvSpPr>
          <p:nvPr>
            <p:ph type="sldNum" sz="quarter" idx="12"/>
          </p:nvPr>
        </p:nvSpPr>
        <p:spPr/>
        <p:txBody>
          <a:bodyPr/>
          <a:lstStyle/>
          <a:p>
            <a:fld id="{B4C771F8-2517-468B-B246-795D9054CC4D}" type="slidenum">
              <a:rPr lang="en-US" smtClean="0"/>
              <a:t>‹#›</a:t>
            </a:fld>
            <a:endParaRPr lang="en-US" dirty="0"/>
          </a:p>
        </p:txBody>
      </p:sp>
    </p:spTree>
    <p:extLst>
      <p:ext uri="{BB962C8B-B14F-4D97-AF65-F5344CB8AC3E}">
        <p14:creationId xmlns:p14="http://schemas.microsoft.com/office/powerpoint/2010/main" val="57857324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2024.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789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2024.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20329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July 2024.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08620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8277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2024.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49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2024.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941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495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0486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172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6940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090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8032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0638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58706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_//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2024.  All rights Reserved</a:t>
            </a:r>
          </a:p>
        </p:txBody>
      </p:sp>
    </p:spTree>
    <p:extLst>
      <p:ext uri="{BB962C8B-B14F-4D97-AF65-F5344CB8AC3E}">
        <p14:creationId xmlns:p14="http://schemas.microsoft.com/office/powerpoint/2010/main" val="2239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0066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9691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473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47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547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441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3350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151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549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607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2024.  All rights Reserved</a:t>
            </a:r>
          </a:p>
        </p:txBody>
      </p:sp>
    </p:spTree>
    <p:extLst>
      <p:ext uri="{BB962C8B-B14F-4D97-AF65-F5344CB8AC3E}">
        <p14:creationId xmlns:p14="http://schemas.microsoft.com/office/powerpoint/2010/main" val="67195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9629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2053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844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068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958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1213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3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512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July 2024.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233177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July 2024.  All rights Reserved</a:t>
            </a:r>
          </a:p>
        </p:txBody>
      </p:sp>
    </p:spTree>
    <p:extLst>
      <p:ext uri="{BB962C8B-B14F-4D97-AF65-F5344CB8AC3E}">
        <p14:creationId xmlns:p14="http://schemas.microsoft.com/office/powerpoint/2010/main" val="27020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212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July 2024.  All rights Reserved</a:t>
            </a:r>
          </a:p>
        </p:txBody>
      </p:sp>
    </p:spTree>
    <p:extLst>
      <p:ext uri="{BB962C8B-B14F-4D97-AF65-F5344CB8AC3E}">
        <p14:creationId xmlns:p14="http://schemas.microsoft.com/office/powerpoint/2010/main" val="375190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2542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85726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127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83187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0859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18865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874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8531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9598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67121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757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11512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168532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271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4885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2681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9036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385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805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2332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July 2024.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422714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2024.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1478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30922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1503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1512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91929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8697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111777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27143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5123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79709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69820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_//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2024.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678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2381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53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9664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88070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03251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318992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315294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105876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July 2024.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09307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July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25797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18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214846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July 2024.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28360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404731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July 2024.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185026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319481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35300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80568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79593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30480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353644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1841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July 2024.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407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9391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05596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4868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5914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75721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2032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413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6902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92659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802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77025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82125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4158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0892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July 2024.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51644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2859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44674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31619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July 2024.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105427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7823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3534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131554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32169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July 2024.  All rights Reserved</a:t>
            </a:r>
            <a:endParaRPr lang="fr-FR" dirty="0">
              <a:solidFill>
                <a:srgbClr val="000000"/>
              </a:solidFill>
            </a:endParaRPr>
          </a:p>
        </p:txBody>
      </p:sp>
    </p:spTree>
    <p:extLst>
      <p:ext uri="{BB962C8B-B14F-4D97-AF65-F5344CB8AC3E}">
        <p14:creationId xmlns:p14="http://schemas.microsoft.com/office/powerpoint/2010/main" val="1249003647"/>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p:spPr>
        <p:txBody>
          <a:bodyPr lIns="0" tIns="0" rIns="0" bIns="0"/>
          <a:lstStyle>
            <a:lvl1pPr algn="ctr">
              <a:defRPr>
                <a:solidFill>
                  <a:schemeClr val="tx1">
                    <a:tint val="75000"/>
                  </a:schemeClr>
                </a:solidFill>
              </a:defRPr>
            </a:lvl1pPr>
          </a:lstStyle>
          <a:p>
            <a:r>
              <a:rPr lang="en-US"/>
              <a:t>Unit Controller Call Series © Sodexo, July 2024.  All rights Reserved</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25399">
              <a:spcBef>
                <a:spcPts val="15"/>
              </a:spcBef>
            </a:pPr>
            <a:fld id="{81D60167-4931-47E6-BA6A-407CBD079E47}" type="slidenum">
              <a:rPr lang="en-US" smtClean="0"/>
              <a:pPr marL="25399">
                <a:spcBef>
                  <a:spcPts val="15"/>
                </a:spcBef>
              </a:pPr>
              <a:t>‹#›</a:t>
            </a:fld>
            <a:r>
              <a:rPr lang="en-US" spc="-75"/>
              <a:t> </a:t>
            </a:r>
            <a:r>
              <a:rPr lang="en-US"/>
              <a:t>–</a:t>
            </a:r>
          </a:p>
        </p:txBody>
      </p:sp>
    </p:spTree>
    <p:extLst>
      <p:ext uri="{BB962C8B-B14F-4D97-AF65-F5344CB8AC3E}">
        <p14:creationId xmlns:p14="http://schemas.microsoft.com/office/powerpoint/2010/main" val="197539918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July 2024.  All rights Reserved</a:t>
            </a:r>
            <a:endParaRPr lang="en-US" dirty="0"/>
          </a:p>
        </p:txBody>
      </p:sp>
    </p:spTree>
    <p:extLst>
      <p:ext uri="{BB962C8B-B14F-4D97-AF65-F5344CB8AC3E}">
        <p14:creationId xmlns:p14="http://schemas.microsoft.com/office/powerpoint/2010/main" val="981563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4531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err="1"/>
              <a:t>amet</a:t>
            </a:r>
            <a:endParaRPr lang="en-US" noProof="0"/>
          </a:p>
          <a:p>
            <a:pPr lvl="1"/>
            <a:r>
              <a:rPr lang="en-US" noProof="0"/>
              <a:t>Second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5429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2883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20737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July 2024.  All rights Reserved</a:t>
            </a:r>
            <a:endParaRPr lang="en-US" noProof="0" dirty="0"/>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783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7184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3482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err="1"/>
              <a:t>Title</a:t>
            </a:r>
            <a:r>
              <a:rPr lang="fr-FR" noProof="0"/>
              <a:t>, </a:t>
            </a:r>
            <a:r>
              <a:rPr lang="fr-FR" noProof="0" err="1"/>
              <a:t>text</a:t>
            </a:r>
            <a:r>
              <a:rPr lang="fr-FR" noProof="0"/>
              <a:t> </a:t>
            </a:r>
            <a:r>
              <a:rPr lang="en-US" noProof="0"/>
              <a:t>level</a:t>
            </a:r>
            <a:r>
              <a:rPr lang="fr-FR" noProof="0"/>
              <a:t>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24366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521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79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2929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July 2024.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Tree>
    <p:extLst>
      <p:ext uri="{BB962C8B-B14F-4D97-AF65-F5344CB8AC3E}">
        <p14:creationId xmlns:p14="http://schemas.microsoft.com/office/powerpoint/2010/main" val="87203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1555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6362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4797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July 2024.  All rights Reserved</a:t>
            </a:r>
            <a:endParaRPr lang="en-US" noProof="0" dirty="0"/>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74047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161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566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a:t>
            </a:r>
            <a:r>
              <a:rPr lang="fr-FR" noProof="0"/>
              <a:t>ipsum</a:t>
            </a:r>
            <a:r>
              <a:rPr lang="fr-FR"/>
              <a:t>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en-US" noProof="0"/>
              <a:t>text</a:t>
            </a:r>
            <a:r>
              <a:rPr lang="fr-FR"/>
              <a:t> </a:t>
            </a:r>
            <a:r>
              <a:rPr lang="fr-FR" err="1"/>
              <a:t>level</a:t>
            </a:r>
            <a:r>
              <a:rPr lang="fr-FR"/>
              <a:t> 1</a:t>
            </a:r>
          </a:p>
        </p:txBody>
      </p:sp>
    </p:spTree>
    <p:extLst>
      <p:ext uri="{BB962C8B-B14F-4D97-AF65-F5344CB8AC3E}">
        <p14:creationId xmlns:p14="http://schemas.microsoft.com/office/powerpoint/2010/main" val="400735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1_//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0512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617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7233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1_//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71600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5473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456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81701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94070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23450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July 2024.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39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July 2024.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85211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July 2024.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153405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July 2024.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03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July 2024.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007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340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499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92512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8680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July 2024.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7264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487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6535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5784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559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9781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219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886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5910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82787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462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513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7681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22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6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586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327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July 2024.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552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368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073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59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11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86.xml"/><Relationship Id="rId13" Type="http://schemas.openxmlformats.org/officeDocument/2006/relationships/slideLayout" Target="../slideLayouts/slideLayout391.xml"/><Relationship Id="rId18" Type="http://schemas.openxmlformats.org/officeDocument/2006/relationships/slideLayout" Target="../slideLayouts/slideLayout396.xml"/><Relationship Id="rId26" Type="http://schemas.openxmlformats.org/officeDocument/2006/relationships/slideLayout" Target="../slideLayouts/slideLayout404.xml"/><Relationship Id="rId3" Type="http://schemas.openxmlformats.org/officeDocument/2006/relationships/slideLayout" Target="../slideLayouts/slideLayout381.xml"/><Relationship Id="rId21" Type="http://schemas.openxmlformats.org/officeDocument/2006/relationships/slideLayout" Target="../slideLayouts/slideLayout399.xml"/><Relationship Id="rId34" Type="http://schemas.openxmlformats.org/officeDocument/2006/relationships/slideLayout" Target="../slideLayouts/slideLayout412.xml"/><Relationship Id="rId7" Type="http://schemas.openxmlformats.org/officeDocument/2006/relationships/slideLayout" Target="../slideLayouts/slideLayout385.xml"/><Relationship Id="rId12" Type="http://schemas.openxmlformats.org/officeDocument/2006/relationships/slideLayout" Target="../slideLayouts/slideLayout390.xml"/><Relationship Id="rId17" Type="http://schemas.openxmlformats.org/officeDocument/2006/relationships/slideLayout" Target="../slideLayouts/slideLayout395.xml"/><Relationship Id="rId25" Type="http://schemas.openxmlformats.org/officeDocument/2006/relationships/slideLayout" Target="../slideLayouts/slideLayout403.xml"/><Relationship Id="rId33" Type="http://schemas.openxmlformats.org/officeDocument/2006/relationships/slideLayout" Target="../slideLayouts/slideLayout411.xml"/><Relationship Id="rId38" Type="http://schemas.openxmlformats.org/officeDocument/2006/relationships/image" Target="../media/image2.png"/><Relationship Id="rId2" Type="http://schemas.openxmlformats.org/officeDocument/2006/relationships/slideLayout" Target="../slideLayouts/slideLayout380.xml"/><Relationship Id="rId16" Type="http://schemas.openxmlformats.org/officeDocument/2006/relationships/slideLayout" Target="../slideLayouts/slideLayout394.xml"/><Relationship Id="rId20" Type="http://schemas.openxmlformats.org/officeDocument/2006/relationships/slideLayout" Target="../slideLayouts/slideLayout398.xml"/><Relationship Id="rId29" Type="http://schemas.openxmlformats.org/officeDocument/2006/relationships/slideLayout" Target="../slideLayouts/slideLayout407.xml"/><Relationship Id="rId1" Type="http://schemas.openxmlformats.org/officeDocument/2006/relationships/slideLayout" Target="../slideLayouts/slideLayout379.xml"/><Relationship Id="rId6" Type="http://schemas.openxmlformats.org/officeDocument/2006/relationships/slideLayout" Target="../slideLayouts/slideLayout384.xml"/><Relationship Id="rId11" Type="http://schemas.openxmlformats.org/officeDocument/2006/relationships/slideLayout" Target="../slideLayouts/slideLayout389.xml"/><Relationship Id="rId24" Type="http://schemas.openxmlformats.org/officeDocument/2006/relationships/slideLayout" Target="../slideLayouts/slideLayout402.xml"/><Relationship Id="rId32" Type="http://schemas.openxmlformats.org/officeDocument/2006/relationships/slideLayout" Target="../slideLayouts/slideLayout410.xml"/><Relationship Id="rId37" Type="http://schemas.openxmlformats.org/officeDocument/2006/relationships/image" Target="../media/image1.png"/><Relationship Id="rId5" Type="http://schemas.openxmlformats.org/officeDocument/2006/relationships/slideLayout" Target="../slideLayouts/slideLayout383.xml"/><Relationship Id="rId15" Type="http://schemas.openxmlformats.org/officeDocument/2006/relationships/slideLayout" Target="../slideLayouts/slideLayout393.xml"/><Relationship Id="rId23" Type="http://schemas.openxmlformats.org/officeDocument/2006/relationships/slideLayout" Target="../slideLayouts/slideLayout401.xml"/><Relationship Id="rId28" Type="http://schemas.openxmlformats.org/officeDocument/2006/relationships/slideLayout" Target="../slideLayouts/slideLayout406.xml"/><Relationship Id="rId36" Type="http://schemas.openxmlformats.org/officeDocument/2006/relationships/theme" Target="../theme/theme10.xml"/><Relationship Id="rId10" Type="http://schemas.openxmlformats.org/officeDocument/2006/relationships/slideLayout" Target="../slideLayouts/slideLayout388.xml"/><Relationship Id="rId19" Type="http://schemas.openxmlformats.org/officeDocument/2006/relationships/slideLayout" Target="../slideLayouts/slideLayout397.xml"/><Relationship Id="rId31" Type="http://schemas.openxmlformats.org/officeDocument/2006/relationships/slideLayout" Target="../slideLayouts/slideLayout409.xml"/><Relationship Id="rId4" Type="http://schemas.openxmlformats.org/officeDocument/2006/relationships/slideLayout" Target="../slideLayouts/slideLayout382.xml"/><Relationship Id="rId9" Type="http://schemas.openxmlformats.org/officeDocument/2006/relationships/slideLayout" Target="../slideLayouts/slideLayout387.xml"/><Relationship Id="rId14" Type="http://schemas.openxmlformats.org/officeDocument/2006/relationships/slideLayout" Target="../slideLayouts/slideLayout392.xml"/><Relationship Id="rId22" Type="http://schemas.openxmlformats.org/officeDocument/2006/relationships/slideLayout" Target="../slideLayouts/slideLayout400.xml"/><Relationship Id="rId27" Type="http://schemas.openxmlformats.org/officeDocument/2006/relationships/slideLayout" Target="../slideLayouts/slideLayout405.xml"/><Relationship Id="rId30" Type="http://schemas.openxmlformats.org/officeDocument/2006/relationships/slideLayout" Target="../slideLayouts/slideLayout408.xml"/><Relationship Id="rId35" Type="http://schemas.openxmlformats.org/officeDocument/2006/relationships/slideLayout" Target="../slideLayouts/slideLayout4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slideLayout" Target="../slideLayouts/slideLayout426.xml"/><Relationship Id="rId18" Type="http://schemas.openxmlformats.org/officeDocument/2006/relationships/slideLayout" Target="../slideLayouts/slideLayout431.xml"/><Relationship Id="rId26" Type="http://schemas.openxmlformats.org/officeDocument/2006/relationships/slideLayout" Target="../slideLayouts/slideLayout439.xml"/><Relationship Id="rId39" Type="http://schemas.openxmlformats.org/officeDocument/2006/relationships/slideLayout" Target="../slideLayouts/slideLayout452.xml"/><Relationship Id="rId3" Type="http://schemas.openxmlformats.org/officeDocument/2006/relationships/slideLayout" Target="../slideLayouts/slideLayout416.xml"/><Relationship Id="rId21" Type="http://schemas.openxmlformats.org/officeDocument/2006/relationships/slideLayout" Target="../slideLayouts/slideLayout434.xml"/><Relationship Id="rId34" Type="http://schemas.openxmlformats.org/officeDocument/2006/relationships/slideLayout" Target="../slideLayouts/slideLayout447.xml"/><Relationship Id="rId42" Type="http://schemas.openxmlformats.org/officeDocument/2006/relationships/theme" Target="../theme/theme11.xml"/><Relationship Id="rId7" Type="http://schemas.openxmlformats.org/officeDocument/2006/relationships/slideLayout" Target="../slideLayouts/slideLayout420.xml"/><Relationship Id="rId12" Type="http://schemas.openxmlformats.org/officeDocument/2006/relationships/slideLayout" Target="../slideLayouts/slideLayout425.xml"/><Relationship Id="rId17" Type="http://schemas.openxmlformats.org/officeDocument/2006/relationships/slideLayout" Target="../slideLayouts/slideLayout430.xml"/><Relationship Id="rId25" Type="http://schemas.openxmlformats.org/officeDocument/2006/relationships/slideLayout" Target="../slideLayouts/slideLayout438.xml"/><Relationship Id="rId33" Type="http://schemas.openxmlformats.org/officeDocument/2006/relationships/slideLayout" Target="../slideLayouts/slideLayout446.xml"/><Relationship Id="rId38" Type="http://schemas.openxmlformats.org/officeDocument/2006/relationships/slideLayout" Target="../slideLayouts/slideLayout451.xml"/><Relationship Id="rId2" Type="http://schemas.openxmlformats.org/officeDocument/2006/relationships/slideLayout" Target="../slideLayouts/slideLayout415.xml"/><Relationship Id="rId16" Type="http://schemas.openxmlformats.org/officeDocument/2006/relationships/slideLayout" Target="../slideLayouts/slideLayout429.xml"/><Relationship Id="rId20" Type="http://schemas.openxmlformats.org/officeDocument/2006/relationships/slideLayout" Target="../slideLayouts/slideLayout433.xml"/><Relationship Id="rId29" Type="http://schemas.openxmlformats.org/officeDocument/2006/relationships/slideLayout" Target="../slideLayouts/slideLayout442.xml"/><Relationship Id="rId41" Type="http://schemas.openxmlformats.org/officeDocument/2006/relationships/slideLayout" Target="../slideLayouts/slideLayout454.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24" Type="http://schemas.openxmlformats.org/officeDocument/2006/relationships/slideLayout" Target="../slideLayouts/slideLayout437.xml"/><Relationship Id="rId32" Type="http://schemas.openxmlformats.org/officeDocument/2006/relationships/slideLayout" Target="../slideLayouts/slideLayout445.xml"/><Relationship Id="rId37" Type="http://schemas.openxmlformats.org/officeDocument/2006/relationships/slideLayout" Target="../slideLayouts/slideLayout450.xml"/><Relationship Id="rId40" Type="http://schemas.openxmlformats.org/officeDocument/2006/relationships/slideLayout" Target="../slideLayouts/slideLayout453.xml"/><Relationship Id="rId5" Type="http://schemas.openxmlformats.org/officeDocument/2006/relationships/slideLayout" Target="../slideLayouts/slideLayout418.xml"/><Relationship Id="rId15" Type="http://schemas.openxmlformats.org/officeDocument/2006/relationships/slideLayout" Target="../slideLayouts/slideLayout428.xml"/><Relationship Id="rId23" Type="http://schemas.openxmlformats.org/officeDocument/2006/relationships/slideLayout" Target="../slideLayouts/slideLayout436.xml"/><Relationship Id="rId28" Type="http://schemas.openxmlformats.org/officeDocument/2006/relationships/slideLayout" Target="../slideLayouts/slideLayout441.xml"/><Relationship Id="rId36" Type="http://schemas.openxmlformats.org/officeDocument/2006/relationships/slideLayout" Target="../slideLayouts/slideLayout449.xml"/><Relationship Id="rId10" Type="http://schemas.openxmlformats.org/officeDocument/2006/relationships/slideLayout" Target="../slideLayouts/slideLayout423.xml"/><Relationship Id="rId19" Type="http://schemas.openxmlformats.org/officeDocument/2006/relationships/slideLayout" Target="../slideLayouts/slideLayout432.xml"/><Relationship Id="rId31" Type="http://schemas.openxmlformats.org/officeDocument/2006/relationships/slideLayout" Target="../slideLayouts/slideLayout444.xml"/><Relationship Id="rId4" Type="http://schemas.openxmlformats.org/officeDocument/2006/relationships/slideLayout" Target="../slideLayouts/slideLayout417.xml"/><Relationship Id="rId9" Type="http://schemas.openxmlformats.org/officeDocument/2006/relationships/slideLayout" Target="../slideLayouts/slideLayout422.xml"/><Relationship Id="rId14" Type="http://schemas.openxmlformats.org/officeDocument/2006/relationships/slideLayout" Target="../slideLayouts/slideLayout427.xml"/><Relationship Id="rId22" Type="http://schemas.openxmlformats.org/officeDocument/2006/relationships/slideLayout" Target="../slideLayouts/slideLayout435.xml"/><Relationship Id="rId27" Type="http://schemas.openxmlformats.org/officeDocument/2006/relationships/slideLayout" Target="../slideLayouts/slideLayout440.xml"/><Relationship Id="rId30" Type="http://schemas.openxmlformats.org/officeDocument/2006/relationships/slideLayout" Target="../slideLayouts/slideLayout443.xml"/><Relationship Id="rId35" Type="http://schemas.openxmlformats.org/officeDocument/2006/relationships/slideLayout" Target="../slideLayouts/slideLayout44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6.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slideLayout" Target="../slideLayouts/slideLayout120.xml"/><Relationship Id="rId55" Type="http://schemas.openxmlformats.org/officeDocument/2006/relationships/slideLayout" Target="../slideLayouts/slideLayout125.xml"/><Relationship Id="rId63" Type="http://schemas.openxmlformats.org/officeDocument/2006/relationships/slideLayout" Target="../slideLayouts/slideLayout133.xml"/><Relationship Id="rId68" Type="http://schemas.openxmlformats.org/officeDocument/2006/relationships/slideLayout" Target="../slideLayouts/slideLayout138.xml"/><Relationship Id="rId76" Type="http://schemas.openxmlformats.org/officeDocument/2006/relationships/slideLayout" Target="../slideLayouts/slideLayout146.xml"/><Relationship Id="rId84" Type="http://schemas.openxmlformats.org/officeDocument/2006/relationships/slideLayout" Target="../slideLayouts/slideLayout154.xml"/><Relationship Id="rId89" Type="http://schemas.openxmlformats.org/officeDocument/2006/relationships/slideLayout" Target="../slideLayouts/slideLayout159.xml"/><Relationship Id="rId97" Type="http://schemas.openxmlformats.org/officeDocument/2006/relationships/image" Target="../media/image1.png"/><Relationship Id="rId7" Type="http://schemas.openxmlformats.org/officeDocument/2006/relationships/slideLayout" Target="../slideLayouts/slideLayout77.xml"/><Relationship Id="rId71" Type="http://schemas.openxmlformats.org/officeDocument/2006/relationships/slideLayout" Target="../slideLayouts/slideLayout141.xml"/><Relationship Id="rId92" Type="http://schemas.openxmlformats.org/officeDocument/2006/relationships/slideLayout" Target="../slideLayouts/slideLayout162.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9" Type="http://schemas.openxmlformats.org/officeDocument/2006/relationships/slideLayout" Target="../slideLayouts/slideLayout99.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slideLayout" Target="../slideLayouts/slideLayout123.xml"/><Relationship Id="rId58" Type="http://schemas.openxmlformats.org/officeDocument/2006/relationships/slideLayout" Target="../slideLayouts/slideLayout128.xml"/><Relationship Id="rId66" Type="http://schemas.openxmlformats.org/officeDocument/2006/relationships/slideLayout" Target="../slideLayouts/slideLayout136.xml"/><Relationship Id="rId74" Type="http://schemas.openxmlformats.org/officeDocument/2006/relationships/slideLayout" Target="../slideLayouts/slideLayout144.xml"/><Relationship Id="rId79" Type="http://schemas.openxmlformats.org/officeDocument/2006/relationships/slideLayout" Target="../slideLayouts/slideLayout149.xml"/><Relationship Id="rId87" Type="http://schemas.openxmlformats.org/officeDocument/2006/relationships/slideLayout" Target="../slideLayouts/slideLayout157.xml"/><Relationship Id="rId5" Type="http://schemas.openxmlformats.org/officeDocument/2006/relationships/slideLayout" Target="../slideLayouts/slideLayout75.xml"/><Relationship Id="rId61" Type="http://schemas.openxmlformats.org/officeDocument/2006/relationships/slideLayout" Target="../slideLayouts/slideLayout131.xml"/><Relationship Id="rId82" Type="http://schemas.openxmlformats.org/officeDocument/2006/relationships/slideLayout" Target="../slideLayouts/slideLayout152.xml"/><Relationship Id="rId90" Type="http://schemas.openxmlformats.org/officeDocument/2006/relationships/slideLayout" Target="../slideLayouts/slideLayout160.xml"/><Relationship Id="rId95" Type="http://schemas.openxmlformats.org/officeDocument/2006/relationships/slideLayout" Target="../slideLayouts/slideLayout165.xml"/><Relationship Id="rId19" Type="http://schemas.openxmlformats.org/officeDocument/2006/relationships/slideLayout" Target="../slideLayouts/slideLayout8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56" Type="http://schemas.openxmlformats.org/officeDocument/2006/relationships/slideLayout" Target="../slideLayouts/slideLayout126.xml"/><Relationship Id="rId64" Type="http://schemas.openxmlformats.org/officeDocument/2006/relationships/slideLayout" Target="../slideLayouts/slideLayout134.xml"/><Relationship Id="rId69" Type="http://schemas.openxmlformats.org/officeDocument/2006/relationships/slideLayout" Target="../slideLayouts/slideLayout139.xml"/><Relationship Id="rId77" Type="http://schemas.openxmlformats.org/officeDocument/2006/relationships/slideLayout" Target="../slideLayouts/slideLayout147.xml"/><Relationship Id="rId8" Type="http://schemas.openxmlformats.org/officeDocument/2006/relationships/slideLayout" Target="../slideLayouts/slideLayout78.xml"/><Relationship Id="rId51" Type="http://schemas.openxmlformats.org/officeDocument/2006/relationships/slideLayout" Target="../slideLayouts/slideLayout121.xml"/><Relationship Id="rId72" Type="http://schemas.openxmlformats.org/officeDocument/2006/relationships/slideLayout" Target="../slideLayouts/slideLayout142.xml"/><Relationship Id="rId80" Type="http://schemas.openxmlformats.org/officeDocument/2006/relationships/slideLayout" Target="../slideLayouts/slideLayout150.xml"/><Relationship Id="rId85" Type="http://schemas.openxmlformats.org/officeDocument/2006/relationships/slideLayout" Target="../slideLayouts/slideLayout155.xml"/><Relationship Id="rId93" Type="http://schemas.openxmlformats.org/officeDocument/2006/relationships/slideLayout" Target="../slideLayouts/slideLayout163.xml"/><Relationship Id="rId3" Type="http://schemas.openxmlformats.org/officeDocument/2006/relationships/slideLayout" Target="../slideLayouts/slideLayout73.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59" Type="http://schemas.openxmlformats.org/officeDocument/2006/relationships/slideLayout" Target="../slideLayouts/slideLayout129.xml"/><Relationship Id="rId67" Type="http://schemas.openxmlformats.org/officeDocument/2006/relationships/slideLayout" Target="../slideLayouts/slideLayout137.xml"/><Relationship Id="rId20" Type="http://schemas.openxmlformats.org/officeDocument/2006/relationships/slideLayout" Target="../slideLayouts/slideLayout90.xml"/><Relationship Id="rId41" Type="http://schemas.openxmlformats.org/officeDocument/2006/relationships/slideLayout" Target="../slideLayouts/slideLayout111.xml"/><Relationship Id="rId54" Type="http://schemas.openxmlformats.org/officeDocument/2006/relationships/slideLayout" Target="../slideLayouts/slideLayout124.xml"/><Relationship Id="rId62" Type="http://schemas.openxmlformats.org/officeDocument/2006/relationships/slideLayout" Target="../slideLayouts/slideLayout132.xml"/><Relationship Id="rId70" Type="http://schemas.openxmlformats.org/officeDocument/2006/relationships/slideLayout" Target="../slideLayouts/slideLayout140.xml"/><Relationship Id="rId75" Type="http://schemas.openxmlformats.org/officeDocument/2006/relationships/slideLayout" Target="../slideLayouts/slideLayout145.xml"/><Relationship Id="rId83" Type="http://schemas.openxmlformats.org/officeDocument/2006/relationships/slideLayout" Target="../slideLayouts/slideLayout153.xml"/><Relationship Id="rId88" Type="http://schemas.openxmlformats.org/officeDocument/2006/relationships/slideLayout" Target="../slideLayouts/slideLayout158.xml"/><Relationship Id="rId91" Type="http://schemas.openxmlformats.org/officeDocument/2006/relationships/slideLayout" Target="../slideLayouts/slideLayout161.xml"/><Relationship Id="rId96" Type="http://schemas.openxmlformats.org/officeDocument/2006/relationships/theme" Target="../theme/theme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57" Type="http://schemas.openxmlformats.org/officeDocument/2006/relationships/slideLayout" Target="../slideLayouts/slideLayout127.xml"/><Relationship Id="rId10" Type="http://schemas.openxmlformats.org/officeDocument/2006/relationships/slideLayout" Target="../slideLayouts/slideLayout80.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60" Type="http://schemas.openxmlformats.org/officeDocument/2006/relationships/slideLayout" Target="../slideLayouts/slideLayout130.xml"/><Relationship Id="rId65" Type="http://schemas.openxmlformats.org/officeDocument/2006/relationships/slideLayout" Target="../slideLayouts/slideLayout135.xml"/><Relationship Id="rId73" Type="http://schemas.openxmlformats.org/officeDocument/2006/relationships/slideLayout" Target="../slideLayouts/slideLayout143.xml"/><Relationship Id="rId78" Type="http://schemas.openxmlformats.org/officeDocument/2006/relationships/slideLayout" Target="../slideLayouts/slideLayout148.xml"/><Relationship Id="rId81" Type="http://schemas.openxmlformats.org/officeDocument/2006/relationships/slideLayout" Target="../slideLayouts/slideLayout151.xml"/><Relationship Id="rId86" Type="http://schemas.openxmlformats.org/officeDocument/2006/relationships/slideLayout" Target="../slideLayouts/slideLayout156.xml"/><Relationship Id="rId94" Type="http://schemas.openxmlformats.org/officeDocument/2006/relationships/slideLayout" Target="../slideLayouts/slideLayout164.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9" Type="http://schemas.openxmlformats.org/officeDocument/2006/relationships/slideLayout" Target="../slideLayouts/slideLayout1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38" Type="http://schemas.openxmlformats.org/officeDocument/2006/relationships/image" Target="../media/image2.png"/><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image" Target="../media/image1.png"/><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theme" Target="../theme/theme3.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tags" Target="../tags/tag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theme" Target="../theme/theme4.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37" Type="http://schemas.openxmlformats.org/officeDocument/2006/relationships/image" Target="../media/image9.emf"/><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oleObject" Target="../embeddings/oleObject1.bin"/><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34" Type="http://schemas.openxmlformats.org/officeDocument/2006/relationships/slideLayout" Target="../slideLayouts/slideLayout266.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33" Type="http://schemas.openxmlformats.org/officeDocument/2006/relationships/slideLayout" Target="../slideLayouts/slideLayout265.xml"/><Relationship Id="rId38" Type="http://schemas.openxmlformats.org/officeDocument/2006/relationships/image" Target="../media/image2.png"/><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32" Type="http://schemas.openxmlformats.org/officeDocument/2006/relationships/slideLayout" Target="../slideLayouts/slideLayout264.xml"/><Relationship Id="rId37" Type="http://schemas.openxmlformats.org/officeDocument/2006/relationships/image" Target="../media/image1.png"/><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36" Type="http://schemas.openxmlformats.org/officeDocument/2006/relationships/theme" Target="../theme/theme5.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31" Type="http://schemas.openxmlformats.org/officeDocument/2006/relationships/slideLayout" Target="../slideLayouts/slideLayout263.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slideLayout" Target="../slideLayouts/slideLayout262.xml"/><Relationship Id="rId35" Type="http://schemas.openxmlformats.org/officeDocument/2006/relationships/slideLayout" Target="../slideLayouts/slideLayout2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18" Type="http://schemas.openxmlformats.org/officeDocument/2006/relationships/slideLayout" Target="../slideLayouts/slideLayout285.xml"/><Relationship Id="rId26" Type="http://schemas.openxmlformats.org/officeDocument/2006/relationships/slideLayout" Target="../slideLayouts/slideLayout293.xml"/><Relationship Id="rId39" Type="http://schemas.openxmlformats.org/officeDocument/2006/relationships/image" Target="../media/image2.png"/><Relationship Id="rId3" Type="http://schemas.openxmlformats.org/officeDocument/2006/relationships/slideLayout" Target="../slideLayouts/slideLayout270.xml"/><Relationship Id="rId21" Type="http://schemas.openxmlformats.org/officeDocument/2006/relationships/slideLayout" Target="../slideLayouts/slideLayout288.xml"/><Relationship Id="rId34" Type="http://schemas.openxmlformats.org/officeDocument/2006/relationships/slideLayout" Target="../slideLayouts/slideLayout301.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17" Type="http://schemas.openxmlformats.org/officeDocument/2006/relationships/slideLayout" Target="../slideLayouts/slideLayout284.xml"/><Relationship Id="rId25" Type="http://schemas.openxmlformats.org/officeDocument/2006/relationships/slideLayout" Target="../slideLayouts/slideLayout292.xml"/><Relationship Id="rId33" Type="http://schemas.openxmlformats.org/officeDocument/2006/relationships/slideLayout" Target="../slideLayouts/slideLayout300.xml"/><Relationship Id="rId38" Type="http://schemas.openxmlformats.org/officeDocument/2006/relationships/image" Target="../media/image1.png"/><Relationship Id="rId2" Type="http://schemas.openxmlformats.org/officeDocument/2006/relationships/slideLayout" Target="../slideLayouts/slideLayout269.xml"/><Relationship Id="rId16" Type="http://schemas.openxmlformats.org/officeDocument/2006/relationships/slideLayout" Target="../slideLayouts/slideLayout283.xml"/><Relationship Id="rId20" Type="http://schemas.openxmlformats.org/officeDocument/2006/relationships/slideLayout" Target="../slideLayouts/slideLayout287.xml"/><Relationship Id="rId29" Type="http://schemas.openxmlformats.org/officeDocument/2006/relationships/slideLayout" Target="../slideLayouts/slideLayout296.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24" Type="http://schemas.openxmlformats.org/officeDocument/2006/relationships/slideLayout" Target="../slideLayouts/slideLayout291.xml"/><Relationship Id="rId32" Type="http://schemas.openxmlformats.org/officeDocument/2006/relationships/slideLayout" Target="../slideLayouts/slideLayout299.xml"/><Relationship Id="rId37" Type="http://schemas.openxmlformats.org/officeDocument/2006/relationships/theme" Target="../theme/theme6.xml"/><Relationship Id="rId5" Type="http://schemas.openxmlformats.org/officeDocument/2006/relationships/slideLayout" Target="../slideLayouts/slideLayout272.xml"/><Relationship Id="rId15" Type="http://schemas.openxmlformats.org/officeDocument/2006/relationships/slideLayout" Target="../slideLayouts/slideLayout282.xml"/><Relationship Id="rId23" Type="http://schemas.openxmlformats.org/officeDocument/2006/relationships/slideLayout" Target="../slideLayouts/slideLayout290.xml"/><Relationship Id="rId28" Type="http://schemas.openxmlformats.org/officeDocument/2006/relationships/slideLayout" Target="../slideLayouts/slideLayout295.xml"/><Relationship Id="rId36" Type="http://schemas.openxmlformats.org/officeDocument/2006/relationships/slideLayout" Target="../slideLayouts/slideLayout303.xml"/><Relationship Id="rId10" Type="http://schemas.openxmlformats.org/officeDocument/2006/relationships/slideLayout" Target="../slideLayouts/slideLayout277.xml"/><Relationship Id="rId19" Type="http://schemas.openxmlformats.org/officeDocument/2006/relationships/slideLayout" Target="../slideLayouts/slideLayout286.xml"/><Relationship Id="rId31" Type="http://schemas.openxmlformats.org/officeDocument/2006/relationships/slideLayout" Target="../slideLayouts/slideLayout298.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slideLayout" Target="../slideLayouts/slideLayout281.xml"/><Relationship Id="rId22" Type="http://schemas.openxmlformats.org/officeDocument/2006/relationships/slideLayout" Target="../slideLayouts/slideLayout289.xml"/><Relationship Id="rId27" Type="http://schemas.openxmlformats.org/officeDocument/2006/relationships/slideLayout" Target="../slideLayouts/slideLayout294.xml"/><Relationship Id="rId30" Type="http://schemas.openxmlformats.org/officeDocument/2006/relationships/slideLayout" Target="../slideLayouts/slideLayout297.xml"/><Relationship Id="rId35" Type="http://schemas.openxmlformats.org/officeDocument/2006/relationships/slideLayout" Target="../slideLayouts/slideLayout3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slideLayout" Target="../slideLayouts/slideLayout316.xml"/><Relationship Id="rId18" Type="http://schemas.openxmlformats.org/officeDocument/2006/relationships/slideLayout" Target="../slideLayouts/slideLayout321.xml"/><Relationship Id="rId26" Type="http://schemas.openxmlformats.org/officeDocument/2006/relationships/slideLayout" Target="../slideLayouts/slideLayout329.xml"/><Relationship Id="rId3" Type="http://schemas.openxmlformats.org/officeDocument/2006/relationships/slideLayout" Target="../slideLayouts/slideLayout306.xml"/><Relationship Id="rId21" Type="http://schemas.openxmlformats.org/officeDocument/2006/relationships/slideLayout" Target="../slideLayouts/slideLayout324.xml"/><Relationship Id="rId34" Type="http://schemas.openxmlformats.org/officeDocument/2006/relationships/image" Target="../media/image1.png"/><Relationship Id="rId7" Type="http://schemas.openxmlformats.org/officeDocument/2006/relationships/slideLayout" Target="../slideLayouts/slideLayout310.xml"/><Relationship Id="rId12" Type="http://schemas.openxmlformats.org/officeDocument/2006/relationships/slideLayout" Target="../slideLayouts/slideLayout315.xml"/><Relationship Id="rId17" Type="http://schemas.openxmlformats.org/officeDocument/2006/relationships/slideLayout" Target="../slideLayouts/slideLayout320.xml"/><Relationship Id="rId25" Type="http://schemas.openxmlformats.org/officeDocument/2006/relationships/slideLayout" Target="../slideLayouts/slideLayout328.xml"/><Relationship Id="rId33" Type="http://schemas.openxmlformats.org/officeDocument/2006/relationships/theme" Target="../theme/theme7.xml"/><Relationship Id="rId2" Type="http://schemas.openxmlformats.org/officeDocument/2006/relationships/slideLayout" Target="../slideLayouts/slideLayout305.xml"/><Relationship Id="rId16" Type="http://schemas.openxmlformats.org/officeDocument/2006/relationships/slideLayout" Target="../slideLayouts/slideLayout319.xml"/><Relationship Id="rId20" Type="http://schemas.openxmlformats.org/officeDocument/2006/relationships/slideLayout" Target="../slideLayouts/slideLayout323.xml"/><Relationship Id="rId29" Type="http://schemas.openxmlformats.org/officeDocument/2006/relationships/slideLayout" Target="../slideLayouts/slideLayout332.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24" Type="http://schemas.openxmlformats.org/officeDocument/2006/relationships/slideLayout" Target="../slideLayouts/slideLayout327.xml"/><Relationship Id="rId32" Type="http://schemas.openxmlformats.org/officeDocument/2006/relationships/slideLayout" Target="../slideLayouts/slideLayout335.xml"/><Relationship Id="rId5" Type="http://schemas.openxmlformats.org/officeDocument/2006/relationships/slideLayout" Target="../slideLayouts/slideLayout308.xml"/><Relationship Id="rId15" Type="http://schemas.openxmlformats.org/officeDocument/2006/relationships/slideLayout" Target="../slideLayouts/slideLayout318.xml"/><Relationship Id="rId23" Type="http://schemas.openxmlformats.org/officeDocument/2006/relationships/slideLayout" Target="../slideLayouts/slideLayout326.xml"/><Relationship Id="rId28" Type="http://schemas.openxmlformats.org/officeDocument/2006/relationships/slideLayout" Target="../slideLayouts/slideLayout331.xml"/><Relationship Id="rId10" Type="http://schemas.openxmlformats.org/officeDocument/2006/relationships/slideLayout" Target="../slideLayouts/slideLayout313.xml"/><Relationship Id="rId19" Type="http://schemas.openxmlformats.org/officeDocument/2006/relationships/slideLayout" Target="../slideLayouts/slideLayout322.xml"/><Relationship Id="rId31" Type="http://schemas.openxmlformats.org/officeDocument/2006/relationships/slideLayout" Target="../slideLayouts/slideLayout334.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slideLayout" Target="../slideLayouts/slideLayout317.xml"/><Relationship Id="rId22" Type="http://schemas.openxmlformats.org/officeDocument/2006/relationships/slideLayout" Target="../slideLayouts/slideLayout325.xml"/><Relationship Id="rId27" Type="http://schemas.openxmlformats.org/officeDocument/2006/relationships/slideLayout" Target="../slideLayouts/slideLayout330.xml"/><Relationship Id="rId30" Type="http://schemas.openxmlformats.org/officeDocument/2006/relationships/slideLayout" Target="../slideLayouts/slideLayout3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4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heme" Target="../theme/theme8.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54.xml"/><Relationship Id="rId13" Type="http://schemas.openxmlformats.org/officeDocument/2006/relationships/slideLayout" Target="../slideLayouts/slideLayout359.xml"/><Relationship Id="rId18" Type="http://schemas.openxmlformats.org/officeDocument/2006/relationships/slideLayout" Target="../slideLayouts/slideLayout364.xml"/><Relationship Id="rId26" Type="http://schemas.openxmlformats.org/officeDocument/2006/relationships/slideLayout" Target="../slideLayouts/slideLayout372.xml"/><Relationship Id="rId3" Type="http://schemas.openxmlformats.org/officeDocument/2006/relationships/slideLayout" Target="../slideLayouts/slideLayout349.xml"/><Relationship Id="rId21" Type="http://schemas.openxmlformats.org/officeDocument/2006/relationships/slideLayout" Target="../slideLayouts/slideLayout367.xml"/><Relationship Id="rId34" Type="http://schemas.openxmlformats.org/officeDocument/2006/relationships/image" Target="../media/image1.png"/><Relationship Id="rId7" Type="http://schemas.openxmlformats.org/officeDocument/2006/relationships/slideLayout" Target="../slideLayouts/slideLayout353.xml"/><Relationship Id="rId12" Type="http://schemas.openxmlformats.org/officeDocument/2006/relationships/slideLayout" Target="../slideLayouts/slideLayout358.xml"/><Relationship Id="rId17" Type="http://schemas.openxmlformats.org/officeDocument/2006/relationships/slideLayout" Target="../slideLayouts/slideLayout363.xml"/><Relationship Id="rId25" Type="http://schemas.openxmlformats.org/officeDocument/2006/relationships/slideLayout" Target="../slideLayouts/slideLayout371.xml"/><Relationship Id="rId33" Type="http://schemas.openxmlformats.org/officeDocument/2006/relationships/theme" Target="../theme/theme9.xml"/><Relationship Id="rId2" Type="http://schemas.openxmlformats.org/officeDocument/2006/relationships/slideLayout" Target="../slideLayouts/slideLayout348.xml"/><Relationship Id="rId16" Type="http://schemas.openxmlformats.org/officeDocument/2006/relationships/slideLayout" Target="../slideLayouts/slideLayout362.xml"/><Relationship Id="rId20" Type="http://schemas.openxmlformats.org/officeDocument/2006/relationships/slideLayout" Target="../slideLayouts/slideLayout366.xml"/><Relationship Id="rId29" Type="http://schemas.openxmlformats.org/officeDocument/2006/relationships/slideLayout" Target="../slideLayouts/slideLayout375.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24" Type="http://schemas.openxmlformats.org/officeDocument/2006/relationships/slideLayout" Target="../slideLayouts/slideLayout370.xml"/><Relationship Id="rId32" Type="http://schemas.openxmlformats.org/officeDocument/2006/relationships/slideLayout" Target="../slideLayouts/slideLayout378.xml"/><Relationship Id="rId5" Type="http://schemas.openxmlformats.org/officeDocument/2006/relationships/slideLayout" Target="../slideLayouts/slideLayout351.xml"/><Relationship Id="rId15" Type="http://schemas.openxmlformats.org/officeDocument/2006/relationships/slideLayout" Target="../slideLayouts/slideLayout361.xml"/><Relationship Id="rId23" Type="http://schemas.openxmlformats.org/officeDocument/2006/relationships/slideLayout" Target="../slideLayouts/slideLayout369.xml"/><Relationship Id="rId28" Type="http://schemas.openxmlformats.org/officeDocument/2006/relationships/slideLayout" Target="../slideLayouts/slideLayout374.xml"/><Relationship Id="rId10" Type="http://schemas.openxmlformats.org/officeDocument/2006/relationships/slideLayout" Target="../slideLayouts/slideLayout356.xml"/><Relationship Id="rId19" Type="http://schemas.openxmlformats.org/officeDocument/2006/relationships/slideLayout" Target="../slideLayouts/slideLayout365.xml"/><Relationship Id="rId31" Type="http://schemas.openxmlformats.org/officeDocument/2006/relationships/slideLayout" Target="../slideLayouts/slideLayout377.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slideLayout" Target="../slideLayouts/slideLayout360.xml"/><Relationship Id="rId22" Type="http://schemas.openxmlformats.org/officeDocument/2006/relationships/slideLayout" Target="../slideLayouts/slideLayout368.xml"/><Relationship Id="rId27" Type="http://schemas.openxmlformats.org/officeDocument/2006/relationships/slideLayout" Target="../slideLayouts/slideLayout373.xml"/><Relationship Id="rId30" Type="http://schemas.openxmlformats.org/officeDocument/2006/relationships/slideLayout" Target="../slideLayouts/slideLayout3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72">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July 2024.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73"/>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177247593"/>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 id="2147483730" r:id="rId33"/>
    <p:sldLayoutId id="2147483731" r:id="rId34"/>
    <p:sldLayoutId id="2147483732"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3" r:id="rId64"/>
    <p:sldLayoutId id="2147483764" r:id="rId65"/>
    <p:sldLayoutId id="2147483765" r:id="rId66"/>
    <p:sldLayoutId id="2147483766" r:id="rId67"/>
    <p:sldLayoutId id="2147483767" r:id="rId68"/>
    <p:sldLayoutId id="2147483768" r:id="rId69"/>
    <p:sldLayoutId id="2147483769" r:id="rId7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July 2024.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1197801565"/>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 id="2147484728" r:id="rId13"/>
    <p:sldLayoutId id="2147484729" r:id="rId14"/>
    <p:sldLayoutId id="2147484730" r:id="rId15"/>
    <p:sldLayoutId id="2147484731" r:id="rId16"/>
    <p:sldLayoutId id="2147484732" r:id="rId17"/>
    <p:sldLayoutId id="2147484733" r:id="rId18"/>
    <p:sldLayoutId id="2147484734" r:id="rId19"/>
    <p:sldLayoutId id="2147484735" r:id="rId20"/>
    <p:sldLayoutId id="2147484736" r:id="rId21"/>
    <p:sldLayoutId id="2147484737" r:id="rId22"/>
    <p:sldLayoutId id="2147484738" r:id="rId23"/>
    <p:sldLayoutId id="2147484739" r:id="rId24"/>
    <p:sldLayoutId id="2147484740" r:id="rId25"/>
    <p:sldLayoutId id="2147484741" r:id="rId26"/>
    <p:sldLayoutId id="2147484742" r:id="rId27"/>
    <p:sldLayoutId id="2147484743" r:id="rId28"/>
    <p:sldLayoutId id="2147484744" r:id="rId29"/>
    <p:sldLayoutId id="2147484745" r:id="rId30"/>
    <p:sldLayoutId id="2147484746" r:id="rId31"/>
    <p:sldLayoutId id="2147484747" r:id="rId32"/>
    <p:sldLayoutId id="2147484748" r:id="rId33"/>
    <p:sldLayoutId id="2147484749" r:id="rId34"/>
    <p:sldLayoutId id="2147484750"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July 2024.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114372697"/>
      </p:ext>
    </p:extLst>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 id="2147484763" r:id="rId12"/>
    <p:sldLayoutId id="2147484764" r:id="rId13"/>
    <p:sldLayoutId id="2147484765" r:id="rId14"/>
    <p:sldLayoutId id="2147484766" r:id="rId15"/>
    <p:sldLayoutId id="2147484767" r:id="rId16"/>
    <p:sldLayoutId id="2147484768" r:id="rId17"/>
    <p:sldLayoutId id="2147484769" r:id="rId18"/>
    <p:sldLayoutId id="2147484770" r:id="rId19"/>
    <p:sldLayoutId id="2147484771" r:id="rId20"/>
    <p:sldLayoutId id="2147484772" r:id="rId21"/>
    <p:sldLayoutId id="2147484773" r:id="rId22"/>
    <p:sldLayoutId id="2147484774" r:id="rId23"/>
    <p:sldLayoutId id="2147484775" r:id="rId24"/>
    <p:sldLayoutId id="2147484776" r:id="rId25"/>
    <p:sldLayoutId id="2147484777" r:id="rId26"/>
    <p:sldLayoutId id="2147484778" r:id="rId27"/>
    <p:sldLayoutId id="2147484779" r:id="rId28"/>
    <p:sldLayoutId id="2147484780" r:id="rId29"/>
    <p:sldLayoutId id="2147484781" r:id="rId30"/>
    <p:sldLayoutId id="2147484782" r:id="rId31"/>
    <p:sldLayoutId id="2147484783" r:id="rId32"/>
    <p:sldLayoutId id="2147484784" r:id="rId33"/>
    <p:sldLayoutId id="2147484785" r:id="rId34"/>
    <p:sldLayoutId id="2147484786" r:id="rId35"/>
    <p:sldLayoutId id="2147484787" r:id="rId36"/>
    <p:sldLayoutId id="2147484788" r:id="rId37"/>
    <p:sldLayoutId id="2147484789" r:id="rId38"/>
    <p:sldLayoutId id="2147484790" r:id="rId39"/>
    <p:sldLayoutId id="2147484791" r:id="rId40"/>
    <p:sldLayoutId id="2147484792" r:id="rId4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9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2024.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820725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 id="2147483886" r:id="rId18"/>
    <p:sldLayoutId id="2147483887" r:id="rId19"/>
    <p:sldLayoutId id="2147483888" r:id="rId20"/>
    <p:sldLayoutId id="2147483889" r:id="rId21"/>
    <p:sldLayoutId id="2147483890" r:id="rId22"/>
    <p:sldLayoutId id="2147483891" r:id="rId23"/>
    <p:sldLayoutId id="2147483892" r:id="rId24"/>
    <p:sldLayoutId id="2147483893" r:id="rId25"/>
    <p:sldLayoutId id="2147483894" r:id="rId26"/>
    <p:sldLayoutId id="2147483895" r:id="rId27"/>
    <p:sldLayoutId id="2147483896" r:id="rId28"/>
    <p:sldLayoutId id="2147483897" r:id="rId29"/>
    <p:sldLayoutId id="2147483898" r:id="rId30"/>
    <p:sldLayoutId id="2147483899" r:id="rId31"/>
    <p:sldLayoutId id="2147484363" r:id="rId32"/>
    <p:sldLayoutId id="2147484364" r:id="rId33"/>
    <p:sldLayoutId id="2147484365" r:id="rId34"/>
    <p:sldLayoutId id="2147484366" r:id="rId35"/>
    <p:sldLayoutId id="2147484367" r:id="rId36"/>
    <p:sldLayoutId id="2147484368" r:id="rId37"/>
    <p:sldLayoutId id="2147484369" r:id="rId38"/>
    <p:sldLayoutId id="2147484370" r:id="rId39"/>
    <p:sldLayoutId id="2147484371" r:id="rId40"/>
    <p:sldLayoutId id="2147484372" r:id="rId41"/>
    <p:sldLayoutId id="2147484373" r:id="rId42"/>
    <p:sldLayoutId id="2147484374" r:id="rId43"/>
    <p:sldLayoutId id="2147484375" r:id="rId44"/>
    <p:sldLayoutId id="2147484376" r:id="rId45"/>
    <p:sldLayoutId id="2147484377" r:id="rId46"/>
    <p:sldLayoutId id="2147484378" r:id="rId47"/>
    <p:sldLayoutId id="2147484379" r:id="rId48"/>
    <p:sldLayoutId id="2147484380" r:id="rId49"/>
    <p:sldLayoutId id="2147484381" r:id="rId50"/>
    <p:sldLayoutId id="2147484382" r:id="rId51"/>
    <p:sldLayoutId id="2147484383" r:id="rId52"/>
    <p:sldLayoutId id="2147484384" r:id="rId53"/>
    <p:sldLayoutId id="2147484385" r:id="rId54"/>
    <p:sldLayoutId id="2147484386" r:id="rId55"/>
    <p:sldLayoutId id="2147484387" r:id="rId56"/>
    <p:sldLayoutId id="2147484388" r:id="rId57"/>
    <p:sldLayoutId id="2147484389" r:id="rId58"/>
    <p:sldLayoutId id="2147484390" r:id="rId59"/>
    <p:sldLayoutId id="2147484391" r:id="rId60"/>
    <p:sldLayoutId id="2147484392" r:id="rId61"/>
    <p:sldLayoutId id="2147484393" r:id="rId62"/>
    <p:sldLayoutId id="2147484394" r:id="rId63"/>
    <p:sldLayoutId id="2147484566" r:id="rId64"/>
    <p:sldLayoutId id="2147484567" r:id="rId65"/>
    <p:sldLayoutId id="2147484568" r:id="rId66"/>
    <p:sldLayoutId id="2147484569" r:id="rId67"/>
    <p:sldLayoutId id="2147484570" r:id="rId68"/>
    <p:sldLayoutId id="2147484571" r:id="rId69"/>
    <p:sldLayoutId id="2147484572" r:id="rId70"/>
    <p:sldLayoutId id="2147484573" r:id="rId71"/>
    <p:sldLayoutId id="2147484574" r:id="rId72"/>
    <p:sldLayoutId id="2147484575" r:id="rId73"/>
    <p:sldLayoutId id="2147484576" r:id="rId74"/>
    <p:sldLayoutId id="2147484577" r:id="rId75"/>
    <p:sldLayoutId id="2147484578" r:id="rId76"/>
    <p:sldLayoutId id="2147484579" r:id="rId77"/>
    <p:sldLayoutId id="2147484580" r:id="rId78"/>
    <p:sldLayoutId id="2147484581" r:id="rId79"/>
    <p:sldLayoutId id="2147484582" r:id="rId80"/>
    <p:sldLayoutId id="2147484583" r:id="rId81"/>
    <p:sldLayoutId id="2147484584" r:id="rId82"/>
    <p:sldLayoutId id="2147484585" r:id="rId83"/>
    <p:sldLayoutId id="2147484586" r:id="rId84"/>
    <p:sldLayoutId id="2147484587" r:id="rId85"/>
    <p:sldLayoutId id="2147484588" r:id="rId86"/>
    <p:sldLayoutId id="2147484589" r:id="rId87"/>
    <p:sldLayoutId id="2147484590" r:id="rId88"/>
    <p:sldLayoutId id="2147484591" r:id="rId89"/>
    <p:sldLayoutId id="2147484592" r:id="rId90"/>
    <p:sldLayoutId id="2147484593" r:id="rId91"/>
    <p:sldLayoutId id="2147484594" r:id="rId92"/>
    <p:sldLayoutId id="2147484595" r:id="rId93"/>
    <p:sldLayoutId id="2147484596" r:id="rId94"/>
    <p:sldLayoutId id="2147484681" r:id="rId9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July 2024.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3301708461"/>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E917DE0E-AFB1-41FD-BC35-27DB61CA125F}" type="slidenum">
              <a:rPr lang="en-AU" smtClean="0"/>
              <a:pPr/>
              <a:t>‹#›</a:t>
            </a:fld>
            <a:endParaRPr lang="en-AU"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2024.  All rights Reserved</a:t>
            </a:r>
            <a:endParaRPr lang="en-AU" dirty="0"/>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aphicFrame>
        <p:nvGraphicFramePr>
          <p:cNvPr id="19" name="Object 18" hidden="1">
            <a:extLst>
              <a:ext uri="{FF2B5EF4-FFF2-40B4-BE49-F238E27FC236}">
                <a16:creationId xmlns:a16="http://schemas.microsoft.com/office/drawing/2014/main" id="{491F0AD1-9F7D-4B06-B6C9-8D3FB519B683}"/>
              </a:ext>
            </a:extLst>
          </p:cNvPr>
          <p:cNvGraphicFramePr>
            <a:graphicFrameLocks noChangeAspect="1"/>
          </p:cNvGraphicFramePr>
          <p:nvPr userDrawn="1">
            <p:custDataLst>
              <p:tags r:id="rId34"/>
            </p:custDataLst>
            <p:extLst>
              <p:ext uri="{D42A27DB-BD31-4B8C-83A1-F6EECF244321}">
                <p14:modId xmlns:p14="http://schemas.microsoft.com/office/powerpoint/2010/main" val="3961163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498" imgH="499" progId="TCLayout.ActiveDocument.1">
                  <p:embed/>
                </p:oleObj>
              </mc:Choice>
              <mc:Fallback>
                <p:oleObj name="think-cell Slide" r:id="rId36" imgW="498" imgH="499" progId="TCLayout.ActiveDocument.1">
                  <p:embed/>
                  <p:pic>
                    <p:nvPicPr>
                      <p:cNvPr id="19" name="Object 18" hidden="1">
                        <a:extLst>
                          <a:ext uri="{FF2B5EF4-FFF2-40B4-BE49-F238E27FC236}">
                            <a16:creationId xmlns:a16="http://schemas.microsoft.com/office/drawing/2014/main" id="{491F0AD1-9F7D-4B06-B6C9-8D3FB519B683}"/>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22943250"/>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 id="2147484450" r:id="rId15"/>
    <p:sldLayoutId id="2147484451" r:id="rId16"/>
    <p:sldLayoutId id="2147484452" r:id="rId17"/>
    <p:sldLayoutId id="2147484453" r:id="rId18"/>
    <p:sldLayoutId id="2147484454" r:id="rId19"/>
    <p:sldLayoutId id="2147484455" r:id="rId20"/>
    <p:sldLayoutId id="2147484456" r:id="rId21"/>
    <p:sldLayoutId id="2147484457" r:id="rId22"/>
    <p:sldLayoutId id="2147484458" r:id="rId23"/>
    <p:sldLayoutId id="2147484459" r:id="rId24"/>
    <p:sldLayoutId id="2147484460" r:id="rId25"/>
    <p:sldLayoutId id="2147484461" r:id="rId26"/>
    <p:sldLayoutId id="2147484462" r:id="rId27"/>
    <p:sldLayoutId id="2147484463" r:id="rId28"/>
    <p:sldLayoutId id="2147484464" r:id="rId29"/>
    <p:sldLayoutId id="2147484465" r:id="rId30"/>
    <p:sldLayoutId id="2147484466" r:id="rId31"/>
    <p:sldLayoutId id="2147484467"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July 2024.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2665955955"/>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 id="2147484480" r:id="rId12"/>
    <p:sldLayoutId id="2147484481" r:id="rId13"/>
    <p:sldLayoutId id="2147484482" r:id="rId14"/>
    <p:sldLayoutId id="2147484483" r:id="rId15"/>
    <p:sldLayoutId id="2147484484" r:id="rId16"/>
    <p:sldLayoutId id="2147484485" r:id="rId17"/>
    <p:sldLayoutId id="2147484486" r:id="rId18"/>
    <p:sldLayoutId id="2147484487" r:id="rId19"/>
    <p:sldLayoutId id="2147484488" r:id="rId20"/>
    <p:sldLayoutId id="2147484489" r:id="rId21"/>
    <p:sldLayoutId id="2147484490" r:id="rId22"/>
    <p:sldLayoutId id="2147484491" r:id="rId23"/>
    <p:sldLayoutId id="2147484492" r:id="rId24"/>
    <p:sldLayoutId id="2147484493" r:id="rId25"/>
    <p:sldLayoutId id="2147484494" r:id="rId26"/>
    <p:sldLayoutId id="2147484495" r:id="rId27"/>
    <p:sldLayoutId id="2147484496" r:id="rId28"/>
    <p:sldLayoutId id="2147484497" r:id="rId29"/>
    <p:sldLayoutId id="2147484498" r:id="rId30"/>
    <p:sldLayoutId id="2147484499" r:id="rId31"/>
    <p:sldLayoutId id="2147484500" r:id="rId32"/>
    <p:sldLayoutId id="2147484501" r:id="rId33"/>
    <p:sldLayoutId id="2147484502" r:id="rId34"/>
    <p:sldLayoutId id="2147484503"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8">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July 2024.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9"/>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2418737320"/>
      </p:ext>
    </p:extLst>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 id="2147484611" r:id="rId12"/>
    <p:sldLayoutId id="2147484612" r:id="rId13"/>
    <p:sldLayoutId id="2147484613" r:id="rId14"/>
    <p:sldLayoutId id="2147484614" r:id="rId15"/>
    <p:sldLayoutId id="2147484615" r:id="rId16"/>
    <p:sldLayoutId id="2147484616" r:id="rId17"/>
    <p:sldLayoutId id="2147484617" r:id="rId18"/>
    <p:sldLayoutId id="2147484618" r:id="rId19"/>
    <p:sldLayoutId id="2147484619" r:id="rId20"/>
    <p:sldLayoutId id="2147484620" r:id="rId21"/>
    <p:sldLayoutId id="2147484621" r:id="rId22"/>
    <p:sldLayoutId id="2147484622" r:id="rId23"/>
    <p:sldLayoutId id="2147484623" r:id="rId24"/>
    <p:sldLayoutId id="2147484624" r:id="rId25"/>
    <p:sldLayoutId id="2147484625" r:id="rId26"/>
    <p:sldLayoutId id="2147484626" r:id="rId27"/>
    <p:sldLayoutId id="2147484627" r:id="rId28"/>
    <p:sldLayoutId id="2147484628" r:id="rId29"/>
    <p:sldLayoutId id="2147484629" r:id="rId30"/>
    <p:sldLayoutId id="2147484630" r:id="rId31"/>
    <p:sldLayoutId id="2147484631" r:id="rId32"/>
    <p:sldLayoutId id="2147484632" r:id="rId33"/>
    <p:sldLayoutId id="2147484633" r:id="rId34"/>
    <p:sldLayoutId id="2147484634" r:id="rId35"/>
    <p:sldLayoutId id="2147484635"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2024.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99205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 id="2147484650" r:id="rId14"/>
    <p:sldLayoutId id="2147484651" r:id="rId15"/>
    <p:sldLayoutId id="2147484652" r:id="rId16"/>
    <p:sldLayoutId id="2147484653" r:id="rId17"/>
    <p:sldLayoutId id="2147484654" r:id="rId18"/>
    <p:sldLayoutId id="2147484655" r:id="rId19"/>
    <p:sldLayoutId id="2147484656" r:id="rId20"/>
    <p:sldLayoutId id="2147484657" r:id="rId21"/>
    <p:sldLayoutId id="2147484658" r:id="rId22"/>
    <p:sldLayoutId id="2147484659" r:id="rId23"/>
    <p:sldLayoutId id="2147484660" r:id="rId24"/>
    <p:sldLayoutId id="2147484661" r:id="rId25"/>
    <p:sldLayoutId id="2147484662" r:id="rId26"/>
    <p:sldLayoutId id="2147484663" r:id="rId27"/>
    <p:sldLayoutId id="2147484664" r:id="rId28"/>
    <p:sldLayoutId id="2147484665" r:id="rId29"/>
    <p:sldLayoutId id="2147484666" r:id="rId30"/>
    <p:sldLayoutId id="2147484667" r:id="rId31"/>
    <p:sldLayoutId id="214748466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8F5E0-4406-9905-231F-D687A898D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22FE3D-078D-A004-A553-B48530868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DE18D-EBC0-4E72-09C3-7633EF29EE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F0E03BA2-6817-3C06-64B3-06BD5FE96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 Controller Call Series © Sodexo, July 2024.  All rights Reserved</a:t>
            </a:r>
            <a:endParaRPr lang="en-US" dirty="0"/>
          </a:p>
        </p:txBody>
      </p:sp>
      <p:sp>
        <p:nvSpPr>
          <p:cNvPr id="6" name="Slide Number Placeholder 5">
            <a:extLst>
              <a:ext uri="{FF2B5EF4-FFF2-40B4-BE49-F238E27FC236}">
                <a16:creationId xmlns:a16="http://schemas.microsoft.com/office/drawing/2014/main" id="{835E2656-69FC-F59E-8F5F-74EF59E1A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771F8-2517-468B-B246-795D9054CC4D}" type="slidenum">
              <a:rPr lang="en-US" smtClean="0"/>
              <a:t>‹#›</a:t>
            </a:fld>
            <a:endParaRPr lang="en-US" dirty="0"/>
          </a:p>
        </p:txBody>
      </p:sp>
    </p:spTree>
    <p:extLst>
      <p:ext uri="{BB962C8B-B14F-4D97-AF65-F5344CB8AC3E}">
        <p14:creationId xmlns:p14="http://schemas.microsoft.com/office/powerpoint/2010/main" val="24817429"/>
      </p:ext>
    </p:extLst>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July 2024.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3148526"/>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 id="2147484694" r:id="rId12"/>
    <p:sldLayoutId id="2147484695" r:id="rId13"/>
    <p:sldLayoutId id="2147484696" r:id="rId14"/>
    <p:sldLayoutId id="2147484697" r:id="rId15"/>
    <p:sldLayoutId id="2147484698" r:id="rId16"/>
    <p:sldLayoutId id="2147484699" r:id="rId17"/>
    <p:sldLayoutId id="2147484700" r:id="rId18"/>
    <p:sldLayoutId id="2147484701" r:id="rId19"/>
    <p:sldLayoutId id="2147484702" r:id="rId20"/>
    <p:sldLayoutId id="2147484703" r:id="rId21"/>
    <p:sldLayoutId id="2147484704" r:id="rId22"/>
    <p:sldLayoutId id="2147484705" r:id="rId23"/>
    <p:sldLayoutId id="2147484706" r:id="rId24"/>
    <p:sldLayoutId id="2147484707" r:id="rId25"/>
    <p:sldLayoutId id="2147484708" r:id="rId26"/>
    <p:sldLayoutId id="2147484709" r:id="rId27"/>
    <p:sldLayoutId id="2147484710" r:id="rId28"/>
    <p:sldLayoutId id="2147484711" r:id="rId29"/>
    <p:sldLayoutId id="2147484712" r:id="rId30"/>
    <p:sldLayoutId id="2147484713" r:id="rId31"/>
    <p:sldLayoutId id="2147484714"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1.xml"/><Relationship Id="rId6" Type="http://schemas.openxmlformats.org/officeDocument/2006/relationships/hyperlink" Target="mailto:corinne.szabo@sodexo.com" TargetMode="External"/><Relationship Id="rId5" Type="http://schemas.openxmlformats.org/officeDocument/2006/relationships/image" Target="../media/image3.jpe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4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hyperlink" Target="https://sodexo.csod.com/ui/lms-learning-details/app/course/0de5ca88-6fc2-48d3-9ed8-60f0873a510c" TargetMode="External"/><Relationship Id="rId2" Type="http://schemas.openxmlformats.org/officeDocument/2006/relationships/notesSlide" Target="../notesSlides/notesSlide9.xml"/><Relationship Id="rId1" Type="http://schemas.openxmlformats.org/officeDocument/2006/relationships/slideLayout" Target="../slideLayouts/slideLayout82.xml"/><Relationship Id="rId4" Type="http://schemas.openxmlformats.org/officeDocument/2006/relationships/hyperlink" Target="https://us.sodexonet.com/files/live/sites/sdxnet-us/files/Tools-Resources/Guidelines-Standards/Operations/Accounting/TOPS%20-%20Inventory%20Management%2003.06.19.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2.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s.sodexonet.com/home/tools-x0026-resources/guidelines-and-standards/operations/accountingx002c-finance-x0026-in/audit-and-compliance/subject-matter-expert-calls-and-.html" TargetMode="External"/><Relationship Id="rId2" Type="http://schemas.openxmlformats.org/officeDocument/2006/relationships/notesSlide" Target="../notesSlides/notesSlide17.xml"/><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5.xml"/></Relationships>
</file>

<file path=ppt/slides/_rels/slide23.xml.rels><?xml version="1.0" encoding="UTF-8" standalone="yes"?>
<Relationships xmlns="http://schemas.openxmlformats.org/package/2006/relationships"><Relationship Id="rId3" Type="http://schemas.openxmlformats.org/officeDocument/2006/relationships/hyperlink" Target="mailto:Stephen.Dabrowski@sodexo.comLaurie.Edgar@sodexo.com" TargetMode="External"/><Relationship Id="rId7" Type="http://schemas.openxmlformats.org/officeDocument/2006/relationships/hyperlink" Target="mailto:Rubylyn.Tantoy@sodexo.com" TargetMode="External"/><Relationship Id="rId2" Type="http://schemas.openxmlformats.org/officeDocument/2006/relationships/notesSlide" Target="../notesSlides/notesSlide19.xml"/><Relationship Id="rId1" Type="http://schemas.openxmlformats.org/officeDocument/2006/relationships/slideLayout" Target="../slideLayouts/slideLayout165.xml"/><Relationship Id="rId6" Type="http://schemas.openxmlformats.org/officeDocument/2006/relationships/hyperlink" Target="mailto:Yvonne.Daloise@sodexo.com" TargetMode="External"/><Relationship Id="rId5" Type="http://schemas.openxmlformats.org/officeDocument/2006/relationships/hyperlink" Target="mailto:Chad.Mayerhofer@sodexo.com" TargetMode="External"/><Relationship Id="rId4" Type="http://schemas.openxmlformats.org/officeDocument/2006/relationships/hyperlink" Target="mailto:Laurie.Edgar@sodexo.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8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372.xml"/><Relationship Id="rId4" Type="http://schemas.openxmlformats.org/officeDocument/2006/relationships/hyperlink" Target="http://sclohonet.blogspot.com/2010_12_19_archive.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sodexo-ism.ivanticloud.com/Modules/SelfService/?NoDefaultProvider=True#knowledgeBase" TargetMode="External"/><Relationship Id="rId3" Type="http://schemas.openxmlformats.org/officeDocument/2006/relationships/hyperlink" Target="https://sodexo-ism.ivanticloud.com/" TargetMode="External"/><Relationship Id="rId7" Type="http://schemas.openxmlformats.org/officeDocument/2006/relationships/hyperlink" Target="https://sodexo-my.sharepoint.com/:v:/p/john_wruck/EYO4hP_cM7lKkD2XXFnv6OsBmnQjgjReu-MRuDEbo1xziA"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6" Type="http://schemas.openxmlformats.org/officeDocument/2006/relationships/hyperlink" Target="https://sodexo-my.sharepoint.com/:v:/p/john_wruck/EdtPaEw73V9Aq5VCgQ9QF9oBWdypwnY0EkXKaLQCl_AAfA" TargetMode="External"/><Relationship Id="rId5" Type="http://schemas.openxmlformats.org/officeDocument/2006/relationships/hyperlink" Target="https://sodexo-my.sharepoint.com/:v:/p/john_wruck/ETZWliPGEeZJtq-5OX--jK4BH3EjkrVcSc7KqMpoPZgHdw" TargetMode="External"/><Relationship Id="rId4" Type="http://schemas.openxmlformats.org/officeDocument/2006/relationships/hyperlink" Target="https://sodexo-my.sharepoint.com/:p:/p/john_wruck/ETP3Di5OceRCrNFnFH7sjv8BckGBN-2QokuWHDumpE3y-w?e=L3iUxY&amp;isSPOFile=1"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sodexo-ism.ivanticloud.com/Modules/SelfService/?NoDefaultProvider=True#knowledgeBase" TargetMode="External"/><Relationship Id="rId3" Type="http://schemas.openxmlformats.org/officeDocument/2006/relationships/oleObject" Target="../embeddings/oleObject2.bin"/><Relationship Id="rId7" Type="http://schemas.openxmlformats.org/officeDocument/2006/relationships/hyperlink" Target="https://gates.sodexonet.com/adfs/ls/?SAMLRequest=jZJfT8IwFMW%2fytL3rbDxbw0jmRADCSph6IMvpnQXaNK12NshfnvLphFjYnxt77nnd047Rl6pI8trd9BreK0BXbCYZeSljEWSCIAwTss07PX6ozAdddNw2%2bvGZeovhkMgwRNYlEZnJI46JFgg1rDQ6Lh2%2fqgT98LOMIyTTXfAOn2WDJ5JMPMOUnPXqA7OHZFRuucOMEJTwtlocJEwFeXlDqlCSoJbYwU0hBnZcYXed2WNM8KoG6lLqfcZqa1mhqNEpnkFyJxgRX63ZJ6LbdshZPPNZhWuHooNCXJEsBeIqdFYV2ALsCcp4HG9%2fMZqgUKJVSRPPpMUytRlQ3fgulQ%2bPEU0tPAd%2flo4bycijoczCc6V0siasv%2bGPX4mI5PxZZo1ndor%2fd9y%2foVBJv9IMaZXHq3hkd37pYvZyigp3oNcKfM2teAfKCPO1r57OmllP3%2fN5AM%3d&amp;RelayState=Y2NjNzc2NDYtYjIxNC00OTk2LTlhM2MtYTc1MjJmMjhhMDFl&amp;SigAlg=http%3a%2f%2fwww.w3.org%2f2001%2f04%2fxmldsig-more%23rsa-sha256&amp;Signature=l830W8v%2fIWVmf4bh1RAj3uHwBwcxWL%2bXmEkWpb67vKUjZMzOsR%2fJFVkg9T2anNV6g%2bHuioxiWNvhpaYQkmxP1qQ6zKL%2b8pgo2du4oCWlyu3pKVzHkO7%2f33rnaTAoXNJ4vRfMlMGhpyhvQlVXzMIRpn8HEzxK4sleXS%2b3qwD9%2b9tRTu7caSl2dT0jFRp2FzOL9j4dGP3vikeuApCu6%2br%2bLGxvL%2buj34ZeWgdnscrCq4ArzL%2bwkAK3fDGTIq1S0W5V6AjVYtx9kSVQ6t4NceNvJawusE2ykZdWKxz2t98nyHiiEyz5v1Nrw4Bt%2foQhwfOf%2fYd6WSu5JO1KqyEsSvJG%2fQ%3d%3d" TargetMode="External"/><Relationship Id="rId2" Type="http://schemas.openxmlformats.org/officeDocument/2006/relationships/notesSlide" Target="../notesSlides/notesSlide25.xml"/><Relationship Id="rId1" Type="http://schemas.openxmlformats.org/officeDocument/2006/relationships/slideLayout" Target="../slideLayouts/slideLayout33.xml"/><Relationship Id="rId6" Type="http://schemas.openxmlformats.org/officeDocument/2006/relationships/image" Target="../media/image34.emf"/><Relationship Id="rId5" Type="http://schemas.openxmlformats.org/officeDocument/2006/relationships/oleObject" Target="../embeddings/oleObject3.bin"/><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08.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4.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30.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30.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hyperlink" Target="https://www.ready.gov/thunderstorms-lightning" TargetMode="External"/><Relationship Id="rId2" Type="http://schemas.openxmlformats.org/officeDocument/2006/relationships/notesSlide" Target="../notesSlides/notesSlide4.xml"/><Relationship Id="rId1" Type="http://schemas.openxmlformats.org/officeDocument/2006/relationships/slideLayout" Target="../slideLayouts/slideLayout33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3.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414.xml"/><Relationship Id="rId4" Type="http://schemas.openxmlformats.org/officeDocument/2006/relationships/hyperlink" Target="mailto:AccountsReceivableNorAm@sodexo.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3.xml"/></Relationships>
</file>

<file path=ppt/slides/_rels/slide9.xml.rels><?xml version="1.0" encoding="UTF-8" standalone="yes"?>
<Relationships xmlns="http://schemas.openxmlformats.org/package/2006/relationships"><Relationship Id="rId2" Type="http://schemas.openxmlformats.org/officeDocument/2006/relationships/hyperlink" Target="mailto:CRSTeam.Noram@sodexo.com" TargetMode="External"/><Relationship Id="rId1" Type="http://schemas.openxmlformats.org/officeDocument/2006/relationships/slideLayout" Target="../slideLayouts/slideLayout4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July</a:t>
            </a:r>
            <a:r>
              <a:rPr lang="fr-FR" sz="3700" kern="1200" dirty="0">
                <a:solidFill>
                  <a:schemeClr val="tx2"/>
                </a:solidFill>
                <a:latin typeface="+mn-lt"/>
                <a:ea typeface="+mn-ea"/>
                <a:cs typeface="+mn-cs"/>
              </a:rPr>
              <a:t>, 2024</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hlinkClick r:id="rId6">
                  <a:extLst>
                    <a:ext uri="{A12FA001-AC4F-418D-AE19-62706E023703}">
                      <ahyp:hlinkClr xmlns:ahyp="http://schemas.microsoft.com/office/drawing/2018/hyperlinkcolor" val="tx"/>
                    </a:ext>
                  </a:extLst>
                </a:hlinkClick>
              </a:rPr>
              <a:t>corinne.szabo@sodexo.com</a:t>
            </a:r>
            <a:endParaRPr kumimoji="0" lang="en-US" sz="2400" b="0" i="0" u="none" strike="noStrike" kern="1200" cap="none" spc="0" normalizeH="0" baseline="0" noProof="0" dirty="0">
              <a:ln>
                <a:noFill/>
              </a:ln>
              <a:solidFill>
                <a:srgbClr val="283897"/>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Arial" panose="020B0604020202020204"/>
                  <a:ea typeface="+mn-ea"/>
                  <a:cs typeface="+mn-cs"/>
                </a:rPr>
                <a:t>We’ll get started momentarily</a:t>
              </a: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Arial" panose="020B0604020202020204"/>
                  <a:ea typeface="+mn-ea"/>
                  <a:cs typeface="+mn-cs"/>
                </a:rPr>
                <a:t>PLEASE keep lines muted</a:t>
              </a:r>
            </a:p>
            <a:p>
              <a:pPr marL="0" marR="0" lvl="0" indent="0" algn="l" defTabSz="1088470" rtl="0" eaLnBrk="1" fontAlgn="auto" latinLnBrk="0" hangingPunct="1">
                <a:lnSpc>
                  <a:spcPct val="100000"/>
                </a:lnSpc>
                <a:spcBef>
                  <a:spcPts val="0"/>
                </a:spcBef>
                <a:spcAft>
                  <a:spcPts val="600"/>
                </a:spcAft>
                <a:buClrTx/>
                <a:buSzTx/>
                <a:buFontTx/>
                <a:buNone/>
                <a:tabLst/>
                <a:defRPr/>
              </a:pPr>
              <a:endParaRPr kumimoji="0" lang="en-US" sz="2133" b="0" i="0" u="none" strike="noStrike" kern="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1088470" rtl="0" eaLnBrk="1" fontAlgn="auto" latinLnBrk="0" hangingPunct="1">
                <a:lnSpc>
                  <a:spcPct val="100000"/>
                </a:lnSpc>
                <a:spcBef>
                  <a:spcPts val="0"/>
                </a:spcBef>
                <a:spcAft>
                  <a:spcPts val="600"/>
                </a:spcAft>
                <a:buClrTx/>
                <a:buSzTx/>
                <a:buFontTx/>
                <a:buNone/>
                <a:tabLst/>
                <a:defRPr/>
              </a:pPr>
              <a:r>
                <a:rPr kumimoji="0" lang="en-US" sz="2133" b="0" i="0" u="none" strike="noStrike" kern="0" cap="none" spc="0" normalizeH="0" baseline="0" noProof="0" dirty="0">
                  <a:ln>
                    <a:noFill/>
                  </a:ln>
                  <a:solidFill>
                    <a:prstClr val="white"/>
                  </a:solidFill>
                  <a:effectLst/>
                  <a:uLnTx/>
                  <a:uFillTx/>
                  <a:latin typeface="Arial" panose="020B0604020202020204"/>
                  <a:ea typeface="+mn-ea"/>
                  <a:cs typeface="+mn-cs"/>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5359C"/>
          </a:solidFill>
        </p:spPr>
        <p:txBody>
          <a:bodyPr anchor="ctr"/>
          <a:lstStyle/>
          <a:p>
            <a:r>
              <a:rPr lang="en-US" sz="3200" dirty="0">
                <a:solidFill>
                  <a:schemeClr val="bg1"/>
                </a:solidFill>
              </a:rPr>
              <a:t>Payment Fraud</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at:  AccountsReceivable.NorAm@sodexo.com or 1-800-828-7762, Option 2, Option 2 &#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220755"/>
            <a:ext cx="11022088" cy="4931637"/>
          </a:xfrm>
        </p:spPr>
        <p:txBody>
          <a:bodyPr>
            <a:normAutofit fontScale="70000" lnSpcReduction="20000"/>
          </a:bodyPr>
          <a:lstStyle/>
          <a:p>
            <a:pPr marL="0" indent="0">
              <a:buNone/>
            </a:pPr>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pPr marL="0" indent="0">
              <a:buNone/>
            </a:pPr>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pPr marL="0" indent="0">
              <a:buNone/>
            </a:pPr>
            <a:r>
              <a:rPr lang="en-US" sz="2667" dirty="0">
                <a:solidFill>
                  <a:srgbClr val="FF0000"/>
                </a:solidFill>
              </a:rPr>
              <a:t>Thank you, your actions are making a difference!</a:t>
            </a:r>
          </a:p>
        </p:txBody>
      </p:sp>
      <p:sp>
        <p:nvSpPr>
          <p:cNvPr id="4" name="Footer Placeholder 3">
            <a:extLst>
              <a:ext uri="{FF2B5EF4-FFF2-40B4-BE49-F238E27FC236}">
                <a16:creationId xmlns:a16="http://schemas.microsoft.com/office/drawing/2014/main" id="{C5D1554D-9BBF-0B64-9D28-7AACEAC9574D}"/>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July 2024.  All rights Reserved</a:t>
            </a:r>
            <a:endParaRPr lang="en-US" dirty="0"/>
          </a:p>
        </p:txBody>
      </p:sp>
    </p:spTree>
    <p:extLst>
      <p:ext uri="{BB962C8B-B14F-4D97-AF65-F5344CB8AC3E}">
        <p14:creationId xmlns:p14="http://schemas.microsoft.com/office/powerpoint/2010/main" val="226452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5A147-903B-3379-6F53-6735C0B8FF4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2679340-A27F-4007-91B4-6A30A00E4841}"/>
              </a:ext>
            </a:extLst>
          </p:cNvPr>
          <p:cNvSpPr>
            <a:spLocks noGrp="1"/>
          </p:cNvSpPr>
          <p:nvPr>
            <p:ph type="body" sz="quarter" idx="61"/>
          </p:nvPr>
        </p:nvSpPr>
        <p:spPr/>
        <p:txBody>
          <a:bodyPr/>
          <a:lstStyle/>
          <a:p>
            <a:r>
              <a:rPr lang="en-US" sz="9600" dirty="0"/>
              <a:t>Q&amp;A</a:t>
            </a:r>
          </a:p>
          <a:p>
            <a:endParaRPr lang="en-US" dirty="0"/>
          </a:p>
        </p:txBody>
      </p:sp>
      <p:sp>
        <p:nvSpPr>
          <p:cNvPr id="3" name="Footer Placeholder 2">
            <a:extLst>
              <a:ext uri="{FF2B5EF4-FFF2-40B4-BE49-F238E27FC236}">
                <a16:creationId xmlns:a16="http://schemas.microsoft.com/office/drawing/2014/main" id="{0250E2A3-4849-EF62-F331-61969852F588}"/>
              </a:ext>
            </a:extLst>
          </p:cNvPr>
          <p:cNvSpPr>
            <a:spLocks noGrp="1"/>
          </p:cNvSpPr>
          <p:nvPr>
            <p:ph type="ftr" sz="quarter" idx="63"/>
          </p:nvPr>
        </p:nvSpPr>
        <p:spPr/>
        <p:txBody>
          <a:bodyPr/>
          <a:lstStyle/>
          <a:p>
            <a:r>
              <a:rPr lang="en-US"/>
              <a:t>Unit Controller Call Series © Sodexo, July 2024.  All rights Reserved</a:t>
            </a:r>
            <a:endParaRPr lang="en-US" dirty="0"/>
          </a:p>
        </p:txBody>
      </p:sp>
    </p:spTree>
    <p:extLst>
      <p:ext uri="{BB962C8B-B14F-4D97-AF65-F5344CB8AC3E}">
        <p14:creationId xmlns:p14="http://schemas.microsoft.com/office/powerpoint/2010/main" val="275188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pic>
        <p:nvPicPr>
          <p:cNvPr id="10" name="Picture 9" descr="A person wearing a face mask and holding a tray and a tray with drinks in it">
            <a:extLst>
              <a:ext uri="{FF2B5EF4-FFF2-40B4-BE49-F238E27FC236}">
                <a16:creationId xmlns:a16="http://schemas.microsoft.com/office/drawing/2014/main" id="{76148E7A-31B4-0248-1528-57B04652C3EB}"/>
              </a:ext>
            </a:extLst>
          </p:cNvPr>
          <p:cNvPicPr>
            <a:picLocks noChangeAspect="1"/>
          </p:cNvPicPr>
          <p:nvPr/>
        </p:nvPicPr>
        <p:blipFill>
          <a:blip r:embed="rId3"/>
          <a:stretch>
            <a:fillRect/>
          </a:stretch>
        </p:blipFill>
        <p:spPr>
          <a:xfrm>
            <a:off x="1" y="-17442"/>
            <a:ext cx="12192000" cy="6862946"/>
          </a:xfrm>
          <a:prstGeom prst="rect">
            <a:avLst/>
          </a:prstGeom>
        </p:spPr>
      </p:pic>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2" y="438150"/>
            <a:ext cx="4958428" cy="3206750"/>
          </a:xfrm>
          <a:prstGeom prst="round2SameRect">
            <a:avLst>
              <a:gd name="adj1" fmla="val 0"/>
              <a:gd name="adj2" fmla="val 12536"/>
            </a:avLst>
          </a:prstGeom>
          <a:blipFill>
            <a:blip r:embed="rId4"/>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R="0" lvl="0" algn="l" defTabSz="914377" rtl="0" eaLnBrk="1" fontAlgn="auto" latinLnBrk="0" hangingPunct="1">
              <a:lnSpc>
                <a:spcPct val="100000"/>
              </a:lnSpc>
              <a:spcBef>
                <a:spcPts val="0"/>
              </a:spcBef>
              <a:buClrTx/>
              <a:buSzTx/>
              <a:tabLst/>
              <a:defRPr/>
            </a:pPr>
            <a:r>
              <a:rPr lang="en-US" sz="2400" dirty="0">
                <a:latin typeface="+mn-lt"/>
                <a:ea typeface="+mn-ea"/>
                <a:cs typeface="+mn-cs"/>
              </a:rPr>
              <a:t>Internal Control Updates</a:t>
            </a:r>
            <a:br>
              <a:rPr lang="en-US" sz="2400" dirty="0">
                <a:latin typeface="+mn-lt"/>
                <a:ea typeface="+mn-ea"/>
                <a:cs typeface="+mn-cs"/>
              </a:rPr>
            </a:br>
            <a:br>
              <a:rPr lang="en-US" sz="2400" dirty="0">
                <a:latin typeface="+mn-lt"/>
                <a:ea typeface="+mn-ea"/>
                <a:cs typeface="+mn-cs"/>
              </a:rPr>
            </a:br>
            <a:r>
              <a:rPr lang="en-US" sz="2000" dirty="0">
                <a:latin typeface="+mn-lt"/>
                <a:ea typeface="+mn-ea"/>
                <a:cs typeface="+mn-cs"/>
              </a:rPr>
              <a:t>Inventory Management</a:t>
            </a:r>
            <a:br>
              <a:rPr lang="en-US" sz="2000" dirty="0">
                <a:latin typeface="+mn-lt"/>
                <a:ea typeface="+mn-ea"/>
                <a:cs typeface="+mn-cs"/>
              </a:rPr>
            </a:br>
            <a:r>
              <a:rPr lang="en-US" sz="2000" dirty="0">
                <a:latin typeface="+mn-lt"/>
                <a:ea typeface="+mn-ea"/>
                <a:cs typeface="+mn-cs"/>
              </a:rPr>
              <a:t>EY Year-End Inventory/Cash Audit</a:t>
            </a:r>
            <a:br>
              <a:rPr lang="en-US" sz="2000" dirty="0">
                <a:latin typeface="+mn-lt"/>
                <a:ea typeface="+mn-ea"/>
                <a:cs typeface="+mn-cs"/>
              </a:rPr>
            </a:br>
            <a:r>
              <a:rPr lang="en-US" sz="2000" dirty="0">
                <a:latin typeface="+mn-lt"/>
                <a:ea typeface="+mn-ea"/>
                <a:cs typeface="+mn-cs"/>
              </a:rPr>
              <a:t>NorAm Site Audit Program</a:t>
            </a:r>
            <a:endParaRPr kumimoji="0" lang="en-US" sz="28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July 2024.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761CBA-232F-EBC1-FFB2-469E2E9DD20D}"/>
              </a:ext>
            </a:extLst>
          </p:cNvPr>
          <p:cNvSpPr/>
          <p:nvPr/>
        </p:nvSpPr>
        <p:spPr>
          <a:xfrm>
            <a:off x="439432" y="0"/>
            <a:ext cx="4958428" cy="438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5199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Subtitle 3">
            <a:extLst>
              <a:ext uri="{FF2B5EF4-FFF2-40B4-BE49-F238E27FC236}">
                <a16:creationId xmlns:a16="http://schemas.microsoft.com/office/drawing/2014/main" id="{1113CC18-57ED-856B-2ECC-D3C76D056597}"/>
              </a:ext>
            </a:extLst>
          </p:cNvPr>
          <p:cNvSpPr>
            <a:spLocks noGrp="1"/>
          </p:cNvSpPr>
          <p:nvPr>
            <p:ph type="subTitle" idx="1"/>
          </p:nvPr>
        </p:nvSpPr>
        <p:spPr>
          <a:xfrm>
            <a:off x="443280" y="850804"/>
            <a:ext cx="10515600" cy="358496"/>
          </a:xfrm>
        </p:spPr>
        <p:txBody>
          <a:bodyPr/>
          <a:lstStyle/>
          <a:p>
            <a:r>
              <a:rPr lang="en-US" dirty="0"/>
              <a:t>Policy and Training</a:t>
            </a: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Inventory Management</a:t>
            </a:r>
          </a:p>
        </p:txBody>
      </p:sp>
      <p:sp>
        <p:nvSpPr>
          <p:cNvPr id="6" name="TextBox 5">
            <a:extLst>
              <a:ext uri="{FF2B5EF4-FFF2-40B4-BE49-F238E27FC236}">
                <a16:creationId xmlns:a16="http://schemas.microsoft.com/office/drawing/2014/main" id="{CF143FF7-3CA6-D9E7-18AC-1A5D7C1D512F}"/>
              </a:ext>
            </a:extLst>
          </p:cNvPr>
          <p:cNvSpPr txBox="1"/>
          <p:nvPr/>
        </p:nvSpPr>
        <p:spPr>
          <a:xfrm>
            <a:off x="560866" y="3686744"/>
            <a:ext cx="4999962" cy="1477328"/>
          </a:xfrm>
          <a:prstGeom prst="rect">
            <a:avLst/>
          </a:prstGeom>
          <a:noFill/>
        </p:spPr>
        <p:txBody>
          <a:bodyPr wrap="square">
            <a:spAutoFit/>
          </a:bodyPr>
          <a:lstStyle/>
          <a:p>
            <a:pPr marL="233363" marR="0" lvl="0" indent="-233363" algn="l" defTabSz="609585" rtl="0" eaLnBrk="1" fontAlgn="auto" latinLnBrk="0" hangingPunct="1">
              <a:lnSpc>
                <a:spcPct val="100000"/>
              </a:lnSpc>
              <a:spcBef>
                <a:spcPts val="225"/>
              </a:spcBef>
              <a:spcAft>
                <a:spcPts val="600"/>
              </a:spcAft>
              <a:buClr>
                <a:srgbClr val="25359C"/>
              </a:buClr>
              <a:buSzPct val="140000"/>
              <a:buFont typeface="Arial" panose="020B0604020202020204" pitchFamily="34" charset="0"/>
              <a:buChar char="•"/>
              <a:tabLst/>
              <a:defRPr/>
            </a:pPr>
            <a:r>
              <a:rPr kumimoji="0" lang="en-US" sz="1800" b="0" i="0" u="none" strike="noStrike" kern="1200" cap="none" spc="0" normalizeH="0" baseline="0" noProof="0" dirty="0">
                <a:ln>
                  <a:noFill/>
                </a:ln>
                <a:solidFill>
                  <a:srgbClr val="2A295C"/>
                </a:solidFill>
                <a:effectLst/>
                <a:uLnTx/>
                <a:uFillTx/>
                <a:latin typeface="Arial" panose="020B0604020202020204" pitchFamily="34" charset="0"/>
                <a:ea typeface="+mn-ea"/>
                <a:cs typeface="Times New Roman" panose="02020603050405020304" pitchFamily="18" charset="0"/>
              </a:rPr>
              <a:t>All DMs/GMs, Operations Managers and Finance Managers/Unit Controllers must complete inventory training through Ingenium (confirmed by Certificate of Course Completion) </a:t>
            </a:r>
          </a:p>
        </p:txBody>
      </p:sp>
      <p:grpSp>
        <p:nvGrpSpPr>
          <p:cNvPr id="20" name="Group 19">
            <a:extLst>
              <a:ext uri="{FF2B5EF4-FFF2-40B4-BE49-F238E27FC236}">
                <a16:creationId xmlns:a16="http://schemas.microsoft.com/office/drawing/2014/main" id="{6890F9E0-2E83-0001-02CC-35CDBB038E30}"/>
              </a:ext>
            </a:extLst>
          </p:cNvPr>
          <p:cNvGrpSpPr/>
          <p:nvPr/>
        </p:nvGrpSpPr>
        <p:grpSpPr>
          <a:xfrm>
            <a:off x="1345298" y="2453891"/>
            <a:ext cx="3431097" cy="1097262"/>
            <a:chOff x="6826102" y="3227390"/>
            <a:chExt cx="2837981" cy="757130"/>
          </a:xfrm>
        </p:grpSpPr>
        <p:sp>
          <p:nvSpPr>
            <p:cNvPr id="10" name="Thought Bubble: Cloud 9">
              <a:extLst>
                <a:ext uri="{FF2B5EF4-FFF2-40B4-BE49-F238E27FC236}">
                  <a16:creationId xmlns:a16="http://schemas.microsoft.com/office/drawing/2014/main" id="{C252C88A-254B-B82A-6115-A307135CB671}"/>
                </a:ext>
              </a:extLst>
            </p:cNvPr>
            <p:cNvSpPr/>
            <p:nvPr/>
          </p:nvSpPr>
          <p:spPr>
            <a:xfrm>
              <a:off x="6826102" y="3227390"/>
              <a:ext cx="2837981" cy="757130"/>
            </a:xfrm>
            <a:prstGeom prst="roundRect">
              <a:avLst/>
            </a:prstGeom>
            <a:solidFill>
              <a:srgbClr val="25359C"/>
            </a:solidFill>
            <a:ln w="19050">
              <a:solidFill>
                <a:srgbClr val="253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EB79AEC-FFD0-98F0-C4C7-4D66731BF3B0}"/>
                </a:ext>
              </a:extLst>
            </p:cNvPr>
            <p:cNvSpPr txBox="1"/>
            <p:nvPr/>
          </p:nvSpPr>
          <p:spPr>
            <a:xfrm>
              <a:off x="6967698" y="3271904"/>
              <a:ext cx="2696385" cy="587410"/>
            </a:xfrm>
            <a:prstGeom prst="round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Ingenium: Inventory Management Training</a:t>
              </a: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grpSp>
      <p:grpSp>
        <p:nvGrpSpPr>
          <p:cNvPr id="21" name="Group 20">
            <a:extLst>
              <a:ext uri="{FF2B5EF4-FFF2-40B4-BE49-F238E27FC236}">
                <a16:creationId xmlns:a16="http://schemas.microsoft.com/office/drawing/2014/main" id="{D793FE52-76CD-FAC7-6B0A-A2020C554235}"/>
              </a:ext>
            </a:extLst>
          </p:cNvPr>
          <p:cNvGrpSpPr/>
          <p:nvPr/>
        </p:nvGrpSpPr>
        <p:grpSpPr>
          <a:xfrm>
            <a:off x="7602278" y="2524874"/>
            <a:ext cx="2844588" cy="955297"/>
            <a:chOff x="7116242" y="4926707"/>
            <a:chExt cx="2448014" cy="602223"/>
          </a:xfrm>
        </p:grpSpPr>
        <p:sp>
          <p:nvSpPr>
            <p:cNvPr id="15" name="Thought Bubble: Cloud 14">
              <a:extLst>
                <a:ext uri="{FF2B5EF4-FFF2-40B4-BE49-F238E27FC236}">
                  <a16:creationId xmlns:a16="http://schemas.microsoft.com/office/drawing/2014/main" id="{A8F333BF-F2BA-D396-7069-B075229115F7}"/>
                </a:ext>
              </a:extLst>
            </p:cNvPr>
            <p:cNvSpPr/>
            <p:nvPr/>
          </p:nvSpPr>
          <p:spPr>
            <a:xfrm>
              <a:off x="7116242" y="4926707"/>
              <a:ext cx="2448014" cy="602223"/>
            </a:xfrm>
            <a:prstGeom prst="roundRect">
              <a:avLst/>
            </a:prstGeom>
            <a:solidFill>
              <a:srgbClr val="25359C"/>
            </a:solidFill>
            <a:ln w="19050">
              <a:solidFill>
                <a:srgbClr val="253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0AD1D8F-0BDF-B0F0-1D01-21C93DE57D66}"/>
                </a:ext>
              </a:extLst>
            </p:cNvPr>
            <p:cNvSpPr txBox="1"/>
            <p:nvPr/>
          </p:nvSpPr>
          <p:spPr>
            <a:xfrm>
              <a:off x="7367476" y="5036518"/>
              <a:ext cx="2044982" cy="336250"/>
            </a:xfrm>
            <a:prstGeom prst="round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TOPS Training</a:t>
              </a:r>
              <a:r>
                <a:rPr kumimoji="0" lang="en-US" sz="2200" b="1"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grpSp>
      <p:sp>
        <p:nvSpPr>
          <p:cNvPr id="14" name="TextBox 13">
            <a:extLst>
              <a:ext uri="{FF2B5EF4-FFF2-40B4-BE49-F238E27FC236}">
                <a16:creationId xmlns:a16="http://schemas.microsoft.com/office/drawing/2014/main" id="{AD451B45-367A-D7C6-2B46-BCF7935169E0}"/>
              </a:ext>
            </a:extLst>
          </p:cNvPr>
          <p:cNvSpPr txBox="1"/>
          <p:nvPr/>
        </p:nvSpPr>
        <p:spPr>
          <a:xfrm>
            <a:off x="6410548" y="3686744"/>
            <a:ext cx="5220586" cy="2133918"/>
          </a:xfrm>
          <a:prstGeom prst="rect">
            <a:avLst/>
          </a:prstGeom>
          <a:noFill/>
        </p:spPr>
        <p:txBody>
          <a:bodyPr wrap="square" rtlCol="0">
            <a:spAutoFit/>
          </a:bodyPr>
          <a:lstStyle/>
          <a:p>
            <a:pPr marL="233363" marR="0" lvl="0" indent="-233363" algn="l" defTabSz="609585" rtl="0" eaLnBrk="1" fontAlgn="auto" latinLnBrk="0" hangingPunct="1">
              <a:lnSpc>
                <a:spcPct val="100000"/>
              </a:lnSpc>
              <a:spcBef>
                <a:spcPts val="0"/>
              </a:spcBef>
              <a:spcAft>
                <a:spcPts val="600"/>
              </a:spcAft>
              <a:buClr>
                <a:srgbClr val="25359C"/>
              </a:buClr>
              <a:buSzPct val="140000"/>
              <a:buFont typeface="Arial" panose="020B0604020202020204" pitchFamily="34" charset="0"/>
              <a:buChar char="•"/>
              <a:tabLst/>
              <a:defRPr/>
            </a:pPr>
            <a:r>
              <a:rPr kumimoji="0" lang="en-US" sz="1800" b="0" i="0" u="none" strike="noStrike" kern="1200" cap="none" spc="0" normalizeH="0" baseline="0" noProof="0" dirty="0">
                <a:ln>
                  <a:noFill/>
                </a:ln>
                <a:solidFill>
                  <a:srgbClr val="2A295C"/>
                </a:solidFill>
                <a:effectLst/>
                <a:uLnTx/>
                <a:uFillTx/>
                <a:latin typeface="Arial" panose="020B0604020202020204" pitchFamily="34" charset="0"/>
                <a:ea typeface="Arial" panose="020B0604020202020204" pitchFamily="34" charset="0"/>
                <a:cs typeface="Times New Roman" panose="02020603050405020304" pitchFamily="18" charset="0"/>
              </a:rPr>
              <a:t>All frontline employees involved with inventory processes must complete TOPS or Ingenium inventory training (Inventory Management). </a:t>
            </a:r>
          </a:p>
          <a:p>
            <a:pPr marL="233363" marR="0" lvl="0" indent="-233363" algn="l" defTabSz="609585" rtl="0" eaLnBrk="1" fontAlgn="auto" latinLnBrk="0" hangingPunct="1">
              <a:lnSpc>
                <a:spcPct val="100000"/>
              </a:lnSpc>
              <a:spcBef>
                <a:spcPts val="225"/>
              </a:spcBef>
              <a:spcAft>
                <a:spcPts val="600"/>
              </a:spcAft>
              <a:buClr>
                <a:srgbClr val="25359C"/>
              </a:buClr>
              <a:buSzPct val="140000"/>
              <a:buFont typeface="Arial" panose="020B0604020202020204" pitchFamily="34" charset="0"/>
              <a:buChar char="•"/>
              <a:tabLst/>
              <a:defRPr/>
            </a:pPr>
            <a:r>
              <a:rPr kumimoji="0" lang="en-US" sz="1800" b="0" i="0" u="none" strike="noStrike" kern="1200" cap="none" spc="0" normalizeH="0" baseline="0" noProof="0" dirty="0">
                <a:ln>
                  <a:noFill/>
                </a:ln>
                <a:solidFill>
                  <a:srgbClr val="2A295C"/>
                </a:solidFill>
                <a:effectLst/>
                <a:uLnTx/>
                <a:uFillTx/>
                <a:latin typeface="Arial" panose="020B0604020202020204" pitchFamily="34" charset="0"/>
                <a:ea typeface="+mn-ea"/>
                <a:cs typeface="Times New Roman" panose="02020603050405020304" pitchFamily="18" charset="0"/>
              </a:rPr>
              <a:t>The site GM is responsible to conduct the TOPS training, obtain, and keep on-site, signed training confirmations/records for all frontline employees involved with inventory processes.</a:t>
            </a:r>
          </a:p>
        </p:txBody>
      </p:sp>
      <p:sp>
        <p:nvSpPr>
          <p:cNvPr id="19" name="TextBox 18">
            <a:extLst>
              <a:ext uri="{FF2B5EF4-FFF2-40B4-BE49-F238E27FC236}">
                <a16:creationId xmlns:a16="http://schemas.microsoft.com/office/drawing/2014/main" id="{70ADE596-D084-0075-E86E-540094479A30}"/>
              </a:ext>
            </a:extLst>
          </p:cNvPr>
          <p:cNvSpPr txBox="1"/>
          <p:nvPr/>
        </p:nvSpPr>
        <p:spPr>
          <a:xfrm>
            <a:off x="500149" y="1415873"/>
            <a:ext cx="11191701" cy="646331"/>
          </a:xfrm>
          <a:prstGeom prst="rect">
            <a:avLst/>
          </a:prstGeom>
          <a:noFill/>
          <a:ln w="19050">
            <a:solidFill>
              <a:srgbClr val="25359C"/>
            </a:solidFill>
          </a:ln>
        </p:spPr>
        <p:txBody>
          <a:bodyPr wrap="square">
            <a:spAutoFit/>
          </a:bodyPr>
          <a:lstStyle/>
          <a:p>
            <a:pPr marL="0" marR="0" lvl="0" indent="0" algn="l" defTabSz="914400" rtl="0" eaLnBrk="1" fontAlgn="auto" latinLnBrk="0" hangingPunct="1">
              <a:lnSpc>
                <a:spcPct val="90000"/>
              </a:lnSpc>
              <a:spcBef>
                <a:spcPts val="225"/>
              </a:spcBef>
              <a:spcAft>
                <a:spcPts val="225"/>
              </a:spcAft>
              <a:buClr>
                <a:srgbClr val="EE0000"/>
              </a:buClr>
              <a:buSzTx/>
              <a:buFontTx/>
              <a:buNone/>
              <a:tabLst/>
              <a:defRPr/>
            </a:pP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rPr>
              <a:t>Inventory training is mandatory for </a:t>
            </a:r>
            <a:r>
              <a:rPr kumimoji="0" lang="en-US" sz="2000" b="1" i="0" u="none" strike="noStrike" kern="1200" cap="none" spc="0" normalizeH="0" baseline="0" noProof="0" dirty="0">
                <a:ln>
                  <a:noFill/>
                </a:ln>
                <a:solidFill>
                  <a:srgbClr val="25359C"/>
                </a:solidFill>
                <a:effectLst/>
                <a:uLnTx/>
                <a:uFillTx/>
                <a:latin typeface="Arial" panose="020B0604020202020204"/>
                <a:ea typeface="+mn-ea"/>
                <a:cs typeface="+mn-cs"/>
              </a:rPr>
              <a:t>all employees</a:t>
            </a:r>
            <a:r>
              <a:rPr kumimoji="0" lang="en-US" sz="2000" b="0" i="0" u="none" strike="noStrike" kern="1200" cap="none" spc="0" normalizeH="0" baseline="0" noProof="0" dirty="0">
                <a:ln>
                  <a:noFill/>
                </a:ln>
                <a:solidFill>
                  <a:srgbClr val="25359C"/>
                </a:solidFill>
                <a:effectLst/>
                <a:uLnTx/>
                <a:uFillTx/>
                <a:latin typeface="Arial" panose="020B0604020202020204"/>
                <a:ea typeface="+mn-ea"/>
                <a:cs typeface="+mn-cs"/>
              </a:rPr>
              <a:t> (frontline and management) involved with the inventory process and must be familiar with AF Topic 832-01 Inventory Control.</a:t>
            </a:r>
            <a:endParaRPr kumimoji="0" lang="en-US" sz="2000" b="1" i="0" u="none" strike="noStrike" kern="1200" cap="none" spc="0" normalizeH="0" baseline="0" noProof="0" dirty="0">
              <a:ln>
                <a:noFill/>
              </a:ln>
              <a:solidFill>
                <a:srgbClr val="25359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73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Subtitle 3">
            <a:extLst>
              <a:ext uri="{FF2B5EF4-FFF2-40B4-BE49-F238E27FC236}">
                <a16:creationId xmlns:a16="http://schemas.microsoft.com/office/drawing/2014/main" id="{1113CC18-57ED-856B-2ECC-D3C76D056597}"/>
              </a:ext>
            </a:extLst>
          </p:cNvPr>
          <p:cNvSpPr>
            <a:spLocks noGrp="1"/>
          </p:cNvSpPr>
          <p:nvPr>
            <p:ph type="subTitle" idx="1"/>
          </p:nvPr>
        </p:nvSpPr>
        <p:spPr>
          <a:xfrm>
            <a:off x="443280" y="850804"/>
            <a:ext cx="10515600" cy="358496"/>
          </a:xfrm>
        </p:spPr>
        <p:txBody>
          <a:bodyPr/>
          <a:lstStyle/>
          <a:p>
            <a:r>
              <a:rPr lang="en-US" dirty="0"/>
              <a:t>Steps – Roles &amp; Responsibilities (Segregation of Duties)</a:t>
            </a: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Inventory Management</a:t>
            </a:r>
          </a:p>
        </p:txBody>
      </p:sp>
      <p:sp>
        <p:nvSpPr>
          <p:cNvPr id="9" name="TextBox 8">
            <a:extLst>
              <a:ext uri="{FF2B5EF4-FFF2-40B4-BE49-F238E27FC236}">
                <a16:creationId xmlns:a16="http://schemas.microsoft.com/office/drawing/2014/main" id="{D210E97E-6568-80F8-D327-42DE0CE8A31F}"/>
              </a:ext>
            </a:extLst>
          </p:cNvPr>
          <p:cNvSpPr txBox="1"/>
          <p:nvPr/>
        </p:nvSpPr>
        <p:spPr>
          <a:xfrm>
            <a:off x="439432" y="5813770"/>
            <a:ext cx="8034718" cy="276999"/>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A295C"/>
                </a:solidFill>
                <a:effectLst/>
                <a:uLnTx/>
                <a:uFillTx/>
                <a:latin typeface="Arial" panose="020B0604020202020204"/>
                <a:ea typeface="+mn-ea"/>
                <a:cs typeface="+mn-cs"/>
              </a:rPr>
              <a:t>* The receiver may participate in the two-person count but is not allowed to conduct a physical inventory count alone.</a:t>
            </a:r>
          </a:p>
        </p:txBody>
      </p:sp>
      <p:graphicFrame>
        <p:nvGraphicFramePr>
          <p:cNvPr id="16" name="Table 15">
            <a:extLst>
              <a:ext uri="{FF2B5EF4-FFF2-40B4-BE49-F238E27FC236}">
                <a16:creationId xmlns:a16="http://schemas.microsoft.com/office/drawing/2014/main" id="{AB0A7D16-E611-CFE8-67C9-F7390F106E6F}"/>
              </a:ext>
            </a:extLst>
          </p:cNvPr>
          <p:cNvGraphicFramePr>
            <a:graphicFrameLocks noGrp="1"/>
          </p:cNvGraphicFramePr>
          <p:nvPr/>
        </p:nvGraphicFramePr>
        <p:xfrm>
          <a:off x="439432" y="1318435"/>
          <a:ext cx="8258002" cy="4394582"/>
        </p:xfrm>
        <a:graphic>
          <a:graphicData uri="http://schemas.openxmlformats.org/drawingml/2006/table">
            <a:tbl>
              <a:tblPr/>
              <a:tblGrid>
                <a:gridCol w="953341">
                  <a:extLst>
                    <a:ext uri="{9D8B030D-6E8A-4147-A177-3AD203B41FA5}">
                      <a16:colId xmlns:a16="http://schemas.microsoft.com/office/drawing/2014/main" val="4072806102"/>
                    </a:ext>
                  </a:extLst>
                </a:gridCol>
                <a:gridCol w="4969896">
                  <a:extLst>
                    <a:ext uri="{9D8B030D-6E8A-4147-A177-3AD203B41FA5}">
                      <a16:colId xmlns:a16="http://schemas.microsoft.com/office/drawing/2014/main" val="1403980656"/>
                    </a:ext>
                  </a:extLst>
                </a:gridCol>
                <a:gridCol w="370106">
                  <a:extLst>
                    <a:ext uri="{9D8B030D-6E8A-4147-A177-3AD203B41FA5}">
                      <a16:colId xmlns:a16="http://schemas.microsoft.com/office/drawing/2014/main" val="2199192310"/>
                    </a:ext>
                  </a:extLst>
                </a:gridCol>
                <a:gridCol w="315633">
                  <a:extLst>
                    <a:ext uri="{9D8B030D-6E8A-4147-A177-3AD203B41FA5}">
                      <a16:colId xmlns:a16="http://schemas.microsoft.com/office/drawing/2014/main" val="1679059804"/>
                    </a:ext>
                  </a:extLst>
                </a:gridCol>
                <a:gridCol w="309194">
                  <a:extLst>
                    <a:ext uri="{9D8B030D-6E8A-4147-A177-3AD203B41FA5}">
                      <a16:colId xmlns:a16="http://schemas.microsoft.com/office/drawing/2014/main" val="2205014564"/>
                    </a:ext>
                  </a:extLst>
                </a:gridCol>
                <a:gridCol w="747215">
                  <a:extLst>
                    <a:ext uri="{9D8B030D-6E8A-4147-A177-3AD203B41FA5}">
                      <a16:colId xmlns:a16="http://schemas.microsoft.com/office/drawing/2014/main" val="3952776832"/>
                    </a:ext>
                  </a:extLst>
                </a:gridCol>
                <a:gridCol w="592617">
                  <a:extLst>
                    <a:ext uri="{9D8B030D-6E8A-4147-A177-3AD203B41FA5}">
                      <a16:colId xmlns:a16="http://schemas.microsoft.com/office/drawing/2014/main" val="3091402822"/>
                    </a:ext>
                  </a:extLst>
                </a:gridCol>
              </a:tblGrid>
              <a:tr h="230212">
                <a:tc>
                  <a:txBody>
                    <a:bodyPr/>
                    <a:lstStyle/>
                    <a:p>
                      <a:pPr algn="l" fontAlgn="b"/>
                      <a:r>
                        <a:rPr lang="en-US" sz="1400" b="0" i="0" u="none" strike="noStrike" dirty="0">
                          <a:solidFill>
                            <a:srgbClr val="000000"/>
                          </a:solidFill>
                          <a:effectLst/>
                          <a:latin typeface="Arial" panose="020B0604020202020204" pitchFamily="34" charset="0"/>
                        </a:rPr>
                        <a:t> </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tc gridSpan="3">
                  <a:txBody>
                    <a:bodyPr/>
                    <a:lstStyle/>
                    <a:p>
                      <a:pPr algn="ctr" fontAlgn="b"/>
                      <a:r>
                        <a:rPr lang="en-US" sz="1400" b="1" i="0" u="none" strike="noStrike" dirty="0">
                          <a:solidFill>
                            <a:srgbClr val="FFFFFF"/>
                          </a:solidFill>
                          <a:effectLst/>
                          <a:highlight>
                            <a:srgbClr val="002060"/>
                          </a:highlight>
                          <a:latin typeface="Arial" panose="020B0604020202020204" pitchFamily="34" charset="0"/>
                        </a:rPr>
                        <a:t>Employee</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a:txBody>
                    <a:bodyPr/>
                    <a:lstStyle/>
                    <a:p>
                      <a:pPr algn="ctr" fontAlgn="b"/>
                      <a:r>
                        <a:rPr lang="en-US" sz="1400" b="1" i="0" u="none" strike="noStrike" dirty="0">
                          <a:solidFill>
                            <a:srgbClr val="FFFFFF"/>
                          </a:solidFill>
                          <a:effectLst/>
                          <a:highlight>
                            <a:srgbClr val="002060"/>
                          </a:highlight>
                          <a:latin typeface="Arial" panose="020B0604020202020204" pitchFamily="34" charset="0"/>
                        </a:rPr>
                        <a:t>Unit</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fontAlgn="b"/>
                      <a:r>
                        <a:rPr lang="en-US" sz="1400" b="0" i="0" u="none" strike="noStrike" dirty="0">
                          <a:solidFill>
                            <a:srgbClr val="000000"/>
                          </a:solidFill>
                          <a:effectLst/>
                          <a:latin typeface="Arial" panose="020B0604020202020204" pitchFamily="34" charset="0"/>
                        </a:rPr>
                        <a:t> </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90475304"/>
                  </a:ext>
                </a:extLst>
              </a:tr>
              <a:tr h="224155">
                <a:tc>
                  <a:txBody>
                    <a:bodyPr/>
                    <a:lstStyle/>
                    <a:p>
                      <a:pPr algn="ctr" fontAlgn="b"/>
                      <a:r>
                        <a:rPr lang="en-US" sz="1400" b="1" i="0" u="none" strike="noStrike" dirty="0">
                          <a:solidFill>
                            <a:srgbClr val="FFFFFF"/>
                          </a:solidFill>
                          <a:effectLst/>
                          <a:highlight>
                            <a:srgbClr val="002060"/>
                          </a:highlight>
                          <a:latin typeface="Arial" panose="020B0604020202020204" pitchFamily="34" charset="0"/>
                        </a:rPr>
                        <a:t>Process</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rgbClr val="FFFFFF"/>
                          </a:solidFill>
                          <a:effectLst/>
                          <a:highlight>
                            <a:srgbClr val="002060"/>
                          </a:highlight>
                          <a:latin typeface="Arial" panose="020B0604020202020204" pitchFamily="34" charset="0"/>
                        </a:rPr>
                        <a:t>Procedures</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rgbClr val="FFFFFF"/>
                          </a:solidFill>
                          <a:effectLst/>
                          <a:highlight>
                            <a:srgbClr val="002060"/>
                          </a:highlight>
                          <a:latin typeface="Arial" panose="020B0604020202020204" pitchFamily="34" charset="0"/>
                        </a:rPr>
                        <a:t>A</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rgbClr val="FFFFFF"/>
                          </a:solidFill>
                          <a:effectLst/>
                          <a:highlight>
                            <a:srgbClr val="002060"/>
                          </a:highlight>
                          <a:latin typeface="Arial" panose="020B0604020202020204" pitchFamily="34" charset="0"/>
                        </a:rPr>
                        <a:t>B</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400" b="1" i="0" u="none" strike="noStrike" dirty="0">
                          <a:solidFill>
                            <a:srgbClr val="FFFFFF"/>
                          </a:solidFill>
                          <a:effectLst/>
                          <a:highlight>
                            <a:srgbClr val="002060"/>
                          </a:highlight>
                          <a:latin typeface="Arial" panose="020B0604020202020204" pitchFamily="34" charset="0"/>
                        </a:rPr>
                        <a:t>C</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400" b="1" i="0" u="none" strike="noStrike" dirty="0" err="1">
                          <a:solidFill>
                            <a:srgbClr val="FFFFFF"/>
                          </a:solidFill>
                          <a:effectLst/>
                          <a:highlight>
                            <a:srgbClr val="002060"/>
                          </a:highlight>
                          <a:latin typeface="Arial" panose="020B0604020202020204" pitchFamily="34" charset="0"/>
                        </a:rPr>
                        <a:t>Mgmt</a:t>
                      </a:r>
                      <a:endParaRPr lang="en-US" sz="1400" b="1" i="0" u="none" strike="noStrike" dirty="0">
                        <a:solidFill>
                          <a:srgbClr val="FFFFFF"/>
                        </a:solidFill>
                        <a:effectLst/>
                        <a:highlight>
                          <a:srgbClr val="002060"/>
                        </a:highlight>
                        <a:latin typeface="Arial" panose="020B0604020202020204" pitchFamily="34" charset="0"/>
                      </a:endParaRP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400" b="1" i="0" u="none" strike="noStrike">
                          <a:solidFill>
                            <a:srgbClr val="FFFFFF"/>
                          </a:solidFill>
                          <a:effectLst/>
                          <a:highlight>
                            <a:srgbClr val="002060"/>
                          </a:highlight>
                          <a:latin typeface="Arial" panose="020B0604020202020204" pitchFamily="34" charset="0"/>
                        </a:rPr>
                        <a:t>DM</a:t>
                      </a:r>
                    </a:p>
                  </a:txBody>
                  <a:tcPr marL="2572" marR="2572" marT="2572"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810630350"/>
                  </a:ext>
                </a:extLst>
              </a:tr>
              <a:tr h="221453">
                <a:tc rowSpan="2">
                  <a:txBody>
                    <a:bodyPr/>
                    <a:lstStyle/>
                    <a:p>
                      <a:pPr algn="ctr" fontAlgn="ctr"/>
                      <a:r>
                        <a:rPr lang="en-US" sz="1400" b="0" i="0" u="none" strike="noStrike" dirty="0">
                          <a:solidFill>
                            <a:srgbClr val="2A295C"/>
                          </a:solidFill>
                          <a:effectLst/>
                          <a:latin typeface="Arial" panose="020B0604020202020204" pitchFamily="34" charset="0"/>
                        </a:rPr>
                        <a:t>1</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2A295C"/>
                          </a:solidFill>
                          <a:effectLst/>
                          <a:latin typeface="Arial" panose="020B0604020202020204" pitchFamily="34" charset="0"/>
                        </a:rPr>
                        <a:t>Order new inventory</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28427"/>
                  </a:ext>
                </a:extLst>
              </a:tr>
              <a:tr h="221453">
                <a:tc vMerge="1">
                  <a:txBody>
                    <a:bodyPr/>
                    <a:lstStyle/>
                    <a:p>
                      <a:endParaRPr lang="en-US"/>
                    </a:p>
                  </a:txBody>
                  <a:tcPr/>
                </a:tc>
                <a:tc>
                  <a:txBody>
                    <a:bodyPr/>
                    <a:lstStyle/>
                    <a:p>
                      <a:pPr algn="l" fontAlgn="b"/>
                      <a:r>
                        <a:rPr lang="en-US" sz="1400" b="0" i="0" u="none" strike="noStrike" dirty="0">
                          <a:solidFill>
                            <a:srgbClr val="2A295C"/>
                          </a:solidFill>
                          <a:effectLst/>
                          <a:latin typeface="Arial" panose="020B0604020202020204" pitchFamily="34" charset="0"/>
                        </a:rPr>
                        <a:t>Receive new inventory *</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9131054"/>
                  </a:ext>
                </a:extLst>
              </a:tr>
              <a:tr h="221453">
                <a:tc rowSpan="2">
                  <a:txBody>
                    <a:bodyPr/>
                    <a:lstStyle/>
                    <a:p>
                      <a:pPr algn="ctr" fontAlgn="ctr"/>
                      <a:r>
                        <a:rPr lang="en-US" sz="1400" b="0" i="0" u="none" strike="noStrike">
                          <a:solidFill>
                            <a:srgbClr val="2A295C"/>
                          </a:solidFill>
                          <a:effectLst/>
                          <a:latin typeface="Arial" panose="020B0604020202020204" pitchFamily="34" charset="0"/>
                        </a:rPr>
                        <a:t>2</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2A295C"/>
                          </a:solidFill>
                          <a:effectLst/>
                          <a:latin typeface="Arial" panose="020B0604020202020204" pitchFamily="34" charset="0"/>
                        </a:rPr>
                        <a:t>Perform physical inventory count</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5724254"/>
                  </a:ext>
                </a:extLst>
              </a:tr>
              <a:tr h="221453">
                <a:tc vMerge="1">
                  <a:txBody>
                    <a:bodyPr/>
                    <a:lstStyle/>
                    <a:p>
                      <a:endParaRPr lang="en-US"/>
                    </a:p>
                  </a:txBody>
                  <a:tcPr/>
                </a:tc>
                <a:tc>
                  <a:txBody>
                    <a:bodyPr/>
                    <a:lstStyle/>
                    <a:p>
                      <a:pPr algn="l" fontAlgn="b"/>
                      <a:r>
                        <a:rPr lang="en-US" sz="1400" b="0" i="0" u="none" strike="noStrike" dirty="0">
                          <a:solidFill>
                            <a:srgbClr val="2A295C"/>
                          </a:solidFill>
                          <a:effectLst/>
                          <a:latin typeface="Arial" panose="020B0604020202020204" pitchFamily="34" charset="0"/>
                        </a:rPr>
                        <a:t>Record physical inventory count on Count Sheets **</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0151881"/>
                  </a:ext>
                </a:extLst>
              </a:tr>
              <a:tr h="436848">
                <a:tc>
                  <a:txBody>
                    <a:bodyPr/>
                    <a:lstStyle/>
                    <a:p>
                      <a:pPr algn="ctr" fontAlgn="ctr"/>
                      <a:r>
                        <a:rPr lang="en-US" sz="1400" b="0" i="0" u="none" strike="noStrike">
                          <a:solidFill>
                            <a:srgbClr val="2A295C"/>
                          </a:solidFill>
                          <a:effectLst/>
                          <a:latin typeface="Arial" panose="020B0604020202020204" pitchFamily="34" charset="0"/>
                        </a:rPr>
                        <a:t>3</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2A295C"/>
                          </a:solidFill>
                          <a:effectLst/>
                          <a:latin typeface="Arial" panose="020B0604020202020204" pitchFamily="34" charset="0"/>
                        </a:rPr>
                        <a:t>Enter the inventory counts from the Count Sheets into the Inventory Extension Tool</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331471"/>
                  </a:ext>
                </a:extLst>
              </a:tr>
              <a:tr h="436848">
                <a:tc>
                  <a:txBody>
                    <a:bodyPr/>
                    <a:lstStyle/>
                    <a:p>
                      <a:pPr algn="ctr" fontAlgn="ctr"/>
                      <a:r>
                        <a:rPr lang="en-US" sz="1400" b="0" i="0" u="none" strike="noStrike">
                          <a:solidFill>
                            <a:srgbClr val="2A295C"/>
                          </a:solidFill>
                          <a:effectLst/>
                          <a:latin typeface="Arial" panose="020B0604020202020204" pitchFamily="34" charset="0"/>
                        </a:rPr>
                        <a:t>4</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2A295C"/>
                          </a:solidFill>
                          <a:effectLst/>
                          <a:latin typeface="Arial" panose="020B0604020202020204" pitchFamily="34" charset="0"/>
                        </a:rPr>
                        <a:t>Maintain and update Inventory System i.e. price updates, new items, size differences</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446820"/>
                  </a:ext>
                </a:extLst>
              </a:tr>
              <a:tr h="221453">
                <a:tc>
                  <a:txBody>
                    <a:bodyPr/>
                    <a:lstStyle/>
                    <a:p>
                      <a:pPr algn="ctr" fontAlgn="ctr"/>
                      <a:r>
                        <a:rPr lang="en-US" sz="1400" b="0" i="0" u="none" strike="noStrike">
                          <a:solidFill>
                            <a:srgbClr val="2A295C"/>
                          </a:solidFill>
                          <a:effectLst/>
                          <a:latin typeface="Arial" panose="020B0604020202020204" pitchFamily="34" charset="0"/>
                        </a:rPr>
                        <a:t>5</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2A295C"/>
                          </a:solidFill>
                          <a:effectLst/>
                          <a:latin typeface="Arial" panose="020B0604020202020204" pitchFamily="34" charset="0"/>
                        </a:rPr>
                        <a:t>Review Extension Report to the Count Sheets</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437902"/>
                  </a:ext>
                </a:extLst>
              </a:tr>
              <a:tr h="221453">
                <a:tc>
                  <a:txBody>
                    <a:bodyPr/>
                    <a:lstStyle/>
                    <a:p>
                      <a:pPr algn="ctr" fontAlgn="ctr"/>
                      <a:r>
                        <a:rPr lang="en-US" sz="1400" b="0" i="0" u="none" strike="noStrike">
                          <a:solidFill>
                            <a:srgbClr val="2A295C"/>
                          </a:solidFill>
                          <a:effectLst/>
                          <a:latin typeface="Arial" panose="020B0604020202020204" pitchFamily="34" charset="0"/>
                        </a:rPr>
                        <a:t>6</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2A295C"/>
                          </a:solidFill>
                          <a:effectLst/>
                          <a:latin typeface="Arial" panose="020B0604020202020204" pitchFamily="34" charset="0"/>
                        </a:rPr>
                        <a:t>Enter ending inventory values into UFS, Inventory Summary</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4955286"/>
                  </a:ext>
                </a:extLst>
              </a:tr>
              <a:tr h="652243">
                <a:tc>
                  <a:txBody>
                    <a:bodyPr/>
                    <a:lstStyle/>
                    <a:p>
                      <a:pPr algn="ctr" fontAlgn="ctr"/>
                      <a:r>
                        <a:rPr lang="en-US" sz="1400" b="0" i="0" u="none" strike="noStrike">
                          <a:solidFill>
                            <a:srgbClr val="2A295C"/>
                          </a:solidFill>
                          <a:effectLst/>
                          <a:latin typeface="Arial" panose="020B0604020202020204" pitchFamily="34" charset="0"/>
                        </a:rPr>
                        <a:t>7</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2A295C"/>
                          </a:solidFill>
                          <a:effectLst/>
                          <a:latin typeface="Arial" panose="020B0604020202020204" pitchFamily="34" charset="0"/>
                        </a:rPr>
                        <a:t>Review and approve Inventory Summary to Extension Report to Count Sheets  (Approve electronically in The Market Connection (TMC))</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6485596"/>
                  </a:ext>
                </a:extLst>
              </a:tr>
              <a:tr h="221453">
                <a:tc>
                  <a:txBody>
                    <a:bodyPr/>
                    <a:lstStyle/>
                    <a:p>
                      <a:pPr algn="ctr" fontAlgn="ctr"/>
                      <a:r>
                        <a:rPr lang="en-US" sz="1400" b="0" i="0" u="none" strike="noStrike">
                          <a:solidFill>
                            <a:srgbClr val="2A295C"/>
                          </a:solidFill>
                          <a:effectLst/>
                          <a:latin typeface="Arial" panose="020B0604020202020204" pitchFamily="34" charset="0"/>
                        </a:rPr>
                        <a:t>8</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2A295C"/>
                          </a:solidFill>
                          <a:effectLst/>
                          <a:latin typeface="Arial" panose="020B0604020202020204" pitchFamily="34" charset="0"/>
                        </a:rPr>
                        <a:t>Reporting of inventory values to Buffalo FSS</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126673"/>
                  </a:ext>
                </a:extLst>
              </a:tr>
              <a:tr h="221453">
                <a:tc>
                  <a:txBody>
                    <a:bodyPr/>
                    <a:lstStyle/>
                    <a:p>
                      <a:pPr algn="ctr" fontAlgn="ctr"/>
                      <a:r>
                        <a:rPr lang="en-US" sz="1400" b="0" i="0" u="none" strike="noStrike">
                          <a:solidFill>
                            <a:srgbClr val="2A295C"/>
                          </a:solidFill>
                          <a:effectLst/>
                          <a:latin typeface="Arial" panose="020B0604020202020204" pitchFamily="34" charset="0"/>
                        </a:rPr>
                        <a:t>9</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2A295C"/>
                          </a:solidFill>
                          <a:effectLst/>
                          <a:latin typeface="Arial" panose="020B0604020202020204" pitchFamily="34" charset="0"/>
                        </a:rPr>
                        <a:t>Observe inventory counts at least once a year</a:t>
                      </a: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 </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383382"/>
                  </a:ext>
                </a:extLst>
              </a:tr>
              <a:tr h="627048">
                <a:tc>
                  <a:txBody>
                    <a:bodyPr/>
                    <a:lstStyle/>
                    <a:p>
                      <a:pPr algn="ctr" fontAlgn="ctr"/>
                      <a:r>
                        <a:rPr lang="en-US" sz="1400" b="0" i="0" u="none" strike="noStrike" dirty="0">
                          <a:solidFill>
                            <a:srgbClr val="2A295C"/>
                          </a:solidFill>
                          <a:effectLst/>
                          <a:latin typeface="Arial" panose="020B0604020202020204" pitchFamily="34" charset="0"/>
                        </a:rPr>
                        <a:t>10</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dirty="0">
                          <a:solidFill>
                            <a:srgbClr val="2A295C"/>
                          </a:solidFill>
                        </a:rPr>
                        <a:t>General Managers/District Managers are to utilize E=Vision to review various inventory metrics/trends for reasonableness / fraud prevention</a:t>
                      </a:r>
                      <a:endParaRPr lang="en-US" sz="1400" b="0" i="0" u="none" strike="noStrike" dirty="0">
                        <a:solidFill>
                          <a:srgbClr val="2A295C"/>
                        </a:solidFill>
                        <a:effectLst/>
                        <a:latin typeface="Arial" panose="020B0604020202020204" pitchFamily="34" charset="0"/>
                      </a:endParaRPr>
                    </a:p>
                  </a:txBody>
                  <a:tcPr marL="30862" marR="2572" marT="25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1" i="0" u="none" strike="noStrike" dirty="0">
                        <a:solidFill>
                          <a:srgbClr val="2A295C"/>
                        </a:solidFill>
                        <a:effectLst/>
                        <a:latin typeface="Arial" panose="020B0604020202020204" pitchFamily="34" charset="0"/>
                      </a:endParaRP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1" i="0" u="none" strike="noStrike" dirty="0">
                        <a:solidFill>
                          <a:srgbClr val="2A295C"/>
                        </a:solidFill>
                        <a:effectLst/>
                        <a:latin typeface="Arial" panose="020B0604020202020204" pitchFamily="34" charset="0"/>
                      </a:endParaRP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400" b="1" i="0" u="none" strike="noStrike" dirty="0">
                        <a:solidFill>
                          <a:srgbClr val="2A295C"/>
                        </a:solidFill>
                        <a:effectLst/>
                        <a:latin typeface="Arial" panose="020B0604020202020204" pitchFamily="34" charset="0"/>
                      </a:endParaRP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2A295C"/>
                          </a:solidFill>
                          <a:effectLst/>
                          <a:latin typeface="Arial" panose="020B0604020202020204" pitchFamily="34" charset="0"/>
                        </a:rPr>
                        <a:t>X</a:t>
                      </a:r>
                    </a:p>
                  </a:txBody>
                  <a:tcPr marL="2572" marR="2572" marT="25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620654"/>
                  </a:ext>
                </a:extLst>
              </a:tr>
            </a:tbl>
          </a:graphicData>
        </a:graphic>
      </p:graphicFrame>
      <p:grpSp>
        <p:nvGrpSpPr>
          <p:cNvPr id="19" name="Group 18">
            <a:extLst>
              <a:ext uri="{FF2B5EF4-FFF2-40B4-BE49-F238E27FC236}">
                <a16:creationId xmlns:a16="http://schemas.microsoft.com/office/drawing/2014/main" id="{DA5DFB3A-DA49-7DC9-AA59-522C4975BB60}"/>
              </a:ext>
            </a:extLst>
          </p:cNvPr>
          <p:cNvGrpSpPr/>
          <p:nvPr/>
        </p:nvGrpSpPr>
        <p:grpSpPr>
          <a:xfrm>
            <a:off x="8878190" y="960775"/>
            <a:ext cx="3136336" cy="1980677"/>
            <a:chOff x="8397350" y="2514373"/>
            <a:chExt cx="3479217" cy="1638281"/>
          </a:xfrm>
        </p:grpSpPr>
        <p:sp>
          <p:nvSpPr>
            <p:cNvPr id="18" name="Rectangle: Rounded Corners 17">
              <a:extLst>
                <a:ext uri="{FF2B5EF4-FFF2-40B4-BE49-F238E27FC236}">
                  <a16:creationId xmlns:a16="http://schemas.microsoft.com/office/drawing/2014/main" id="{81CBB1F4-AD74-BD78-6647-E8E24B5036F8}"/>
                </a:ext>
              </a:extLst>
            </p:cNvPr>
            <p:cNvSpPr/>
            <p:nvPr/>
          </p:nvSpPr>
          <p:spPr>
            <a:xfrm>
              <a:off x="8397350" y="2514373"/>
              <a:ext cx="3479217" cy="163828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E714A86E-6E07-82A8-E875-9FEC47AE2031}"/>
                </a:ext>
              </a:extLst>
            </p:cNvPr>
            <p:cNvSpPr txBox="1"/>
            <p:nvPr/>
          </p:nvSpPr>
          <p:spPr>
            <a:xfrm>
              <a:off x="8536758" y="2618421"/>
              <a:ext cx="3200400" cy="1451059"/>
            </a:xfrm>
            <a:prstGeom prst="rect">
              <a:avLst/>
            </a:prstGeom>
            <a:noFill/>
          </p:spPr>
          <p:txBody>
            <a:bodyPr wrap="square" rtlCol="0" anchor="ctr" anchorCtr="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mn-ea"/>
                  <a:cs typeface="+mn-cs"/>
                </a:rPr>
                <a:t>Segregation of inventory management duties will ensure accountability, better control of inventory and reduce risks of fraud and theft</a:t>
              </a:r>
            </a:p>
          </p:txBody>
        </p:sp>
      </p:grpSp>
      <p:sp>
        <p:nvSpPr>
          <p:cNvPr id="6" name="TextBox 5">
            <a:extLst>
              <a:ext uri="{FF2B5EF4-FFF2-40B4-BE49-F238E27FC236}">
                <a16:creationId xmlns:a16="http://schemas.microsoft.com/office/drawing/2014/main" id="{7654A7F7-3F47-B76D-6CC7-A6FF0FBBC6A7}"/>
              </a:ext>
            </a:extLst>
          </p:cNvPr>
          <p:cNvSpPr txBox="1"/>
          <p:nvPr/>
        </p:nvSpPr>
        <p:spPr>
          <a:xfrm>
            <a:off x="439432" y="6038962"/>
            <a:ext cx="8343061" cy="461665"/>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A295C"/>
                </a:solidFill>
                <a:effectLst/>
                <a:uLnTx/>
                <a:uFillTx/>
                <a:latin typeface="Arial" panose="020B0604020202020204"/>
                <a:ea typeface="+mn-ea"/>
                <a:cs typeface="+mn-cs"/>
              </a:rPr>
              <a:t>** In small units where two individuals are not available to perform and record the physical inventory counts, one individual can perform and record the count with the prior written approval of DM or Controller or Segment Finance.</a:t>
            </a:r>
          </a:p>
        </p:txBody>
      </p:sp>
      <p:sp>
        <p:nvSpPr>
          <p:cNvPr id="7" name="TextBox 6">
            <a:extLst>
              <a:ext uri="{FF2B5EF4-FFF2-40B4-BE49-F238E27FC236}">
                <a16:creationId xmlns:a16="http://schemas.microsoft.com/office/drawing/2014/main" id="{5F95DFAB-10DA-7D06-0E73-D8BC7F01CB68}"/>
              </a:ext>
            </a:extLst>
          </p:cNvPr>
          <p:cNvSpPr txBox="1"/>
          <p:nvPr/>
        </p:nvSpPr>
        <p:spPr>
          <a:xfrm>
            <a:off x="9340393" y="5851045"/>
            <a:ext cx="1706796" cy="64633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A295C"/>
                </a:solidFill>
                <a:effectLst/>
                <a:uLnTx/>
                <a:uFillTx/>
                <a:latin typeface="Arial" panose="020B0604020202020204"/>
                <a:ea typeface="+mn-ea"/>
                <a:cs typeface="+mn-cs"/>
              </a:rPr>
              <a:t>A = Counter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A295C"/>
                </a:solidFill>
                <a:effectLst/>
                <a:uLnTx/>
                <a:uFillTx/>
                <a:latin typeface="Arial" panose="020B0604020202020204"/>
                <a:ea typeface="+mn-ea"/>
                <a:cs typeface="+mn-cs"/>
              </a:rPr>
              <a:t>B = Writer</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A295C"/>
                </a:solidFill>
                <a:effectLst/>
                <a:uLnTx/>
                <a:uFillTx/>
                <a:latin typeface="Arial" panose="020B0604020202020204"/>
                <a:ea typeface="+mn-ea"/>
                <a:cs typeface="+mn-cs"/>
              </a:rPr>
              <a:t>C = Data Entry person</a:t>
            </a:r>
          </a:p>
        </p:txBody>
      </p:sp>
      <p:sp>
        <p:nvSpPr>
          <p:cNvPr id="12" name="TextBox 11">
            <a:extLst>
              <a:ext uri="{FF2B5EF4-FFF2-40B4-BE49-F238E27FC236}">
                <a16:creationId xmlns:a16="http://schemas.microsoft.com/office/drawing/2014/main" id="{13E458AA-48ED-672B-4D7D-A39AC80B1D25}"/>
              </a:ext>
            </a:extLst>
          </p:cNvPr>
          <p:cNvSpPr txBox="1"/>
          <p:nvPr/>
        </p:nvSpPr>
        <p:spPr>
          <a:xfrm>
            <a:off x="8866908" y="2990618"/>
            <a:ext cx="3205018" cy="2900794"/>
          </a:xfrm>
          <a:prstGeom prst="rect">
            <a:avLst/>
          </a:prstGeom>
          <a:noFill/>
        </p:spPr>
        <p:txBody>
          <a:bodyPr wrap="square">
            <a:spAutoFit/>
          </a:bodyPr>
          <a:lstStyle/>
          <a:p>
            <a:pPr marL="58738" marR="0" lvl="1" indent="0" algn="ctr" defTabSz="609585" rtl="0" eaLnBrk="1" fontAlgn="auto" latinLnBrk="0" hangingPunct="1">
              <a:lnSpc>
                <a:spcPct val="100000"/>
              </a:lnSpc>
              <a:spcBef>
                <a:spcPts val="0"/>
              </a:spcBef>
              <a:spcAft>
                <a:spcPts val="0"/>
              </a:spcAft>
              <a:buClrTx/>
              <a:buSzTx/>
              <a:buFontTx/>
              <a:buNone/>
              <a:tabLst/>
              <a:defRPr/>
            </a:pPr>
            <a:r>
              <a:rPr kumimoji="0" lang="en-US" altLang="fr-FR" sz="1400" b="1" i="0" u="sng" strike="noStrike" kern="1200" cap="none" spc="0" normalizeH="0" baseline="0" noProof="0" dirty="0">
                <a:ln>
                  <a:noFill/>
                </a:ln>
                <a:solidFill>
                  <a:srgbClr val="002060"/>
                </a:solidFill>
                <a:effectLst/>
                <a:uLnTx/>
                <a:uFillTx/>
                <a:latin typeface="Arial" panose="020B0604020202020204"/>
                <a:ea typeface="+mn-ea"/>
                <a:cs typeface="+mn-cs"/>
              </a:rPr>
              <a:t>Segregation of duties</a:t>
            </a:r>
          </a:p>
          <a:p>
            <a:pPr marL="461963" marR="0" lvl="1" indent="-339725" algn="l" defTabSz="914377" rtl="0" eaLnBrk="1" fontAlgn="auto" latinLnBrk="0" hangingPunct="1">
              <a:lnSpc>
                <a:spcPct val="100000"/>
              </a:lnSpc>
              <a:spcBef>
                <a:spcPts val="300"/>
              </a:spcBef>
              <a:spcAft>
                <a:spcPts val="0"/>
              </a:spcAft>
              <a:buClr>
                <a:srgbClr val="EE0000"/>
              </a:buClr>
              <a:buSzTx/>
              <a:buFont typeface="Arial" panose="020B0604020202020204" pitchFamily="34" charset="0"/>
              <a:buChar char="▬"/>
              <a:tabLst/>
              <a:defRPr/>
            </a:pPr>
            <a:r>
              <a:rPr kumimoji="0" lang="en-US" altLang="fr-FR" sz="1200" b="0" i="0" u="none" strike="noStrike" kern="1200" cap="none" spc="0" normalizeH="0" baseline="0" noProof="0" dirty="0">
                <a:ln>
                  <a:noFill/>
                </a:ln>
                <a:solidFill>
                  <a:srgbClr val="2A295C"/>
                </a:solidFill>
                <a:effectLst/>
                <a:uLnTx/>
                <a:uFillTx/>
                <a:latin typeface="Arial" panose="020B0604020202020204"/>
                <a:ea typeface="+mn-ea"/>
                <a:cs typeface="+mn-cs"/>
              </a:rPr>
              <a:t>Counter and Writer (two employees)</a:t>
            </a:r>
          </a:p>
          <a:p>
            <a:pPr marL="461963" marR="0" lvl="1" indent="-339725" algn="l" defTabSz="914377" rtl="0" eaLnBrk="1" fontAlgn="auto" latinLnBrk="0" hangingPunct="1">
              <a:lnSpc>
                <a:spcPct val="100000"/>
              </a:lnSpc>
              <a:spcBef>
                <a:spcPts val="300"/>
              </a:spcBef>
              <a:spcAft>
                <a:spcPts val="0"/>
              </a:spcAft>
              <a:buClr>
                <a:srgbClr val="EE0000"/>
              </a:buClr>
              <a:buSzTx/>
              <a:buFont typeface="Arial" panose="020B0604020202020204" pitchFamily="34" charset="0"/>
              <a:buChar char="▬"/>
              <a:tabLst/>
              <a:defRPr/>
            </a:pPr>
            <a:r>
              <a:rPr kumimoji="0" lang="en-US" altLang="fr-FR" sz="1200" b="0" i="0" u="none" strike="noStrike" kern="1200" cap="none" spc="0" normalizeH="0" baseline="0" noProof="0" dirty="0">
                <a:ln>
                  <a:noFill/>
                </a:ln>
                <a:solidFill>
                  <a:srgbClr val="2A295C"/>
                </a:solidFill>
                <a:effectLst/>
                <a:uLnTx/>
                <a:uFillTx/>
                <a:latin typeface="Arial" panose="020B0604020202020204"/>
                <a:ea typeface="+mn-ea"/>
                <a:cs typeface="+mn-cs"/>
              </a:rPr>
              <a:t>Data Entry person </a:t>
            </a:r>
          </a:p>
          <a:p>
            <a:pPr marL="684213" marR="0" lvl="2" indent="-166688" algn="l" defTabSz="914377" rtl="0" eaLnBrk="1" fontAlgn="auto" latinLnBrk="0" hangingPunct="1">
              <a:lnSpc>
                <a:spcPct val="100000"/>
              </a:lnSpc>
              <a:spcBef>
                <a:spcPts val="300"/>
              </a:spcBef>
              <a:spcAft>
                <a:spcPts val="0"/>
              </a:spcAft>
              <a:buClr>
                <a:srgbClr val="25359C"/>
              </a:buClr>
              <a:buSzPct val="120000"/>
              <a:buFont typeface="Arial" panose="020B0604020202020204" pitchFamily="34" charset="0"/>
              <a:buChar char="•"/>
              <a:tabLst/>
              <a:defRPr/>
            </a:pPr>
            <a:r>
              <a:rPr kumimoji="0" lang="en-US" altLang="fr-FR" sz="1200" b="0" i="0" u="none" strike="noStrike" kern="1200" cap="none" spc="0" normalizeH="0" baseline="0" noProof="0" dirty="0">
                <a:ln>
                  <a:noFill/>
                </a:ln>
                <a:solidFill>
                  <a:srgbClr val="2A295C"/>
                </a:solidFill>
                <a:effectLst/>
                <a:uLnTx/>
                <a:uFillTx/>
                <a:latin typeface="Arial" panose="020B0604020202020204"/>
                <a:ea typeface="+mn-ea"/>
                <a:cs typeface="+mn-cs"/>
              </a:rPr>
              <a:t>Enter final counts into inventory tool (cannot be counter/writer)</a:t>
            </a:r>
          </a:p>
          <a:p>
            <a:pPr marL="684213" marR="0" lvl="2" indent="-166688" algn="l" defTabSz="914377" rtl="0" eaLnBrk="1" fontAlgn="auto" latinLnBrk="0" hangingPunct="1">
              <a:lnSpc>
                <a:spcPct val="100000"/>
              </a:lnSpc>
              <a:spcBef>
                <a:spcPts val="300"/>
              </a:spcBef>
              <a:spcAft>
                <a:spcPts val="0"/>
              </a:spcAft>
              <a:buClr>
                <a:srgbClr val="25359C"/>
              </a:buClr>
              <a:buSzPct val="120000"/>
              <a:buFont typeface="Arial" panose="020B0604020202020204" pitchFamily="34" charset="0"/>
              <a:buChar char="•"/>
              <a:tabLst/>
              <a:defRPr/>
            </a:pPr>
            <a:r>
              <a:rPr kumimoji="0" lang="en-US" altLang="fr-FR" sz="1200" b="0" i="0" u="none" strike="noStrike" kern="1200" cap="none" spc="0" normalizeH="0" baseline="0" noProof="0" dirty="0">
                <a:ln>
                  <a:noFill/>
                </a:ln>
                <a:solidFill>
                  <a:srgbClr val="2A295C"/>
                </a:solidFill>
                <a:effectLst/>
                <a:uLnTx/>
                <a:uFillTx/>
                <a:latin typeface="Arial" panose="020B0604020202020204"/>
                <a:ea typeface="+mn-ea"/>
                <a:cs typeface="+mn-cs"/>
              </a:rPr>
              <a:t>Enter inventory extension dollar values into UFS Inventory summary report or Hub Accounting document</a:t>
            </a:r>
          </a:p>
          <a:p>
            <a:pPr marL="461963" marR="0" lvl="1" indent="-339725" algn="l" defTabSz="914377" rtl="0" eaLnBrk="1" fontAlgn="auto" latinLnBrk="0" hangingPunct="1">
              <a:lnSpc>
                <a:spcPct val="100000"/>
              </a:lnSpc>
              <a:spcBef>
                <a:spcPts val="300"/>
              </a:spcBef>
              <a:spcAft>
                <a:spcPts val="0"/>
              </a:spcAft>
              <a:buClr>
                <a:srgbClr val="EE0000"/>
              </a:buClr>
              <a:buSzTx/>
              <a:buFont typeface="Arial" panose="020B0604020202020204" pitchFamily="34" charset="0"/>
              <a:buChar char="▬"/>
              <a:tabLst/>
              <a:defRPr/>
            </a:pPr>
            <a:r>
              <a:rPr kumimoji="0" lang="en-US" altLang="fr-FR" sz="1200" b="0" i="0" u="none" strike="noStrike" kern="1200" cap="none" spc="0" normalizeH="0" baseline="0" noProof="0" dirty="0">
                <a:ln>
                  <a:noFill/>
                </a:ln>
                <a:solidFill>
                  <a:srgbClr val="2A295C"/>
                </a:solidFill>
                <a:effectLst/>
                <a:uLnTx/>
                <a:uFillTx/>
                <a:latin typeface="Arial" panose="020B0604020202020204"/>
                <a:ea typeface="+mn-ea"/>
                <a:cs typeface="+mn-cs"/>
              </a:rPr>
              <a:t>Unit Management to review UFS inventory Summary Report and reconcile it to the final inventory extension total report. Must sign/date and keep on file.</a:t>
            </a:r>
          </a:p>
        </p:txBody>
      </p:sp>
    </p:spTree>
    <p:extLst>
      <p:ext uri="{BB962C8B-B14F-4D97-AF65-F5344CB8AC3E}">
        <p14:creationId xmlns:p14="http://schemas.microsoft.com/office/powerpoint/2010/main" val="254273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Subtitle 3">
            <a:extLst>
              <a:ext uri="{FF2B5EF4-FFF2-40B4-BE49-F238E27FC236}">
                <a16:creationId xmlns:a16="http://schemas.microsoft.com/office/drawing/2014/main" id="{1113CC18-57ED-856B-2ECC-D3C76D056597}"/>
              </a:ext>
            </a:extLst>
          </p:cNvPr>
          <p:cNvSpPr>
            <a:spLocks noGrp="1"/>
          </p:cNvSpPr>
          <p:nvPr>
            <p:ph type="subTitle" idx="1"/>
          </p:nvPr>
        </p:nvSpPr>
        <p:spPr>
          <a:xfrm>
            <a:off x="443280" y="850804"/>
            <a:ext cx="10515600" cy="358496"/>
          </a:xfrm>
        </p:spPr>
        <p:txBody>
          <a:bodyPr/>
          <a:lstStyle/>
          <a:p>
            <a:r>
              <a:rPr lang="en-US" dirty="0"/>
              <a:t>Past Issues / Audit Points</a:t>
            </a: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Inventory Management</a:t>
            </a:r>
          </a:p>
        </p:txBody>
      </p:sp>
      <p:sp>
        <p:nvSpPr>
          <p:cNvPr id="7" name="TextBox 6">
            <a:extLst>
              <a:ext uri="{FF2B5EF4-FFF2-40B4-BE49-F238E27FC236}">
                <a16:creationId xmlns:a16="http://schemas.microsoft.com/office/drawing/2014/main" id="{245EF256-3E23-27D9-ECD0-996CB2A8E57E}"/>
              </a:ext>
            </a:extLst>
          </p:cNvPr>
          <p:cNvSpPr txBox="1"/>
          <p:nvPr/>
        </p:nvSpPr>
        <p:spPr>
          <a:xfrm>
            <a:off x="6379035" y="5718992"/>
            <a:ext cx="5380572" cy="738664"/>
          </a:xfrm>
          <a:prstGeom prst="rect">
            <a:avLst/>
          </a:prstGeom>
          <a:solidFill>
            <a:schemeClr val="accent4">
              <a:lumMod val="20000"/>
              <a:lumOff val="80000"/>
            </a:schemeClr>
          </a:solidFill>
        </p:spPr>
        <p:txBody>
          <a:bodyPr wrap="square">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6"/>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Units to complete inventory transfer form or complete transfer in UFS when moving inventory from one unit to another, in order for product cost to be accurate.</a:t>
            </a:r>
          </a:p>
        </p:txBody>
      </p:sp>
      <p:sp>
        <p:nvSpPr>
          <p:cNvPr id="8" name="TextBox 7">
            <a:extLst>
              <a:ext uri="{FF2B5EF4-FFF2-40B4-BE49-F238E27FC236}">
                <a16:creationId xmlns:a16="http://schemas.microsoft.com/office/drawing/2014/main" id="{D172BF4E-FC8D-AC6A-E780-D1B9AAE40383}"/>
              </a:ext>
            </a:extLst>
          </p:cNvPr>
          <p:cNvSpPr txBox="1"/>
          <p:nvPr/>
        </p:nvSpPr>
        <p:spPr>
          <a:xfrm>
            <a:off x="392585" y="1782664"/>
            <a:ext cx="5093819" cy="307777"/>
          </a:xfrm>
          <a:prstGeom prst="rect">
            <a:avLst/>
          </a:prstGeom>
          <a:solidFill>
            <a:schemeClr val="accent4">
              <a:lumMod val="20000"/>
              <a:lumOff val="80000"/>
            </a:schemeClr>
          </a:solidFill>
        </p:spPr>
        <p:txBody>
          <a:bodyPr wrap="square" rtlCol="0">
            <a:spAutoFit/>
          </a:bodyPr>
          <a:lstStyle/>
          <a:p>
            <a:pPr marL="454025" marR="0" lvl="2" indent="-342900" algn="l" defTabSz="914400" rtl="0" eaLnBrk="1" fontAlgn="base" latinLnBrk="0" hangingPunct="1">
              <a:lnSpc>
                <a:spcPct val="100000"/>
              </a:lnSpc>
              <a:spcBef>
                <a:spcPts val="600"/>
              </a:spcBef>
              <a:spcAft>
                <a:spcPts val="600"/>
              </a:spcAft>
              <a:buClrTx/>
              <a:buSzPct val="100000"/>
              <a:buFont typeface="+mj-lt"/>
              <a:buAutoNum type="arabicPeriod"/>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Training Documents are not signed and retained at Unit</a:t>
            </a:r>
          </a:p>
        </p:txBody>
      </p:sp>
      <p:sp>
        <p:nvSpPr>
          <p:cNvPr id="9" name="TextBox 8">
            <a:extLst>
              <a:ext uri="{FF2B5EF4-FFF2-40B4-BE49-F238E27FC236}">
                <a16:creationId xmlns:a16="http://schemas.microsoft.com/office/drawing/2014/main" id="{DE1C7673-56F2-98AF-7B94-1BC75EDDA3AB}"/>
              </a:ext>
            </a:extLst>
          </p:cNvPr>
          <p:cNvSpPr txBox="1"/>
          <p:nvPr/>
        </p:nvSpPr>
        <p:spPr>
          <a:xfrm>
            <a:off x="392585" y="2483746"/>
            <a:ext cx="5093819" cy="307777"/>
          </a:xfrm>
          <a:prstGeom prst="rect">
            <a:avLst/>
          </a:prstGeom>
          <a:solidFill>
            <a:schemeClr val="accent4">
              <a:lumMod val="20000"/>
              <a:lumOff val="80000"/>
            </a:schemeClr>
          </a:solidFill>
        </p:spPr>
        <p:txBody>
          <a:bodyPr wrap="square" rtlCol="0">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2"/>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Unit Inventory Sheets do not match UFS Input values </a:t>
            </a:r>
          </a:p>
        </p:txBody>
      </p:sp>
      <p:sp>
        <p:nvSpPr>
          <p:cNvPr id="10" name="TextBox 9">
            <a:extLst>
              <a:ext uri="{FF2B5EF4-FFF2-40B4-BE49-F238E27FC236}">
                <a16:creationId xmlns:a16="http://schemas.microsoft.com/office/drawing/2014/main" id="{460DEA33-9B35-9D44-0655-ED268960E292}"/>
              </a:ext>
            </a:extLst>
          </p:cNvPr>
          <p:cNvSpPr txBox="1"/>
          <p:nvPr/>
        </p:nvSpPr>
        <p:spPr>
          <a:xfrm>
            <a:off x="392586" y="3134094"/>
            <a:ext cx="5131469" cy="523220"/>
          </a:xfrm>
          <a:prstGeom prst="rect">
            <a:avLst/>
          </a:prstGeom>
          <a:solidFill>
            <a:schemeClr val="accent4">
              <a:lumMod val="20000"/>
              <a:lumOff val="80000"/>
            </a:schemeClr>
          </a:solidFill>
        </p:spPr>
        <p:txBody>
          <a:bodyPr wrap="square" rtlCol="0">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3"/>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Lack of Trend analyses performed on Inventory balances by GM/DM</a:t>
            </a:r>
          </a:p>
        </p:txBody>
      </p:sp>
      <p:sp>
        <p:nvSpPr>
          <p:cNvPr id="11" name="TextBox 10">
            <a:extLst>
              <a:ext uri="{FF2B5EF4-FFF2-40B4-BE49-F238E27FC236}">
                <a16:creationId xmlns:a16="http://schemas.microsoft.com/office/drawing/2014/main" id="{8295D364-A41B-B50A-5328-B87449CF4C24}"/>
              </a:ext>
            </a:extLst>
          </p:cNvPr>
          <p:cNvSpPr txBox="1"/>
          <p:nvPr/>
        </p:nvSpPr>
        <p:spPr>
          <a:xfrm>
            <a:off x="392585" y="3803824"/>
            <a:ext cx="5131470" cy="738664"/>
          </a:xfrm>
          <a:prstGeom prst="rect">
            <a:avLst/>
          </a:prstGeom>
          <a:solidFill>
            <a:schemeClr val="accent4">
              <a:lumMod val="20000"/>
              <a:lumOff val="80000"/>
            </a:schemeClr>
          </a:solidFill>
        </p:spPr>
        <p:txBody>
          <a:bodyPr wrap="square" rtlCol="0">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4"/>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Inventory Cost extensions are not consistent with TMC pricing. Non-TMC item costing must match last purchase price</a:t>
            </a:r>
          </a:p>
        </p:txBody>
      </p:sp>
      <p:sp>
        <p:nvSpPr>
          <p:cNvPr id="12" name="TextBox 11">
            <a:extLst>
              <a:ext uri="{FF2B5EF4-FFF2-40B4-BE49-F238E27FC236}">
                <a16:creationId xmlns:a16="http://schemas.microsoft.com/office/drawing/2014/main" id="{7AAC52CD-6616-7434-BB85-8FDDEF5D61BC}"/>
              </a:ext>
            </a:extLst>
          </p:cNvPr>
          <p:cNvSpPr txBox="1"/>
          <p:nvPr/>
        </p:nvSpPr>
        <p:spPr>
          <a:xfrm>
            <a:off x="392586" y="4730890"/>
            <a:ext cx="5131469" cy="738664"/>
          </a:xfrm>
          <a:prstGeom prst="rect">
            <a:avLst/>
          </a:prstGeom>
          <a:solidFill>
            <a:schemeClr val="accent4">
              <a:lumMod val="20000"/>
              <a:lumOff val="80000"/>
            </a:schemeClr>
          </a:solidFill>
        </p:spPr>
        <p:txBody>
          <a:bodyPr wrap="square" rtlCol="0">
            <a:spAutoFit/>
          </a:bodyPr>
          <a:lstStyle/>
          <a:p>
            <a:pPr marL="454025" marR="0" lvl="2" indent="-342900" algn="l" defTabSz="914400" rtl="0" eaLnBrk="1" fontAlgn="base" latinLnBrk="0" hangingPunct="1">
              <a:lnSpc>
                <a:spcPct val="100000"/>
              </a:lnSpc>
              <a:spcBef>
                <a:spcPts val="600"/>
              </a:spcBef>
              <a:spcAft>
                <a:spcPts val="600"/>
              </a:spcAft>
              <a:buClrTx/>
              <a:buSzPct val="100000"/>
              <a:buFont typeface="+mj-lt"/>
              <a:buAutoNum type="arabicPeriod" startAt="5"/>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Segregation of duties, count team members should not be involved in data entry work for inventory extensions or Inventory summary report</a:t>
            </a:r>
          </a:p>
        </p:txBody>
      </p:sp>
      <p:sp>
        <p:nvSpPr>
          <p:cNvPr id="13" name="TextBox 12">
            <a:extLst>
              <a:ext uri="{FF2B5EF4-FFF2-40B4-BE49-F238E27FC236}">
                <a16:creationId xmlns:a16="http://schemas.microsoft.com/office/drawing/2014/main" id="{0B1C1DF5-6C9A-AF4D-BACC-00B78C5789B2}"/>
              </a:ext>
            </a:extLst>
          </p:cNvPr>
          <p:cNvSpPr txBox="1"/>
          <p:nvPr/>
        </p:nvSpPr>
        <p:spPr>
          <a:xfrm>
            <a:off x="354937" y="5773679"/>
            <a:ext cx="5131467" cy="523220"/>
          </a:xfrm>
          <a:prstGeom prst="rect">
            <a:avLst/>
          </a:prstGeom>
          <a:solidFill>
            <a:schemeClr val="accent4">
              <a:lumMod val="20000"/>
              <a:lumOff val="80000"/>
            </a:schemeClr>
          </a:solidFill>
        </p:spPr>
        <p:txBody>
          <a:bodyPr wrap="square" rtlCol="0">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6"/>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Inventory adjustments and transfers are not properly reviewed and documented</a:t>
            </a:r>
          </a:p>
        </p:txBody>
      </p:sp>
      <p:sp>
        <p:nvSpPr>
          <p:cNvPr id="14" name="TextBox 13">
            <a:extLst>
              <a:ext uri="{FF2B5EF4-FFF2-40B4-BE49-F238E27FC236}">
                <a16:creationId xmlns:a16="http://schemas.microsoft.com/office/drawing/2014/main" id="{4DDEFB11-B256-B0A5-E16A-5EE2D9562D1F}"/>
              </a:ext>
            </a:extLst>
          </p:cNvPr>
          <p:cNvSpPr txBox="1"/>
          <p:nvPr/>
        </p:nvSpPr>
        <p:spPr>
          <a:xfrm>
            <a:off x="6409608" y="1687750"/>
            <a:ext cx="5380571" cy="523220"/>
          </a:xfrm>
          <a:prstGeom prst="rect">
            <a:avLst/>
          </a:prstGeom>
          <a:solidFill>
            <a:schemeClr val="accent4">
              <a:lumMod val="20000"/>
              <a:lumOff val="80000"/>
            </a:schemeClr>
          </a:solidFill>
        </p:spPr>
        <p:txBody>
          <a:bodyPr wrap="square" rtlCol="0">
            <a:spAutoFit/>
          </a:bodyPr>
          <a:lstStyle/>
          <a:p>
            <a:pPr marL="454025" marR="0" lvl="2" indent="-342900" algn="l" defTabSz="914400" rtl="0" eaLnBrk="1" fontAlgn="base" latinLnBrk="0" hangingPunct="1">
              <a:lnSpc>
                <a:spcPct val="100000"/>
              </a:lnSpc>
              <a:spcBef>
                <a:spcPts val="600"/>
              </a:spcBef>
              <a:spcAft>
                <a:spcPts val="600"/>
              </a:spcAft>
              <a:buClrTx/>
              <a:buSzPct val="100000"/>
              <a:buFont typeface="+mj-lt"/>
              <a:buAutoNum type="arabicPeriod"/>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GMs complete Ingenium training and conduct TOPS training for employees without access to Ingenium.</a:t>
            </a:r>
          </a:p>
        </p:txBody>
      </p:sp>
      <p:sp>
        <p:nvSpPr>
          <p:cNvPr id="3" name="TextBox 2">
            <a:extLst>
              <a:ext uri="{FF2B5EF4-FFF2-40B4-BE49-F238E27FC236}">
                <a16:creationId xmlns:a16="http://schemas.microsoft.com/office/drawing/2014/main" id="{5FAF2D17-45BF-D9B6-4EB0-2F3FE238D2D6}"/>
              </a:ext>
            </a:extLst>
          </p:cNvPr>
          <p:cNvSpPr txBox="1"/>
          <p:nvPr/>
        </p:nvSpPr>
        <p:spPr>
          <a:xfrm>
            <a:off x="6411423" y="2397621"/>
            <a:ext cx="5380570" cy="523220"/>
          </a:xfrm>
          <a:prstGeom prst="rect">
            <a:avLst/>
          </a:prstGeom>
          <a:solidFill>
            <a:schemeClr val="accent4">
              <a:lumMod val="20000"/>
              <a:lumOff val="80000"/>
            </a:schemeClr>
          </a:solidFill>
        </p:spPr>
        <p:txBody>
          <a:bodyPr wrap="square" rtlCol="0">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2"/>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GMs compare count sheets </a:t>
            </a:r>
            <a:r>
              <a:rPr kumimoji="0" lang="en-US" altLang="fr-FR" sz="1400" b="1" i="0" u="sng" strike="noStrike" kern="0" cap="none" spc="0" normalizeH="0" baseline="0" noProof="0" dirty="0">
                <a:ln>
                  <a:noFill/>
                </a:ln>
                <a:solidFill>
                  <a:srgbClr val="2A295C"/>
                </a:solidFill>
                <a:effectLst/>
                <a:uLnTx/>
                <a:uFillTx/>
                <a:latin typeface="Arial"/>
                <a:ea typeface="+mn-ea"/>
                <a:cs typeface="+mn-cs"/>
              </a:rPr>
              <a:t>to</a:t>
            </a:r>
            <a:r>
              <a:rPr kumimoji="0" lang="en-US" altLang="fr-FR" sz="1400" b="0" i="0" u="none" strike="noStrike" kern="0" cap="none" spc="0" normalizeH="0" baseline="0" noProof="0" dirty="0">
                <a:ln>
                  <a:noFill/>
                </a:ln>
                <a:solidFill>
                  <a:srgbClr val="2A295C"/>
                </a:solidFill>
                <a:effectLst/>
                <a:uLnTx/>
                <a:uFillTx/>
                <a:latin typeface="Arial"/>
                <a:ea typeface="+mn-ea"/>
                <a:cs typeface="+mn-cs"/>
              </a:rPr>
              <a:t> extension report </a:t>
            </a:r>
            <a:r>
              <a:rPr kumimoji="0" lang="en-US" altLang="fr-FR" sz="1400" b="1" i="0" u="sng" strike="noStrike" kern="0" cap="none" spc="0" normalizeH="0" baseline="0" noProof="0" dirty="0">
                <a:ln>
                  <a:noFill/>
                </a:ln>
                <a:solidFill>
                  <a:srgbClr val="2A295C"/>
                </a:solidFill>
                <a:effectLst/>
                <a:uLnTx/>
                <a:uFillTx/>
                <a:latin typeface="Arial"/>
                <a:ea typeface="+mn-ea"/>
                <a:cs typeface="+mn-cs"/>
              </a:rPr>
              <a:t>to</a:t>
            </a:r>
            <a:r>
              <a:rPr kumimoji="0" lang="en-US" altLang="fr-FR" sz="1400" b="0" i="0" u="none" strike="noStrike" kern="0" cap="none" spc="0" normalizeH="0" baseline="0" noProof="0" dirty="0">
                <a:ln>
                  <a:noFill/>
                </a:ln>
                <a:solidFill>
                  <a:srgbClr val="2A295C"/>
                </a:solidFill>
                <a:effectLst/>
                <a:uLnTx/>
                <a:uFillTx/>
                <a:latin typeface="Arial"/>
                <a:ea typeface="+mn-ea"/>
                <a:cs typeface="+mn-cs"/>
              </a:rPr>
              <a:t> UFS Inventory Summary Report prior to transmission.</a:t>
            </a:r>
          </a:p>
        </p:txBody>
      </p:sp>
      <p:sp>
        <p:nvSpPr>
          <p:cNvPr id="6" name="TextBox 5">
            <a:extLst>
              <a:ext uri="{FF2B5EF4-FFF2-40B4-BE49-F238E27FC236}">
                <a16:creationId xmlns:a16="http://schemas.microsoft.com/office/drawing/2014/main" id="{2E7D36EB-207C-AFD1-5EBF-E19A4F0F2986}"/>
              </a:ext>
            </a:extLst>
          </p:cNvPr>
          <p:cNvSpPr txBox="1"/>
          <p:nvPr/>
        </p:nvSpPr>
        <p:spPr>
          <a:xfrm>
            <a:off x="6379034" y="3039116"/>
            <a:ext cx="5380571" cy="692497"/>
          </a:xfrm>
          <a:prstGeom prst="rect">
            <a:avLst/>
          </a:prstGeom>
          <a:solidFill>
            <a:schemeClr val="accent4">
              <a:lumMod val="20000"/>
              <a:lumOff val="80000"/>
            </a:schemeClr>
          </a:solidFill>
        </p:spPr>
        <p:txBody>
          <a:bodyPr wrap="square" rtlCol="0">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3"/>
              <a:tabLst>
                <a:tab pos="1082675" algn="l"/>
                <a:tab pos="2149475" algn="l"/>
                <a:tab pos="8077200" algn="r"/>
              </a:tabLst>
              <a:defRPr/>
            </a:pPr>
            <a:r>
              <a:rPr kumimoji="0" lang="en-US" altLang="fr-FR" sz="1300" b="0" i="0" u="none" strike="noStrike" kern="0" cap="none" spc="0" normalizeH="0" baseline="0" noProof="0" dirty="0">
                <a:ln>
                  <a:noFill/>
                </a:ln>
                <a:solidFill>
                  <a:srgbClr val="2A295C"/>
                </a:solidFill>
                <a:effectLst/>
                <a:uLnTx/>
                <a:uFillTx/>
                <a:latin typeface="Arial"/>
                <a:ea typeface="+mn-ea"/>
                <a:cs typeface="+mn-cs"/>
              </a:rPr>
              <a:t>GM/DM review inventory metrics/trends, investigate variances or abnormalities with the relevant parties and escalate as necessary to take corrective actions and document it.</a:t>
            </a:r>
          </a:p>
        </p:txBody>
      </p:sp>
      <p:sp>
        <p:nvSpPr>
          <p:cNvPr id="15" name="TextBox 14">
            <a:extLst>
              <a:ext uri="{FF2B5EF4-FFF2-40B4-BE49-F238E27FC236}">
                <a16:creationId xmlns:a16="http://schemas.microsoft.com/office/drawing/2014/main" id="{63F34034-CD04-9998-420D-8FFA13B2E56C}"/>
              </a:ext>
            </a:extLst>
          </p:cNvPr>
          <p:cNvSpPr txBox="1"/>
          <p:nvPr/>
        </p:nvSpPr>
        <p:spPr>
          <a:xfrm>
            <a:off x="6379036" y="3795888"/>
            <a:ext cx="5380571" cy="738664"/>
          </a:xfrm>
          <a:prstGeom prst="rect">
            <a:avLst/>
          </a:prstGeom>
          <a:solidFill>
            <a:schemeClr val="accent4">
              <a:lumMod val="20000"/>
              <a:lumOff val="80000"/>
            </a:schemeClr>
          </a:solidFill>
        </p:spPr>
        <p:txBody>
          <a:bodyPr wrap="square" rtlCol="0">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4"/>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GMs review pricing for all items unless they are TMC/Primero Edge automatic pricing. Prices should match most current invoice price.</a:t>
            </a:r>
          </a:p>
        </p:txBody>
      </p:sp>
      <p:sp>
        <p:nvSpPr>
          <p:cNvPr id="16" name="TextBox 15">
            <a:extLst>
              <a:ext uri="{FF2B5EF4-FFF2-40B4-BE49-F238E27FC236}">
                <a16:creationId xmlns:a16="http://schemas.microsoft.com/office/drawing/2014/main" id="{567A1E81-55AF-7700-9B8B-7FAC4707DFF5}"/>
              </a:ext>
            </a:extLst>
          </p:cNvPr>
          <p:cNvSpPr txBox="1"/>
          <p:nvPr/>
        </p:nvSpPr>
        <p:spPr>
          <a:xfrm>
            <a:off x="6379035" y="4685060"/>
            <a:ext cx="5380572" cy="954107"/>
          </a:xfrm>
          <a:prstGeom prst="rect">
            <a:avLst/>
          </a:prstGeom>
          <a:solidFill>
            <a:schemeClr val="accent4">
              <a:lumMod val="20000"/>
              <a:lumOff val="80000"/>
            </a:schemeClr>
          </a:solidFill>
        </p:spPr>
        <p:txBody>
          <a:bodyPr wrap="square" rtlCol="0">
            <a:spAutoFit/>
          </a:bodyPr>
          <a:lstStyle/>
          <a:p>
            <a:pPr marL="460375" marR="0" lvl="2" indent="-342900" algn="l" defTabSz="914400" rtl="0" eaLnBrk="1" fontAlgn="base" latinLnBrk="0" hangingPunct="1">
              <a:lnSpc>
                <a:spcPct val="100000"/>
              </a:lnSpc>
              <a:spcBef>
                <a:spcPts val="600"/>
              </a:spcBef>
              <a:spcAft>
                <a:spcPts val="600"/>
              </a:spcAft>
              <a:buClrTx/>
              <a:buSzPct val="100000"/>
              <a:buFont typeface="+mj-lt"/>
              <a:buAutoNum type="arabicPeriod" startAt="5"/>
              <a:tabLst>
                <a:tab pos="1082675" algn="l"/>
                <a:tab pos="2149475" algn="l"/>
                <a:tab pos="8077200" algn="r"/>
              </a:tabLst>
              <a:defRPr/>
            </a:pPr>
            <a:r>
              <a:rPr kumimoji="0" lang="en-US" altLang="fr-FR" sz="1400" b="0" i="0" u="none" strike="noStrike" kern="0" cap="none" spc="0" normalizeH="0" baseline="0" noProof="0" dirty="0">
                <a:ln>
                  <a:noFill/>
                </a:ln>
                <a:solidFill>
                  <a:srgbClr val="2A295C"/>
                </a:solidFill>
                <a:effectLst/>
                <a:uLnTx/>
                <a:uFillTx/>
                <a:latin typeface="Arial"/>
                <a:ea typeface="+mn-ea"/>
                <a:cs typeface="+mn-cs"/>
              </a:rPr>
              <a:t>Someone other than counter and writer should enter data into extension and UFS summary report. If proper segregation of duties is not in place, the DM is to spot check inventory levels during site visits.</a:t>
            </a:r>
          </a:p>
        </p:txBody>
      </p:sp>
      <p:sp>
        <p:nvSpPr>
          <p:cNvPr id="17" name="TextBox 16">
            <a:extLst>
              <a:ext uri="{FF2B5EF4-FFF2-40B4-BE49-F238E27FC236}">
                <a16:creationId xmlns:a16="http://schemas.microsoft.com/office/drawing/2014/main" id="{BCC9FD8E-D3CA-C9E7-4D24-404EB1ACC056}"/>
              </a:ext>
            </a:extLst>
          </p:cNvPr>
          <p:cNvSpPr txBox="1"/>
          <p:nvPr/>
        </p:nvSpPr>
        <p:spPr>
          <a:xfrm>
            <a:off x="354935" y="1264539"/>
            <a:ext cx="5131469" cy="369332"/>
          </a:xfrm>
          <a:prstGeom prst="rect">
            <a:avLst/>
          </a:prstGeom>
          <a:solidFill>
            <a:srgbClr val="002060"/>
          </a:solidFill>
        </p:spPr>
        <p:txBody>
          <a:bodyPr wrap="square" rtlCol="0" anchor="ctr" anchorCtr="0">
            <a:spAutoFit/>
          </a:bodyPr>
          <a:lstStyle>
            <a:defPPr>
              <a:defRPr lang="en-US"/>
            </a:defPPr>
            <a:lvl3pPr marL="111125" marR="0" lvl="2" algn="ctr" defTabSz="914400" fontAlgn="base">
              <a:spcBef>
                <a:spcPts val="600"/>
              </a:spcBef>
              <a:spcAft>
                <a:spcPts val="600"/>
              </a:spcAft>
              <a:buSzPct val="100000"/>
              <a:tabLst>
                <a:tab pos="1082675" algn="l"/>
                <a:tab pos="2149475" algn="l"/>
                <a:tab pos="8077200" algn="r"/>
              </a:tabLst>
              <a:defRPr sz="1800" kern="0">
                <a:solidFill>
                  <a:schemeClr val="bg1"/>
                </a:solidFill>
                <a:latin typeface="Arial"/>
              </a:defRPr>
            </a:lvl3pPr>
          </a:lstStyle>
          <a:p>
            <a:pPr marL="111125" marR="0" lvl="2" indent="0" algn="ctr" defTabSz="914400" rtl="0" eaLnBrk="1" fontAlgn="base" latinLnBrk="0" hangingPunct="1">
              <a:lnSpc>
                <a:spcPct val="100000"/>
              </a:lnSpc>
              <a:spcBef>
                <a:spcPts val="600"/>
              </a:spcBef>
              <a:spcAft>
                <a:spcPts val="600"/>
              </a:spcAft>
              <a:buClrTx/>
              <a:buSzPct val="100000"/>
              <a:buFontTx/>
              <a:buNone/>
              <a:tabLst>
                <a:tab pos="1082675" algn="l"/>
                <a:tab pos="2149475" algn="l"/>
                <a:tab pos="8077200" algn="r"/>
              </a:tabLst>
              <a:defRPr/>
            </a:pPr>
            <a:r>
              <a:rPr kumimoji="0" lang="en-US" altLang="fr-FR" sz="1800" b="0" i="0" u="none" strike="noStrike" kern="0" cap="none" spc="0" normalizeH="0" baseline="0" noProof="0" dirty="0">
                <a:ln>
                  <a:noFill/>
                </a:ln>
                <a:solidFill>
                  <a:prstClr val="white"/>
                </a:solidFill>
                <a:effectLst/>
                <a:uLnTx/>
                <a:uFillTx/>
                <a:latin typeface="Arial"/>
                <a:ea typeface="+mn-ea"/>
                <a:cs typeface="+mn-cs"/>
              </a:rPr>
              <a:t>Issue</a:t>
            </a:r>
          </a:p>
        </p:txBody>
      </p:sp>
      <p:sp>
        <p:nvSpPr>
          <p:cNvPr id="18" name="TextBox 17">
            <a:extLst>
              <a:ext uri="{FF2B5EF4-FFF2-40B4-BE49-F238E27FC236}">
                <a16:creationId xmlns:a16="http://schemas.microsoft.com/office/drawing/2014/main" id="{2ACCE2D0-92B5-7284-2D1E-939D24A8F36C}"/>
              </a:ext>
            </a:extLst>
          </p:cNvPr>
          <p:cNvSpPr txBox="1"/>
          <p:nvPr/>
        </p:nvSpPr>
        <p:spPr>
          <a:xfrm>
            <a:off x="6409608" y="1268224"/>
            <a:ext cx="5380571" cy="369332"/>
          </a:xfrm>
          <a:prstGeom prst="rect">
            <a:avLst/>
          </a:prstGeom>
          <a:solidFill>
            <a:srgbClr val="002060"/>
          </a:solidFill>
        </p:spPr>
        <p:txBody>
          <a:bodyPr wrap="square" rtlCol="0" anchor="ctr" anchorCtr="0">
            <a:noAutofit/>
          </a:bodyPr>
          <a:lstStyle/>
          <a:p>
            <a:pPr marL="111125" marR="0" lvl="2" indent="0" algn="ctr" defTabSz="914400" rtl="0" eaLnBrk="1" fontAlgn="base" latinLnBrk="0" hangingPunct="1">
              <a:lnSpc>
                <a:spcPct val="100000"/>
              </a:lnSpc>
              <a:spcBef>
                <a:spcPts val="600"/>
              </a:spcBef>
              <a:spcAft>
                <a:spcPts val="600"/>
              </a:spcAft>
              <a:buClrTx/>
              <a:buSzPct val="100000"/>
              <a:buFontTx/>
              <a:buNone/>
              <a:tabLst>
                <a:tab pos="1082675" algn="l"/>
                <a:tab pos="2149475" algn="l"/>
                <a:tab pos="8077200" algn="r"/>
              </a:tabLst>
              <a:defRPr/>
            </a:pPr>
            <a:r>
              <a:rPr kumimoji="0" lang="en-US" altLang="fr-FR" sz="1800" b="0" i="0" u="none" strike="noStrike" kern="0" cap="none" spc="0" normalizeH="0" baseline="0" noProof="0" dirty="0">
                <a:ln>
                  <a:noFill/>
                </a:ln>
                <a:solidFill>
                  <a:prstClr val="white"/>
                </a:solidFill>
                <a:effectLst/>
                <a:uLnTx/>
                <a:uFillTx/>
                <a:latin typeface="Arial"/>
                <a:ea typeface="+mn-ea"/>
                <a:cs typeface="+mn-cs"/>
              </a:rPr>
              <a:t>Resolution</a:t>
            </a:r>
          </a:p>
        </p:txBody>
      </p:sp>
      <p:sp>
        <p:nvSpPr>
          <p:cNvPr id="19" name="Arrow: Right 18">
            <a:extLst>
              <a:ext uri="{FF2B5EF4-FFF2-40B4-BE49-F238E27FC236}">
                <a16:creationId xmlns:a16="http://schemas.microsoft.com/office/drawing/2014/main" id="{F955BE25-81D6-6ED7-3BA7-EA8BF817598F}"/>
              </a:ext>
            </a:extLst>
          </p:cNvPr>
          <p:cNvSpPr/>
          <p:nvPr/>
        </p:nvSpPr>
        <p:spPr>
          <a:xfrm>
            <a:off x="5603357" y="1757936"/>
            <a:ext cx="691117"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Arrow: Right 19">
            <a:extLst>
              <a:ext uri="{FF2B5EF4-FFF2-40B4-BE49-F238E27FC236}">
                <a16:creationId xmlns:a16="http://schemas.microsoft.com/office/drawing/2014/main" id="{5F35501D-5C37-6602-0956-50A5E0EE3ED8}"/>
              </a:ext>
            </a:extLst>
          </p:cNvPr>
          <p:cNvSpPr/>
          <p:nvPr/>
        </p:nvSpPr>
        <p:spPr>
          <a:xfrm>
            <a:off x="5603355" y="2457393"/>
            <a:ext cx="691117"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Arrow: Right 20">
            <a:extLst>
              <a:ext uri="{FF2B5EF4-FFF2-40B4-BE49-F238E27FC236}">
                <a16:creationId xmlns:a16="http://schemas.microsoft.com/office/drawing/2014/main" id="{41643918-4C78-BE3D-1516-095652C76F71}"/>
              </a:ext>
            </a:extLst>
          </p:cNvPr>
          <p:cNvSpPr/>
          <p:nvPr/>
        </p:nvSpPr>
        <p:spPr>
          <a:xfrm>
            <a:off x="5603356" y="3211038"/>
            <a:ext cx="691117"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2" name="Arrow: Right 21">
            <a:extLst>
              <a:ext uri="{FF2B5EF4-FFF2-40B4-BE49-F238E27FC236}">
                <a16:creationId xmlns:a16="http://schemas.microsoft.com/office/drawing/2014/main" id="{9F3C931D-87F4-6846-C983-17AD97705F57}"/>
              </a:ext>
            </a:extLst>
          </p:cNvPr>
          <p:cNvSpPr/>
          <p:nvPr/>
        </p:nvSpPr>
        <p:spPr>
          <a:xfrm>
            <a:off x="5603356" y="3980554"/>
            <a:ext cx="691117"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3" name="Arrow: Right 22">
            <a:extLst>
              <a:ext uri="{FF2B5EF4-FFF2-40B4-BE49-F238E27FC236}">
                <a16:creationId xmlns:a16="http://schemas.microsoft.com/office/drawing/2014/main" id="{ABC56624-82C4-A5A0-911B-6600E8BB37B4}"/>
              </a:ext>
            </a:extLst>
          </p:cNvPr>
          <p:cNvSpPr/>
          <p:nvPr/>
        </p:nvSpPr>
        <p:spPr>
          <a:xfrm>
            <a:off x="5603355" y="4927963"/>
            <a:ext cx="691117"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Arrow: Right 23">
            <a:extLst>
              <a:ext uri="{FF2B5EF4-FFF2-40B4-BE49-F238E27FC236}">
                <a16:creationId xmlns:a16="http://schemas.microsoft.com/office/drawing/2014/main" id="{87B43A6A-4A18-00E5-2D6B-DDA4ABEE8892}"/>
              </a:ext>
            </a:extLst>
          </p:cNvPr>
          <p:cNvSpPr/>
          <p:nvPr/>
        </p:nvSpPr>
        <p:spPr>
          <a:xfrm>
            <a:off x="5603355" y="5864859"/>
            <a:ext cx="691117" cy="36933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707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Subtitle 3">
            <a:extLst>
              <a:ext uri="{FF2B5EF4-FFF2-40B4-BE49-F238E27FC236}">
                <a16:creationId xmlns:a16="http://schemas.microsoft.com/office/drawing/2014/main" id="{1113CC18-57ED-856B-2ECC-D3C76D056597}"/>
              </a:ext>
            </a:extLst>
          </p:cNvPr>
          <p:cNvSpPr>
            <a:spLocks noGrp="1"/>
          </p:cNvSpPr>
          <p:nvPr>
            <p:ph type="subTitle" idx="1"/>
          </p:nvPr>
        </p:nvSpPr>
        <p:spPr>
          <a:xfrm>
            <a:off x="443280" y="850804"/>
            <a:ext cx="10515600" cy="358496"/>
          </a:xfrm>
        </p:spPr>
        <p:txBody>
          <a:bodyPr/>
          <a:lstStyle/>
          <a:p>
            <a:r>
              <a:rPr lang="en-US" dirty="0"/>
              <a:t>Best Practices</a:t>
            </a: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Inventory Management</a:t>
            </a:r>
          </a:p>
        </p:txBody>
      </p:sp>
      <p:sp>
        <p:nvSpPr>
          <p:cNvPr id="3" name="Content box">
            <a:extLst>
              <a:ext uri="{FF2B5EF4-FFF2-40B4-BE49-F238E27FC236}">
                <a16:creationId xmlns:a16="http://schemas.microsoft.com/office/drawing/2014/main" id="{E9AA2F28-40CB-5868-3D82-E0258EA0A2CD}"/>
              </a:ext>
            </a:extLst>
          </p:cNvPr>
          <p:cNvSpPr txBox="1">
            <a:spLocks noChangeArrowheads="1"/>
          </p:cNvSpPr>
          <p:nvPr/>
        </p:nvSpPr>
        <p:spPr>
          <a:xfrm>
            <a:off x="280556" y="1506427"/>
            <a:ext cx="5296293" cy="4304145"/>
          </a:xfrm>
          <a:prstGeom prst="rect">
            <a:avLst/>
          </a:prstGeom>
          <a:ln w="28575">
            <a:solidFill>
              <a:srgbClr val="002060"/>
            </a:solidFill>
          </a:ln>
        </p:spPr>
        <p:txBody>
          <a:bodyPr anchor="ctr"/>
          <a:lst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marR="0" lvl="1" indent="-285750" algn="l" defTabSz="914377" rtl="0" eaLnBrk="1" fontAlgn="auto" latinLnBrk="0" hangingPunct="1">
              <a:lnSpc>
                <a:spcPct val="100000"/>
              </a:lnSpc>
              <a:spcBef>
                <a:spcPts val="600"/>
              </a:spcBef>
              <a:spcAft>
                <a:spcPts val="6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Have a copy of the Inventory Policy and 10 Golden rules available on-site for easy and quick reference</a:t>
            </a:r>
          </a:p>
          <a:p>
            <a:pPr marL="341313" marR="0" lvl="1" indent="-285750" algn="l" defTabSz="914377" rtl="0" eaLnBrk="1" fontAlgn="auto" latinLnBrk="0" hangingPunct="1">
              <a:lnSpc>
                <a:spcPct val="100000"/>
              </a:lnSpc>
              <a:spcBef>
                <a:spcPts val="600"/>
              </a:spcBef>
              <a:spcAft>
                <a:spcPts val="6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Take inventory count after the last meal is served on to ensure matching of Sales with COGS and Inventory</a:t>
            </a:r>
          </a:p>
          <a:p>
            <a:pPr marL="341313" marR="0" lvl="1" indent="-285750" algn="l" defTabSz="914377" rtl="0" eaLnBrk="1" fontAlgn="auto" latinLnBrk="0" hangingPunct="1">
              <a:lnSpc>
                <a:spcPct val="100000"/>
              </a:lnSpc>
              <a:spcBef>
                <a:spcPts val="600"/>
              </a:spcBef>
              <a:spcAft>
                <a:spcPts val="6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Obsolete, expired, spoiled and damaged inventory should be clearly identified and separated from inventory and not counted. Follow First In First Out.</a:t>
            </a:r>
          </a:p>
          <a:p>
            <a:pPr marL="341313"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Ensure that items not to be counted are clearly identified, labeled and segregated</a:t>
            </a:r>
          </a:p>
          <a:p>
            <a:pPr marL="341313"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Ensure pricing of inventory is consistent with most current invoice</a:t>
            </a:r>
          </a:p>
          <a:p>
            <a:pPr marL="341313" marR="0" lvl="1" indent="-28575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GM to ensure values are accurately recorded in UFS Inventory Summary Report</a:t>
            </a:r>
          </a:p>
        </p:txBody>
      </p:sp>
      <p:sp>
        <p:nvSpPr>
          <p:cNvPr id="8" name="Content box">
            <a:extLst>
              <a:ext uri="{FF2B5EF4-FFF2-40B4-BE49-F238E27FC236}">
                <a16:creationId xmlns:a16="http://schemas.microsoft.com/office/drawing/2014/main" id="{972D4D30-325E-19B4-01F1-F22D16C988B1}"/>
              </a:ext>
            </a:extLst>
          </p:cNvPr>
          <p:cNvSpPr txBox="1">
            <a:spLocks noChangeArrowheads="1"/>
          </p:cNvSpPr>
          <p:nvPr/>
        </p:nvSpPr>
        <p:spPr bwMode="gray">
          <a:xfrm>
            <a:off x="6152178" y="1506427"/>
            <a:ext cx="5442922" cy="4353183"/>
          </a:xfrm>
          <a:prstGeom prst="rect">
            <a:avLst/>
          </a:prstGeom>
          <a:noFill/>
          <a:ln w="28575">
            <a:solidFill>
              <a:srgbClr val="00206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896938" indent="-176213" algn="l" rtl="0" eaLnBrk="1" fontAlgn="base" hangingPunct="1">
              <a:lnSpc>
                <a:spcPct val="90000"/>
              </a:lnSpc>
              <a:spcBef>
                <a:spcPts val="600"/>
              </a:spcBef>
              <a:spcAft>
                <a:spcPts val="600"/>
              </a:spcAft>
              <a:buClr>
                <a:schemeClr val="bg2"/>
              </a:buClr>
              <a:buSzPct val="120000"/>
              <a:buFontTx/>
              <a:buBlip>
                <a:blip r:embed="rId3"/>
              </a:buBlip>
              <a:tabLst>
                <a:tab pos="1082675" algn="l"/>
                <a:tab pos="2149475" algn="l"/>
                <a:tab pos="8077200" algn="r"/>
              </a:tabLst>
              <a:defRPr sz="1400">
                <a:solidFill>
                  <a:schemeClr val="tx1"/>
                </a:solidFill>
                <a:latin typeface="+mn-lt"/>
              </a:defRPr>
            </a:lvl3pPr>
            <a:lvl4pPr marL="1616075" indent="-179388" algn="l" rtl="0" eaLnBrk="1" fontAlgn="base" hangingPunct="1">
              <a:lnSpc>
                <a:spcPct val="90000"/>
              </a:lnSpc>
              <a:spcBef>
                <a:spcPts val="600"/>
              </a:spcBef>
              <a:spcAft>
                <a:spcPts val="600"/>
              </a:spcAft>
              <a:buClr>
                <a:schemeClr val="bg2"/>
              </a:buClr>
              <a:buSzPct val="120000"/>
              <a:buFontTx/>
              <a:buBlip>
                <a:blip r:embed="rId3"/>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a:lstStyle>
          <a:p>
            <a:pPr marL="404813" marR="0" lvl="1" indent="-285750" algn="l" defTabSz="914377" rtl="0" eaLnBrk="1" fontAlgn="auto" latinLnBrk="0" hangingPunct="1">
              <a:lnSpc>
                <a:spcPct val="100000"/>
              </a:lnSpc>
              <a:spcBef>
                <a:spcPts val="600"/>
              </a:spcBef>
              <a:spcAft>
                <a:spcPts val="4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Work with your DM to obtain support staff to take inventory for Segregation of Duty requirements</a:t>
            </a:r>
          </a:p>
          <a:p>
            <a:pPr marL="404813" marR="0" lvl="1" indent="-285750" algn="l" defTabSz="914377" rtl="0" eaLnBrk="1" fontAlgn="auto" latinLnBrk="0" hangingPunct="1">
              <a:lnSpc>
                <a:spcPct val="100000"/>
              </a:lnSpc>
              <a:spcBef>
                <a:spcPts val="600"/>
              </a:spcBef>
              <a:spcAft>
                <a:spcPts val="4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Ensure inventory count sheets are signed and dated by the counter </a:t>
            </a:r>
            <a:r>
              <a:rPr kumimoji="0" lang="en-US" altLang="fr-FR" sz="1600" b="1" i="0" u="none" strike="noStrike" kern="1200" cap="none" spc="0" normalizeH="0" baseline="0" noProof="0" dirty="0">
                <a:ln>
                  <a:noFill/>
                </a:ln>
                <a:solidFill>
                  <a:srgbClr val="2A295C"/>
                </a:solidFill>
                <a:effectLst/>
                <a:uLnTx/>
                <a:uFillTx/>
                <a:latin typeface="Arial" panose="020B0604020202020204"/>
                <a:ea typeface="+mn-ea"/>
                <a:cs typeface="+mn-cs"/>
              </a:rPr>
              <a:t>and</a:t>
            </a: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 the writer (must be different for Segregation of duties)</a:t>
            </a:r>
          </a:p>
          <a:p>
            <a:pPr marL="404813" marR="0" lvl="1" indent="-285750" algn="l" defTabSz="914377" rtl="0" eaLnBrk="1" fontAlgn="auto" latinLnBrk="0" hangingPunct="1">
              <a:lnSpc>
                <a:spcPct val="100000"/>
              </a:lnSpc>
              <a:spcBef>
                <a:spcPts val="600"/>
              </a:spcBef>
              <a:spcAft>
                <a:spcPts val="400"/>
              </a:spcAft>
              <a:buClr>
                <a:srgbClr val="EE0000"/>
              </a:buClr>
              <a:buSzTx/>
              <a:buFont typeface="Arial" panose="020B0604020202020204" pitchFamily="34" charset="0"/>
              <a:buChar char="▬"/>
              <a:tabLst/>
              <a:defRPr/>
            </a:pPr>
            <a:r>
              <a:rPr kumimoji="0" lang="en-US" altLang="fr-FR" sz="1600" b="0" i="0" u="none" strike="noStrike" kern="1200" cap="none" spc="0" normalizeH="0" baseline="0" noProof="0" dirty="0">
                <a:ln>
                  <a:noFill/>
                </a:ln>
                <a:solidFill>
                  <a:srgbClr val="2A295C"/>
                </a:solidFill>
                <a:effectLst/>
                <a:uLnTx/>
                <a:uFillTx/>
                <a:latin typeface="Arial" panose="020B0604020202020204"/>
                <a:ea typeface="+mn-ea"/>
                <a:cs typeface="+mn-cs"/>
              </a:rPr>
              <a:t>Ensure the UFS Inventory Summary Report is signed and dated by the GM</a:t>
            </a:r>
          </a:p>
          <a:p>
            <a:pPr marL="404813" marR="0" lvl="1" indent="-285750" algn="l" defTabSz="914377" rtl="0" eaLnBrk="1" fontAlgn="auto" latinLnBrk="0" hangingPunct="1">
              <a:lnSpc>
                <a:spcPct val="100000"/>
              </a:lnSpc>
              <a:spcBef>
                <a:spcPts val="600"/>
              </a:spcBef>
              <a:spcAft>
                <a:spcPts val="300"/>
              </a:spcAft>
              <a:buClr>
                <a:srgbClr val="EE0000"/>
              </a:buClr>
              <a:buSzTx/>
              <a:buFont typeface="Arial" panose="020B0604020202020204" pitchFamily="34" charset="0"/>
              <a:buChar char="▬"/>
              <a:tabLst/>
              <a:defRPr/>
            </a:pPr>
            <a:r>
              <a:rPr kumimoji="0" lang="en-US" altLang="fr-FR" sz="1600" b="0" i="0" u="none" strike="noStrike" kern="0" cap="none" spc="0" normalizeH="0" baseline="0" noProof="0" dirty="0">
                <a:ln>
                  <a:noFill/>
                </a:ln>
                <a:solidFill>
                  <a:srgbClr val="2A295C"/>
                </a:solidFill>
                <a:effectLst/>
                <a:uLnTx/>
                <a:uFillTx/>
                <a:latin typeface="Arial" panose="020B0604020202020204"/>
                <a:ea typeface="+mn-ea"/>
                <a:cs typeface="+mn-cs"/>
              </a:rPr>
              <a:t>Review inventory results against prior financial results by using data and KPI’s identified in E=Vision:</a:t>
            </a:r>
          </a:p>
          <a:p>
            <a:pPr marL="690563" marR="0" lvl="2" indent="-195263" algn="l" defTabSz="914377" rtl="0" eaLnBrk="1" fontAlgn="base" latinLnBrk="0" hangingPunct="1">
              <a:lnSpc>
                <a:spcPct val="100000"/>
              </a:lnSpc>
              <a:spcBef>
                <a:spcPts val="600"/>
              </a:spcBef>
              <a:spcAft>
                <a:spcPts val="300"/>
              </a:spcAft>
              <a:buClr>
                <a:srgbClr val="283897"/>
              </a:buClr>
              <a:buSzPct val="80000"/>
              <a:buFont typeface="Arial" panose="020B0604020202020204" pitchFamily="34" charset="0"/>
              <a:buChar char="•"/>
              <a:tabLst>
                <a:tab pos="1082675" algn="l"/>
                <a:tab pos="2149475" algn="l"/>
                <a:tab pos="8077200" algn="r"/>
              </a:tabLst>
              <a:defRPr/>
            </a:pPr>
            <a:r>
              <a:rPr kumimoji="0" lang="en-US" altLang="fr-FR" sz="1500" b="0" i="0" u="none" strike="noStrike" kern="1200" cap="none" spc="0" normalizeH="0" baseline="0" noProof="0" dirty="0">
                <a:ln>
                  <a:noFill/>
                </a:ln>
                <a:solidFill>
                  <a:srgbClr val="199CDA"/>
                </a:solidFill>
                <a:effectLst/>
                <a:uLnTx/>
                <a:uFillTx/>
                <a:latin typeface="Arial" panose="020B0604020202020204"/>
                <a:ea typeface="+mn-ea"/>
                <a:cs typeface="+mn-cs"/>
              </a:rPr>
              <a:t>Examine trends of COGS % to Revenue</a:t>
            </a:r>
          </a:p>
          <a:p>
            <a:pPr marL="690563" marR="0" lvl="2" indent="-195263" algn="l" defTabSz="914377" rtl="0" eaLnBrk="1" fontAlgn="base" latinLnBrk="0" hangingPunct="1">
              <a:lnSpc>
                <a:spcPct val="100000"/>
              </a:lnSpc>
              <a:spcBef>
                <a:spcPts val="600"/>
              </a:spcBef>
              <a:spcAft>
                <a:spcPts val="300"/>
              </a:spcAft>
              <a:buClr>
                <a:srgbClr val="283897"/>
              </a:buClr>
              <a:buSzPct val="80000"/>
              <a:buFont typeface="Arial" panose="020B0604020202020204" pitchFamily="34" charset="0"/>
              <a:buChar char="•"/>
              <a:tabLst>
                <a:tab pos="1082675" algn="l"/>
                <a:tab pos="2149475" algn="l"/>
                <a:tab pos="8077200" algn="r"/>
              </a:tabLst>
              <a:defRPr/>
            </a:pPr>
            <a:r>
              <a:rPr kumimoji="0" lang="en-US" altLang="fr-FR" sz="1500" b="0" i="0" u="none" strike="noStrike" kern="1200" cap="none" spc="0" normalizeH="0" baseline="0" noProof="0" dirty="0">
                <a:ln>
                  <a:noFill/>
                </a:ln>
                <a:solidFill>
                  <a:srgbClr val="199CDA"/>
                </a:solidFill>
                <a:effectLst/>
                <a:uLnTx/>
                <a:uFillTx/>
                <a:latin typeface="Arial" panose="020B0604020202020204"/>
                <a:ea typeface="+mn-ea"/>
                <a:cs typeface="+mn-cs"/>
              </a:rPr>
              <a:t>Review DOH and inventory value trends</a:t>
            </a:r>
          </a:p>
          <a:p>
            <a:pPr marL="690563" marR="0" lvl="2" indent="-195263" algn="l" defTabSz="914377" rtl="0" eaLnBrk="1" fontAlgn="base" latinLnBrk="0" hangingPunct="1">
              <a:lnSpc>
                <a:spcPct val="100000"/>
              </a:lnSpc>
              <a:spcBef>
                <a:spcPts val="600"/>
              </a:spcBef>
              <a:spcAft>
                <a:spcPts val="600"/>
              </a:spcAft>
              <a:buClr>
                <a:srgbClr val="283897"/>
              </a:buClr>
              <a:buSzPct val="80000"/>
              <a:buFont typeface="Arial" panose="020B0604020202020204" pitchFamily="34" charset="0"/>
              <a:buChar char="•"/>
              <a:tabLst>
                <a:tab pos="1082675" algn="l"/>
                <a:tab pos="2149475" algn="l"/>
                <a:tab pos="8077200" algn="r"/>
              </a:tabLst>
              <a:defRPr/>
            </a:pPr>
            <a:r>
              <a:rPr kumimoji="0" lang="en-US" altLang="fr-FR" sz="1500" b="0" i="0" u="none" strike="noStrike" kern="1200" cap="none" spc="0" normalizeH="0" baseline="0" noProof="0" dirty="0">
                <a:ln>
                  <a:noFill/>
                </a:ln>
                <a:solidFill>
                  <a:srgbClr val="199CDA"/>
                </a:solidFill>
                <a:effectLst/>
                <a:uLnTx/>
                <a:uFillTx/>
                <a:latin typeface="Arial" panose="020B0604020202020204"/>
                <a:ea typeface="+mn-ea"/>
                <a:cs typeface="+mn-cs"/>
              </a:rPr>
              <a:t>Review inventory trend results with site Management to understand fluctuations and reasons</a:t>
            </a:r>
          </a:p>
        </p:txBody>
      </p:sp>
      <p:sp>
        <p:nvSpPr>
          <p:cNvPr id="9" name="TextBox 8">
            <a:extLst>
              <a:ext uri="{FF2B5EF4-FFF2-40B4-BE49-F238E27FC236}">
                <a16:creationId xmlns:a16="http://schemas.microsoft.com/office/drawing/2014/main" id="{553E7065-3128-5162-39B4-4DA48272250E}"/>
              </a:ext>
            </a:extLst>
          </p:cNvPr>
          <p:cNvSpPr txBox="1"/>
          <p:nvPr/>
        </p:nvSpPr>
        <p:spPr>
          <a:xfrm>
            <a:off x="580388" y="6026724"/>
            <a:ext cx="11014712" cy="338554"/>
          </a:xfrm>
          <a:prstGeom prst="rect">
            <a:avLst/>
          </a:prstGeom>
          <a:solidFill>
            <a:srgbClr val="25359C"/>
          </a:solidFill>
        </p:spPr>
        <p:txBody>
          <a:bodyPr wrap="square" rtlCol="0">
            <a:spAutoFit/>
          </a:bodyPr>
          <a:lstStyle/>
          <a:p>
            <a:pPr marL="0" marR="0" lvl="1" indent="0" algn="ctr" defTabSz="609585" rtl="0" eaLnBrk="1" fontAlgn="auto" latinLnBrk="0" hangingPunct="1">
              <a:lnSpc>
                <a:spcPct val="100000"/>
              </a:lnSpc>
              <a:spcBef>
                <a:spcPts val="0"/>
              </a:spcBef>
              <a:spcAft>
                <a:spcPts val="0"/>
              </a:spcAft>
              <a:buClrTx/>
              <a:buSzTx/>
              <a:buFontTx/>
              <a:buNone/>
              <a:tabLst/>
              <a:defRPr/>
            </a:pPr>
            <a:r>
              <a:rPr kumimoji="0" lang="en-US" altLang="fr-FR" sz="1600" b="0" i="0" u="none" strike="noStrike" kern="1200" cap="none" spc="0" normalizeH="0" baseline="0" noProof="0" dirty="0">
                <a:ln>
                  <a:noFill/>
                </a:ln>
                <a:solidFill>
                  <a:prstClr val="white"/>
                </a:solidFill>
                <a:effectLst/>
                <a:uLnTx/>
                <a:uFillTx/>
                <a:latin typeface="Arial" panose="020B0604020202020204"/>
                <a:ea typeface="+mn-ea"/>
                <a:cs typeface="+mn-cs"/>
              </a:rPr>
              <a:t>Review AF Topic 832-01 Inventory Control for further information</a:t>
            </a:r>
          </a:p>
        </p:txBody>
      </p:sp>
      <p:pic>
        <p:nvPicPr>
          <p:cNvPr id="11" name="Graphic 10">
            <a:extLst>
              <a:ext uri="{FF2B5EF4-FFF2-40B4-BE49-F238E27FC236}">
                <a16:creationId xmlns:a16="http://schemas.microsoft.com/office/drawing/2014/main" id="{C8FA441F-3BC2-528D-C8E5-7163675F2E1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1112" y="1664052"/>
            <a:ext cx="457200" cy="457200"/>
          </a:xfrm>
          <a:prstGeom prst="rect">
            <a:avLst/>
          </a:prstGeom>
        </p:spPr>
      </p:pic>
      <p:pic>
        <p:nvPicPr>
          <p:cNvPr id="13" name="Graphic 12">
            <a:extLst>
              <a:ext uri="{FF2B5EF4-FFF2-40B4-BE49-F238E27FC236}">
                <a16:creationId xmlns:a16="http://schemas.microsoft.com/office/drawing/2014/main" id="{45A80499-4371-03F5-CDD6-443E310647D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1114" y="2373745"/>
            <a:ext cx="437178" cy="437178"/>
          </a:xfrm>
          <a:prstGeom prst="rect">
            <a:avLst/>
          </a:prstGeom>
        </p:spPr>
      </p:pic>
      <p:pic>
        <p:nvPicPr>
          <p:cNvPr id="16" name="Graphic 15">
            <a:extLst>
              <a:ext uri="{FF2B5EF4-FFF2-40B4-BE49-F238E27FC236}">
                <a16:creationId xmlns:a16="http://schemas.microsoft.com/office/drawing/2014/main" id="{ECA1F355-33B5-3DCD-1D21-62FC7A3A8D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1123" y="3079685"/>
            <a:ext cx="437178" cy="437178"/>
          </a:xfrm>
          <a:prstGeom prst="rect">
            <a:avLst/>
          </a:prstGeom>
        </p:spPr>
      </p:pic>
      <p:pic>
        <p:nvPicPr>
          <p:cNvPr id="17" name="Graphic 16">
            <a:extLst>
              <a:ext uri="{FF2B5EF4-FFF2-40B4-BE49-F238E27FC236}">
                <a16:creationId xmlns:a16="http://schemas.microsoft.com/office/drawing/2014/main" id="{C29DD1B1-1967-138C-1007-FF3C003C142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1121" y="3794350"/>
            <a:ext cx="437180" cy="437180"/>
          </a:xfrm>
          <a:prstGeom prst="rect">
            <a:avLst/>
          </a:prstGeom>
        </p:spPr>
      </p:pic>
      <p:pic>
        <p:nvPicPr>
          <p:cNvPr id="18" name="Graphic 17">
            <a:extLst>
              <a:ext uri="{FF2B5EF4-FFF2-40B4-BE49-F238E27FC236}">
                <a16:creationId xmlns:a16="http://schemas.microsoft.com/office/drawing/2014/main" id="{D5C3ACE4-6EB1-604A-630E-55BFAFB73B5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1132" y="4529669"/>
            <a:ext cx="437180" cy="437180"/>
          </a:xfrm>
          <a:prstGeom prst="rect">
            <a:avLst/>
          </a:prstGeom>
        </p:spPr>
      </p:pic>
      <p:pic>
        <p:nvPicPr>
          <p:cNvPr id="22" name="Graphic 21">
            <a:extLst>
              <a:ext uri="{FF2B5EF4-FFF2-40B4-BE49-F238E27FC236}">
                <a16:creationId xmlns:a16="http://schemas.microsoft.com/office/drawing/2014/main" id="{076E7598-CF02-36C4-2A46-B0552ACB3E6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1132" y="5240298"/>
            <a:ext cx="437180" cy="437180"/>
          </a:xfrm>
          <a:prstGeom prst="rect">
            <a:avLst/>
          </a:prstGeom>
        </p:spPr>
      </p:pic>
    </p:spTree>
    <p:extLst>
      <p:ext uri="{BB962C8B-B14F-4D97-AF65-F5344CB8AC3E}">
        <p14:creationId xmlns:p14="http://schemas.microsoft.com/office/powerpoint/2010/main" val="76803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Subtitle 3">
            <a:extLst>
              <a:ext uri="{FF2B5EF4-FFF2-40B4-BE49-F238E27FC236}">
                <a16:creationId xmlns:a16="http://schemas.microsoft.com/office/drawing/2014/main" id="{1113CC18-57ED-856B-2ECC-D3C76D056597}"/>
              </a:ext>
            </a:extLst>
          </p:cNvPr>
          <p:cNvSpPr>
            <a:spLocks noGrp="1"/>
          </p:cNvSpPr>
          <p:nvPr>
            <p:ph type="subTitle" idx="1"/>
          </p:nvPr>
        </p:nvSpPr>
        <p:spPr>
          <a:xfrm>
            <a:off x="443280" y="850804"/>
            <a:ext cx="10515600" cy="358496"/>
          </a:xfrm>
        </p:spPr>
        <p:txBody>
          <a:bodyPr/>
          <a:lstStyle/>
          <a:p>
            <a:r>
              <a:rPr lang="en-US" dirty="0"/>
              <a:t>E=Vision</a:t>
            </a: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Inventory Trend Analysis</a:t>
            </a:r>
          </a:p>
        </p:txBody>
      </p:sp>
      <p:pic>
        <p:nvPicPr>
          <p:cNvPr id="11" name="Picture 10">
            <a:extLst>
              <a:ext uri="{FF2B5EF4-FFF2-40B4-BE49-F238E27FC236}">
                <a16:creationId xmlns:a16="http://schemas.microsoft.com/office/drawing/2014/main" id="{80B4DB1B-CE69-8571-BEB8-4046F7472D00}"/>
              </a:ext>
            </a:extLst>
          </p:cNvPr>
          <p:cNvPicPr>
            <a:picLocks noChangeAspect="1"/>
          </p:cNvPicPr>
          <p:nvPr/>
        </p:nvPicPr>
        <p:blipFill>
          <a:blip r:embed="rId3"/>
          <a:stretch>
            <a:fillRect/>
          </a:stretch>
        </p:blipFill>
        <p:spPr>
          <a:xfrm>
            <a:off x="1157591" y="1224016"/>
            <a:ext cx="7956610" cy="5249601"/>
          </a:xfrm>
          <a:prstGeom prst="rect">
            <a:avLst/>
          </a:prstGeom>
          <a:ln>
            <a:solidFill>
              <a:schemeClr val="tx1"/>
            </a:solidFill>
          </a:ln>
        </p:spPr>
      </p:pic>
      <p:sp>
        <p:nvSpPr>
          <p:cNvPr id="12" name="Rectangle: Rounded Corners 11">
            <a:extLst>
              <a:ext uri="{FF2B5EF4-FFF2-40B4-BE49-F238E27FC236}">
                <a16:creationId xmlns:a16="http://schemas.microsoft.com/office/drawing/2014/main" id="{195DA524-BFE8-5A1F-7512-97106FE6CBED}"/>
              </a:ext>
            </a:extLst>
          </p:cNvPr>
          <p:cNvSpPr/>
          <p:nvPr/>
        </p:nvSpPr>
        <p:spPr bwMode="auto">
          <a:xfrm>
            <a:off x="9251004" y="2215422"/>
            <a:ext cx="2772383" cy="1108953"/>
          </a:xfrm>
          <a:prstGeom prst="roundRect">
            <a:avLst/>
          </a:prstGeom>
          <a:solidFill>
            <a:srgbClr val="25359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charset="0"/>
                <a:ea typeface="+mn-ea"/>
                <a:cs typeface="+mn-cs"/>
              </a:rPr>
              <a:t>Click on “Inventory” &amp; update hierarchy if needed</a:t>
            </a:r>
          </a:p>
        </p:txBody>
      </p:sp>
      <p:sp>
        <p:nvSpPr>
          <p:cNvPr id="13" name="Arrow: Right 12">
            <a:extLst>
              <a:ext uri="{FF2B5EF4-FFF2-40B4-BE49-F238E27FC236}">
                <a16:creationId xmlns:a16="http://schemas.microsoft.com/office/drawing/2014/main" id="{DC44F4FF-ECFB-0E15-AE87-87E0C3900897}"/>
              </a:ext>
            </a:extLst>
          </p:cNvPr>
          <p:cNvSpPr/>
          <p:nvPr/>
        </p:nvSpPr>
        <p:spPr>
          <a:xfrm>
            <a:off x="439432" y="4581728"/>
            <a:ext cx="893257" cy="35849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62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Subtitle 3">
            <a:extLst>
              <a:ext uri="{FF2B5EF4-FFF2-40B4-BE49-F238E27FC236}">
                <a16:creationId xmlns:a16="http://schemas.microsoft.com/office/drawing/2014/main" id="{1113CC18-57ED-856B-2ECC-D3C76D056597}"/>
              </a:ext>
            </a:extLst>
          </p:cNvPr>
          <p:cNvSpPr>
            <a:spLocks noGrp="1"/>
          </p:cNvSpPr>
          <p:nvPr>
            <p:ph type="subTitle" idx="1"/>
          </p:nvPr>
        </p:nvSpPr>
        <p:spPr>
          <a:xfrm>
            <a:off x="443280" y="850804"/>
            <a:ext cx="10515600" cy="358496"/>
          </a:xfrm>
        </p:spPr>
        <p:txBody>
          <a:bodyPr/>
          <a:lstStyle/>
          <a:p>
            <a:r>
              <a:rPr lang="en-US" dirty="0"/>
              <a:t>E=Vision</a:t>
            </a: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Inventory Trend Analysis (</a:t>
            </a:r>
            <a:r>
              <a:rPr lang="en-US" dirty="0" err="1"/>
              <a:t>con’t</a:t>
            </a:r>
            <a:r>
              <a:rPr lang="en-US" dirty="0"/>
              <a:t>)</a:t>
            </a:r>
          </a:p>
        </p:txBody>
      </p:sp>
      <p:pic>
        <p:nvPicPr>
          <p:cNvPr id="8" name="Picture 7">
            <a:extLst>
              <a:ext uri="{FF2B5EF4-FFF2-40B4-BE49-F238E27FC236}">
                <a16:creationId xmlns:a16="http://schemas.microsoft.com/office/drawing/2014/main" id="{BCFBA7B2-1017-E110-25B5-35270255349B}"/>
              </a:ext>
            </a:extLst>
          </p:cNvPr>
          <p:cNvPicPr>
            <a:picLocks noChangeAspect="1"/>
          </p:cNvPicPr>
          <p:nvPr/>
        </p:nvPicPr>
        <p:blipFill>
          <a:blip r:embed="rId3"/>
          <a:stretch>
            <a:fillRect/>
          </a:stretch>
        </p:blipFill>
        <p:spPr>
          <a:xfrm>
            <a:off x="461676" y="922746"/>
            <a:ext cx="7812215" cy="5558457"/>
          </a:xfrm>
          <a:prstGeom prst="rect">
            <a:avLst/>
          </a:prstGeom>
          <a:ln>
            <a:solidFill>
              <a:schemeClr val="tx1"/>
            </a:solidFill>
          </a:ln>
        </p:spPr>
      </p:pic>
      <p:sp>
        <p:nvSpPr>
          <p:cNvPr id="7" name="TextBox 6">
            <a:extLst>
              <a:ext uri="{FF2B5EF4-FFF2-40B4-BE49-F238E27FC236}">
                <a16:creationId xmlns:a16="http://schemas.microsoft.com/office/drawing/2014/main" id="{8C6BF48C-A6B2-0784-C5D0-AFF4E7EF2EB1}"/>
              </a:ext>
            </a:extLst>
          </p:cNvPr>
          <p:cNvSpPr txBox="1"/>
          <p:nvPr/>
        </p:nvSpPr>
        <p:spPr>
          <a:xfrm>
            <a:off x="8780050" y="701849"/>
            <a:ext cx="2994977" cy="3447098"/>
          </a:xfrm>
          <a:prstGeom prst="rect">
            <a:avLst/>
          </a:prstGeom>
          <a:solidFill>
            <a:schemeClr val="accent4"/>
          </a:solidFill>
        </p:spPr>
        <p:txBody>
          <a:bodyPr wrap="square" rtlCol="0" anchor="t" anchorCtr="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Key Inventory Metrics to review:</a:t>
            </a:r>
          </a:p>
          <a:p>
            <a:pPr marL="171450" marR="0" lvl="0" indent="-171450" algn="l" defTabSz="60958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Inventory Change </a:t>
            </a: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Current Pd. vs Prior Pd. &amp; Same Pd. LY. No change in POP or Negative Inventory Balance need to be checked; Change vs LY, did business change?</a:t>
            </a:r>
          </a:p>
          <a:p>
            <a:pPr marL="171450" marR="0" lvl="0" indent="-171450" algn="l" defTabSz="60958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Inventory Trends </a:t>
            </a: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Inventory balance comparisons to Revenues, Spend, UOP and DOH (e.g., investigate inventory growth while Revenue decline)</a:t>
            </a:r>
          </a:p>
          <a:p>
            <a:pPr marL="171450" marR="0" lvl="0" indent="-171450" algn="l" defTabSz="609585"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1" i="0" u="none" strike="noStrike" kern="1200" cap="none" spc="0" normalizeH="0" baseline="0" noProof="0" dirty="0">
                <a:ln>
                  <a:noFill/>
                </a:ln>
                <a:solidFill>
                  <a:prstClr val="white"/>
                </a:solidFill>
                <a:effectLst/>
                <a:uLnTx/>
                <a:uFillTx/>
                <a:latin typeface="Arial" panose="020B0604020202020204"/>
                <a:ea typeface="+mn-ea"/>
                <a:cs typeface="+mn-cs"/>
              </a:rPr>
              <a:t>Days on Hand (DOH) </a:t>
            </a: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 Compare unit inventory turnover rate vs. Segment Targets; Excessive DOH may lead to theft, spoilage, over portioning and inefficient use of Sodexo resources such as extra labor to put away orders and conduct inventory count</a:t>
            </a:r>
          </a:p>
        </p:txBody>
      </p:sp>
    </p:spTree>
    <p:extLst>
      <p:ext uri="{BB962C8B-B14F-4D97-AF65-F5344CB8AC3E}">
        <p14:creationId xmlns:p14="http://schemas.microsoft.com/office/powerpoint/2010/main" val="132162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SodexoNet Inventory Management page</a:t>
            </a:r>
          </a:p>
        </p:txBody>
      </p:sp>
      <p:pic>
        <p:nvPicPr>
          <p:cNvPr id="6" name="Picture 5" descr="Graphical user interface, text, website&#10;&#10;Description automatically generated">
            <a:extLst>
              <a:ext uri="{FF2B5EF4-FFF2-40B4-BE49-F238E27FC236}">
                <a16:creationId xmlns:a16="http://schemas.microsoft.com/office/drawing/2014/main" id="{1D54DB89-6950-AA7C-69FA-85A9A2384AB0}"/>
              </a:ext>
            </a:extLst>
          </p:cNvPr>
          <p:cNvPicPr>
            <a:picLocks noChangeAspect="1"/>
          </p:cNvPicPr>
          <p:nvPr/>
        </p:nvPicPr>
        <p:blipFill rotWithShape="1">
          <a:blip r:embed="rId3"/>
          <a:srcRect l="25970" t="14277" r="6157" b="6618"/>
          <a:stretch/>
        </p:blipFill>
        <p:spPr>
          <a:xfrm>
            <a:off x="439432" y="1223302"/>
            <a:ext cx="5207554" cy="2874082"/>
          </a:xfrm>
          <a:prstGeom prst="rect">
            <a:avLst/>
          </a:prstGeom>
          <a:noFill/>
          <a:ln>
            <a:solidFill>
              <a:schemeClr val="tx1"/>
            </a:solidFill>
          </a:ln>
        </p:spPr>
      </p:pic>
      <p:pic>
        <p:nvPicPr>
          <p:cNvPr id="7" name="Picture 6">
            <a:extLst>
              <a:ext uri="{FF2B5EF4-FFF2-40B4-BE49-F238E27FC236}">
                <a16:creationId xmlns:a16="http://schemas.microsoft.com/office/drawing/2014/main" id="{9CACFAC2-C080-24B5-8AD1-05B7CCD27962}"/>
              </a:ext>
            </a:extLst>
          </p:cNvPr>
          <p:cNvPicPr>
            <a:picLocks noChangeAspect="1"/>
          </p:cNvPicPr>
          <p:nvPr/>
        </p:nvPicPr>
        <p:blipFill rotWithShape="1">
          <a:blip r:embed="rId4"/>
          <a:srcRect l="27786" t="38067" r="7882" b="21174"/>
          <a:stretch/>
        </p:blipFill>
        <p:spPr>
          <a:xfrm>
            <a:off x="4216571" y="2628730"/>
            <a:ext cx="6317380" cy="2254155"/>
          </a:xfrm>
          <a:prstGeom prst="rect">
            <a:avLst/>
          </a:prstGeom>
          <a:noFill/>
          <a:ln>
            <a:solidFill>
              <a:schemeClr val="tx1"/>
            </a:solidFill>
          </a:ln>
        </p:spPr>
      </p:pic>
      <p:sp>
        <p:nvSpPr>
          <p:cNvPr id="10" name="Arrow: Down 9">
            <a:extLst>
              <a:ext uri="{FF2B5EF4-FFF2-40B4-BE49-F238E27FC236}">
                <a16:creationId xmlns:a16="http://schemas.microsoft.com/office/drawing/2014/main" id="{90308264-3071-7313-9EC3-11C3BE15B8FE}"/>
              </a:ext>
            </a:extLst>
          </p:cNvPr>
          <p:cNvSpPr/>
          <p:nvPr/>
        </p:nvSpPr>
        <p:spPr bwMode="auto">
          <a:xfrm>
            <a:off x="7612912" y="1754156"/>
            <a:ext cx="324621" cy="581545"/>
          </a:xfrm>
          <a:prstGeom prst="downArrow">
            <a:avLst>
              <a:gd name="adj1" fmla="val 35106"/>
              <a:gd name="adj2" fmla="val 50000"/>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 name="TextBox 11">
            <a:extLst>
              <a:ext uri="{FF2B5EF4-FFF2-40B4-BE49-F238E27FC236}">
                <a16:creationId xmlns:a16="http://schemas.microsoft.com/office/drawing/2014/main" id="{060620CF-7D31-8F15-00A1-79D62CB2FD79}"/>
              </a:ext>
            </a:extLst>
          </p:cNvPr>
          <p:cNvSpPr txBox="1"/>
          <p:nvPr/>
        </p:nvSpPr>
        <p:spPr>
          <a:xfrm>
            <a:off x="6108937" y="1872184"/>
            <a:ext cx="1382233" cy="36933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Scroll down</a:t>
            </a:r>
          </a:p>
        </p:txBody>
      </p:sp>
      <p:pic>
        <p:nvPicPr>
          <p:cNvPr id="14" name="Picture 13">
            <a:extLst>
              <a:ext uri="{FF2B5EF4-FFF2-40B4-BE49-F238E27FC236}">
                <a16:creationId xmlns:a16="http://schemas.microsoft.com/office/drawing/2014/main" id="{8960E646-17CF-0E2E-7AD3-36C784CC57EF}"/>
              </a:ext>
            </a:extLst>
          </p:cNvPr>
          <p:cNvPicPr>
            <a:picLocks noChangeAspect="1"/>
          </p:cNvPicPr>
          <p:nvPr/>
        </p:nvPicPr>
        <p:blipFill rotWithShape="1">
          <a:blip r:embed="rId5"/>
          <a:srcRect l="27758" t="30096" r="42664" b="7715"/>
          <a:stretch/>
        </p:blipFill>
        <p:spPr>
          <a:xfrm>
            <a:off x="9239693" y="3887289"/>
            <a:ext cx="2748669" cy="2486587"/>
          </a:xfrm>
          <a:prstGeom prst="rect">
            <a:avLst/>
          </a:prstGeom>
          <a:noFill/>
          <a:ln>
            <a:solidFill>
              <a:schemeClr val="tx1"/>
            </a:solidFill>
          </a:ln>
        </p:spPr>
      </p:pic>
      <p:sp>
        <p:nvSpPr>
          <p:cNvPr id="15" name="Arrow: Down 14">
            <a:extLst>
              <a:ext uri="{FF2B5EF4-FFF2-40B4-BE49-F238E27FC236}">
                <a16:creationId xmlns:a16="http://schemas.microsoft.com/office/drawing/2014/main" id="{2948B0DD-DD81-F3A2-0994-FDE7A515F390}"/>
              </a:ext>
            </a:extLst>
          </p:cNvPr>
          <p:cNvSpPr/>
          <p:nvPr/>
        </p:nvSpPr>
        <p:spPr bwMode="auto">
          <a:xfrm>
            <a:off x="10816104" y="2976900"/>
            <a:ext cx="284287" cy="603347"/>
          </a:xfrm>
          <a:prstGeom prst="down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294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dirty="0"/>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2" name="TextBox 1">
            <a:extLst>
              <a:ext uri="{FF2B5EF4-FFF2-40B4-BE49-F238E27FC236}">
                <a16:creationId xmlns:a16="http://schemas.microsoft.com/office/drawing/2014/main" id="{C7EEF273-F75C-DF33-A771-7B9BDA51F4EB}"/>
              </a:ext>
            </a:extLst>
          </p:cNvPr>
          <p:cNvSpPr txBox="1"/>
          <p:nvPr/>
        </p:nvSpPr>
        <p:spPr>
          <a:xfrm>
            <a:off x="926274" y="1143806"/>
            <a:ext cx="7905999" cy="5001369"/>
          </a:xfrm>
          <a:prstGeom prst="rect">
            <a:avLst/>
          </a:prstGeom>
          <a:noFill/>
        </p:spPr>
        <p:txBody>
          <a:bodyPr wrap="square" rtlCol="0">
            <a:sp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Safety Moment </a:t>
            </a:r>
            <a:r>
              <a:rPr kumimoji="0" lang="en-US" sz="1800" i="1" u="none" strike="noStrike" kern="1200" cap="none" spc="0" normalizeH="0" baseline="0" noProof="0" dirty="0">
                <a:ln>
                  <a:noFill/>
                </a:ln>
                <a:solidFill>
                  <a:srgbClr val="283897"/>
                </a:solidFill>
                <a:effectLst/>
                <a:uLnTx/>
                <a:uFillTx/>
                <a:latin typeface="Arial" panose="020B0604020202020204"/>
                <a:ea typeface="+mn-ea"/>
                <a:cs typeface="+mn-cs"/>
              </a:rPr>
              <a:t>– Jill Helms</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1" i="0"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Q4 Collections </a:t>
            </a:r>
            <a:r>
              <a:rPr kumimoji="0" lang="en-US" sz="180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 Brad Hamman</a:t>
            </a:r>
          </a:p>
          <a:p>
            <a:pPr marL="0" marR="0" lvl="2" indent="0" algn="l" defTabSz="914377" rtl="0" eaLnBrk="1" fontAlgn="auto" latinLnBrk="0" hangingPunct="1">
              <a:spcBef>
                <a:spcPts val="0"/>
              </a:spcBef>
              <a:spcAft>
                <a:spcPts val="0"/>
              </a:spcAft>
              <a:buClr>
                <a:srgbClr val="283897"/>
              </a:buClr>
              <a:buSzPct val="100000"/>
              <a:buFontTx/>
              <a:buNone/>
              <a:tabLst/>
              <a:defRPr/>
            </a:pPr>
            <a:r>
              <a:rPr kumimoji="0" lang="en-US" sz="1800" b="1" i="0"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Internal Control Updates </a:t>
            </a:r>
            <a:r>
              <a:rPr kumimoji="0" lang="en-US" sz="180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2" indent="0" algn="l" defTabSz="914377" rtl="0" eaLnBrk="1" fontAlgn="auto" latinLnBrk="0" hangingPunct="1">
              <a:spcBef>
                <a:spcPts val="0"/>
              </a:spcBef>
              <a:spcAft>
                <a:spcPts val="0"/>
              </a:spcAft>
              <a:buClr>
                <a:srgbClr val="283897"/>
              </a:buClr>
              <a:buSzPct val="100000"/>
              <a:buFontTx/>
              <a:buNone/>
              <a:tabLst/>
              <a:defRPr/>
            </a:pPr>
            <a:r>
              <a:rPr kumimoji="0" lang="en-US" sz="1800" i="1" u="none" strike="noStrike" kern="1200" cap="none" spc="0" normalizeH="0" baseline="0" noProof="0" dirty="0">
                <a:ln>
                  <a:noFill/>
                </a:ln>
                <a:solidFill>
                  <a:srgbClr val="283897"/>
                </a:solidFill>
                <a:effectLst/>
                <a:uLnTx/>
                <a:uFillTx/>
                <a:latin typeface="Arial" panose="020B0604020202020204" pitchFamily="34" charset="0"/>
                <a:ea typeface="Times New Roman" panose="02020603050405020304" pitchFamily="18" charset="0"/>
                <a:cs typeface="Arial" panose="020B0604020202020204" pitchFamily="34" charset="0"/>
              </a:rPr>
              <a:t>Rubylyn Tantoy, Yvonne Daloise, Chad Mayerhofer</a:t>
            </a:r>
          </a:p>
          <a:p>
            <a:pPr marL="742950" lvl="1" indent="-285750" defTabSz="914377">
              <a:buSzPts val="1000"/>
              <a:buFont typeface="Arial" panose="020B0604020202020204" pitchFamily="34" charset="0"/>
              <a:buChar char="•"/>
              <a:tabLst>
                <a:tab pos="457200" algn="l"/>
              </a:tabLst>
              <a:defRPr/>
            </a:pPr>
            <a:r>
              <a:rPr lang="en-US" dirty="0">
                <a:solidFill>
                  <a:srgbClr val="283897"/>
                </a:solidFill>
                <a:latin typeface="Arial" panose="020B0604020202020204" pitchFamily="34" charset="0"/>
                <a:ea typeface="Times New Roman" panose="02020603050405020304" pitchFamily="18" charset="0"/>
                <a:cs typeface="Arial" panose="020B0604020202020204" pitchFamily="34" charset="0"/>
              </a:rPr>
              <a:t>Inventory Management</a:t>
            </a:r>
            <a:br>
              <a:rPr lang="en-US" dirty="0">
                <a:solidFill>
                  <a:srgbClr val="283897"/>
                </a:solidFill>
                <a:latin typeface="Arial" panose="020B0604020202020204" pitchFamily="34" charset="0"/>
                <a:ea typeface="Times New Roman" panose="02020603050405020304" pitchFamily="18" charset="0"/>
                <a:cs typeface="Arial" panose="020B0604020202020204" pitchFamily="34" charset="0"/>
              </a:rPr>
            </a:br>
            <a:r>
              <a:rPr lang="en-US" dirty="0">
                <a:solidFill>
                  <a:srgbClr val="283897"/>
                </a:solidFill>
                <a:latin typeface="Arial" panose="020B0604020202020204" pitchFamily="34" charset="0"/>
                <a:ea typeface="Times New Roman" panose="02020603050405020304" pitchFamily="18" charset="0"/>
                <a:cs typeface="Arial" panose="020B0604020202020204" pitchFamily="34" charset="0"/>
              </a:rPr>
              <a:t>Year-End Inventory/Cash Audit</a:t>
            </a:r>
            <a:br>
              <a:rPr lang="en-US" dirty="0">
                <a:solidFill>
                  <a:srgbClr val="283897"/>
                </a:solidFill>
                <a:latin typeface="Arial" panose="020B0604020202020204" pitchFamily="34" charset="0"/>
                <a:ea typeface="Times New Roman" panose="02020603050405020304" pitchFamily="18" charset="0"/>
                <a:cs typeface="Arial" panose="020B0604020202020204" pitchFamily="34" charset="0"/>
              </a:rPr>
            </a:br>
            <a:r>
              <a:rPr lang="en-US" dirty="0">
                <a:solidFill>
                  <a:srgbClr val="283897"/>
                </a:solidFill>
                <a:latin typeface="Arial" panose="020B0604020202020204" pitchFamily="34" charset="0"/>
                <a:ea typeface="Times New Roman" panose="02020603050405020304" pitchFamily="18" charset="0"/>
                <a:cs typeface="Arial" panose="020B0604020202020204" pitchFamily="34" charset="0"/>
              </a:rPr>
              <a:t>NorAm Site Audit Program</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lang="en-US" b="1" dirty="0">
                <a:solidFill>
                  <a:srgbClr val="283897"/>
                </a:solidFill>
                <a:latin typeface="Arial" panose="020B0604020202020204" pitchFamily="34" charset="0"/>
                <a:ea typeface="Times New Roman" panose="02020603050405020304" pitchFamily="18" charset="0"/>
                <a:cs typeface="Arial" panose="020B0604020202020204" pitchFamily="34" charset="0"/>
              </a:rPr>
              <a:t>New Identity Access Management Form (SoUnified) </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lang="en-US" b="1" dirty="0">
                <a:solidFill>
                  <a:srgbClr val="283897"/>
                </a:solidFill>
                <a:latin typeface="Arial" panose="020B06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UFS Update Access </a:t>
            </a:r>
            <a:r>
              <a:rPr kumimoji="0" lang="en-US" sz="1800" i="0" u="none" strike="noStrike" kern="1200" cap="none" spc="0" normalizeH="0" baseline="0" noProof="0" dirty="0">
                <a:ln>
                  <a:noFill/>
                </a:ln>
                <a:solidFill>
                  <a:srgbClr val="283897"/>
                </a:solidFill>
                <a:effectLst/>
                <a:uLnTx/>
                <a:uFillTx/>
                <a:latin typeface="Arial" panose="020B0604020202020204"/>
                <a:ea typeface="+mn-ea"/>
                <a:cs typeface="+mn-cs"/>
              </a:rPr>
              <a:t>– </a:t>
            </a:r>
            <a:r>
              <a:rPr kumimoji="0" lang="en-US" sz="1800" i="1" u="none" strike="noStrike" kern="1200" cap="none" spc="0" normalizeH="0" baseline="0" noProof="0" dirty="0">
                <a:ln>
                  <a:noFill/>
                </a:ln>
                <a:solidFill>
                  <a:srgbClr val="283897"/>
                </a:solidFill>
                <a:effectLst/>
                <a:uLnTx/>
                <a:uFillTx/>
                <a:latin typeface="Arial" panose="020B0604020202020204"/>
                <a:ea typeface="+mn-ea"/>
                <a:cs typeface="+mn-cs"/>
              </a:rPr>
              <a:t>Corinne Szabo, Jill Helms</a:t>
            </a:r>
          </a:p>
          <a:p>
            <a:pPr marL="0" marR="0" lvl="0" indent="0" algn="l" defTabSz="914377" rtl="0" eaLnBrk="1" fontAlgn="auto" latinLnBrk="0" hangingPunct="1">
              <a:lnSpc>
                <a:spcPct val="150000"/>
              </a:lnSpc>
              <a:spcBef>
                <a:spcPts val="0"/>
              </a:spcBef>
              <a:spcAft>
                <a:spcPts val="0"/>
              </a:spcAft>
              <a:buClrTx/>
              <a:buSzPts val="1000"/>
              <a:buFontTx/>
              <a:buNone/>
              <a:tabLst>
                <a:tab pos="457200" algn="l"/>
              </a:tabLst>
              <a:defRPr/>
            </a:pPr>
            <a:r>
              <a:rPr lang="en-US" b="1" dirty="0">
                <a:solidFill>
                  <a:srgbClr val="283897"/>
                </a:solidFill>
                <a:latin typeface="Arial" panose="020B0604020202020204"/>
              </a:rPr>
              <a:t>Stars of Finance Reminder</a:t>
            </a:r>
            <a:endParaRPr kumimoji="0" lang="en-US" sz="1800" b="1" u="none" strike="noStrike" kern="1200" cap="none" spc="0" normalizeH="0" baseline="0" noProof="0" dirty="0">
              <a:ln>
                <a:noFill/>
              </a:ln>
              <a:solidFill>
                <a:srgbClr val="283897"/>
              </a:solidFill>
              <a:effectLst/>
              <a:uLnTx/>
              <a:uFillTx/>
              <a:latin typeface="Arial" panose="020B0604020202020204"/>
              <a:ea typeface="+mn-ea"/>
              <a:cs typeface="+mn-cs"/>
            </a:endParaRP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1" i="0" u="none" strike="noStrike" kern="1200" cap="none" spc="0" normalizeH="0" baseline="0" noProof="0" dirty="0">
                <a:ln>
                  <a:noFill/>
                </a:ln>
                <a:solidFill>
                  <a:srgbClr val="283897"/>
                </a:solidFill>
                <a:effectLst/>
                <a:uLnTx/>
                <a:uFillTx/>
                <a:latin typeface="Arial" panose="020B0604020202020204"/>
                <a:ea typeface="+mn-ea"/>
                <a:cs typeface="+mn-cs"/>
              </a:rPr>
              <a:t>Q&amp;A</a:t>
            </a:r>
          </a:p>
          <a:p>
            <a:endParaRPr lang="en-US" dirty="0"/>
          </a:p>
        </p:txBody>
      </p:sp>
      <p:sp>
        <p:nvSpPr>
          <p:cNvPr id="4" name="Footer Placeholder 3">
            <a:extLst>
              <a:ext uri="{FF2B5EF4-FFF2-40B4-BE49-F238E27FC236}">
                <a16:creationId xmlns:a16="http://schemas.microsoft.com/office/drawing/2014/main" id="{2B80186D-FC5F-588A-5332-875D2CCD0862}"/>
              </a:ext>
            </a:extLst>
          </p:cNvPr>
          <p:cNvSpPr>
            <a:spLocks noGrp="1"/>
          </p:cNvSpPr>
          <p:nvPr>
            <p:ph type="ftr" sz="quarter" idx="67"/>
          </p:nvPr>
        </p:nvSpPr>
        <p:spPr/>
        <p:txBody>
          <a:bodyPr/>
          <a:lstStyle/>
          <a:p>
            <a:r>
              <a:rPr lang="en-US"/>
              <a:t>Unit Controller Call Series © Sodexo, July 2024.  All rights Reserved</a:t>
            </a:r>
            <a:endParaRPr lang="fr-FR" dirty="0"/>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3"/>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800" dirty="0">
                <a:latin typeface="+mn-lt"/>
                <a:ea typeface="+mn-ea"/>
                <a:cs typeface="+mn-cs"/>
              </a:rPr>
              <a:t>EY Year-End Inventory / Cash Audit</a:t>
            </a:r>
            <a:endParaRPr kumimoji="0" lang="en-US" sz="32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July 2024.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901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A0E7376C-583B-A632-A16B-50D34F88754B}"/>
              </a:ext>
            </a:extLst>
          </p:cNvPr>
          <p:cNvCxnSpPr>
            <a:cxnSpLocks/>
          </p:cNvCxnSpPr>
          <p:nvPr/>
        </p:nvCxnSpPr>
        <p:spPr>
          <a:xfrm>
            <a:off x="3911374" y="5044138"/>
            <a:ext cx="112905" cy="14932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C54F243-6B27-C2BB-9408-C860534628F7}"/>
              </a:ext>
            </a:extLst>
          </p:cNvPr>
          <p:cNvCxnSpPr>
            <a:cxnSpLocks/>
          </p:cNvCxnSpPr>
          <p:nvPr/>
        </p:nvCxnSpPr>
        <p:spPr>
          <a:xfrm flipH="1">
            <a:off x="2110931" y="5040110"/>
            <a:ext cx="152925" cy="18767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5FFED5A-E74A-6916-5417-D0779636B70C}"/>
              </a:ext>
            </a:extLst>
          </p:cNvPr>
          <p:cNvCxnSpPr>
            <a:cxnSpLocks/>
          </p:cNvCxnSpPr>
          <p:nvPr/>
        </p:nvCxnSpPr>
        <p:spPr>
          <a:xfrm flipH="1" flipV="1">
            <a:off x="1998026" y="3264159"/>
            <a:ext cx="112905" cy="17364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4C1B037-EAAF-0391-1AD9-35D042E567CD}"/>
              </a:ext>
            </a:extLst>
          </p:cNvPr>
          <p:cNvCxnSpPr>
            <a:cxnSpLocks/>
          </p:cNvCxnSpPr>
          <p:nvPr/>
        </p:nvCxnSpPr>
        <p:spPr>
          <a:xfrm flipV="1">
            <a:off x="3996571" y="3306468"/>
            <a:ext cx="139263" cy="20094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Subtitle 3">
            <a:extLst>
              <a:ext uri="{FF2B5EF4-FFF2-40B4-BE49-F238E27FC236}">
                <a16:creationId xmlns:a16="http://schemas.microsoft.com/office/drawing/2014/main" id="{1113CC18-57ED-856B-2ECC-D3C76D056597}"/>
              </a:ext>
            </a:extLst>
          </p:cNvPr>
          <p:cNvSpPr>
            <a:spLocks noGrp="1"/>
          </p:cNvSpPr>
          <p:nvPr>
            <p:ph type="subTitle" idx="1"/>
          </p:nvPr>
        </p:nvSpPr>
        <p:spPr>
          <a:xfrm>
            <a:off x="443280" y="850804"/>
            <a:ext cx="10515600" cy="358496"/>
          </a:xfrm>
        </p:spPr>
        <p:txBody>
          <a:bodyPr/>
          <a:lstStyle/>
          <a:p>
            <a:r>
              <a:rPr lang="en-US" dirty="0"/>
              <a:t>Summary</a:t>
            </a: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Year-end Inventory / Cash Audit</a:t>
            </a:r>
          </a:p>
        </p:txBody>
      </p:sp>
      <p:sp>
        <p:nvSpPr>
          <p:cNvPr id="3" name="TextBox 2">
            <a:extLst>
              <a:ext uri="{FF2B5EF4-FFF2-40B4-BE49-F238E27FC236}">
                <a16:creationId xmlns:a16="http://schemas.microsoft.com/office/drawing/2014/main" id="{DDC22EE1-788C-1FE9-813D-C9E0D7FCC457}"/>
              </a:ext>
            </a:extLst>
          </p:cNvPr>
          <p:cNvSpPr txBox="1"/>
          <p:nvPr/>
        </p:nvSpPr>
        <p:spPr>
          <a:xfrm>
            <a:off x="572654" y="1375600"/>
            <a:ext cx="10187495" cy="461665"/>
          </a:xfrm>
          <a:prstGeom prst="rect">
            <a:avLst/>
          </a:prstGeom>
          <a:noFill/>
          <a:ln>
            <a:solidFill>
              <a:srgbClr val="25359C"/>
            </a:solidFill>
          </a:ln>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5359C"/>
                </a:solidFill>
                <a:effectLst/>
                <a:uLnTx/>
                <a:uFillTx/>
                <a:latin typeface="Arial" panose="020B0604020202020204"/>
                <a:ea typeface="+mn-ea"/>
                <a:cs typeface="+mn-cs"/>
              </a:rPr>
              <a:t>Ernst and Young will conduct an inventory / cash audit for period 12</a:t>
            </a:r>
          </a:p>
        </p:txBody>
      </p:sp>
      <p:grpSp>
        <p:nvGrpSpPr>
          <p:cNvPr id="13" name="Group 12">
            <a:extLst>
              <a:ext uri="{FF2B5EF4-FFF2-40B4-BE49-F238E27FC236}">
                <a16:creationId xmlns:a16="http://schemas.microsoft.com/office/drawing/2014/main" id="{A7C80E65-A5E6-371E-DAC6-5276B9E760A0}"/>
              </a:ext>
            </a:extLst>
          </p:cNvPr>
          <p:cNvGrpSpPr/>
          <p:nvPr/>
        </p:nvGrpSpPr>
        <p:grpSpPr>
          <a:xfrm>
            <a:off x="1751250" y="3048943"/>
            <a:ext cx="2645260" cy="2339976"/>
            <a:chOff x="1353832" y="2177693"/>
            <a:chExt cx="1524000" cy="1251308"/>
          </a:xfrm>
        </p:grpSpPr>
        <p:sp>
          <p:nvSpPr>
            <p:cNvPr id="10" name="Flowchart: Connector 9">
              <a:extLst>
                <a:ext uri="{FF2B5EF4-FFF2-40B4-BE49-F238E27FC236}">
                  <a16:creationId xmlns:a16="http://schemas.microsoft.com/office/drawing/2014/main" id="{386E72DF-90E3-687E-0C6C-E5DF0E64010B}"/>
                </a:ext>
              </a:extLst>
            </p:cNvPr>
            <p:cNvSpPr/>
            <p:nvPr/>
          </p:nvSpPr>
          <p:spPr>
            <a:xfrm>
              <a:off x="1353832" y="2177693"/>
              <a:ext cx="1524000" cy="1251308"/>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340C50B-1216-9B08-BD63-EC22FDE3D1FC}"/>
                </a:ext>
              </a:extLst>
            </p:cNvPr>
            <p:cNvSpPr txBox="1"/>
            <p:nvPr/>
          </p:nvSpPr>
          <p:spPr>
            <a:xfrm>
              <a:off x="1376446" y="2523283"/>
              <a:ext cx="1370895" cy="509501"/>
            </a:xfrm>
            <a:prstGeom prst="rect">
              <a:avLst/>
            </a:prstGeom>
            <a:noFill/>
          </p:spPr>
          <p:txBody>
            <a:bodyPr wrap="square">
              <a:spAutoFit/>
            </a:bodyPr>
            <a:lstStyle/>
            <a:p>
              <a:pPr marL="119063" marR="0" lvl="1" indent="0" algn="ctr" defTabSz="609585"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a:ea typeface="+mn-ea"/>
                  <a:cs typeface="+mn-cs"/>
                </a:rPr>
                <a:t>On-site and Desk audits</a:t>
              </a:r>
            </a:p>
          </p:txBody>
        </p:sp>
      </p:grpSp>
      <p:grpSp>
        <p:nvGrpSpPr>
          <p:cNvPr id="27" name="Group 26">
            <a:extLst>
              <a:ext uri="{FF2B5EF4-FFF2-40B4-BE49-F238E27FC236}">
                <a16:creationId xmlns:a16="http://schemas.microsoft.com/office/drawing/2014/main" id="{89B68D55-BA64-8581-86DD-763F6D5E1481}"/>
              </a:ext>
            </a:extLst>
          </p:cNvPr>
          <p:cNvGrpSpPr/>
          <p:nvPr/>
        </p:nvGrpSpPr>
        <p:grpSpPr>
          <a:xfrm>
            <a:off x="520950" y="1957819"/>
            <a:ext cx="1829504" cy="1585037"/>
            <a:chOff x="88541" y="2569634"/>
            <a:chExt cx="1848572" cy="1614162"/>
          </a:xfrm>
        </p:grpSpPr>
        <p:sp>
          <p:nvSpPr>
            <p:cNvPr id="26" name="Flowchart: Connector 25">
              <a:extLst>
                <a:ext uri="{FF2B5EF4-FFF2-40B4-BE49-F238E27FC236}">
                  <a16:creationId xmlns:a16="http://schemas.microsoft.com/office/drawing/2014/main" id="{00F57AC5-62E6-155D-3965-0EE4F7DF40A8}"/>
                </a:ext>
              </a:extLst>
            </p:cNvPr>
            <p:cNvSpPr/>
            <p:nvPr/>
          </p:nvSpPr>
          <p:spPr>
            <a:xfrm>
              <a:off x="153789" y="2569634"/>
              <a:ext cx="1783324" cy="161416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8C845DE-61D8-E30E-8B16-92D57BD68319}"/>
                </a:ext>
              </a:extLst>
            </p:cNvPr>
            <p:cNvSpPr txBox="1"/>
            <p:nvPr/>
          </p:nvSpPr>
          <p:spPr>
            <a:xfrm>
              <a:off x="88541" y="3179041"/>
              <a:ext cx="1721911" cy="376118"/>
            </a:xfrm>
            <a:prstGeom prst="rect">
              <a:avLst/>
            </a:prstGeom>
            <a:noFill/>
          </p:spPr>
          <p:txBody>
            <a:bodyPr wrap="square">
              <a:spAutoFit/>
            </a:bodyPr>
            <a:lstStyle/>
            <a:p>
              <a:pPr marL="119063" marR="0" lvl="1" indent="0" algn="ctr" defTabSz="609585" rtl="0" eaLnBrk="1" fontAlgn="auto" latinLnBrk="0" hangingPunct="1">
                <a:lnSpc>
                  <a:spcPct val="100000"/>
                </a:lnSpc>
                <a:spcBef>
                  <a:spcPts val="0"/>
                </a:spcBef>
                <a:spcAft>
                  <a:spcPts val="0"/>
                </a:spcAft>
                <a:buClrTx/>
                <a:buSzTx/>
                <a:buFontTx/>
                <a:buNone/>
                <a:tabLst>
                  <a:tab pos="573088" algn="l"/>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20 units</a:t>
              </a:r>
            </a:p>
          </p:txBody>
        </p:sp>
      </p:grpSp>
      <p:grpSp>
        <p:nvGrpSpPr>
          <p:cNvPr id="18" name="Group 17">
            <a:extLst>
              <a:ext uri="{FF2B5EF4-FFF2-40B4-BE49-F238E27FC236}">
                <a16:creationId xmlns:a16="http://schemas.microsoft.com/office/drawing/2014/main" id="{96072250-AFB4-3CB5-0692-92E2331C4958}"/>
              </a:ext>
            </a:extLst>
          </p:cNvPr>
          <p:cNvGrpSpPr/>
          <p:nvPr/>
        </p:nvGrpSpPr>
        <p:grpSpPr>
          <a:xfrm>
            <a:off x="511714" y="4857940"/>
            <a:ext cx="1783324" cy="1614162"/>
            <a:chOff x="2458881" y="4047322"/>
            <a:chExt cx="1531934" cy="1251308"/>
          </a:xfrm>
        </p:grpSpPr>
        <p:sp>
          <p:nvSpPr>
            <p:cNvPr id="14" name="Flowchart: Connector 13">
              <a:extLst>
                <a:ext uri="{FF2B5EF4-FFF2-40B4-BE49-F238E27FC236}">
                  <a16:creationId xmlns:a16="http://schemas.microsoft.com/office/drawing/2014/main" id="{278071D4-8027-6E5F-0A81-15BDD02970C3}"/>
                </a:ext>
              </a:extLst>
            </p:cNvPr>
            <p:cNvSpPr/>
            <p:nvPr/>
          </p:nvSpPr>
          <p:spPr>
            <a:xfrm>
              <a:off x="2466815" y="4047322"/>
              <a:ext cx="1524000" cy="1251308"/>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1A27EA13-5D3C-50C6-B7FF-9321B7AA8FDE}"/>
                </a:ext>
              </a:extLst>
            </p:cNvPr>
            <p:cNvSpPr txBox="1"/>
            <p:nvPr/>
          </p:nvSpPr>
          <p:spPr>
            <a:xfrm>
              <a:off x="2458881" y="4280662"/>
              <a:ext cx="1440169" cy="773139"/>
            </a:xfrm>
            <a:prstGeom prst="rect">
              <a:avLst/>
            </a:prstGeom>
            <a:noFill/>
          </p:spPr>
          <p:txBody>
            <a:bodyPr wrap="square">
              <a:spAutoFit/>
            </a:bodyPr>
            <a:lstStyle/>
            <a:p>
              <a:pPr marL="119063" marR="0" lvl="1"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On-site August 30th or 31st</a:t>
              </a:r>
            </a:p>
          </p:txBody>
        </p:sp>
      </p:grpSp>
      <p:grpSp>
        <p:nvGrpSpPr>
          <p:cNvPr id="19" name="Group 18">
            <a:extLst>
              <a:ext uri="{FF2B5EF4-FFF2-40B4-BE49-F238E27FC236}">
                <a16:creationId xmlns:a16="http://schemas.microsoft.com/office/drawing/2014/main" id="{4B60E71E-FEE3-DEBD-5506-D6F57D3BB983}"/>
              </a:ext>
            </a:extLst>
          </p:cNvPr>
          <p:cNvGrpSpPr/>
          <p:nvPr/>
        </p:nvGrpSpPr>
        <p:grpSpPr>
          <a:xfrm>
            <a:off x="3831489" y="1947167"/>
            <a:ext cx="1774088" cy="1614162"/>
            <a:chOff x="7479499" y="4065903"/>
            <a:chExt cx="1570180" cy="1251308"/>
          </a:xfrm>
        </p:grpSpPr>
        <p:sp>
          <p:nvSpPr>
            <p:cNvPr id="16" name="Flowchart: Connector 15">
              <a:extLst>
                <a:ext uri="{FF2B5EF4-FFF2-40B4-BE49-F238E27FC236}">
                  <a16:creationId xmlns:a16="http://schemas.microsoft.com/office/drawing/2014/main" id="{FFD90900-E8AB-5284-6D91-57C299232701}"/>
                </a:ext>
              </a:extLst>
            </p:cNvPr>
            <p:cNvSpPr/>
            <p:nvPr/>
          </p:nvSpPr>
          <p:spPr>
            <a:xfrm>
              <a:off x="7525679" y="4065903"/>
              <a:ext cx="1524000" cy="1251308"/>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B2C167D2-D4EF-C0E9-893F-CEA0706DE256}"/>
                </a:ext>
              </a:extLst>
            </p:cNvPr>
            <p:cNvSpPr txBox="1"/>
            <p:nvPr/>
          </p:nvSpPr>
          <p:spPr>
            <a:xfrm>
              <a:off x="7479499" y="4309192"/>
              <a:ext cx="1524000" cy="715771"/>
            </a:xfrm>
            <a:prstGeom prst="rect">
              <a:avLst/>
            </a:prstGeom>
            <a:noFill/>
          </p:spPr>
          <p:txBody>
            <a:bodyPr wrap="square">
              <a:spAutoFit/>
            </a:bodyPr>
            <a:lstStyle/>
            <a:p>
              <a:pPr marL="119063" marR="0" lvl="1" indent="0" algn="ctr" defTabSz="609585" rtl="0" eaLnBrk="1" fontAlgn="auto" latinLnBrk="0" hangingPunct="1">
                <a:lnSpc>
                  <a:spcPct val="100000"/>
                </a:lnSpc>
                <a:spcBef>
                  <a:spcPts val="0"/>
                </a:spcBef>
                <a:spcAft>
                  <a:spcPts val="0"/>
                </a:spcAft>
                <a:buClrTx/>
                <a:buSzTx/>
                <a:buFontTx/>
                <a:buNone/>
                <a:tabLst>
                  <a:tab pos="573088" algn="l"/>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Initial list received but can change</a:t>
              </a:r>
            </a:p>
          </p:txBody>
        </p:sp>
      </p:grpSp>
      <p:grpSp>
        <p:nvGrpSpPr>
          <p:cNvPr id="22" name="Group 21">
            <a:extLst>
              <a:ext uri="{FF2B5EF4-FFF2-40B4-BE49-F238E27FC236}">
                <a16:creationId xmlns:a16="http://schemas.microsoft.com/office/drawing/2014/main" id="{0CC5610B-297A-B96B-CD1B-6B554ABEAAC9}"/>
              </a:ext>
            </a:extLst>
          </p:cNvPr>
          <p:cNvGrpSpPr/>
          <p:nvPr/>
        </p:nvGrpSpPr>
        <p:grpSpPr>
          <a:xfrm>
            <a:off x="3831489" y="4875242"/>
            <a:ext cx="1774088" cy="1635054"/>
            <a:chOff x="2982145" y="4068901"/>
            <a:chExt cx="1774088" cy="1635054"/>
          </a:xfrm>
        </p:grpSpPr>
        <p:sp>
          <p:nvSpPr>
            <p:cNvPr id="20" name="Flowchart: Connector 19">
              <a:extLst>
                <a:ext uri="{FF2B5EF4-FFF2-40B4-BE49-F238E27FC236}">
                  <a16:creationId xmlns:a16="http://schemas.microsoft.com/office/drawing/2014/main" id="{92ED8B0E-9A0B-5F26-5865-0720D52E085F}"/>
                </a:ext>
              </a:extLst>
            </p:cNvPr>
            <p:cNvSpPr/>
            <p:nvPr/>
          </p:nvSpPr>
          <p:spPr>
            <a:xfrm>
              <a:off x="2982145" y="4068901"/>
              <a:ext cx="1774088" cy="1614162"/>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D113C747-721A-43A9-022B-FFBFF48828D2}"/>
                </a:ext>
              </a:extLst>
            </p:cNvPr>
            <p:cNvSpPr txBox="1"/>
            <p:nvPr/>
          </p:nvSpPr>
          <p:spPr>
            <a:xfrm>
              <a:off x="2982145" y="4226627"/>
              <a:ext cx="1676500" cy="1477328"/>
            </a:xfrm>
            <a:prstGeom prst="rect">
              <a:avLst/>
            </a:prstGeom>
            <a:noFill/>
          </p:spPr>
          <p:txBody>
            <a:bodyPr wrap="square">
              <a:spAutoFit/>
            </a:bodyPr>
            <a:lstStyle/>
            <a:p>
              <a:pPr marL="119063" marR="0" lvl="1" indent="0" algn="ctr"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Document review August 31</a:t>
              </a:r>
              <a:r>
                <a:rPr kumimoji="0" lang="en-US" sz="1800" b="0" i="0" u="none" strike="noStrike" kern="1200" cap="none" spc="0" normalizeH="0" baseline="30000" noProof="0" dirty="0">
                  <a:ln>
                    <a:noFill/>
                  </a:ln>
                  <a:solidFill>
                    <a:prstClr val="white"/>
                  </a:solidFill>
                  <a:effectLst/>
                  <a:uLnTx/>
                  <a:uFillTx/>
                  <a:latin typeface="Arial" panose="020B0604020202020204"/>
                  <a:ea typeface="+mn-ea"/>
                  <a:cs typeface="+mn-cs"/>
                </a:rPr>
                <a:t>st</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 September 30</a:t>
              </a:r>
              <a:r>
                <a:rPr kumimoji="0" lang="en-US" sz="1800" b="0" i="0" u="none" strike="noStrike" kern="1200" cap="none" spc="0" normalizeH="0" baseline="30000" noProof="0" dirty="0">
                  <a:ln>
                    <a:noFill/>
                  </a:ln>
                  <a:solidFill>
                    <a:prstClr val="white"/>
                  </a:solidFill>
                  <a:effectLst/>
                  <a:uLnTx/>
                  <a:uFillTx/>
                  <a:latin typeface="Arial" panose="020B0604020202020204"/>
                  <a:ea typeface="+mn-ea"/>
                  <a:cs typeface="+mn-cs"/>
                </a:rPr>
                <a:t>th</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grpSp>
      <p:grpSp>
        <p:nvGrpSpPr>
          <p:cNvPr id="28" name="Group 27">
            <a:extLst>
              <a:ext uri="{FF2B5EF4-FFF2-40B4-BE49-F238E27FC236}">
                <a16:creationId xmlns:a16="http://schemas.microsoft.com/office/drawing/2014/main" id="{DDC7D78E-C94A-0E5E-2B41-A493E503B568}"/>
              </a:ext>
            </a:extLst>
          </p:cNvPr>
          <p:cNvGrpSpPr/>
          <p:nvPr/>
        </p:nvGrpSpPr>
        <p:grpSpPr>
          <a:xfrm>
            <a:off x="7648338" y="2304602"/>
            <a:ext cx="2911014" cy="2541466"/>
            <a:chOff x="1353832" y="2177693"/>
            <a:chExt cx="1524000" cy="1251308"/>
          </a:xfrm>
        </p:grpSpPr>
        <p:sp>
          <p:nvSpPr>
            <p:cNvPr id="29" name="Flowchart: Connector 28">
              <a:extLst>
                <a:ext uri="{FF2B5EF4-FFF2-40B4-BE49-F238E27FC236}">
                  <a16:creationId xmlns:a16="http://schemas.microsoft.com/office/drawing/2014/main" id="{AFC947D7-EA71-9E0A-C163-65BF929B22E6}"/>
                </a:ext>
              </a:extLst>
            </p:cNvPr>
            <p:cNvSpPr/>
            <p:nvPr/>
          </p:nvSpPr>
          <p:spPr>
            <a:xfrm>
              <a:off x="1353832" y="2177693"/>
              <a:ext cx="1524000" cy="1251308"/>
            </a:xfrm>
            <a:prstGeom prst="flowChartConnector">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4FA43082-5076-D37A-B9EE-5F0495D09C40}"/>
                </a:ext>
              </a:extLst>
            </p:cNvPr>
            <p:cNvSpPr txBox="1"/>
            <p:nvPr/>
          </p:nvSpPr>
          <p:spPr>
            <a:xfrm>
              <a:off x="1368748" y="2392306"/>
              <a:ext cx="1455485" cy="852389"/>
            </a:xfrm>
            <a:prstGeom prst="rect">
              <a:avLst/>
            </a:prstGeom>
            <a:noFill/>
          </p:spPr>
          <p:txBody>
            <a:bodyPr wrap="square">
              <a:spAutoFit/>
            </a:bodyPr>
            <a:lstStyle/>
            <a:p>
              <a:pPr marL="119063" marR="0" lvl="1" indent="0" algn="ctr" defTabSz="609585" rtl="0" eaLnBrk="1" fontAlgn="auto" latinLnBrk="0" hangingPunct="1">
                <a:lnSpc>
                  <a:spcPct val="100000"/>
                </a:lnSpc>
                <a:spcBef>
                  <a:spcPts val="0"/>
                </a:spcBef>
                <a:spcAft>
                  <a:spcPts val="0"/>
                </a:spcAft>
                <a:buClrTx/>
                <a:buSzTx/>
                <a:buFontTx/>
                <a:buNone/>
                <a:tabLst>
                  <a:tab pos="573088" algn="l"/>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Year-End Audit Command Center</a:t>
              </a: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  </a:t>
              </a:r>
            </a:p>
            <a:p>
              <a:pPr marL="119063" marR="0" lvl="1" indent="0" algn="ctr" defTabSz="609585" rtl="0" eaLnBrk="1" fontAlgn="auto" latinLnBrk="0" hangingPunct="1">
                <a:lnSpc>
                  <a:spcPct val="100000"/>
                </a:lnSpc>
                <a:spcBef>
                  <a:spcPts val="0"/>
                </a:spcBef>
                <a:spcAft>
                  <a:spcPts val="0"/>
                </a:spcAft>
                <a:buClrTx/>
                <a:buSzTx/>
                <a:buFontTx/>
                <a:buNone/>
                <a:tabLst>
                  <a:tab pos="573088" algn="l"/>
                </a:tabLst>
                <a:defRPr/>
              </a:pPr>
              <a:endParaRPr kumimoji="0" lang="en-US" sz="1050" b="1" i="0" u="none" strike="noStrike" kern="1200" cap="none" spc="0" normalizeH="0" baseline="0" noProof="0" dirty="0">
                <a:ln>
                  <a:noFill/>
                </a:ln>
                <a:solidFill>
                  <a:prstClr val="white"/>
                </a:solidFill>
                <a:effectLst/>
                <a:uLnTx/>
                <a:uFillTx/>
                <a:latin typeface="Arial" panose="020B0604020202020204"/>
                <a:ea typeface="+mn-ea"/>
                <a:cs typeface="+mn-cs"/>
              </a:endParaRPr>
            </a:p>
            <a:p>
              <a:pPr marL="119063" marR="0" lvl="1" indent="0" algn="ctr" defTabSz="609585" rtl="0" eaLnBrk="1" fontAlgn="auto" latinLnBrk="0" hangingPunct="1">
                <a:lnSpc>
                  <a:spcPct val="100000"/>
                </a:lnSpc>
                <a:spcBef>
                  <a:spcPts val="0"/>
                </a:spcBef>
                <a:spcAft>
                  <a:spcPts val="0"/>
                </a:spcAft>
                <a:buClrTx/>
                <a:buSzTx/>
                <a:buFontTx/>
                <a:buNone/>
                <a:tabLst>
                  <a:tab pos="573088" algn="l"/>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716-428-8008</a:t>
              </a:r>
            </a:p>
          </p:txBody>
        </p:sp>
      </p:grpSp>
      <p:sp>
        <p:nvSpPr>
          <p:cNvPr id="32" name="TextBox 31">
            <a:extLst>
              <a:ext uri="{FF2B5EF4-FFF2-40B4-BE49-F238E27FC236}">
                <a16:creationId xmlns:a16="http://schemas.microsoft.com/office/drawing/2014/main" id="{CE2BF69A-2958-9ECB-7E47-542C4FE11F0A}"/>
              </a:ext>
            </a:extLst>
          </p:cNvPr>
          <p:cNvSpPr txBox="1"/>
          <p:nvPr/>
        </p:nvSpPr>
        <p:spPr>
          <a:xfrm>
            <a:off x="6765491" y="4846068"/>
            <a:ext cx="4450500" cy="869469"/>
          </a:xfrm>
          <a:prstGeom prst="rect">
            <a:avLst/>
          </a:prstGeom>
          <a:noFill/>
        </p:spPr>
        <p:txBody>
          <a:bodyPr wrap="square">
            <a:spAutoFit/>
          </a:bodyPr>
          <a:lstStyle/>
          <a:p>
            <a:pPr marL="341313" marR="0" lvl="0" indent="-230188" algn="just" defTabSz="609585" rtl="0" eaLnBrk="1" fontAlgn="auto" latinLnBrk="0" hangingPunct="1">
              <a:lnSpc>
                <a:spcPct val="100000"/>
              </a:lnSpc>
              <a:spcBef>
                <a:spcPts val="300"/>
              </a:spcBef>
              <a:spcAft>
                <a:spcPts val="0"/>
              </a:spcAft>
              <a:buClr>
                <a:srgbClr val="25359C"/>
              </a:buClr>
              <a:buSzTx/>
              <a:buFont typeface="Symbol" panose="05050102010706020507" pitchFamily="18" charset="2"/>
              <a:buChar char=""/>
              <a:tabLst/>
              <a:defRPr/>
            </a:pPr>
            <a:r>
              <a:rPr kumimoji="0" lang="en-US" sz="1200" b="0" i="0" u="none" strike="noStrike" kern="1200" cap="none" spc="0" normalizeH="0" baseline="0" noProof="0" dirty="0">
                <a:ln>
                  <a:noFill/>
                </a:ln>
                <a:solidFill>
                  <a:srgbClr val="2A295C"/>
                </a:solidFill>
                <a:effectLst/>
                <a:uLnTx/>
                <a:uFillTx/>
                <a:latin typeface="Arial" panose="020B0604020202020204" pitchFamily="34" charset="0"/>
                <a:ea typeface="+mn-ea"/>
                <a:cs typeface="Times New Roman" panose="02020603050405020304" pitchFamily="18" charset="0"/>
              </a:rPr>
              <a:t>A support resource to define/defend and to answer questions prior, during and after the on-site and desk audits</a:t>
            </a:r>
          </a:p>
          <a:p>
            <a:pPr marL="341313" marR="0" lvl="0" indent="-230188" algn="just" defTabSz="609585" rtl="0" eaLnBrk="1" fontAlgn="auto" latinLnBrk="0" hangingPunct="1">
              <a:lnSpc>
                <a:spcPct val="100000"/>
              </a:lnSpc>
              <a:spcBef>
                <a:spcPts val="300"/>
              </a:spcBef>
              <a:spcAft>
                <a:spcPts val="0"/>
              </a:spcAft>
              <a:buClr>
                <a:srgbClr val="25359C"/>
              </a:buClr>
              <a:buSzTx/>
              <a:buFont typeface="Symbol" panose="05050102010706020507" pitchFamily="18" charset="2"/>
              <a:buChar char=""/>
              <a:tabLst/>
              <a:defRPr/>
            </a:pPr>
            <a:r>
              <a:rPr kumimoji="0" lang="en-US" sz="1200" b="0" i="0" u="none" strike="noStrike" kern="1200" cap="none" spc="0" normalizeH="0" baseline="0" noProof="0" dirty="0">
                <a:ln>
                  <a:noFill/>
                </a:ln>
                <a:solidFill>
                  <a:srgbClr val="2A295C"/>
                </a:solidFill>
                <a:effectLst/>
                <a:uLnTx/>
                <a:uFillTx/>
                <a:latin typeface="Arial" panose="020B0604020202020204" pitchFamily="34" charset="0"/>
                <a:ea typeface="Arial" panose="020B0604020202020204" pitchFamily="34" charset="0"/>
                <a:cs typeface="Times New Roman" panose="02020603050405020304" pitchFamily="18" charset="0"/>
              </a:rPr>
              <a:t>Available</a:t>
            </a:r>
            <a:r>
              <a:rPr kumimoji="0" lang="en-US" sz="1200" b="1" i="0" u="none" strike="noStrike" kern="1200" cap="none" spc="0" normalizeH="0" baseline="0" noProof="0" dirty="0">
                <a:ln>
                  <a:noFill/>
                </a:ln>
                <a:solidFill>
                  <a:srgbClr val="2A295C"/>
                </a:solidFill>
                <a:effectLst/>
                <a:uLnTx/>
                <a:uFillTx/>
                <a:latin typeface="Arial" panose="020B0604020202020204" pitchFamily="34" charset="0"/>
                <a:ea typeface="Arial" panose="020B0604020202020204" pitchFamily="34" charset="0"/>
                <a:cs typeface="Times New Roman" panose="02020603050405020304" pitchFamily="18" charset="0"/>
              </a:rPr>
              <a:t> Tuesday, August 27th – Friday, September 6</a:t>
            </a:r>
            <a:r>
              <a:rPr kumimoji="0" lang="en-US" sz="1200" b="1" i="0" u="none" strike="noStrike" kern="1200" cap="none" spc="0" normalizeH="0" baseline="30000" noProof="0" dirty="0">
                <a:ln>
                  <a:noFill/>
                </a:ln>
                <a:solidFill>
                  <a:srgbClr val="2A295C"/>
                </a:solidFill>
                <a:effectLst/>
                <a:uLnTx/>
                <a:uFillTx/>
                <a:latin typeface="Arial" panose="020B0604020202020204" pitchFamily="34" charset="0"/>
                <a:ea typeface="Arial" panose="020B0604020202020204" pitchFamily="34" charset="0"/>
                <a:cs typeface="Times New Roman" panose="02020603050405020304" pitchFamily="18" charset="0"/>
              </a:rPr>
              <a:t>th</a:t>
            </a:r>
            <a:r>
              <a:rPr kumimoji="0" lang="en-US" sz="1200" b="1" i="0" u="none" strike="noStrike" kern="1200" cap="none" spc="0" normalizeH="0" baseline="0" noProof="0" dirty="0">
                <a:ln>
                  <a:noFill/>
                </a:ln>
                <a:solidFill>
                  <a:srgbClr val="2A295C"/>
                </a:solidFill>
                <a:effectLst/>
                <a:uLnTx/>
                <a:uFillTx/>
                <a:latin typeface="Arial" panose="020B0604020202020204" pitchFamily="34" charset="0"/>
                <a:ea typeface="Arial" panose="020B0604020202020204" pitchFamily="34" charset="0"/>
                <a:cs typeface="Times New Roman" panose="02020603050405020304" pitchFamily="18" charset="0"/>
              </a:rPr>
              <a:t> </a:t>
            </a:r>
            <a:endParaRPr kumimoji="0" lang="en-US" sz="1200" b="0" i="0" u="none" strike="noStrike" kern="1200" cap="none" spc="0" normalizeH="0" baseline="0" noProof="0" dirty="0">
              <a:ln>
                <a:noFill/>
              </a:ln>
              <a:solidFill>
                <a:srgbClr val="2A295C"/>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6400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1">
            <a:extLst>
              <a:ext uri="{FF2B5EF4-FFF2-40B4-BE49-F238E27FC236}">
                <a16:creationId xmlns:a16="http://schemas.microsoft.com/office/drawing/2014/main" id="{77DAAA5D-62B1-4FBB-9696-0465091244A6}"/>
              </a:ext>
            </a:extLst>
          </p:cNvPr>
          <p:cNvSpPr txBox="1">
            <a:spLocks noGrp="1"/>
          </p:cNvSpPr>
          <p:nvPr>
            <p:ph type="title" idx="4294967295"/>
          </p:nvPr>
        </p:nvSpPr>
        <p:spPr>
          <a:xfrm>
            <a:off x="462042" y="428133"/>
            <a:ext cx="10515600" cy="34624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a:lstStyle>
          <a:p>
            <a:pPr marR="0" lvl="0" algn="l" defTabSz="914377" rtl="0" eaLnBrk="1" fontAlgn="auto" latinLnBrk="0" hangingPunct="1">
              <a:lnSpc>
                <a:spcPct val="90000"/>
              </a:lnSpc>
              <a:spcBef>
                <a:spcPct val="0"/>
              </a:spcBef>
              <a:spcAft>
                <a:spcPts val="0"/>
              </a:spcAft>
              <a:buClrTx/>
              <a:buSzTx/>
              <a:buFontTx/>
              <a:buNone/>
              <a:tabLst>
                <a:tab pos="0" algn="l"/>
              </a:tabLst>
              <a:defRPr/>
            </a:pPr>
            <a:r>
              <a:rPr lang="en-US" dirty="0">
                <a:solidFill>
                  <a:srgbClr val="25359C"/>
                </a:solidFill>
                <a:latin typeface="Arial" panose="020B0604020202020204"/>
              </a:rPr>
              <a:t>Year-end Inventory / Cash </a:t>
            </a:r>
            <a:r>
              <a:rPr kumimoji="0" lang="en-US" sz="2500" b="1" i="0" u="none" strike="noStrike" kern="1200" cap="none" spc="0" normalizeH="0" baseline="0" noProof="0" dirty="0">
                <a:ln>
                  <a:noFill/>
                </a:ln>
                <a:solidFill>
                  <a:srgbClr val="25359C"/>
                </a:solidFill>
                <a:effectLst/>
                <a:uLnTx/>
                <a:uFillTx/>
                <a:latin typeface="Arial" panose="020B0604020202020204"/>
                <a:ea typeface="+mj-ea"/>
                <a:cs typeface="+mj-cs"/>
              </a:rPr>
              <a:t>Audits</a:t>
            </a:r>
          </a:p>
        </p:txBody>
      </p:sp>
      <p:sp>
        <p:nvSpPr>
          <p:cNvPr id="18" name="TextBox 17">
            <a:extLst>
              <a:ext uri="{FF2B5EF4-FFF2-40B4-BE49-F238E27FC236}">
                <a16:creationId xmlns:a16="http://schemas.microsoft.com/office/drawing/2014/main" id="{BD9A9051-F390-4710-9818-0486BFE0DC70}"/>
              </a:ext>
            </a:extLst>
          </p:cNvPr>
          <p:cNvSpPr txBox="1"/>
          <p:nvPr/>
        </p:nvSpPr>
        <p:spPr>
          <a:xfrm>
            <a:off x="462042" y="1763593"/>
            <a:ext cx="2360771" cy="384721"/>
          </a:xfrm>
          <a:prstGeom prst="rect">
            <a:avLst/>
          </a:prstGeom>
          <a:solidFill>
            <a:srgbClr val="25359C"/>
          </a:solidFill>
          <a:ln w="38100">
            <a:noFill/>
          </a:ln>
        </p:spPr>
        <p:txBody>
          <a:bodyPr wrap="square" tIns="91440" rtlCol="0">
            <a:spAutoFit/>
          </a:bodyPr>
          <a:lstStyle/>
          <a:p>
            <a:pPr marL="0" marR="0" lvl="1" indent="0" algn="l" defTabSz="609585" rtl="0" eaLnBrk="1" fontAlgn="auto" latinLnBrk="0" hangingPunct="1">
              <a:lnSpc>
                <a:spcPct val="100000"/>
              </a:lnSpc>
              <a:spcBef>
                <a:spcPts val="0"/>
              </a:spcBef>
              <a:spcAft>
                <a:spcPts val="0"/>
              </a:spcAft>
              <a:buClr>
                <a:prstClr val="white"/>
              </a:buClr>
              <a:buSzPct val="100000"/>
              <a:buFontTx/>
              <a:buNone/>
              <a:tabLst>
                <a:tab pos="1616075" algn="l"/>
                <a:tab pos="2330450" algn="l"/>
                <a:tab pos="8077200" algn="r"/>
              </a:tabLst>
              <a:defRPr/>
            </a:pPr>
            <a:r>
              <a:rPr kumimoji="0" lang="en-US" altLang="fr-FR" sz="1600" b="1" i="0" u="none" strike="noStrike" kern="1200" cap="none" spc="0" normalizeH="0" baseline="0" noProof="0" dirty="0">
                <a:ln>
                  <a:noFill/>
                </a:ln>
                <a:solidFill>
                  <a:prstClr val="white"/>
                </a:solidFill>
                <a:effectLst/>
                <a:uLnTx/>
                <a:uFillTx/>
                <a:latin typeface="Arial" panose="020B0604020202020204"/>
                <a:ea typeface="+mn-ea"/>
                <a:cs typeface="+mn-cs"/>
              </a:rPr>
              <a:t>1.  Tour of Facilities</a:t>
            </a:r>
          </a:p>
        </p:txBody>
      </p:sp>
      <p:sp>
        <p:nvSpPr>
          <p:cNvPr id="4" name="TextBox 3">
            <a:extLst>
              <a:ext uri="{FF2B5EF4-FFF2-40B4-BE49-F238E27FC236}">
                <a16:creationId xmlns:a16="http://schemas.microsoft.com/office/drawing/2014/main" id="{F59D00AF-57EF-4FDA-9E45-D01E2F7F518C}"/>
              </a:ext>
            </a:extLst>
          </p:cNvPr>
          <p:cNvSpPr txBox="1"/>
          <p:nvPr/>
        </p:nvSpPr>
        <p:spPr>
          <a:xfrm>
            <a:off x="2822975" y="1763593"/>
            <a:ext cx="8622383" cy="384721"/>
          </a:xfrm>
          <a:prstGeom prst="rect">
            <a:avLst/>
          </a:prstGeom>
          <a:solidFill>
            <a:srgbClr val="CCD1F3"/>
          </a:solidFill>
          <a:ln w="38100">
            <a:noFill/>
          </a:ln>
        </p:spPr>
        <p:txBody>
          <a:bodyPr wrap="square" tIns="91440" rtlCol="0">
            <a:noAutofit/>
          </a:bodyPr>
          <a:lstStyle/>
          <a:p>
            <a:pPr marL="231775" marR="0" lvl="1" indent="-174625" algn="l" defTabSz="609585" rtl="0" eaLnBrk="1" fontAlgn="auto" latinLnBrk="0" hangingPunct="1">
              <a:lnSpc>
                <a:spcPct val="100000"/>
              </a:lnSpc>
              <a:spcBef>
                <a:spcPts val="300"/>
              </a:spcBef>
              <a:spcAft>
                <a:spcPts val="300"/>
              </a:spcAft>
              <a:buClr>
                <a:srgbClr val="199CDA"/>
              </a:buClr>
              <a:buSzPct val="100000"/>
              <a:buFont typeface="Arial" panose="020B0604020202020204" pitchFamily="34" charset="0"/>
              <a:buChar char="•"/>
              <a:tabLst>
                <a:tab pos="1616075" algn="l"/>
                <a:tab pos="2330450" algn="l"/>
                <a:tab pos="8077200" algn="r"/>
              </a:tabLst>
              <a:defRPr/>
            </a:pPr>
            <a:r>
              <a:rPr kumimoji="0" lang="en-US" altLang="fr-FR" sz="1400" b="0" i="0" u="none" strike="noStrike" kern="0" cap="none" spc="0" normalizeH="0" baseline="0" noProof="0" dirty="0">
                <a:ln>
                  <a:noFill/>
                </a:ln>
                <a:solidFill>
                  <a:srgbClr val="002060"/>
                </a:solidFill>
                <a:effectLst/>
                <a:uLnTx/>
                <a:uFillTx/>
                <a:latin typeface="Arial"/>
                <a:ea typeface="+mn-ea"/>
                <a:cs typeface="+mn-cs"/>
              </a:rPr>
              <a:t>Looking for organization of inventory and count, receiving activity and damaged or spoiled inventory. </a:t>
            </a:r>
          </a:p>
        </p:txBody>
      </p:sp>
      <p:sp>
        <p:nvSpPr>
          <p:cNvPr id="19" name="TextBox 18">
            <a:extLst>
              <a:ext uri="{FF2B5EF4-FFF2-40B4-BE49-F238E27FC236}">
                <a16:creationId xmlns:a16="http://schemas.microsoft.com/office/drawing/2014/main" id="{AB56A656-40C1-4F7A-A155-4AC6276F9D62}"/>
              </a:ext>
            </a:extLst>
          </p:cNvPr>
          <p:cNvSpPr txBox="1"/>
          <p:nvPr/>
        </p:nvSpPr>
        <p:spPr>
          <a:xfrm>
            <a:off x="484652" y="2251986"/>
            <a:ext cx="2338162" cy="962117"/>
          </a:xfrm>
          <a:prstGeom prst="rect">
            <a:avLst/>
          </a:prstGeom>
          <a:solidFill>
            <a:srgbClr val="DA558C"/>
          </a:solidFill>
          <a:ln w="38100">
            <a:noFill/>
          </a:ln>
        </p:spPr>
        <p:txBody>
          <a:bodyPr wrap="square" rtlCol="0" anchor="ctr">
            <a:noAutofit/>
          </a:bodyPr>
          <a:lstStyle/>
          <a:p>
            <a:pPr marL="288925" marR="0" lvl="1" indent="-288925" algn="l" defTabSz="609585" rtl="0" eaLnBrk="1" fontAlgn="auto" latinLnBrk="0" hangingPunct="1">
              <a:lnSpc>
                <a:spcPct val="100000"/>
              </a:lnSpc>
              <a:spcBef>
                <a:spcPts val="0"/>
              </a:spcBef>
              <a:spcAft>
                <a:spcPts val="0"/>
              </a:spcAft>
              <a:buClr>
                <a:prstClr val="white"/>
              </a:buClr>
              <a:buSzTx/>
              <a:buFont typeface="+mj-lt"/>
              <a:buAutoNum type="arabicPeriod" startAt="2"/>
              <a:tabLst/>
              <a:defRPr/>
            </a:pPr>
            <a:r>
              <a:rPr kumimoji="0" lang="en-US" altLang="fr-FR" sz="1600" b="1" i="0" u="none" strike="noStrike" kern="1200" cap="none" spc="0" normalizeH="0" baseline="0" noProof="0" dirty="0">
                <a:ln>
                  <a:noFill/>
                </a:ln>
                <a:solidFill>
                  <a:prstClr val="white"/>
                </a:solidFill>
                <a:effectLst/>
                <a:uLnTx/>
                <a:uFillTx/>
                <a:latin typeface="Arial" panose="020B0604020202020204"/>
                <a:ea typeface="+mn-ea"/>
                <a:cs typeface="+mn-cs"/>
              </a:rPr>
              <a:t>Physical Inventory Observation</a:t>
            </a:r>
            <a:endParaRPr kumimoji="0" lang="en-US" altLang="fr-FR"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C2DB5F8-7CD1-46D6-A8AB-F4E494CB1FCB}"/>
              </a:ext>
            </a:extLst>
          </p:cNvPr>
          <p:cNvSpPr txBox="1"/>
          <p:nvPr/>
        </p:nvSpPr>
        <p:spPr>
          <a:xfrm>
            <a:off x="2822814" y="2251986"/>
            <a:ext cx="8616448" cy="954107"/>
          </a:xfrm>
          <a:prstGeom prst="rect">
            <a:avLst/>
          </a:prstGeom>
          <a:solidFill>
            <a:srgbClr val="FAE5EE"/>
          </a:solidFill>
          <a:ln w="38100">
            <a:noFill/>
          </a:ln>
        </p:spPr>
        <p:txBody>
          <a:bodyPr wrap="square" rtlCol="0">
            <a:spAutoFit/>
          </a:bodyPr>
          <a:lstStyle/>
          <a:p>
            <a:pPr marL="231775" marR="0" lvl="1" indent="-174625" algn="l" defTabSz="609585" rtl="0" eaLnBrk="1" fontAlgn="auto" latinLnBrk="0" hangingPunct="1">
              <a:lnSpc>
                <a:spcPct val="100000"/>
              </a:lnSpc>
              <a:spcBef>
                <a:spcPts val="0"/>
              </a:spcBef>
              <a:spcAft>
                <a:spcPts val="0"/>
              </a:spcAft>
              <a:buClr>
                <a:srgbClr val="199CDA"/>
              </a:buClr>
              <a:buSzTx/>
              <a:buFont typeface="Arial" panose="020B0604020202020204" pitchFamily="34" charset="0"/>
              <a:buChar char="•"/>
              <a:tabLst/>
              <a:defRPr/>
            </a:pPr>
            <a:r>
              <a:rPr kumimoji="0" lang="en-US" altLang="fr-FR" sz="1400" b="0" i="0" u="none" strike="noStrike" kern="0" cap="none" spc="0" normalizeH="0" baseline="0" noProof="0" dirty="0">
                <a:ln>
                  <a:noFill/>
                </a:ln>
                <a:solidFill>
                  <a:srgbClr val="002060"/>
                </a:solidFill>
                <a:effectLst/>
                <a:uLnTx/>
                <a:uFillTx/>
                <a:latin typeface="Arial"/>
                <a:ea typeface="+mn-ea"/>
                <a:cs typeface="+mn-cs"/>
              </a:rPr>
              <a:t>Auditors will request an electronic blank copy of inventory count sheets in advance.</a:t>
            </a:r>
            <a:endParaRPr kumimoji="0" lang="en-US" altLang="fr-FR" sz="1400" b="1" i="0" u="none" strike="noStrike" kern="1200" cap="none" spc="0" normalizeH="0" baseline="0" noProof="0" dirty="0">
              <a:ln>
                <a:noFill/>
              </a:ln>
              <a:solidFill>
                <a:srgbClr val="002060"/>
              </a:solidFill>
              <a:effectLst/>
              <a:uLnTx/>
              <a:uFillTx/>
              <a:latin typeface="Arial" panose="020B0604020202020204"/>
              <a:ea typeface="+mn-ea"/>
              <a:cs typeface="+mn-cs"/>
            </a:endParaRPr>
          </a:p>
          <a:p>
            <a:pPr marL="231775" marR="0" lvl="2" indent="-174625" algn="l" defTabSz="609585" rtl="0" eaLnBrk="1" fontAlgn="auto" latinLnBrk="0" hangingPunct="1">
              <a:lnSpc>
                <a:spcPct val="100000"/>
              </a:lnSpc>
              <a:spcBef>
                <a:spcPts val="0"/>
              </a:spcBef>
              <a:spcAft>
                <a:spcPts val="0"/>
              </a:spcAft>
              <a:buClr>
                <a:srgbClr val="199CDA"/>
              </a:buClr>
              <a:buSzTx/>
              <a:buFont typeface="Arial" panose="020B0604020202020204" pitchFamily="34" charset="0"/>
              <a:buChar char="•"/>
              <a:tabLst>
                <a:tab pos="690563" algn="l"/>
                <a:tab pos="2149475" algn="l"/>
                <a:tab pos="8077200" algn="r"/>
              </a:tabLst>
              <a:defRPr/>
            </a:pPr>
            <a:r>
              <a:rPr kumimoji="0" lang="en-US" altLang="fr-FR" sz="1400" b="0" i="0" u="none" strike="noStrike" kern="1200" cap="none" spc="0" normalizeH="0" baseline="0" noProof="0" dirty="0">
                <a:ln>
                  <a:noFill/>
                </a:ln>
                <a:solidFill>
                  <a:srgbClr val="002060"/>
                </a:solidFill>
                <a:effectLst/>
                <a:uLnTx/>
                <a:uFillTx/>
                <a:latin typeface="Arial" panose="020B0604020202020204"/>
                <a:ea typeface="+mn-ea"/>
                <a:cs typeface="+mn-cs"/>
              </a:rPr>
              <a:t>Observe physical inventory by counter and writer. </a:t>
            </a:r>
          </a:p>
          <a:p>
            <a:pPr marL="233363" marR="0" lvl="2" indent="0" algn="l" defTabSz="609585" rtl="0" eaLnBrk="1" fontAlgn="auto" latinLnBrk="0" hangingPunct="1">
              <a:lnSpc>
                <a:spcPct val="100000"/>
              </a:lnSpc>
              <a:spcBef>
                <a:spcPts val="0"/>
              </a:spcBef>
              <a:spcAft>
                <a:spcPts val="0"/>
              </a:spcAft>
              <a:buClr>
                <a:srgbClr val="199CDA"/>
              </a:buClr>
              <a:buSzTx/>
              <a:buFontTx/>
              <a:buNone/>
              <a:tabLst>
                <a:tab pos="690563" algn="l"/>
                <a:tab pos="2149475" algn="l"/>
                <a:tab pos="8077200" algn="r"/>
              </a:tabLst>
              <a:defRPr/>
            </a:pPr>
            <a:r>
              <a:rPr kumimoji="0" lang="en-US" altLang="fr-FR" sz="1400" b="0" i="0" u="none" strike="noStrike" kern="1200" cap="none" spc="0" normalizeH="0" baseline="0" noProof="0" dirty="0">
                <a:ln>
                  <a:noFill/>
                </a:ln>
                <a:solidFill>
                  <a:srgbClr val="002060"/>
                </a:solidFill>
                <a:effectLst/>
                <a:uLnTx/>
                <a:uFillTx/>
                <a:latin typeface="Arial" panose="020B0604020202020204"/>
                <a:ea typeface="+mn-ea"/>
                <a:cs typeface="+mn-cs"/>
              </a:rPr>
              <a:t>(Segregation of duties - Count team members should not be involved in data entry of inventory extensions or Inventory Summary report (Contact DM to get help if needed))</a:t>
            </a:r>
          </a:p>
        </p:txBody>
      </p:sp>
      <p:sp>
        <p:nvSpPr>
          <p:cNvPr id="20" name="TextBox 19">
            <a:extLst>
              <a:ext uri="{FF2B5EF4-FFF2-40B4-BE49-F238E27FC236}">
                <a16:creationId xmlns:a16="http://schemas.microsoft.com/office/drawing/2014/main" id="{8710FFD4-1F8B-4061-BDD3-A1B5F97D0EB6}"/>
              </a:ext>
            </a:extLst>
          </p:cNvPr>
          <p:cNvSpPr txBox="1"/>
          <p:nvPr/>
        </p:nvSpPr>
        <p:spPr>
          <a:xfrm>
            <a:off x="490747" y="4570595"/>
            <a:ext cx="2354674" cy="1626678"/>
          </a:xfrm>
          <a:prstGeom prst="rect">
            <a:avLst/>
          </a:prstGeom>
          <a:solidFill>
            <a:srgbClr val="915FC8"/>
          </a:solidFill>
          <a:ln w="38100">
            <a:noFill/>
          </a:ln>
        </p:spPr>
        <p:txBody>
          <a:bodyPr wrap="square" tIns="91440" rtlCol="0" anchor="ctr">
            <a:noAutofit/>
          </a:bodyPr>
          <a:lstStyle/>
          <a:p>
            <a:pPr marL="342900" marR="0" lvl="1" indent="-342900" algn="l" defTabSz="609585" rtl="0" eaLnBrk="1" fontAlgn="auto" latinLnBrk="0" hangingPunct="1">
              <a:lnSpc>
                <a:spcPct val="100000"/>
              </a:lnSpc>
              <a:spcBef>
                <a:spcPts val="0"/>
              </a:spcBef>
              <a:spcAft>
                <a:spcPts val="0"/>
              </a:spcAft>
              <a:buClr>
                <a:prstClr val="white"/>
              </a:buClr>
              <a:buSzTx/>
              <a:buFont typeface="+mj-lt"/>
              <a:buAutoNum type="arabicPeriod" startAt="4"/>
              <a:tabLst/>
              <a:defRPr/>
            </a:pPr>
            <a:r>
              <a:rPr kumimoji="0" lang="en-US" altLang="fr-FR" sz="1600" b="1" i="0" u="none" strike="noStrike" kern="1200" cap="none" spc="0" normalizeH="0" baseline="0" noProof="0" dirty="0">
                <a:ln>
                  <a:noFill/>
                </a:ln>
                <a:solidFill>
                  <a:prstClr val="white"/>
                </a:solidFill>
                <a:effectLst/>
                <a:uLnTx/>
                <a:uFillTx/>
                <a:latin typeface="Arial" panose="020B0604020202020204"/>
                <a:ea typeface="+mn-ea"/>
                <a:cs typeface="+mn-cs"/>
              </a:rPr>
              <a:t>Verification and Reconciliation</a:t>
            </a:r>
          </a:p>
        </p:txBody>
      </p:sp>
      <p:sp>
        <p:nvSpPr>
          <p:cNvPr id="12" name="TextBox 11">
            <a:extLst>
              <a:ext uri="{FF2B5EF4-FFF2-40B4-BE49-F238E27FC236}">
                <a16:creationId xmlns:a16="http://schemas.microsoft.com/office/drawing/2014/main" id="{C8695004-5893-4C74-BD2A-C92866454A1E}"/>
              </a:ext>
            </a:extLst>
          </p:cNvPr>
          <p:cNvSpPr txBox="1"/>
          <p:nvPr/>
        </p:nvSpPr>
        <p:spPr>
          <a:xfrm>
            <a:off x="2822813" y="4550668"/>
            <a:ext cx="8639057" cy="1646605"/>
          </a:xfrm>
          <a:prstGeom prst="rect">
            <a:avLst/>
          </a:prstGeom>
          <a:solidFill>
            <a:srgbClr val="F3EDF9"/>
          </a:solidFill>
          <a:ln w="38100">
            <a:noFill/>
          </a:ln>
        </p:spPr>
        <p:txBody>
          <a:bodyPr wrap="square" tIns="91440" rtlCol="0">
            <a:spAutoFit/>
          </a:bodyPr>
          <a:lstStyle/>
          <a:p>
            <a:pPr marL="57150" marR="0" lvl="2" indent="0" algn="l" defTabSz="609585" rtl="0" eaLnBrk="1" fontAlgn="auto" latinLnBrk="0" hangingPunct="1">
              <a:lnSpc>
                <a:spcPct val="100000"/>
              </a:lnSpc>
              <a:spcBef>
                <a:spcPts val="0"/>
              </a:spcBef>
              <a:spcAft>
                <a:spcPts val="0"/>
              </a:spcAft>
              <a:buClr>
                <a:srgbClr val="199CDA"/>
              </a:buClr>
              <a:buSzTx/>
              <a:buFontTx/>
              <a:buNone/>
              <a:tabLst>
                <a:tab pos="1092200" algn="l"/>
                <a:tab pos="2149475" algn="l"/>
                <a:tab pos="8077200" algn="r"/>
              </a:tabLst>
              <a:defRPr/>
            </a:pPr>
            <a:r>
              <a:rPr kumimoji="0" lang="en-US" altLang="fr-FR" sz="1400" b="0" i="0" u="none" strike="noStrike" kern="1200" cap="none" spc="0" normalizeH="0" baseline="0" noProof="0" dirty="0">
                <a:ln>
                  <a:noFill/>
                </a:ln>
                <a:solidFill>
                  <a:srgbClr val="002060"/>
                </a:solidFill>
                <a:effectLst/>
                <a:uLnTx/>
                <a:uFillTx/>
                <a:latin typeface="Arial" panose="020B0604020202020204"/>
                <a:ea typeface="+mn-ea"/>
                <a:cs typeface="+mn-cs"/>
              </a:rPr>
              <a:t>Auditor will complete the following:</a:t>
            </a:r>
          </a:p>
          <a:p>
            <a:pPr marL="231775" marR="0" lvl="2" indent="-174625" algn="l" defTabSz="609585" rtl="0" eaLnBrk="1" fontAlgn="auto" latinLnBrk="0" hangingPunct="1">
              <a:lnSpc>
                <a:spcPct val="100000"/>
              </a:lnSpc>
              <a:spcBef>
                <a:spcPts val="0"/>
              </a:spcBef>
              <a:spcAft>
                <a:spcPts val="0"/>
              </a:spcAft>
              <a:buClr>
                <a:srgbClr val="199CDA"/>
              </a:buClr>
              <a:buSzTx/>
              <a:buFont typeface="Arial" panose="020B0604020202020204" pitchFamily="34" charset="0"/>
              <a:buChar char="•"/>
              <a:tabLst>
                <a:tab pos="1092200" algn="l"/>
                <a:tab pos="2149475" algn="l"/>
                <a:tab pos="8077200" algn="r"/>
              </a:tabLst>
              <a:defRPr/>
            </a:pPr>
            <a:r>
              <a:rPr kumimoji="0" lang="en-US" altLang="fr-FR" sz="1400" b="0" i="0" u="none" strike="noStrike" kern="1200" cap="none" spc="0" normalizeH="0" baseline="0" noProof="0" dirty="0">
                <a:ln>
                  <a:noFill/>
                </a:ln>
                <a:solidFill>
                  <a:srgbClr val="002060"/>
                </a:solidFill>
                <a:effectLst/>
                <a:uLnTx/>
                <a:uFillTx/>
                <a:latin typeface="Arial" panose="020B0604020202020204"/>
                <a:ea typeface="+mn-ea"/>
                <a:cs typeface="+mn-cs"/>
              </a:rPr>
              <a:t>Recount a sample of items to check counter/writer’s work. (On-site units only)</a:t>
            </a:r>
          </a:p>
          <a:p>
            <a:pPr marL="231775" marR="0" lvl="2" indent="-174625" algn="l" defTabSz="609585" rtl="0" eaLnBrk="1" fontAlgn="auto" latinLnBrk="0" hangingPunct="1">
              <a:lnSpc>
                <a:spcPct val="100000"/>
              </a:lnSpc>
              <a:spcBef>
                <a:spcPts val="0"/>
              </a:spcBef>
              <a:spcAft>
                <a:spcPts val="0"/>
              </a:spcAft>
              <a:buClr>
                <a:srgbClr val="199CDA"/>
              </a:buClr>
              <a:buSzTx/>
              <a:buFont typeface="Arial" panose="020B0604020202020204" pitchFamily="34" charset="0"/>
              <a:buChar char="•"/>
              <a:tabLst>
                <a:tab pos="1092200" algn="l"/>
                <a:tab pos="2149475" algn="l"/>
                <a:tab pos="8077200" algn="r"/>
              </a:tabLst>
              <a:defRPr/>
            </a:pPr>
            <a:r>
              <a:rPr kumimoji="0" lang="en-US" altLang="fr-FR" sz="1400" b="0" i="0" u="none" strike="noStrike" kern="1200" cap="none" spc="0" normalizeH="0" baseline="0" noProof="0" dirty="0">
                <a:ln>
                  <a:noFill/>
                </a:ln>
                <a:solidFill>
                  <a:srgbClr val="002060"/>
                </a:solidFill>
                <a:effectLst/>
                <a:uLnTx/>
                <a:uFillTx/>
                <a:latin typeface="Arial" panose="020B0604020202020204"/>
                <a:ea typeface="+mn-ea"/>
                <a:cs typeface="+mn-cs"/>
              </a:rPr>
              <a:t>Reconcile manual count sheets to inventory extension (TMC/UFS/Excel)</a:t>
            </a:r>
          </a:p>
          <a:p>
            <a:pPr marL="231775" marR="0" lvl="2" indent="-174625" algn="l" defTabSz="609585" rtl="0" eaLnBrk="1" fontAlgn="auto" latinLnBrk="0" hangingPunct="1">
              <a:lnSpc>
                <a:spcPct val="100000"/>
              </a:lnSpc>
              <a:spcBef>
                <a:spcPts val="0"/>
              </a:spcBef>
              <a:spcAft>
                <a:spcPts val="0"/>
              </a:spcAft>
              <a:buClr>
                <a:srgbClr val="199CDA"/>
              </a:buClr>
              <a:buSzTx/>
              <a:buFont typeface="Arial" panose="020B0604020202020204" pitchFamily="34" charset="0"/>
              <a:buChar char="•"/>
              <a:tabLst>
                <a:tab pos="1092200" algn="l"/>
                <a:tab pos="2149475" algn="l"/>
                <a:tab pos="8077200" algn="r"/>
              </a:tabLst>
              <a:defRPr/>
            </a:pPr>
            <a:r>
              <a:rPr kumimoji="0" lang="en-US" altLang="fr-FR" sz="1400" b="0" i="0" u="none" strike="noStrike" kern="1200" cap="none" spc="0" normalizeH="0" baseline="0" noProof="0" dirty="0">
                <a:ln>
                  <a:noFill/>
                </a:ln>
                <a:solidFill>
                  <a:srgbClr val="002060"/>
                </a:solidFill>
                <a:effectLst/>
                <a:uLnTx/>
                <a:uFillTx/>
                <a:latin typeface="Arial" panose="020B0604020202020204"/>
                <a:ea typeface="+mn-ea"/>
                <a:cs typeface="+mn-cs"/>
              </a:rPr>
              <a:t>Reconcile inventory prices in extension calculation (to TMC for system vendors or copies of invoice for out of system vendors (keep invoices on hand))</a:t>
            </a:r>
          </a:p>
          <a:p>
            <a:pPr marL="231775" marR="0" lvl="2" indent="-174625" algn="l" defTabSz="609585" rtl="0" eaLnBrk="1" fontAlgn="auto" latinLnBrk="0" hangingPunct="1">
              <a:lnSpc>
                <a:spcPct val="100000"/>
              </a:lnSpc>
              <a:spcBef>
                <a:spcPts val="0"/>
              </a:spcBef>
              <a:spcAft>
                <a:spcPts val="0"/>
              </a:spcAft>
              <a:buClr>
                <a:srgbClr val="199CDA"/>
              </a:buClr>
              <a:buSzTx/>
              <a:buFont typeface="Arial" panose="020B0604020202020204" pitchFamily="34" charset="0"/>
              <a:buChar char="•"/>
              <a:tabLst>
                <a:tab pos="1092200" algn="l"/>
                <a:tab pos="2149475" algn="l"/>
                <a:tab pos="8077200" algn="r"/>
              </a:tabLst>
              <a:defRPr/>
            </a:pPr>
            <a:r>
              <a:rPr kumimoji="0" lang="en-US" altLang="fr-FR" sz="1400" b="0" i="0" u="none" strike="noStrike" kern="1200" cap="none" spc="0" normalizeH="0" baseline="0" noProof="0" dirty="0">
                <a:ln>
                  <a:noFill/>
                </a:ln>
                <a:solidFill>
                  <a:srgbClr val="002060"/>
                </a:solidFill>
                <a:effectLst/>
                <a:uLnTx/>
                <a:uFillTx/>
                <a:latin typeface="Arial" panose="020B0604020202020204"/>
                <a:ea typeface="+mn-ea"/>
                <a:cs typeface="+mn-cs"/>
              </a:rPr>
              <a:t>Reconcile the inventory extension reports to the UFS Summary Report</a:t>
            </a:r>
          </a:p>
          <a:p>
            <a:pPr marL="231775" marR="0" lvl="2" indent="-174625" algn="l" defTabSz="609585" rtl="0" eaLnBrk="1" fontAlgn="auto" latinLnBrk="0" hangingPunct="1">
              <a:lnSpc>
                <a:spcPct val="100000"/>
              </a:lnSpc>
              <a:spcBef>
                <a:spcPts val="0"/>
              </a:spcBef>
              <a:spcAft>
                <a:spcPts val="600"/>
              </a:spcAft>
              <a:buClr>
                <a:srgbClr val="199CDA"/>
              </a:buClr>
              <a:buSzTx/>
              <a:buFont typeface="Arial" panose="020B0604020202020204" pitchFamily="34" charset="0"/>
              <a:buChar char="•"/>
              <a:tabLst>
                <a:tab pos="1092200" algn="l"/>
                <a:tab pos="2149475" algn="l"/>
                <a:tab pos="8077200" algn="r"/>
              </a:tabLst>
              <a:defRPr/>
            </a:pPr>
            <a:r>
              <a:rPr kumimoji="0" lang="en-US" altLang="fr-FR" sz="1400" b="0" i="0" u="none" strike="noStrike" kern="1200" cap="none" spc="0" normalizeH="0" baseline="0" noProof="0" dirty="0">
                <a:ln>
                  <a:noFill/>
                </a:ln>
                <a:solidFill>
                  <a:srgbClr val="002060"/>
                </a:solidFill>
                <a:effectLst/>
                <a:uLnTx/>
                <a:uFillTx/>
                <a:latin typeface="Arial" panose="020B0604020202020204"/>
                <a:ea typeface="+mn-ea"/>
                <a:cs typeface="+mn-cs"/>
              </a:rPr>
              <a:t>Reconcile the UFS Summary Report to the general ledger</a:t>
            </a:r>
          </a:p>
        </p:txBody>
      </p:sp>
      <p:sp>
        <p:nvSpPr>
          <p:cNvPr id="10" name="Footer Placeholder 9">
            <a:extLst>
              <a:ext uri="{FF2B5EF4-FFF2-40B4-BE49-F238E27FC236}">
                <a16:creationId xmlns:a16="http://schemas.microsoft.com/office/drawing/2014/main" id="{337BFADF-53FC-42D7-937B-E1A6ADF121CE}"/>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8" name="Subtitle 3">
            <a:extLst>
              <a:ext uri="{FF2B5EF4-FFF2-40B4-BE49-F238E27FC236}">
                <a16:creationId xmlns:a16="http://schemas.microsoft.com/office/drawing/2014/main" id="{B529D115-7B37-DF5A-9034-887A5D9BB67A}"/>
              </a:ext>
            </a:extLst>
          </p:cNvPr>
          <p:cNvSpPr txBox="1">
            <a:spLocks/>
          </p:cNvSpPr>
          <p:nvPr/>
        </p:nvSpPr>
        <p:spPr>
          <a:xfrm>
            <a:off x="377567" y="794309"/>
            <a:ext cx="10515600" cy="358496"/>
          </a:xfrm>
          <a:prstGeom prst="rect">
            <a:avLst/>
          </a:prstGeom>
        </p:spPr>
        <p:txBody>
          <a:bodyPr/>
          <a:lst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83897"/>
                </a:solidFill>
                <a:effectLst/>
                <a:uLnTx/>
                <a:uFillTx/>
                <a:latin typeface="Arial" panose="020B0604020202020204"/>
                <a:ea typeface="+mn-ea"/>
                <a:cs typeface="+mn-cs"/>
              </a:rPr>
              <a:t>What to Expect</a:t>
            </a:r>
          </a:p>
        </p:txBody>
      </p:sp>
      <p:sp>
        <p:nvSpPr>
          <p:cNvPr id="9" name="TextBox 8">
            <a:extLst>
              <a:ext uri="{FF2B5EF4-FFF2-40B4-BE49-F238E27FC236}">
                <a16:creationId xmlns:a16="http://schemas.microsoft.com/office/drawing/2014/main" id="{0E492D2D-9A07-1093-98B7-A77D5B31B338}"/>
              </a:ext>
            </a:extLst>
          </p:cNvPr>
          <p:cNvSpPr txBox="1"/>
          <p:nvPr/>
        </p:nvSpPr>
        <p:spPr>
          <a:xfrm>
            <a:off x="377567" y="1363115"/>
            <a:ext cx="1630218" cy="4001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On-Site </a:t>
            </a:r>
          </a:p>
        </p:txBody>
      </p:sp>
      <p:sp>
        <p:nvSpPr>
          <p:cNvPr id="13" name="TextBox 12">
            <a:extLst>
              <a:ext uri="{FF2B5EF4-FFF2-40B4-BE49-F238E27FC236}">
                <a16:creationId xmlns:a16="http://schemas.microsoft.com/office/drawing/2014/main" id="{4A90722F-8105-B52E-8E00-95E0EFFDBD1D}"/>
              </a:ext>
            </a:extLst>
          </p:cNvPr>
          <p:cNvSpPr txBox="1"/>
          <p:nvPr/>
        </p:nvSpPr>
        <p:spPr>
          <a:xfrm>
            <a:off x="377567" y="4120873"/>
            <a:ext cx="3145239" cy="400110"/>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On-Site and Desk</a:t>
            </a:r>
          </a:p>
        </p:txBody>
      </p:sp>
      <p:sp>
        <p:nvSpPr>
          <p:cNvPr id="5" name="TextBox 4">
            <a:extLst>
              <a:ext uri="{FF2B5EF4-FFF2-40B4-BE49-F238E27FC236}">
                <a16:creationId xmlns:a16="http://schemas.microsoft.com/office/drawing/2014/main" id="{4A13EF74-179E-4275-BC0B-1C82F9F04E35}"/>
              </a:ext>
            </a:extLst>
          </p:cNvPr>
          <p:cNvSpPr txBox="1"/>
          <p:nvPr/>
        </p:nvSpPr>
        <p:spPr>
          <a:xfrm>
            <a:off x="484652" y="3314562"/>
            <a:ext cx="2332066" cy="338554"/>
          </a:xfrm>
          <a:prstGeom prst="rect">
            <a:avLst/>
          </a:prstGeom>
          <a:solidFill>
            <a:schemeClr val="accent2"/>
          </a:solid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a:ea typeface="+mn-ea"/>
                <a:cs typeface="+mn-cs"/>
              </a:rPr>
              <a:t>3.  Cash</a:t>
            </a:r>
          </a:p>
        </p:txBody>
      </p:sp>
      <p:sp>
        <p:nvSpPr>
          <p:cNvPr id="6" name="TextBox 5">
            <a:extLst>
              <a:ext uri="{FF2B5EF4-FFF2-40B4-BE49-F238E27FC236}">
                <a16:creationId xmlns:a16="http://schemas.microsoft.com/office/drawing/2014/main" id="{08D320B7-07C0-2ABF-8093-2EF480C8CC99}"/>
              </a:ext>
            </a:extLst>
          </p:cNvPr>
          <p:cNvSpPr txBox="1"/>
          <p:nvPr/>
        </p:nvSpPr>
        <p:spPr>
          <a:xfrm>
            <a:off x="2816718" y="3327161"/>
            <a:ext cx="8622383" cy="316737"/>
          </a:xfrm>
          <a:prstGeom prst="rect">
            <a:avLst/>
          </a:prstGeom>
          <a:solidFill>
            <a:schemeClr val="accent2">
              <a:lumMod val="20000"/>
              <a:lumOff val="80000"/>
            </a:schemeClr>
          </a:solidFill>
          <a:ln w="38100">
            <a:noFill/>
          </a:ln>
        </p:spPr>
        <p:txBody>
          <a:bodyPr wrap="square" tIns="91440" rtlCol="0" anchor="ctr">
            <a:noAutofit/>
          </a:bodyPr>
          <a:lstStyle/>
          <a:p>
            <a:pPr marL="231775" marR="0" lvl="1" indent="-174625" algn="l" defTabSz="609585" rtl="0" eaLnBrk="1" fontAlgn="auto" latinLnBrk="0" hangingPunct="1">
              <a:lnSpc>
                <a:spcPct val="100000"/>
              </a:lnSpc>
              <a:spcBef>
                <a:spcPts val="300"/>
              </a:spcBef>
              <a:spcAft>
                <a:spcPts val="300"/>
              </a:spcAft>
              <a:buClr>
                <a:srgbClr val="199CDA"/>
              </a:buClr>
              <a:buSzPct val="100000"/>
              <a:buFont typeface="Arial" panose="020B0604020202020204" pitchFamily="34" charset="0"/>
              <a:buChar char="•"/>
              <a:tabLst>
                <a:tab pos="1616075" algn="l"/>
                <a:tab pos="2330450" algn="l"/>
                <a:tab pos="8077200" algn="r"/>
              </a:tabLst>
              <a:defRPr/>
            </a:pPr>
            <a:r>
              <a:rPr kumimoji="0" lang="en-US" altLang="fr-FR" sz="1400" b="0" i="0" u="none" strike="noStrike" kern="0" cap="none" spc="0" normalizeH="0" baseline="0" noProof="0" dirty="0">
                <a:ln>
                  <a:noFill/>
                </a:ln>
                <a:solidFill>
                  <a:srgbClr val="002060"/>
                </a:solidFill>
                <a:effectLst/>
                <a:uLnTx/>
                <a:uFillTx/>
                <a:latin typeface="Arial"/>
                <a:ea typeface="+mn-ea"/>
                <a:cs typeface="+mn-cs"/>
              </a:rPr>
              <a:t>Count the cash in the safe and compare to the Unit Fund balance (account 5300.0001).</a:t>
            </a:r>
          </a:p>
        </p:txBody>
      </p:sp>
    </p:spTree>
    <p:extLst>
      <p:ext uri="{BB962C8B-B14F-4D97-AF65-F5344CB8AC3E}">
        <p14:creationId xmlns:p14="http://schemas.microsoft.com/office/powerpoint/2010/main" val="4095863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1">
            <a:extLst>
              <a:ext uri="{FF2B5EF4-FFF2-40B4-BE49-F238E27FC236}">
                <a16:creationId xmlns:a16="http://schemas.microsoft.com/office/drawing/2014/main" id="{77DAAA5D-62B1-4FBB-9696-0465091244A6}"/>
              </a:ext>
            </a:extLst>
          </p:cNvPr>
          <p:cNvSpPr txBox="1">
            <a:spLocks noGrp="1"/>
          </p:cNvSpPr>
          <p:nvPr>
            <p:ph type="title" idx="4294967295"/>
          </p:nvPr>
        </p:nvSpPr>
        <p:spPr>
          <a:xfrm>
            <a:off x="462042" y="428133"/>
            <a:ext cx="10515600" cy="346249"/>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a:lstStyle>
          <a:p>
            <a:pPr marR="0" lvl="0" algn="l" defTabSz="914377" rtl="0" eaLnBrk="1" fontAlgn="auto" latinLnBrk="0" hangingPunct="1">
              <a:lnSpc>
                <a:spcPct val="90000"/>
              </a:lnSpc>
              <a:spcBef>
                <a:spcPct val="0"/>
              </a:spcBef>
              <a:spcAft>
                <a:spcPts val="0"/>
              </a:spcAft>
              <a:buClrTx/>
              <a:buSzTx/>
              <a:buFontTx/>
              <a:buNone/>
              <a:tabLst>
                <a:tab pos="0" algn="l"/>
              </a:tabLst>
              <a:defRPr/>
            </a:pPr>
            <a:r>
              <a:rPr lang="en-US" dirty="0">
                <a:solidFill>
                  <a:srgbClr val="25359C"/>
                </a:solidFill>
                <a:latin typeface="Arial" panose="020B0604020202020204"/>
              </a:rPr>
              <a:t>Contacts</a:t>
            </a:r>
            <a:endParaRPr kumimoji="0" lang="en-US" sz="2500" b="1" i="0" u="none" strike="noStrike" kern="1200" cap="none" spc="0" normalizeH="0" baseline="0" noProof="0" dirty="0">
              <a:ln>
                <a:noFill/>
              </a:ln>
              <a:solidFill>
                <a:srgbClr val="25359C"/>
              </a:solidFill>
              <a:effectLst/>
              <a:uLnTx/>
              <a:uFillTx/>
              <a:latin typeface="Arial" panose="020B0604020202020204"/>
              <a:ea typeface="+mj-ea"/>
              <a:cs typeface="+mj-cs"/>
            </a:endParaRPr>
          </a:p>
        </p:txBody>
      </p:sp>
      <p:sp>
        <p:nvSpPr>
          <p:cNvPr id="10" name="Footer Placeholder 9">
            <a:extLst>
              <a:ext uri="{FF2B5EF4-FFF2-40B4-BE49-F238E27FC236}">
                <a16:creationId xmlns:a16="http://schemas.microsoft.com/office/drawing/2014/main" id="{337BFADF-53FC-42D7-937B-E1A6ADF121CE}"/>
              </a:ext>
            </a:extLst>
          </p:cNvPr>
          <p:cNvSpPr>
            <a:spLocks noGrp="1"/>
          </p:cNvSpPr>
          <p:nvPr>
            <p:ph type="ftr" sz="quarter" idx="3"/>
          </p:nvPr>
        </p:nvSpPr>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en-US"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8" name="Subtitle 3">
            <a:extLst>
              <a:ext uri="{FF2B5EF4-FFF2-40B4-BE49-F238E27FC236}">
                <a16:creationId xmlns:a16="http://schemas.microsoft.com/office/drawing/2014/main" id="{B529D115-7B37-DF5A-9034-887A5D9BB67A}"/>
              </a:ext>
            </a:extLst>
          </p:cNvPr>
          <p:cNvSpPr txBox="1">
            <a:spLocks/>
          </p:cNvSpPr>
          <p:nvPr/>
        </p:nvSpPr>
        <p:spPr>
          <a:xfrm>
            <a:off x="377567" y="794309"/>
            <a:ext cx="10515600" cy="358496"/>
          </a:xfrm>
          <a:prstGeom prst="rect">
            <a:avLst/>
          </a:prstGeom>
        </p:spPr>
        <p:txBody>
          <a:bodyPr/>
          <a:lst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83897"/>
                </a:solidFill>
                <a:effectLst/>
                <a:uLnTx/>
                <a:uFillTx/>
                <a:latin typeface="Arial" panose="020B0604020202020204"/>
                <a:ea typeface="+mn-ea"/>
                <a:cs typeface="+mn-cs"/>
              </a:rPr>
              <a:t>Accounts Payable and Internal Control Departments</a:t>
            </a:r>
          </a:p>
        </p:txBody>
      </p:sp>
      <p:graphicFrame>
        <p:nvGraphicFramePr>
          <p:cNvPr id="3" name="Group 30">
            <a:extLst>
              <a:ext uri="{FF2B5EF4-FFF2-40B4-BE49-F238E27FC236}">
                <a16:creationId xmlns:a16="http://schemas.microsoft.com/office/drawing/2014/main" id="{F7D5398A-50C4-F31C-7F86-B69F9836EAAA}"/>
              </a:ext>
            </a:extLst>
          </p:cNvPr>
          <p:cNvGraphicFramePr>
            <a:graphicFrameLocks/>
          </p:cNvGraphicFramePr>
          <p:nvPr/>
        </p:nvGraphicFramePr>
        <p:xfrm>
          <a:off x="462041" y="1648046"/>
          <a:ext cx="9989764" cy="2817628"/>
        </p:xfrm>
        <a:graphic>
          <a:graphicData uri="http://schemas.openxmlformats.org/drawingml/2006/table">
            <a:tbl>
              <a:tblPr/>
              <a:tblGrid>
                <a:gridCol w="3038885">
                  <a:extLst>
                    <a:ext uri="{9D8B030D-6E8A-4147-A177-3AD203B41FA5}">
                      <a16:colId xmlns:a16="http://schemas.microsoft.com/office/drawing/2014/main" val="20000"/>
                    </a:ext>
                  </a:extLst>
                </a:gridCol>
                <a:gridCol w="6950879">
                  <a:extLst>
                    <a:ext uri="{9D8B030D-6E8A-4147-A177-3AD203B41FA5}">
                      <a16:colId xmlns:a16="http://schemas.microsoft.com/office/drawing/2014/main" val="20001"/>
                    </a:ext>
                  </a:extLst>
                </a:gridCol>
              </a:tblGrid>
              <a:tr h="1275078">
                <a:tc>
                  <a:txBody>
                    <a:bodyPr/>
                    <a:lstStyle/>
                    <a:p>
                      <a:pPr marL="0" marR="0" lvl="0" indent="0" algn="just"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800" b="1" i="0" u="none" strike="noStrike" kern="1100" cap="none" normalizeH="0" baseline="0" dirty="0">
                          <a:ln>
                            <a:noFill/>
                          </a:ln>
                          <a:solidFill>
                            <a:srgbClr val="0B3A8B"/>
                          </a:solidFill>
                          <a:effectLst/>
                          <a:latin typeface="Arial" charset="0"/>
                          <a:ea typeface="+mn-ea"/>
                          <a:cs typeface="+mn-cs"/>
                        </a:rPr>
                        <a:t>Accounts Payable:</a:t>
                      </a:r>
                    </a:p>
                    <a:p>
                      <a:pPr marL="0" marR="0" lvl="0" indent="0" algn="just"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800" b="1" i="0" u="none" strike="noStrike" kern="1100" cap="none" normalizeH="0" baseline="0" dirty="0">
                          <a:ln>
                            <a:noFill/>
                          </a:ln>
                          <a:solidFill>
                            <a:srgbClr val="0B3A8B"/>
                          </a:solidFill>
                          <a:effectLst/>
                          <a:latin typeface="Arial" charset="0"/>
                          <a:ea typeface="+mn-ea"/>
                          <a:cs typeface="+mn-cs"/>
                        </a:rPr>
                        <a:t>Inventory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700" b="0" i="0" u="none" strike="noStrike" kern="1200" cap="none" normalizeH="0" baseline="0" dirty="0">
                          <a:ln>
                            <a:noFill/>
                          </a:ln>
                          <a:solidFill>
                            <a:srgbClr val="0B3A8B"/>
                          </a:solidFill>
                          <a:effectLst/>
                          <a:latin typeface="Arial" charset="0"/>
                          <a:ea typeface="+mn-ea"/>
                          <a:cs typeface="+mn-cs"/>
                        </a:rPr>
                        <a:t>Steve Dabrowski 716-428-8286        Laurie Edgar 716-428-8343</a:t>
                      </a: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700" b="0" i="0" u="none" strike="noStrike" kern="1200" cap="none" normalizeH="0" baseline="0" dirty="0">
                          <a:ln>
                            <a:noFill/>
                          </a:ln>
                          <a:solidFill>
                            <a:srgbClr val="0B3A8B"/>
                          </a:solidFill>
                          <a:effectLst/>
                          <a:latin typeface="Arial" charset="0"/>
                          <a:ea typeface="+mn-ea"/>
                          <a:cs typeface="+mn-cs"/>
                          <a:hlinkClick r:id="rId3"/>
                        </a:rPr>
                        <a:t>Stephen.Dabrowski@sodexo.com</a:t>
                      </a:r>
                      <a:r>
                        <a:rPr kumimoji="0" lang="en-US" sz="1700" b="0" i="0" u="none" strike="noStrike" kern="1200" cap="none" normalizeH="0" baseline="0" dirty="0">
                          <a:ln>
                            <a:noFill/>
                          </a:ln>
                          <a:solidFill>
                            <a:srgbClr val="0B3A8B"/>
                          </a:solidFill>
                          <a:effectLst/>
                          <a:latin typeface="Arial" charset="0"/>
                          <a:ea typeface="+mn-ea"/>
                          <a:cs typeface="+mn-cs"/>
                        </a:rPr>
                        <a:t>    </a:t>
                      </a:r>
                      <a:r>
                        <a:rPr kumimoji="0" lang="en-US" sz="1700" b="0" i="0" u="none" strike="noStrike" kern="1200" cap="none" normalizeH="0" baseline="0" dirty="0">
                          <a:ln>
                            <a:noFill/>
                          </a:ln>
                          <a:solidFill>
                            <a:srgbClr val="0B3A8B"/>
                          </a:solidFill>
                          <a:effectLst/>
                          <a:latin typeface="Arial" charset="0"/>
                          <a:ea typeface="+mn-ea"/>
                          <a:cs typeface="+mn-cs"/>
                          <a:hlinkClick r:id="rId4"/>
                        </a:rPr>
                        <a:t>Laurie.Edgar@sodexo.com</a:t>
                      </a:r>
                      <a:endParaRPr kumimoji="0" lang="en-US" sz="1700" b="0" i="0" u="none" strike="noStrike" kern="1200" cap="none" normalizeH="0" baseline="0" dirty="0">
                        <a:ln>
                          <a:noFill/>
                        </a:ln>
                        <a:solidFill>
                          <a:srgbClr val="0B3A8B"/>
                        </a:solidFill>
                        <a:effectLst/>
                        <a:latin typeface="Arial" charset="0"/>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42550">
                <a:tc>
                  <a:txBody>
                    <a:bodyPr/>
                    <a:lstStyle/>
                    <a:p>
                      <a:pPr marL="0" marR="0" lvl="0" indent="0" algn="l" defTabSz="914400" rtl="0" eaLnBrk="1" fontAlgn="ctr" latinLnBrk="0" hangingPunct="1">
                        <a:lnSpc>
                          <a:spcPct val="100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800" b="1" i="0" u="none" strike="noStrike" cap="none" normalizeH="0" baseline="0" dirty="0">
                          <a:ln>
                            <a:noFill/>
                          </a:ln>
                          <a:solidFill>
                            <a:srgbClr val="0B3A8B"/>
                          </a:solidFill>
                          <a:effectLst/>
                          <a:latin typeface="Arial" charset="0"/>
                        </a:rPr>
                        <a:t>Integrated Internal Control Department  (I2C)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pPr>
                      <a:r>
                        <a:rPr kumimoji="0" lang="en-US" sz="1700" b="0" i="0" u="none" strike="noStrike" kern="1200" cap="none" normalizeH="0" baseline="0" dirty="0">
                          <a:ln>
                            <a:noFill/>
                          </a:ln>
                          <a:solidFill>
                            <a:srgbClr val="0B3A8B"/>
                          </a:solidFill>
                          <a:effectLst/>
                          <a:latin typeface="Arial" charset="0"/>
                          <a:ea typeface="+mn-ea"/>
                          <a:cs typeface="+mn-cs"/>
                        </a:rPr>
                        <a:t>Chad Mayerhofer  716-428-8124      Yvonne D’Aloise  716-428-8637</a:t>
                      </a: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defRPr/>
                      </a:pPr>
                      <a:r>
                        <a:rPr kumimoji="0" lang="en-US" sz="1700" b="0" i="0" u="none" strike="noStrike" kern="1200" cap="none" normalizeH="0" baseline="0" dirty="0">
                          <a:ln>
                            <a:noFill/>
                          </a:ln>
                          <a:solidFill>
                            <a:srgbClr val="0B3A8B"/>
                          </a:solidFill>
                          <a:effectLst/>
                          <a:latin typeface="Arial" charset="0"/>
                          <a:ea typeface="+mn-ea"/>
                          <a:cs typeface="+mn-cs"/>
                          <a:hlinkClick r:id="rId5"/>
                        </a:rPr>
                        <a:t>Chad.Mayerhofer@sodexo.com</a:t>
                      </a:r>
                      <a:r>
                        <a:rPr kumimoji="0" lang="en-US" sz="1700" b="0" i="0" u="none" strike="noStrike" kern="1200" cap="none" normalizeH="0" baseline="0" dirty="0">
                          <a:ln>
                            <a:noFill/>
                          </a:ln>
                          <a:solidFill>
                            <a:srgbClr val="0B3A8B"/>
                          </a:solidFill>
                          <a:effectLst/>
                          <a:latin typeface="Arial" charset="0"/>
                          <a:ea typeface="+mn-ea"/>
                          <a:cs typeface="+mn-cs"/>
                        </a:rPr>
                        <a:t>        </a:t>
                      </a:r>
                      <a:r>
                        <a:rPr kumimoji="0" lang="en-US" sz="1700" b="0" i="0" u="none" strike="noStrike" kern="1200" cap="none" normalizeH="0" baseline="0" dirty="0">
                          <a:ln>
                            <a:noFill/>
                          </a:ln>
                          <a:solidFill>
                            <a:srgbClr val="0B3A8B"/>
                          </a:solidFill>
                          <a:effectLst/>
                          <a:latin typeface="Arial" charset="0"/>
                          <a:ea typeface="+mn-ea"/>
                          <a:cs typeface="+mn-cs"/>
                          <a:hlinkClick r:id="rId6"/>
                        </a:rPr>
                        <a:t>Yvonne.Daloise@sodexo.com</a:t>
                      </a:r>
                      <a:endParaRPr kumimoji="0" lang="en-US" sz="1700" b="0" i="0" u="none" strike="noStrike" kern="1200" cap="none" normalizeH="0" baseline="0" dirty="0">
                        <a:ln>
                          <a:noFill/>
                        </a:ln>
                        <a:solidFill>
                          <a:srgbClr val="0B3A8B"/>
                        </a:solidFill>
                        <a:effectLst/>
                        <a:latin typeface="Arial" charset="0"/>
                        <a:ea typeface="+mn-ea"/>
                        <a:cs typeface="+mn-cs"/>
                      </a:endParaRP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defRPr/>
                      </a:pPr>
                      <a:endParaRPr kumimoji="0" lang="en-US" sz="1700" b="0" i="0" u="none" strike="noStrike" kern="1200" cap="none" normalizeH="0" baseline="0" dirty="0">
                        <a:ln>
                          <a:noFill/>
                        </a:ln>
                        <a:solidFill>
                          <a:srgbClr val="0B3A8B"/>
                        </a:solidFill>
                        <a:effectLst/>
                        <a:latin typeface="Arial" charset="0"/>
                        <a:ea typeface="+mn-ea"/>
                        <a:cs typeface="+mn-cs"/>
                      </a:endParaRPr>
                    </a:p>
                    <a:p>
                      <a:pPr marL="0" marR="0" lvl="0" indent="0" algn="l" defTabSz="914400" rtl="0" eaLnBrk="1" fontAlgn="ctr" latinLnBrk="0" hangingPunct="1">
                        <a:lnSpc>
                          <a:spcPct val="75000"/>
                        </a:lnSpc>
                        <a:spcBef>
                          <a:spcPct val="20000"/>
                        </a:spcBef>
                        <a:spcAft>
                          <a:spcPct val="0"/>
                        </a:spcAft>
                        <a:buClr>
                          <a:srgbClr val="00A0C6"/>
                        </a:buClr>
                        <a:buSzTx/>
                        <a:buFont typeface="Wingdings" pitchFamily="2" charset="2"/>
                        <a:buNone/>
                        <a:tabLst>
                          <a:tab pos="1082675" algn="l"/>
                          <a:tab pos="1616075" algn="l"/>
                          <a:tab pos="2149475" algn="l"/>
                          <a:tab pos="8077200" algn="r"/>
                        </a:tabLst>
                        <a:defRPr/>
                      </a:pPr>
                      <a:r>
                        <a:rPr kumimoji="0" lang="en-US" sz="1700" b="0" i="0" u="none" strike="noStrike" kern="1200" cap="none" normalizeH="0" baseline="0" dirty="0">
                          <a:ln>
                            <a:noFill/>
                          </a:ln>
                          <a:solidFill>
                            <a:srgbClr val="0B3A8B"/>
                          </a:solidFill>
                          <a:effectLst/>
                          <a:latin typeface="Arial" charset="0"/>
                          <a:ea typeface="+mn-ea"/>
                          <a:cs typeface="+mn-cs"/>
                        </a:rPr>
                        <a:t>Rubylyn Tantoy  </a:t>
                      </a:r>
                      <a:r>
                        <a:rPr kumimoji="0" lang="en-US" sz="1700" b="0" i="0" u="none" strike="noStrike" kern="1200" cap="none" normalizeH="0" baseline="0" dirty="0">
                          <a:ln>
                            <a:noFill/>
                          </a:ln>
                          <a:solidFill>
                            <a:srgbClr val="0B3A8B"/>
                          </a:solidFill>
                          <a:effectLst/>
                          <a:latin typeface="Arial" charset="0"/>
                          <a:ea typeface="+mn-ea"/>
                          <a:cs typeface="+mn-cs"/>
                          <a:hlinkClick r:id="rId7"/>
                        </a:rPr>
                        <a:t>Rubylyn.Tantoy@sodexo.com</a:t>
                      </a:r>
                      <a:r>
                        <a:rPr kumimoji="0" lang="en-US" sz="1700" b="0" i="0" u="none" strike="noStrike" kern="1200" cap="none" normalizeH="0" baseline="0" dirty="0">
                          <a:ln>
                            <a:noFill/>
                          </a:ln>
                          <a:solidFill>
                            <a:srgbClr val="0B3A8B"/>
                          </a:solidFill>
                          <a:effectLst/>
                          <a:latin typeface="Arial" charset="0"/>
                          <a:ea typeface="+mn-ea"/>
                          <a:cs typeface="+mn-cs"/>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3265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3"/>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800" dirty="0">
                <a:latin typeface="+mn-lt"/>
                <a:ea typeface="+mn-ea"/>
                <a:cs typeface="+mn-cs"/>
              </a:rPr>
              <a:t>NorAm Site Audit Program</a:t>
            </a:r>
            <a:endParaRPr kumimoji="0" lang="en-US" sz="32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July 2024.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88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881942-8169-1B82-EE15-9210F19A7818}"/>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A295C"/>
                </a:solidFill>
                <a:effectLst/>
                <a:uLnTx/>
                <a:uFillTx/>
                <a:latin typeface="Arial" panose="020B0604020202020204"/>
                <a:ea typeface="+mn-ea"/>
                <a:cs typeface="+mn-cs"/>
              </a:rPr>
              <a:t>Unit Controller Call Series © Sodexo, July 2024.  All rights Reserved</a:t>
            </a:r>
            <a:endParaRPr kumimoji="0" lang="fr-FR" sz="750" b="1" i="0" u="none" strike="noStrike" kern="1200" cap="none" spc="0" normalizeH="0" baseline="0" noProof="0" dirty="0">
              <a:ln>
                <a:noFill/>
              </a:ln>
              <a:solidFill>
                <a:srgbClr val="2A295C"/>
              </a:solidFill>
              <a:effectLst/>
              <a:uLnTx/>
              <a:uFillTx/>
              <a:latin typeface="Arial" panose="020B0604020202020204"/>
              <a:ea typeface="+mn-ea"/>
              <a:cs typeface="+mn-cs"/>
            </a:endParaRPr>
          </a:p>
        </p:txBody>
      </p:sp>
      <p:sp>
        <p:nvSpPr>
          <p:cNvPr id="4" name="Subtitle 3">
            <a:extLst>
              <a:ext uri="{FF2B5EF4-FFF2-40B4-BE49-F238E27FC236}">
                <a16:creationId xmlns:a16="http://schemas.microsoft.com/office/drawing/2014/main" id="{1113CC18-57ED-856B-2ECC-D3C76D056597}"/>
              </a:ext>
            </a:extLst>
          </p:cNvPr>
          <p:cNvSpPr>
            <a:spLocks noGrp="1"/>
          </p:cNvSpPr>
          <p:nvPr>
            <p:ph type="subTitle" idx="1"/>
          </p:nvPr>
        </p:nvSpPr>
        <p:spPr>
          <a:xfrm>
            <a:off x="443280" y="850804"/>
            <a:ext cx="10515600" cy="358496"/>
          </a:xfrm>
        </p:spPr>
        <p:txBody>
          <a:bodyPr/>
          <a:lstStyle/>
          <a:p>
            <a:r>
              <a:rPr lang="en-US" dirty="0"/>
              <a:t>Summary</a:t>
            </a:r>
          </a:p>
        </p:txBody>
      </p:sp>
      <p:sp>
        <p:nvSpPr>
          <p:cNvPr id="5" name="Title 4">
            <a:extLst>
              <a:ext uri="{FF2B5EF4-FFF2-40B4-BE49-F238E27FC236}">
                <a16:creationId xmlns:a16="http://schemas.microsoft.com/office/drawing/2014/main" id="{23FBFC8C-F218-1E44-C115-295B5B71F065}"/>
              </a:ext>
            </a:extLst>
          </p:cNvPr>
          <p:cNvSpPr>
            <a:spLocks noGrp="1"/>
          </p:cNvSpPr>
          <p:nvPr>
            <p:ph type="title"/>
          </p:nvPr>
        </p:nvSpPr>
        <p:spPr/>
        <p:txBody>
          <a:bodyPr/>
          <a:lstStyle/>
          <a:p>
            <a:r>
              <a:rPr lang="en-US" dirty="0"/>
              <a:t>NorAm Site Audit Program – Internal Controls</a:t>
            </a:r>
          </a:p>
        </p:txBody>
      </p:sp>
      <p:sp>
        <p:nvSpPr>
          <p:cNvPr id="7" name="TextBox 6">
            <a:extLst>
              <a:ext uri="{FF2B5EF4-FFF2-40B4-BE49-F238E27FC236}">
                <a16:creationId xmlns:a16="http://schemas.microsoft.com/office/drawing/2014/main" id="{875C1211-8F51-B284-D364-A41F0455BB77}"/>
              </a:ext>
            </a:extLst>
          </p:cNvPr>
          <p:cNvSpPr txBox="1"/>
          <p:nvPr/>
        </p:nvSpPr>
        <p:spPr>
          <a:xfrm>
            <a:off x="331940" y="1396479"/>
            <a:ext cx="4412320" cy="461665"/>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F661A"/>
                </a:solidFill>
                <a:effectLst/>
                <a:uLnTx/>
                <a:uFillTx/>
                <a:latin typeface="Arial" panose="020B0604020202020204"/>
                <a:ea typeface="+mn-ea"/>
                <a:cs typeface="+mn-cs"/>
              </a:rPr>
              <a:t>On-Site Audits starting soon</a:t>
            </a:r>
          </a:p>
        </p:txBody>
      </p:sp>
      <p:sp>
        <p:nvSpPr>
          <p:cNvPr id="9" name="TextBox 8">
            <a:extLst>
              <a:ext uri="{FF2B5EF4-FFF2-40B4-BE49-F238E27FC236}">
                <a16:creationId xmlns:a16="http://schemas.microsoft.com/office/drawing/2014/main" id="{F577A2E4-6F7D-86F4-6496-2B5C817EA4B7}"/>
              </a:ext>
            </a:extLst>
          </p:cNvPr>
          <p:cNvSpPr txBox="1"/>
          <p:nvPr/>
        </p:nvSpPr>
        <p:spPr>
          <a:xfrm>
            <a:off x="5424958" y="2197789"/>
            <a:ext cx="6519346" cy="4170372"/>
          </a:xfrm>
          <a:prstGeom prst="rect">
            <a:avLst/>
          </a:prstGeom>
          <a:noFill/>
          <a:ln>
            <a:solidFill>
              <a:srgbClr val="25359C"/>
            </a:solidFill>
          </a:ln>
        </p:spPr>
        <p:txBody>
          <a:bodyPr wrap="square">
            <a:spAutoFit/>
          </a:bodyPr>
          <a:lstStyle/>
          <a:p>
            <a:pPr marL="228600" marR="0" lvl="0" indent="-228600" algn="l" defTabSz="6095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25359C"/>
                </a:solidFill>
                <a:effectLst/>
                <a:uLnTx/>
                <a:uFillTx/>
                <a:latin typeface="Arial" panose="020B0604020202020204"/>
                <a:ea typeface="+mn-ea"/>
                <a:cs typeface="+mn-cs"/>
              </a:rPr>
              <a:t>FY24:</a:t>
            </a:r>
            <a:r>
              <a:rPr kumimoji="0" lang="en-US" sz="1600" b="0" i="0" u="none" strike="noStrike" kern="1200" cap="none" spc="0" normalizeH="0" baseline="0" noProof="0" dirty="0">
                <a:ln>
                  <a:noFill/>
                </a:ln>
                <a:solidFill>
                  <a:srgbClr val="25359C"/>
                </a:solidFill>
                <a:effectLst/>
                <a:uLnTx/>
                <a:uFillTx/>
                <a:latin typeface="Arial" panose="020B0604020202020204"/>
                <a:ea typeface="+mn-ea"/>
                <a:cs typeface="+mn-cs"/>
              </a:rPr>
              <a:t> July / August – limited number of site audits</a:t>
            </a:r>
          </a:p>
          <a:p>
            <a:pPr marL="228600" marR="0" lvl="0" indent="-228600" algn="l" defTabSz="6095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25359C"/>
                </a:solidFill>
                <a:effectLst/>
                <a:uLnTx/>
                <a:uFillTx/>
                <a:latin typeface="Arial" panose="020B0604020202020204"/>
                <a:ea typeface="+mn-ea"/>
                <a:cs typeface="+mn-cs"/>
              </a:rPr>
              <a:t>FY25:</a:t>
            </a:r>
            <a:r>
              <a:rPr kumimoji="0" lang="en-US" sz="1600" b="0" i="0" u="none" strike="noStrike" kern="1200" cap="none" spc="0" normalizeH="0" baseline="0" noProof="0" dirty="0">
                <a:ln>
                  <a:noFill/>
                </a:ln>
                <a:solidFill>
                  <a:srgbClr val="25359C"/>
                </a:solidFill>
                <a:effectLst/>
                <a:uLnTx/>
                <a:uFillTx/>
                <a:latin typeface="Arial" panose="020B0604020202020204"/>
                <a:ea typeface="+mn-ea"/>
                <a:cs typeface="+mn-cs"/>
              </a:rPr>
              <a:t> Full program starting September 2024</a:t>
            </a:r>
          </a:p>
          <a:p>
            <a:pPr marL="228600" marR="0" lvl="0" indent="-228600" algn="l" defTabSz="6095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59C"/>
                </a:solidFill>
                <a:effectLst/>
                <a:uLnTx/>
                <a:uFillTx/>
                <a:latin typeface="Arial" panose="020B0604020202020204"/>
                <a:ea typeface="+mn-ea"/>
                <a:cs typeface="+mn-cs"/>
              </a:rPr>
              <a:t>Units (DM/GM) will be notified via email at least 2 weeks in advance </a:t>
            </a:r>
          </a:p>
          <a:p>
            <a:pPr marL="228600" marR="0" lvl="0" indent="-2286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59C"/>
                </a:solidFill>
                <a:effectLst/>
                <a:uLnTx/>
                <a:uFillTx/>
                <a:latin typeface="Arial" panose="020B0604020202020204"/>
                <a:ea typeface="+mn-ea"/>
                <a:cs typeface="+mn-cs"/>
              </a:rPr>
              <a:t>Full-scope Site Audits to include (but not limited to)</a:t>
            </a:r>
          </a:p>
          <a:p>
            <a:pPr marL="571500" marR="0" lvl="1"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Contract Management</a:t>
            </a:r>
          </a:p>
          <a:p>
            <a:pPr marL="571500" marR="0" lvl="1"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Purchasing and Inventory</a:t>
            </a:r>
          </a:p>
          <a:p>
            <a:pPr marL="571500" marR="0" lvl="1"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HR/Payroll</a:t>
            </a:r>
          </a:p>
          <a:p>
            <a:pPr marL="571500" marR="0" lvl="1"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Cash</a:t>
            </a:r>
          </a:p>
          <a:p>
            <a:pPr marL="571500" marR="0" lvl="1"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Accounts Receivable</a:t>
            </a:r>
          </a:p>
          <a:p>
            <a:pPr marL="571500" marR="0" lvl="1"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Accounts Payable</a:t>
            </a:r>
          </a:p>
          <a:p>
            <a:pPr marL="571500" marR="0" lvl="1" indent="-285750" algn="l" defTabSz="74295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Fixed Assets</a:t>
            </a:r>
          </a:p>
          <a:p>
            <a:pPr marL="571500" marR="0" lvl="1" indent="-285750" algn="l" defTabSz="74295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US" sz="1400" b="0" i="0" u="none" strike="noStrike" kern="1200" cap="none" spc="0" normalizeH="0" baseline="0" noProof="0" dirty="0">
                <a:ln>
                  <a:noFill/>
                </a:ln>
                <a:solidFill>
                  <a:srgbClr val="25359C"/>
                </a:solidFill>
                <a:effectLst/>
                <a:uLnTx/>
                <a:uFillTx/>
                <a:latin typeface="Arial" panose="020B0604020202020204"/>
                <a:ea typeface="+mn-ea"/>
                <a:cs typeface="+mn-cs"/>
              </a:rPr>
              <a:t>Legal &amp; Regulatory</a:t>
            </a:r>
          </a:p>
          <a:p>
            <a:pPr marL="228600" marR="0" lvl="0" indent="-228600" algn="l" defTabSz="609585"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59C"/>
                </a:solidFill>
                <a:effectLst/>
                <a:uLnTx/>
                <a:uFillTx/>
                <a:latin typeface="Arial" panose="020B0604020202020204"/>
                <a:ea typeface="+mn-ea"/>
                <a:cs typeface="+mn-cs"/>
              </a:rPr>
              <a:t>Site Audit Reports will be issued and communicated to the relevant stakeholders</a:t>
            </a:r>
          </a:p>
          <a:p>
            <a:pPr marL="228600" marR="0" lvl="0" indent="-22860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5359C"/>
                </a:solidFill>
                <a:effectLst/>
                <a:uLnTx/>
                <a:uFillTx/>
                <a:latin typeface="Arial" panose="020B0604020202020204"/>
                <a:ea typeface="+mn-ea"/>
                <a:cs typeface="+mn-cs"/>
              </a:rPr>
              <a:t>Limited scope or themed audit with specific scope may be performed depending on common or recurring issues or trends</a:t>
            </a:r>
          </a:p>
        </p:txBody>
      </p:sp>
      <p:grpSp>
        <p:nvGrpSpPr>
          <p:cNvPr id="40" name="Group 39">
            <a:extLst>
              <a:ext uri="{FF2B5EF4-FFF2-40B4-BE49-F238E27FC236}">
                <a16:creationId xmlns:a16="http://schemas.microsoft.com/office/drawing/2014/main" id="{DF22A73F-D893-DABB-57BE-6E0E42D87F17}"/>
              </a:ext>
            </a:extLst>
          </p:cNvPr>
          <p:cNvGrpSpPr/>
          <p:nvPr/>
        </p:nvGrpSpPr>
        <p:grpSpPr>
          <a:xfrm>
            <a:off x="343214" y="2438183"/>
            <a:ext cx="4916335" cy="1013525"/>
            <a:chOff x="350166" y="2819386"/>
            <a:chExt cx="5189843" cy="1013525"/>
          </a:xfrm>
        </p:grpSpPr>
        <p:sp>
          <p:nvSpPr>
            <p:cNvPr id="8" name="Rectangle: Rounded Corners 7">
              <a:extLst>
                <a:ext uri="{FF2B5EF4-FFF2-40B4-BE49-F238E27FC236}">
                  <a16:creationId xmlns:a16="http://schemas.microsoft.com/office/drawing/2014/main" id="{8DC03ED3-2350-CEB0-DCE8-F14E9EAADAED}"/>
                </a:ext>
              </a:extLst>
            </p:cNvPr>
            <p:cNvSpPr/>
            <p:nvPr/>
          </p:nvSpPr>
          <p:spPr>
            <a:xfrm>
              <a:off x="350166" y="2819386"/>
              <a:ext cx="5189843" cy="1013525"/>
            </a:xfrm>
            <a:prstGeom prst="roundRect">
              <a:avLst>
                <a:gd name="adj" fmla="val 10000"/>
              </a:avLst>
            </a:prstGeom>
            <a:solidFill>
              <a:srgbClr val="25359C">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Rectangle: Rounded Corners 4">
              <a:extLst>
                <a:ext uri="{FF2B5EF4-FFF2-40B4-BE49-F238E27FC236}">
                  <a16:creationId xmlns:a16="http://schemas.microsoft.com/office/drawing/2014/main" id="{B76B4ECB-78C0-C174-CFAB-C87386DDAF64}"/>
                </a:ext>
              </a:extLst>
            </p:cNvPr>
            <p:cNvSpPr txBox="1"/>
            <p:nvPr/>
          </p:nvSpPr>
          <p:spPr>
            <a:xfrm>
              <a:off x="1500811" y="2819386"/>
              <a:ext cx="4039197" cy="1013525"/>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sysClr val="window" lastClr="FFFFFF"/>
                  </a:solidFill>
                  <a:effectLst/>
                  <a:uLnTx/>
                  <a:uFillTx/>
                  <a:latin typeface="Arial" panose="020B0604020202020204"/>
                  <a:ea typeface="+mn-ea"/>
                  <a:cs typeface="+mn-cs"/>
                </a:rPr>
                <a:t>Evaluate whether internal controls around contract management and key processes are in place and operating effectively at the unit</a:t>
              </a:r>
            </a:p>
          </p:txBody>
        </p:sp>
        <p:sp>
          <p:nvSpPr>
            <p:cNvPr id="11" name="Rectangle: Rounded Corners 10" descr="Clipboard Mixed with solid fill">
              <a:extLst>
                <a:ext uri="{FF2B5EF4-FFF2-40B4-BE49-F238E27FC236}">
                  <a16:creationId xmlns:a16="http://schemas.microsoft.com/office/drawing/2014/main" id="{A6828E32-7F8E-A67F-ECB2-6349B090B1CF}"/>
                </a:ext>
              </a:extLst>
            </p:cNvPr>
            <p:cNvSpPr/>
            <p:nvPr/>
          </p:nvSpPr>
          <p:spPr>
            <a:xfrm>
              <a:off x="451197" y="2924175"/>
              <a:ext cx="958504" cy="811298"/>
            </a:xfrm>
            <a:prstGeom prst="roundRect">
              <a:avLst>
                <a:gd name="adj" fmla="val 1000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0000" b="-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hueOff val="0"/>
                    <a:satOff val="0"/>
                    <a:lumOff val="0"/>
                    <a:alphaOff val="0"/>
                  </a:prstClr>
                </a:solidFill>
                <a:effectLst/>
                <a:uLnTx/>
                <a:uFillTx/>
                <a:latin typeface="Arial" panose="020B0604020202020204"/>
                <a:ea typeface="+mn-ea"/>
                <a:cs typeface="+mn-cs"/>
              </a:endParaRPr>
            </a:p>
          </p:txBody>
        </p:sp>
      </p:grpSp>
      <p:grpSp>
        <p:nvGrpSpPr>
          <p:cNvPr id="27" name="Group 26">
            <a:extLst>
              <a:ext uri="{FF2B5EF4-FFF2-40B4-BE49-F238E27FC236}">
                <a16:creationId xmlns:a16="http://schemas.microsoft.com/office/drawing/2014/main" id="{8F244D0B-6AB1-521D-73D5-12BA667F4985}"/>
              </a:ext>
            </a:extLst>
          </p:cNvPr>
          <p:cNvGrpSpPr/>
          <p:nvPr/>
        </p:nvGrpSpPr>
        <p:grpSpPr>
          <a:xfrm>
            <a:off x="313896" y="4830387"/>
            <a:ext cx="4934379" cy="1206693"/>
            <a:chOff x="-38486" y="2673063"/>
            <a:chExt cx="6637547" cy="1441080"/>
          </a:xfrm>
        </p:grpSpPr>
        <p:sp>
          <p:nvSpPr>
            <p:cNvPr id="28" name="Rectangle: Rounded Corners 27">
              <a:extLst>
                <a:ext uri="{FF2B5EF4-FFF2-40B4-BE49-F238E27FC236}">
                  <a16:creationId xmlns:a16="http://schemas.microsoft.com/office/drawing/2014/main" id="{01B1DF8B-D471-0472-9057-F62824F6334C}"/>
                </a:ext>
              </a:extLst>
            </p:cNvPr>
            <p:cNvSpPr/>
            <p:nvPr/>
          </p:nvSpPr>
          <p:spPr>
            <a:xfrm>
              <a:off x="-38486" y="2673063"/>
              <a:ext cx="6637547" cy="1441080"/>
            </a:xfrm>
            <a:prstGeom prst="roundRect">
              <a:avLst>
                <a:gd name="adj" fmla="val 10000"/>
              </a:avLst>
            </a:prstGeom>
            <a:solidFill>
              <a:srgbClr val="25359C">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Rectangle: Rounded Corners 4">
              <a:extLst>
                <a:ext uri="{FF2B5EF4-FFF2-40B4-BE49-F238E27FC236}">
                  <a16:creationId xmlns:a16="http://schemas.microsoft.com/office/drawing/2014/main" id="{160C3022-2C70-8B57-7F1A-1D4C8D685B22}"/>
                </a:ext>
              </a:extLst>
            </p:cNvPr>
            <p:cNvSpPr txBox="1"/>
            <p:nvPr/>
          </p:nvSpPr>
          <p:spPr>
            <a:xfrm>
              <a:off x="1510639" y="2871183"/>
              <a:ext cx="5088422" cy="1066103"/>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ysClr val="window" lastClr="FFFFFF"/>
                  </a:solidFill>
                  <a:effectLst/>
                  <a:uLnTx/>
                  <a:uFillTx/>
                  <a:latin typeface="Arial" panose="020B0604020202020204"/>
                  <a:ea typeface="+mn-ea"/>
                  <a:cs typeface="+mn-cs"/>
                </a:rPr>
                <a:t>Recommend improvements on processes and internal control environment to remediate gaps, deficiencies and non-compliance noted</a:t>
              </a:r>
            </a:p>
          </p:txBody>
        </p:sp>
      </p:grpSp>
      <p:sp>
        <p:nvSpPr>
          <p:cNvPr id="30" name="Rectangle: Rounded Corners 29" descr="Lightbulb and gear with solid fill">
            <a:extLst>
              <a:ext uri="{FF2B5EF4-FFF2-40B4-BE49-F238E27FC236}">
                <a16:creationId xmlns:a16="http://schemas.microsoft.com/office/drawing/2014/main" id="{2D5546A0-7A04-C6E0-E9E5-5BA7675F6A31}"/>
              </a:ext>
            </a:extLst>
          </p:cNvPr>
          <p:cNvSpPr/>
          <p:nvPr/>
        </p:nvSpPr>
        <p:spPr>
          <a:xfrm>
            <a:off x="446563" y="5005790"/>
            <a:ext cx="956185" cy="892707"/>
          </a:xfrm>
          <a:prstGeom prst="roundRect">
            <a:avLst>
              <a:gd name="adj" fmla="val 10000"/>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0000" b="-10000"/>
            </a:stretch>
          </a:blip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41" name="Group 40">
            <a:extLst>
              <a:ext uri="{FF2B5EF4-FFF2-40B4-BE49-F238E27FC236}">
                <a16:creationId xmlns:a16="http://schemas.microsoft.com/office/drawing/2014/main" id="{E64FC3B6-9B67-FCB9-093C-4D01923CF8EC}"/>
              </a:ext>
            </a:extLst>
          </p:cNvPr>
          <p:cNvGrpSpPr/>
          <p:nvPr/>
        </p:nvGrpSpPr>
        <p:grpSpPr>
          <a:xfrm>
            <a:off x="331940" y="3608030"/>
            <a:ext cx="4916335" cy="1013525"/>
            <a:chOff x="326365" y="3728494"/>
            <a:chExt cx="5189842" cy="1036961"/>
          </a:xfrm>
        </p:grpSpPr>
        <p:sp>
          <p:nvSpPr>
            <p:cNvPr id="19" name="Rectangle: Rounded Corners 18">
              <a:extLst>
                <a:ext uri="{FF2B5EF4-FFF2-40B4-BE49-F238E27FC236}">
                  <a16:creationId xmlns:a16="http://schemas.microsoft.com/office/drawing/2014/main" id="{84314FBB-FA75-1941-E815-7F865CC585C5}"/>
                </a:ext>
              </a:extLst>
            </p:cNvPr>
            <p:cNvSpPr/>
            <p:nvPr/>
          </p:nvSpPr>
          <p:spPr>
            <a:xfrm>
              <a:off x="326365" y="3728494"/>
              <a:ext cx="5189842" cy="1036961"/>
            </a:xfrm>
            <a:prstGeom prst="roundRect">
              <a:avLst>
                <a:gd name="adj" fmla="val 10000"/>
              </a:avLst>
            </a:prstGeom>
            <a:solidFill>
              <a:srgbClr val="25359C">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Rectangle: Rounded Corners 4">
              <a:extLst>
                <a:ext uri="{FF2B5EF4-FFF2-40B4-BE49-F238E27FC236}">
                  <a16:creationId xmlns:a16="http://schemas.microsoft.com/office/drawing/2014/main" id="{750C6627-51BA-D910-ACEA-793B61DDD2DF}"/>
                </a:ext>
              </a:extLst>
            </p:cNvPr>
            <p:cNvSpPr txBox="1"/>
            <p:nvPr/>
          </p:nvSpPr>
          <p:spPr>
            <a:xfrm>
              <a:off x="1477011" y="3728494"/>
              <a:ext cx="4015778" cy="1036961"/>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ysClr val="window" lastClr="FFFFFF"/>
                  </a:solidFill>
                  <a:effectLst/>
                  <a:uLnTx/>
                  <a:uFillTx/>
                  <a:latin typeface="Arial" panose="020B0604020202020204"/>
                  <a:ea typeface="+mn-ea"/>
                  <a:cs typeface="+mn-cs"/>
                </a:rPr>
                <a:t>Verify compliance with applicable policies &amp; procedures, and standard business practices</a:t>
              </a:r>
            </a:p>
          </p:txBody>
        </p:sp>
        <p:sp>
          <p:nvSpPr>
            <p:cNvPr id="31" name="Rectangle: Rounded Corners 30" descr="Speedometer Low with solid fill">
              <a:extLst>
                <a:ext uri="{FF2B5EF4-FFF2-40B4-BE49-F238E27FC236}">
                  <a16:creationId xmlns:a16="http://schemas.microsoft.com/office/drawing/2014/main" id="{EECF3D5C-90F3-F7A6-F9AC-0FA1A32F9DBF}"/>
                </a:ext>
              </a:extLst>
            </p:cNvPr>
            <p:cNvSpPr/>
            <p:nvPr/>
          </p:nvSpPr>
          <p:spPr>
            <a:xfrm>
              <a:off x="439432" y="3861365"/>
              <a:ext cx="963317" cy="771221"/>
            </a:xfrm>
            <a:prstGeom prst="roundRect">
              <a:avLst>
                <a:gd name="adj" fmla="val 10000"/>
              </a:avLst>
            </a:prstGeom>
            <a:blipFill>
              <a:blip r:embed="rId7">
                <a:extLst>
                  <a:ext uri="{96DAC541-7B7A-43D3-8B79-37D633B846F1}">
                    <asvg:svgBlip xmlns:asvg="http://schemas.microsoft.com/office/drawing/2016/SVG/main" r:embed="rId8"/>
                  </a:ext>
                </a:extLst>
              </a:blip>
              <a:srcRect/>
              <a:stretch>
                <a:fillRect t="-10000" b="-10000"/>
              </a:stretch>
            </a:blip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37" name="TextBox 36">
            <a:extLst>
              <a:ext uri="{FF2B5EF4-FFF2-40B4-BE49-F238E27FC236}">
                <a16:creationId xmlns:a16="http://schemas.microsoft.com/office/drawing/2014/main" id="{072B7727-2281-F308-77EE-83A0510F9633}"/>
              </a:ext>
            </a:extLst>
          </p:cNvPr>
          <p:cNvSpPr txBox="1"/>
          <p:nvPr/>
        </p:nvSpPr>
        <p:spPr>
          <a:xfrm>
            <a:off x="313896" y="2027758"/>
            <a:ext cx="2977944" cy="36933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5359C"/>
                </a:solidFill>
                <a:effectLst/>
                <a:uLnTx/>
                <a:uFillTx/>
                <a:latin typeface="Arial" panose="020B0604020202020204"/>
                <a:ea typeface="+mn-ea"/>
                <a:cs typeface="+mn-cs"/>
              </a:rPr>
              <a:t>Site Audit Objectives</a:t>
            </a:r>
          </a:p>
        </p:txBody>
      </p:sp>
      <p:pic>
        <p:nvPicPr>
          <p:cNvPr id="39" name="Picture 38">
            <a:extLst>
              <a:ext uri="{FF2B5EF4-FFF2-40B4-BE49-F238E27FC236}">
                <a16:creationId xmlns:a16="http://schemas.microsoft.com/office/drawing/2014/main" id="{EC29FD17-D207-64F0-D2A8-C312D38EC149}"/>
              </a:ext>
            </a:extLst>
          </p:cNvPr>
          <p:cNvPicPr>
            <a:picLocks noChangeAspect="1"/>
          </p:cNvPicPr>
          <p:nvPr/>
        </p:nvPicPr>
        <p:blipFill>
          <a:blip r:embed="rId9"/>
          <a:stretch>
            <a:fillRect/>
          </a:stretch>
        </p:blipFill>
        <p:spPr>
          <a:xfrm>
            <a:off x="5424958" y="1543050"/>
            <a:ext cx="6519346" cy="536661"/>
          </a:xfrm>
          <a:prstGeom prst="rect">
            <a:avLst/>
          </a:prstGeom>
        </p:spPr>
      </p:pic>
    </p:spTree>
    <p:extLst>
      <p:ext uri="{BB962C8B-B14F-4D97-AF65-F5344CB8AC3E}">
        <p14:creationId xmlns:p14="http://schemas.microsoft.com/office/powerpoint/2010/main" val="169011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A59C-CBBB-4671-BB51-1F4E1C11F7CA}"/>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Questions</a:t>
            </a:r>
          </a:p>
        </p:txBody>
      </p:sp>
      <p:pic>
        <p:nvPicPr>
          <p:cNvPr id="4" name="Picture 3" descr="Question marks">
            <a:extLst>
              <a:ext uri="{FF2B5EF4-FFF2-40B4-BE49-F238E27FC236}">
                <a16:creationId xmlns:a16="http://schemas.microsoft.com/office/drawing/2014/main" id="{113D906A-05EA-499A-B88A-AFCEECE14B9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56951" y="2049713"/>
            <a:ext cx="3678097" cy="2758573"/>
          </a:xfrm>
          <a:prstGeom prst="rect">
            <a:avLst/>
          </a:prstGeom>
        </p:spPr>
      </p:pic>
    </p:spTree>
    <p:extLst>
      <p:ext uri="{BB962C8B-B14F-4D97-AF65-F5344CB8AC3E}">
        <p14:creationId xmlns:p14="http://schemas.microsoft.com/office/powerpoint/2010/main" val="35184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3"/>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Identity Access Management Forms (SoUnified)</a:t>
            </a:r>
            <a:endParaRPr kumimoji="0" lang="en-US" sz="37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July 2024.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1DA80A07-7441-C132-F6C7-F710DAA91247}"/>
              </a:ext>
            </a:extLst>
          </p:cNvPr>
          <p:cNvSpPr/>
          <p:nvPr/>
        </p:nvSpPr>
        <p:spPr>
          <a:xfrm>
            <a:off x="5601736" y="748863"/>
            <a:ext cx="5840060"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New process</a:t>
            </a:r>
          </a:p>
          <a:p>
            <a:pPr algn="ctr"/>
            <a:r>
              <a:rPr lang="en-US" sz="5400" b="1" dirty="0">
                <a:ln/>
                <a:solidFill>
                  <a:schemeClr val="accent3"/>
                </a:solidFill>
              </a:rPr>
              <a:t>Effective June 21</a:t>
            </a:r>
            <a:endParaRPr lang="en-US" sz="5400" b="1" cap="none" spc="0" dirty="0">
              <a:ln/>
              <a:solidFill>
                <a:schemeClr val="accent3"/>
              </a:solidFill>
              <a:effectLst/>
            </a:endParaRPr>
          </a:p>
        </p:txBody>
      </p:sp>
    </p:spTree>
    <p:extLst>
      <p:ext uri="{BB962C8B-B14F-4D97-AF65-F5344CB8AC3E}">
        <p14:creationId xmlns:p14="http://schemas.microsoft.com/office/powerpoint/2010/main" val="770066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A47D6D-A3EC-3194-CA91-3496BD431811}"/>
              </a:ext>
            </a:extLst>
          </p:cNvPr>
          <p:cNvSpPr txBox="1"/>
          <p:nvPr/>
        </p:nvSpPr>
        <p:spPr>
          <a:xfrm>
            <a:off x="913379" y="542248"/>
            <a:ext cx="10365241" cy="523220"/>
          </a:xfrm>
          <a:prstGeom prst="rect">
            <a:avLst/>
          </a:prstGeom>
          <a:noFill/>
        </p:spPr>
        <p:txBody>
          <a:bodyPr wrap="square">
            <a:spAutoFit/>
          </a:bodyPr>
          <a:lstStyle/>
          <a:p>
            <a:pPr algn="l"/>
            <a:r>
              <a:rPr lang="en-US" sz="2800" b="1" dirty="0">
                <a:solidFill>
                  <a:srgbClr val="2A295C"/>
                </a:solidFill>
                <a:effectLst/>
                <a:latin typeface="SansaPro-SemiBold" panose="02000000000000000000" pitchFamily="50" charset="0"/>
              </a:rPr>
              <a:t>Information Security Access Request Moving to </a:t>
            </a:r>
            <a:r>
              <a:rPr lang="en-US" sz="2800" b="1" dirty="0" err="1">
                <a:solidFill>
                  <a:srgbClr val="2A295C"/>
                </a:solidFill>
                <a:effectLst/>
                <a:latin typeface="SansaPro-SemiBold" panose="02000000000000000000" pitchFamily="50" charset="0"/>
              </a:rPr>
              <a:t>SoUnified</a:t>
            </a:r>
            <a:endParaRPr lang="en-US" sz="2800" b="1" dirty="0">
              <a:solidFill>
                <a:srgbClr val="2A295C"/>
              </a:solidFill>
              <a:effectLst/>
              <a:latin typeface="SansaPro-SemiBold" panose="02000000000000000000" pitchFamily="50" charset="0"/>
            </a:endParaRPr>
          </a:p>
        </p:txBody>
      </p:sp>
      <p:sp>
        <p:nvSpPr>
          <p:cNvPr id="5" name="TextBox 4">
            <a:extLst>
              <a:ext uri="{FF2B5EF4-FFF2-40B4-BE49-F238E27FC236}">
                <a16:creationId xmlns:a16="http://schemas.microsoft.com/office/drawing/2014/main" id="{6B4007FE-E7D0-09B4-4EBB-A38C1E61D414}"/>
              </a:ext>
            </a:extLst>
          </p:cNvPr>
          <p:cNvSpPr txBox="1"/>
          <p:nvPr/>
        </p:nvSpPr>
        <p:spPr>
          <a:xfrm>
            <a:off x="913379" y="1307688"/>
            <a:ext cx="10907485" cy="3570208"/>
          </a:xfrm>
          <a:prstGeom prst="rect">
            <a:avLst/>
          </a:prstGeom>
          <a:noFill/>
        </p:spPr>
        <p:txBody>
          <a:bodyPr wrap="square">
            <a:spAutoFit/>
          </a:bodyPr>
          <a:lstStyle/>
          <a:p>
            <a:pPr algn="l"/>
            <a:r>
              <a:rPr lang="en-US" dirty="0">
                <a:solidFill>
                  <a:srgbClr val="000000"/>
                </a:solidFill>
                <a:highlight>
                  <a:srgbClr val="FFFFFF"/>
                </a:highlight>
                <a:latin typeface="Arial" panose="020B0604020202020204" pitchFamily="34" charset="0"/>
              </a:rPr>
              <a:t>Effective June 21,</a:t>
            </a:r>
            <a:r>
              <a:rPr lang="en-US" b="0" i="0" dirty="0">
                <a:solidFill>
                  <a:srgbClr val="000000"/>
                </a:solidFill>
                <a:effectLst/>
                <a:highlight>
                  <a:srgbClr val="FFFFFF"/>
                </a:highlight>
                <a:latin typeface="Arial" panose="020B0604020202020204" pitchFamily="34" charset="0"/>
              </a:rPr>
              <a:t> all </a:t>
            </a:r>
            <a:r>
              <a:rPr lang="en-US" b="0" i="0" u="none" strike="noStrike" dirty="0">
                <a:solidFill>
                  <a:srgbClr val="283897"/>
                </a:solidFill>
                <a:effectLst/>
                <a:highlight>
                  <a:srgbClr val="FFFFFF"/>
                </a:highlight>
                <a:latin typeface="Arial" panose="020B0604020202020204" pitchFamily="34" charset="0"/>
                <a:hlinkClick r:id="rId3" tooltip="Opens in new window"/>
              </a:rPr>
              <a:t>information security access requests must be submitted through </a:t>
            </a:r>
            <a:r>
              <a:rPr lang="en-US" b="0" i="0" u="none" strike="noStrike" dirty="0" err="1">
                <a:solidFill>
                  <a:srgbClr val="283897"/>
                </a:solidFill>
                <a:effectLst/>
                <a:highlight>
                  <a:srgbClr val="FFFFFF"/>
                </a:highlight>
                <a:latin typeface="Arial" panose="020B0604020202020204" pitchFamily="34" charset="0"/>
                <a:hlinkClick r:id="rId3" tooltip="Opens in new window"/>
              </a:rPr>
              <a:t>SoUnified</a:t>
            </a:r>
            <a:r>
              <a:rPr lang="en-US" b="0" i="0" dirty="0">
                <a:solidFill>
                  <a:srgbClr val="000000"/>
                </a:solidFill>
                <a:effectLst/>
                <a:highlight>
                  <a:srgbClr val="FFFFFF"/>
                </a:highlight>
                <a:latin typeface="Arial" panose="020B0604020202020204" pitchFamily="34" charset="0"/>
              </a:rPr>
              <a:t>. You will use </a:t>
            </a:r>
            <a:r>
              <a:rPr lang="en-US" b="0" i="0" dirty="0" err="1">
                <a:solidFill>
                  <a:srgbClr val="000000"/>
                </a:solidFill>
                <a:effectLst/>
                <a:highlight>
                  <a:srgbClr val="FFFFFF"/>
                </a:highlight>
                <a:latin typeface="Arial" panose="020B0604020202020204" pitchFamily="34" charset="0"/>
              </a:rPr>
              <a:t>SoUnified</a:t>
            </a:r>
            <a:r>
              <a:rPr lang="en-US" b="0" i="0" dirty="0">
                <a:solidFill>
                  <a:srgbClr val="000000"/>
                </a:solidFill>
                <a:effectLst/>
                <a:highlight>
                  <a:srgbClr val="FFFFFF"/>
                </a:highlight>
                <a:latin typeface="Arial" panose="020B0604020202020204" pitchFamily="34" charset="0"/>
              </a:rPr>
              <a:t> to request employee access to </a:t>
            </a:r>
            <a:r>
              <a:rPr lang="en-US" b="0" i="0" dirty="0" err="1">
                <a:solidFill>
                  <a:srgbClr val="000000"/>
                </a:solidFill>
                <a:effectLst/>
                <a:highlight>
                  <a:srgbClr val="FFFFFF"/>
                </a:highlight>
                <a:latin typeface="Arial" panose="020B0604020202020204" pitchFamily="34" charset="0"/>
              </a:rPr>
              <a:t>Sodexo_Net</a:t>
            </a:r>
            <a:r>
              <a:rPr lang="en-US" b="0" i="0" dirty="0">
                <a:solidFill>
                  <a:srgbClr val="000000"/>
                </a:solidFill>
                <a:effectLst/>
                <a:highlight>
                  <a:srgbClr val="FFFFFF"/>
                </a:highlight>
                <a:latin typeface="Arial" panose="020B0604020202020204" pitchFamily="34" charset="0"/>
              </a:rPr>
              <a:t>, </a:t>
            </a:r>
            <a:r>
              <a:rPr lang="en-US" b="0" i="0" dirty="0" err="1">
                <a:solidFill>
                  <a:srgbClr val="000000"/>
                </a:solidFill>
                <a:effectLst/>
                <a:highlight>
                  <a:srgbClr val="FFFFFF"/>
                </a:highlight>
                <a:latin typeface="Arial" panose="020B0604020202020204" pitchFamily="34" charset="0"/>
              </a:rPr>
              <a:t>MySodexo</a:t>
            </a:r>
            <a:r>
              <a:rPr lang="en-US" b="0" i="0" dirty="0">
                <a:solidFill>
                  <a:srgbClr val="000000"/>
                </a:solidFill>
                <a:effectLst/>
                <a:highlight>
                  <a:srgbClr val="FFFFFF"/>
                </a:highlight>
                <a:latin typeface="Arial" panose="020B0604020202020204" pitchFamily="34" charset="0"/>
              </a:rPr>
              <a:t>, email and all other Sodexo applications previously requested through the Information Security Access Request Form.</a:t>
            </a:r>
          </a:p>
          <a:p>
            <a:pPr algn="l"/>
            <a:endParaRPr lang="en-US" b="1" dirty="0">
              <a:solidFill>
                <a:srgbClr val="2A295C"/>
              </a:solidFill>
              <a:effectLst/>
              <a:highlight>
                <a:srgbClr val="FFFFFF"/>
              </a:highlight>
              <a:latin typeface="SansaPro-SemiBold" panose="02000000000000000000" pitchFamily="50" charset="0"/>
            </a:endParaRPr>
          </a:p>
          <a:p>
            <a:pPr algn="l"/>
            <a:endParaRPr lang="en-US" b="1" dirty="0">
              <a:solidFill>
                <a:srgbClr val="2A295C"/>
              </a:solidFill>
              <a:highlight>
                <a:srgbClr val="FFFFFF"/>
              </a:highlight>
              <a:latin typeface="SansaPro-SemiBold" panose="02000000000000000000" pitchFamily="50" charset="0"/>
            </a:endParaRPr>
          </a:p>
          <a:p>
            <a:pPr algn="l"/>
            <a:r>
              <a:rPr lang="en-US" sz="2800" b="1" dirty="0">
                <a:solidFill>
                  <a:srgbClr val="2A295C"/>
                </a:solidFill>
                <a:effectLst/>
                <a:highlight>
                  <a:srgbClr val="FFFFFF"/>
                </a:highlight>
                <a:latin typeface="SansaPro-SemiBold" panose="02000000000000000000" pitchFamily="50" charset="0"/>
              </a:rPr>
              <a:t>Want to learn more?</a:t>
            </a:r>
          </a:p>
          <a:p>
            <a:pPr algn="l"/>
            <a:r>
              <a:rPr lang="en-US" b="0" i="0" dirty="0">
                <a:solidFill>
                  <a:srgbClr val="000000"/>
                </a:solidFill>
                <a:effectLst/>
                <a:highlight>
                  <a:srgbClr val="FFFFFF"/>
                </a:highlight>
                <a:latin typeface="Arial" panose="020B0604020202020204" pitchFamily="34" charset="0"/>
              </a:rPr>
              <a:t>Review these valuable resources for training:</a:t>
            </a:r>
          </a:p>
          <a:p>
            <a:pPr algn="l">
              <a:buFont typeface="Arial" panose="020B0604020202020204" pitchFamily="34" charset="0"/>
              <a:buChar char="•"/>
            </a:pPr>
            <a:r>
              <a:rPr lang="en-US" b="0" i="0" u="none" strike="noStrike" dirty="0" err="1">
                <a:solidFill>
                  <a:srgbClr val="283897"/>
                </a:solidFill>
                <a:effectLst/>
                <a:highlight>
                  <a:srgbClr val="FFFFFF"/>
                </a:highlight>
                <a:latin typeface="Arial" panose="020B0604020202020204" pitchFamily="34" charset="0"/>
                <a:hlinkClick r:id="rId4" tooltip="click to download"/>
              </a:rPr>
              <a:t>SoUnified</a:t>
            </a:r>
            <a:r>
              <a:rPr lang="en-US" b="0" i="0" u="none" strike="noStrike" dirty="0">
                <a:solidFill>
                  <a:srgbClr val="283897"/>
                </a:solidFill>
                <a:effectLst/>
                <a:highlight>
                  <a:srgbClr val="FFFFFF"/>
                </a:highlight>
                <a:latin typeface="Arial" panose="020B0604020202020204" pitchFamily="34" charset="0"/>
                <a:hlinkClick r:id="rId4" tooltip="click to download"/>
              </a:rPr>
              <a:t> – Access Request End User Training</a:t>
            </a:r>
            <a:r>
              <a:rPr lang="en-US" b="0" i="0" dirty="0">
                <a:solidFill>
                  <a:srgbClr val="000000"/>
                </a:solidFill>
                <a:effectLst/>
                <a:highlight>
                  <a:srgbClr val="FFFFFF"/>
                </a:highlight>
                <a:latin typeface="Arial" panose="020B0604020202020204" pitchFamily="34" charset="0"/>
              </a:rPr>
              <a:t> (PowerPoint)</a:t>
            </a:r>
          </a:p>
          <a:p>
            <a:pPr algn="l">
              <a:buFont typeface="Arial" panose="020B0604020202020204" pitchFamily="34" charset="0"/>
              <a:buChar char="•"/>
            </a:pPr>
            <a:r>
              <a:rPr lang="en-US" b="0" i="0" u="none" strike="noStrike" dirty="0" err="1">
                <a:solidFill>
                  <a:srgbClr val="283897"/>
                </a:solidFill>
                <a:effectLst/>
                <a:highlight>
                  <a:srgbClr val="FFFFFF"/>
                </a:highlight>
                <a:latin typeface="Arial" panose="020B0604020202020204" pitchFamily="34" charset="0"/>
                <a:hlinkClick r:id="rId5" tooltip="open in new tab"/>
              </a:rPr>
              <a:t>SoUnified</a:t>
            </a:r>
            <a:r>
              <a:rPr lang="en-US" b="0" i="0" u="none" strike="noStrike" dirty="0">
                <a:solidFill>
                  <a:srgbClr val="283897"/>
                </a:solidFill>
                <a:effectLst/>
                <a:highlight>
                  <a:srgbClr val="FFFFFF"/>
                </a:highlight>
                <a:latin typeface="Arial" panose="020B0604020202020204" pitchFamily="34" charset="0"/>
                <a:hlinkClick r:id="rId5" tooltip="open in new tab"/>
              </a:rPr>
              <a:t> Self-Service Portal Lunch &amp; Learn Meeting Recording</a:t>
            </a:r>
            <a:endParaRPr lang="en-US" b="0" i="0" dirty="0">
              <a:solidFill>
                <a:srgbClr val="000000"/>
              </a:solidFill>
              <a:effectLst/>
              <a:highlight>
                <a:srgbClr val="FFFFFF"/>
              </a:highlight>
              <a:latin typeface="Arial" panose="020B0604020202020204" pitchFamily="34" charset="0"/>
            </a:endParaRPr>
          </a:p>
          <a:p>
            <a:pPr algn="l">
              <a:buFont typeface="Arial" panose="020B0604020202020204" pitchFamily="34" charset="0"/>
              <a:buChar char="•"/>
            </a:pPr>
            <a:r>
              <a:rPr lang="en-US" b="0" i="0" u="none" strike="noStrike" dirty="0" err="1">
                <a:solidFill>
                  <a:srgbClr val="283897"/>
                </a:solidFill>
                <a:effectLst/>
                <a:highlight>
                  <a:srgbClr val="FFFFFF"/>
                </a:highlight>
                <a:latin typeface="Arial" panose="020B0604020202020204" pitchFamily="34" charset="0"/>
                <a:hlinkClick r:id="rId6" tooltip="open in new tab"/>
              </a:rPr>
              <a:t>SoUnified</a:t>
            </a:r>
            <a:r>
              <a:rPr lang="en-US" b="0" i="0" u="none" strike="noStrike" dirty="0">
                <a:solidFill>
                  <a:srgbClr val="283897"/>
                </a:solidFill>
                <a:effectLst/>
                <a:highlight>
                  <a:srgbClr val="FFFFFF"/>
                </a:highlight>
                <a:latin typeface="Arial" panose="020B0604020202020204" pitchFamily="34" charset="0"/>
                <a:hlinkClick r:id="rId6" tooltip="open in new tab"/>
              </a:rPr>
              <a:t> Training – Application Access Requests Meeting Recording</a:t>
            </a:r>
            <a:endParaRPr lang="en-US" b="0" i="0" dirty="0">
              <a:solidFill>
                <a:srgbClr val="000000"/>
              </a:solidFill>
              <a:effectLst/>
              <a:highlight>
                <a:srgbClr val="FFFFFF"/>
              </a:highlight>
              <a:latin typeface="Arial" panose="020B0604020202020204" pitchFamily="34" charset="0"/>
            </a:endParaRPr>
          </a:p>
          <a:p>
            <a:pPr algn="l">
              <a:buFont typeface="Arial" panose="020B0604020202020204" pitchFamily="34" charset="0"/>
              <a:buChar char="•"/>
            </a:pPr>
            <a:r>
              <a:rPr lang="en-US" b="0" i="0" u="none" strike="noStrike" dirty="0">
                <a:solidFill>
                  <a:srgbClr val="283897"/>
                </a:solidFill>
                <a:effectLst/>
                <a:highlight>
                  <a:srgbClr val="FFFFFF"/>
                </a:highlight>
                <a:latin typeface="Arial" panose="020B0604020202020204" pitchFamily="34" charset="0"/>
                <a:hlinkClick r:id="rId7" tooltip="open in new tab"/>
              </a:rPr>
              <a:t>Identity &amp; Access Management – End User Training Meeting Recording</a:t>
            </a:r>
            <a:endParaRPr lang="en-US" b="0" i="0" dirty="0">
              <a:solidFill>
                <a:srgbClr val="000000"/>
              </a:solidFill>
              <a:effectLst/>
              <a:highlight>
                <a:srgbClr val="FFFFFF"/>
              </a:highlight>
              <a:latin typeface="Arial" panose="020B0604020202020204" pitchFamily="34" charset="0"/>
            </a:endParaRPr>
          </a:p>
          <a:p>
            <a:pPr algn="l"/>
            <a:r>
              <a:rPr lang="en-US" b="0" i="0" dirty="0">
                <a:solidFill>
                  <a:srgbClr val="000000"/>
                </a:solidFill>
                <a:effectLst/>
                <a:highlight>
                  <a:srgbClr val="FFFFFF"/>
                </a:highlight>
                <a:latin typeface="Arial" panose="020B0604020202020204" pitchFamily="34" charset="0"/>
              </a:rPr>
              <a:t>Be sure to</a:t>
            </a:r>
            <a:r>
              <a:rPr lang="en-US" b="0" i="0" u="none" strike="noStrike" dirty="0">
                <a:solidFill>
                  <a:srgbClr val="283897"/>
                </a:solidFill>
                <a:effectLst/>
                <a:highlight>
                  <a:srgbClr val="FFFFFF"/>
                </a:highlight>
                <a:latin typeface="Arial" panose="020B0604020202020204" pitchFamily="34" charset="0"/>
                <a:hlinkClick r:id="rId8" tooltip="open in new tab"/>
              </a:rPr>
              <a:t> visit the </a:t>
            </a:r>
            <a:r>
              <a:rPr lang="en-US" b="0" i="0" u="none" strike="noStrike" dirty="0" err="1">
                <a:solidFill>
                  <a:srgbClr val="283897"/>
                </a:solidFill>
                <a:effectLst/>
                <a:highlight>
                  <a:srgbClr val="FFFFFF"/>
                </a:highlight>
                <a:latin typeface="Arial" panose="020B0604020202020204" pitchFamily="34" charset="0"/>
                <a:hlinkClick r:id="rId8" tooltip="open in new tab"/>
              </a:rPr>
              <a:t>SoUnified</a:t>
            </a:r>
            <a:r>
              <a:rPr lang="en-US" b="0" i="0" u="none" strike="noStrike" dirty="0">
                <a:solidFill>
                  <a:srgbClr val="283897"/>
                </a:solidFill>
                <a:effectLst/>
                <a:highlight>
                  <a:srgbClr val="FFFFFF"/>
                </a:highlight>
                <a:latin typeface="Arial" panose="020B0604020202020204" pitchFamily="34" charset="0"/>
                <a:hlinkClick r:id="rId8" tooltip="open in new tab"/>
              </a:rPr>
              <a:t> knowledgebase</a:t>
            </a:r>
            <a:r>
              <a:rPr lang="en-US" b="0" i="0" dirty="0">
                <a:solidFill>
                  <a:srgbClr val="000000"/>
                </a:solidFill>
                <a:effectLst/>
                <a:highlight>
                  <a:srgbClr val="FFFFFF"/>
                </a:highlight>
                <a:latin typeface="Arial" panose="020B0604020202020204" pitchFamily="34" charset="0"/>
              </a:rPr>
              <a:t> for specific application access user guides. </a:t>
            </a:r>
          </a:p>
        </p:txBody>
      </p:sp>
    </p:spTree>
    <p:extLst>
      <p:ext uri="{BB962C8B-B14F-4D97-AF65-F5344CB8AC3E}">
        <p14:creationId xmlns:p14="http://schemas.microsoft.com/office/powerpoint/2010/main" val="33657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6517BB-0A99-1FCE-F93C-12047A45867F}"/>
              </a:ext>
            </a:extLst>
          </p:cNvPr>
          <p:cNvSpPr txBox="1"/>
          <p:nvPr/>
        </p:nvSpPr>
        <p:spPr>
          <a:xfrm>
            <a:off x="787173" y="167869"/>
            <a:ext cx="10617654" cy="523220"/>
          </a:xfrm>
          <a:prstGeom prst="rect">
            <a:avLst/>
          </a:prstGeom>
          <a:noFill/>
        </p:spPr>
        <p:txBody>
          <a:bodyPr wrap="square">
            <a:spAutoFit/>
          </a:bodyPr>
          <a:lstStyle/>
          <a:p>
            <a:pPr algn="l"/>
            <a:r>
              <a:rPr lang="en-US" sz="2800" b="1" dirty="0">
                <a:solidFill>
                  <a:srgbClr val="2A295C"/>
                </a:solidFill>
                <a:effectLst/>
                <a:latin typeface="SansaPro-SemiBold" panose="02000000000000000000" pitchFamily="50" charset="0"/>
              </a:rPr>
              <a:t>Information Access Management - UFS</a:t>
            </a:r>
          </a:p>
        </p:txBody>
      </p:sp>
      <p:graphicFrame>
        <p:nvGraphicFramePr>
          <p:cNvPr id="4" name="Object 3">
            <a:extLst>
              <a:ext uri="{FF2B5EF4-FFF2-40B4-BE49-F238E27FC236}">
                <a16:creationId xmlns:a16="http://schemas.microsoft.com/office/drawing/2014/main" id="{E799EE2E-ED8D-B891-C641-966CDB956695}"/>
              </a:ext>
            </a:extLst>
          </p:cNvPr>
          <p:cNvGraphicFramePr>
            <a:graphicFrameLocks noChangeAspect="1"/>
          </p:cNvGraphicFramePr>
          <p:nvPr>
            <p:extLst>
              <p:ext uri="{D42A27DB-BD31-4B8C-83A1-F6EECF244321}">
                <p14:modId xmlns:p14="http://schemas.microsoft.com/office/powerpoint/2010/main" val="1691500825"/>
              </p:ext>
            </p:extLst>
          </p:nvPr>
        </p:nvGraphicFramePr>
        <p:xfrm>
          <a:off x="1186317" y="2144311"/>
          <a:ext cx="4057884" cy="5251623"/>
        </p:xfrm>
        <a:graphic>
          <a:graphicData uri="http://schemas.openxmlformats.org/presentationml/2006/ole">
            <mc:AlternateContent xmlns:mc="http://schemas.openxmlformats.org/markup-compatibility/2006">
              <mc:Choice xmlns:v="urn:schemas-microsoft-com:vml" Requires="v">
                <p:oleObj name="Acrobat Document" r:id="rId3" imgW="4663262" imgH="6034723" progId="AcroExch.Document.DC">
                  <p:embed/>
                </p:oleObj>
              </mc:Choice>
              <mc:Fallback>
                <p:oleObj name="Acrobat Document" r:id="rId3" imgW="4663262" imgH="6034723" progId="AcroExch.Document.DC">
                  <p:embed/>
                  <p:pic>
                    <p:nvPicPr>
                      <p:cNvPr id="4" name="Object 3">
                        <a:extLst>
                          <a:ext uri="{FF2B5EF4-FFF2-40B4-BE49-F238E27FC236}">
                            <a16:creationId xmlns:a16="http://schemas.microsoft.com/office/drawing/2014/main" id="{E799EE2E-ED8D-B891-C641-966CDB956695}"/>
                          </a:ext>
                        </a:extLst>
                      </p:cNvPr>
                      <p:cNvPicPr/>
                      <p:nvPr/>
                    </p:nvPicPr>
                    <p:blipFill>
                      <a:blip r:embed="rId4"/>
                      <a:stretch>
                        <a:fillRect/>
                      </a:stretch>
                    </p:blipFill>
                    <p:spPr>
                      <a:xfrm>
                        <a:off x="1186317" y="2144311"/>
                        <a:ext cx="4057884" cy="525162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11C9C46-5E80-D8D9-11E8-21A9FDEA295C}"/>
              </a:ext>
            </a:extLst>
          </p:cNvPr>
          <p:cNvGraphicFramePr>
            <a:graphicFrameLocks noChangeAspect="1"/>
          </p:cNvGraphicFramePr>
          <p:nvPr>
            <p:extLst>
              <p:ext uri="{D42A27DB-BD31-4B8C-83A1-F6EECF244321}">
                <p14:modId xmlns:p14="http://schemas.microsoft.com/office/powerpoint/2010/main" val="3382563088"/>
              </p:ext>
            </p:extLst>
          </p:nvPr>
        </p:nvGraphicFramePr>
        <p:xfrm>
          <a:off x="6343199" y="2144309"/>
          <a:ext cx="4057885" cy="5251625"/>
        </p:xfrm>
        <a:graphic>
          <a:graphicData uri="http://schemas.openxmlformats.org/presentationml/2006/ole">
            <mc:AlternateContent xmlns:mc="http://schemas.openxmlformats.org/markup-compatibility/2006">
              <mc:Choice xmlns:v="urn:schemas-microsoft-com:vml" Requires="v">
                <p:oleObj name="Acrobat Document" r:id="rId5" imgW="4663262" imgH="6034723" progId="AcroExch.Document.DC">
                  <p:embed/>
                </p:oleObj>
              </mc:Choice>
              <mc:Fallback>
                <p:oleObj name="Acrobat Document" r:id="rId5" imgW="4663262" imgH="6034723" progId="AcroExch.Document.DC">
                  <p:embed/>
                  <p:pic>
                    <p:nvPicPr>
                      <p:cNvPr id="5" name="Object 4">
                        <a:extLst>
                          <a:ext uri="{FF2B5EF4-FFF2-40B4-BE49-F238E27FC236}">
                            <a16:creationId xmlns:a16="http://schemas.microsoft.com/office/drawing/2014/main" id="{D11C9C46-5E80-D8D9-11E8-21A9FDEA295C}"/>
                          </a:ext>
                        </a:extLst>
                      </p:cNvPr>
                      <p:cNvPicPr/>
                      <p:nvPr/>
                    </p:nvPicPr>
                    <p:blipFill>
                      <a:blip r:embed="rId6"/>
                      <a:stretch>
                        <a:fillRect/>
                      </a:stretch>
                    </p:blipFill>
                    <p:spPr>
                      <a:xfrm>
                        <a:off x="6343199" y="2144309"/>
                        <a:ext cx="4057885" cy="5251625"/>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40BC57B-4640-9493-2461-94630497D1CD}"/>
              </a:ext>
            </a:extLst>
          </p:cNvPr>
          <p:cNvSpPr txBox="1"/>
          <p:nvPr/>
        </p:nvSpPr>
        <p:spPr>
          <a:xfrm>
            <a:off x="923015" y="715516"/>
            <a:ext cx="11181670" cy="1951303"/>
          </a:xfrm>
          <a:prstGeom prst="rect">
            <a:avLst/>
          </a:prstGeom>
          <a:noFill/>
        </p:spPr>
        <p:txBody>
          <a:bodyPr wrap="square" rtlCol="0">
            <a:spAutoFit/>
          </a:bodyPr>
          <a:lstStyle/>
          <a:p>
            <a:pPr>
              <a:lnSpc>
                <a:spcPct val="115000"/>
              </a:lnSpc>
              <a:spcAft>
                <a:spcPts val="1200"/>
              </a:spcAft>
            </a:pPr>
            <a:r>
              <a:rPr lang="en-US" sz="1800" b="1" dirty="0">
                <a:solidFill>
                  <a:srgbClr val="002060"/>
                </a:solidFill>
                <a:effectLst/>
                <a:latin typeface="Arial" panose="020B0604020202020204" pitchFamily="34" charset="0"/>
                <a:ea typeface="Aptos" panose="020B0004020202020204" pitchFamily="34" charset="0"/>
              </a:rPr>
              <a:t>How to Request, Update, or Remove Your Web UFS Access  </a:t>
            </a:r>
            <a:r>
              <a:rPr lang="en-US" sz="1800" b="1" dirty="0">
                <a:solidFill>
                  <a:srgbClr val="C00000"/>
                </a:solidFill>
                <a:effectLst/>
                <a:latin typeface="Arial" panose="020B0604020202020204" pitchFamily="34" charset="0"/>
                <a:ea typeface="Aptos" panose="020B0004020202020204" pitchFamily="34" charset="0"/>
              </a:rPr>
              <a:t>Note that this process has changed!</a:t>
            </a:r>
            <a:r>
              <a:rPr lang="en-US" sz="1800" dirty="0">
                <a:solidFill>
                  <a:srgbClr val="FF0000"/>
                </a:solidFill>
                <a:effectLst/>
                <a:latin typeface="Arial" panose="020B0604020202020204" pitchFamily="34" charset="0"/>
                <a:ea typeface="Aptos" panose="020B0004020202020204" pitchFamily="34" charset="0"/>
              </a:rPr>
              <a:t>  </a:t>
            </a:r>
            <a:r>
              <a:rPr lang="en-US" sz="1800" dirty="0">
                <a:effectLst/>
                <a:latin typeface="Arial" panose="020B0604020202020204" pitchFamily="34" charset="0"/>
                <a:ea typeface="Aptos" panose="020B0004020202020204" pitchFamily="34" charset="0"/>
              </a:rPr>
              <a:t>You will need to submit a Service Request through the </a:t>
            </a:r>
            <a:r>
              <a:rPr lang="en-US" dirty="0" err="1">
                <a:solidFill>
                  <a:srgbClr val="283897"/>
                </a:solidFill>
                <a:highlight>
                  <a:srgbClr val="FFFFFF"/>
                </a:highlight>
                <a:latin typeface="Arial" panose="020B0604020202020204" pitchFamily="34" charset="0"/>
                <a:hlinkClick r:id="rId7"/>
              </a:rPr>
              <a:t>SoUnified</a:t>
            </a:r>
            <a:r>
              <a:rPr lang="en-US" dirty="0">
                <a:solidFill>
                  <a:srgbClr val="000000"/>
                </a:solidFill>
                <a:highlight>
                  <a:srgbClr val="FFFFFF"/>
                </a:highlight>
                <a:latin typeface="Arial" panose="020B0604020202020204" pitchFamily="34" charset="0"/>
              </a:rPr>
              <a:t> </a:t>
            </a:r>
            <a:r>
              <a:rPr lang="en-US" sz="1800" dirty="0">
                <a:effectLst/>
                <a:latin typeface="Arial" panose="020B0604020202020204" pitchFamily="34" charset="0"/>
                <a:ea typeface="Aptos" panose="020B0004020202020204" pitchFamily="34" charset="0"/>
              </a:rPr>
              <a:t>Self Service Portal &gt; Virtual Helpdesk.</a:t>
            </a:r>
          </a:p>
          <a:p>
            <a:pPr>
              <a:lnSpc>
                <a:spcPct val="115000"/>
              </a:lnSpc>
              <a:spcAft>
                <a:spcPts val="1200"/>
              </a:spcAft>
            </a:pPr>
            <a:r>
              <a:rPr lang="en-US" dirty="0">
                <a:latin typeface="Arial" panose="020B0604020202020204" pitchFamily="34" charset="0"/>
                <a:ea typeface="Aptos" panose="020B0004020202020204" pitchFamily="34" charset="0"/>
              </a:rPr>
              <a:t>User Guides are posted on the UFS Launch site, UFS Support Center on </a:t>
            </a:r>
            <a:r>
              <a:rPr lang="en-US" dirty="0" err="1">
                <a:latin typeface="Arial" panose="020B0604020202020204" pitchFamily="34" charset="0"/>
                <a:ea typeface="Aptos" panose="020B0004020202020204" pitchFamily="34" charset="0"/>
              </a:rPr>
              <a:t>Sodexo_Net</a:t>
            </a:r>
            <a:r>
              <a:rPr lang="en-US" dirty="0">
                <a:latin typeface="Arial" panose="020B0604020202020204" pitchFamily="34" charset="0"/>
                <a:ea typeface="Aptos" panose="020B0004020202020204" pitchFamily="34" charset="0"/>
              </a:rPr>
              <a:t>, and </a:t>
            </a:r>
            <a:r>
              <a:rPr lang="en-US" b="0" i="0" u="none" strike="noStrike" dirty="0" err="1">
                <a:solidFill>
                  <a:srgbClr val="283897"/>
                </a:solidFill>
                <a:effectLst/>
                <a:highlight>
                  <a:srgbClr val="FFFFFF"/>
                </a:highlight>
                <a:latin typeface="Arial" panose="020B0604020202020204" pitchFamily="34" charset="0"/>
                <a:hlinkClick r:id="rId8" tooltip="open in new tab"/>
              </a:rPr>
              <a:t>SoUnified</a:t>
            </a:r>
            <a:r>
              <a:rPr lang="en-US" b="0" i="0" u="none" strike="noStrike" dirty="0">
                <a:solidFill>
                  <a:srgbClr val="283897"/>
                </a:solidFill>
                <a:effectLst/>
                <a:highlight>
                  <a:srgbClr val="FFFFFF"/>
                </a:highlight>
                <a:latin typeface="Arial" panose="020B0604020202020204" pitchFamily="34" charset="0"/>
                <a:hlinkClick r:id="rId8" tooltip="open in new tab"/>
              </a:rPr>
              <a:t> knowledgebase</a:t>
            </a:r>
            <a:r>
              <a:rPr lang="en-US" b="0" i="0" dirty="0">
                <a:solidFill>
                  <a:srgbClr val="000000"/>
                </a:solidFill>
                <a:effectLst/>
                <a:highlight>
                  <a:srgbClr val="FFFFFF"/>
                </a:highlight>
                <a:latin typeface="Arial" panose="020B0604020202020204" pitchFamily="34" charset="0"/>
              </a:rPr>
              <a:t> </a:t>
            </a:r>
          </a:p>
          <a:p>
            <a:endParaRPr lang="en-US" dirty="0"/>
          </a:p>
        </p:txBody>
      </p:sp>
    </p:spTree>
    <p:extLst>
      <p:ext uri="{BB962C8B-B14F-4D97-AF65-F5344CB8AC3E}">
        <p14:creationId xmlns:p14="http://schemas.microsoft.com/office/powerpoint/2010/main" val="204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39432" y="522564"/>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kumimoji="0" lang="en-US" sz="2400" i="0" u="none" strike="noStrike" kern="0" cap="none" spc="0" normalizeH="0" baseline="0" noProof="0" dirty="0">
                <a:ln>
                  <a:noFill/>
                </a:ln>
                <a:solidFill>
                  <a:schemeClr val="tx2"/>
                </a:solidFill>
                <a:effectLst/>
                <a:uLnTx/>
                <a:uFillTx/>
                <a:latin typeface="Arial"/>
                <a:ea typeface="+mj-ea"/>
                <a:cs typeface="+mj-cs"/>
              </a:rPr>
              <a:t>Thunderstorms &amp; Lightning</a:t>
            </a:r>
            <a:endParaRPr kumimoji="0" lang="en-US" sz="2400"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sp>
        <p:nvSpPr>
          <p:cNvPr id="3" name="Footer Placeholder 2">
            <a:extLst>
              <a:ext uri="{FF2B5EF4-FFF2-40B4-BE49-F238E27FC236}">
                <a16:creationId xmlns:a16="http://schemas.microsoft.com/office/drawing/2014/main" id="{3E2880B9-9C94-8C43-C50B-254EC4E5D1DD}"/>
              </a:ext>
            </a:extLst>
          </p:cNvPr>
          <p:cNvSpPr>
            <a:spLocks noGrp="1"/>
          </p:cNvSpPr>
          <p:nvPr>
            <p:ph type="ftr" sz="quarter" idx="67"/>
          </p:nvPr>
        </p:nvSpPr>
        <p:spPr>
          <a:xfrm>
            <a:off x="439432" y="6544557"/>
            <a:ext cx="4114800" cy="123111"/>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Arial"/>
                <a:ea typeface="+mn-ea"/>
                <a:cs typeface="+mn-cs"/>
              </a:rPr>
              <a:t>Unit Controller Call Series © Sodexo, July 2024.  All rights Reserved</a:t>
            </a:r>
            <a:endParaRPr kumimoji="0" lang="en-US" sz="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D63848CD-6D67-67A6-8548-0E41531C2D15}"/>
              </a:ext>
            </a:extLst>
          </p:cNvPr>
          <p:cNvPicPr>
            <a:picLocks noChangeAspect="1"/>
          </p:cNvPicPr>
          <p:nvPr/>
        </p:nvPicPr>
        <p:blipFill>
          <a:blip r:embed="rId3"/>
          <a:stretch>
            <a:fillRect/>
          </a:stretch>
        </p:blipFill>
        <p:spPr>
          <a:xfrm>
            <a:off x="5162210" y="2514600"/>
            <a:ext cx="3317685" cy="2738717"/>
          </a:xfrm>
          <a:prstGeom prst="rect">
            <a:avLst/>
          </a:prstGeom>
        </p:spPr>
      </p:pic>
      <p:pic>
        <p:nvPicPr>
          <p:cNvPr id="2" name="Picture 1">
            <a:extLst>
              <a:ext uri="{FF2B5EF4-FFF2-40B4-BE49-F238E27FC236}">
                <a16:creationId xmlns:a16="http://schemas.microsoft.com/office/drawing/2014/main" id="{C57BB539-C1FC-911A-FD57-12C2B3ECF5DE}"/>
              </a:ext>
            </a:extLst>
          </p:cNvPr>
          <p:cNvPicPr>
            <a:picLocks noChangeAspect="1"/>
          </p:cNvPicPr>
          <p:nvPr/>
        </p:nvPicPr>
        <p:blipFill>
          <a:blip r:embed="rId4"/>
          <a:stretch>
            <a:fillRect/>
          </a:stretch>
        </p:blipFill>
        <p:spPr>
          <a:xfrm>
            <a:off x="1634173" y="3312570"/>
            <a:ext cx="1725318" cy="1731414"/>
          </a:xfrm>
          <a:prstGeom prst="rect">
            <a:avLst/>
          </a:prstGeom>
        </p:spPr>
      </p:pic>
    </p:spTree>
    <p:extLst>
      <p:ext uri="{BB962C8B-B14F-4D97-AF65-F5344CB8AC3E}">
        <p14:creationId xmlns:p14="http://schemas.microsoft.com/office/powerpoint/2010/main" val="24855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3"/>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Demo</a:t>
            </a:r>
            <a:br>
              <a:rPr kumimoji="0" lang="en-US" sz="3600" b="1" i="0" u="none" strike="noStrike" kern="1200" cap="none" spc="0" normalizeH="0" baseline="0" noProof="0" dirty="0">
                <a:ln>
                  <a:noFill/>
                </a:ln>
                <a:solidFill>
                  <a:schemeClr val="accent1"/>
                </a:solidFill>
                <a:effectLst/>
                <a:uLnTx/>
                <a:uFillTx/>
                <a:latin typeface="+mn-lt"/>
                <a:ea typeface="+mn-ea"/>
                <a:cs typeface="+mn-cs"/>
              </a:rPr>
            </a:br>
            <a:r>
              <a:rPr kumimoji="0" lang="en-US" sz="3600" b="1" i="0" u="none" strike="noStrike" kern="1200" cap="none" spc="0" normalizeH="0" baseline="0" noProof="0" dirty="0">
                <a:ln>
                  <a:noFill/>
                </a:ln>
                <a:solidFill>
                  <a:schemeClr val="accent1"/>
                </a:solidFill>
                <a:effectLst/>
                <a:uLnTx/>
                <a:uFillTx/>
                <a:latin typeface="+mn-lt"/>
                <a:ea typeface="+mn-ea"/>
                <a:cs typeface="+mn-cs"/>
              </a:rPr>
              <a:t>IAM Form –</a:t>
            </a:r>
            <a:br>
              <a:rPr kumimoji="0" lang="en-US" sz="3600" b="1" i="0" u="none" strike="noStrike" kern="1200" cap="none" spc="0" normalizeH="0" baseline="0" noProof="0" dirty="0">
                <a:ln>
                  <a:noFill/>
                </a:ln>
                <a:solidFill>
                  <a:schemeClr val="accent1"/>
                </a:solidFill>
                <a:effectLst/>
                <a:uLnTx/>
                <a:uFillTx/>
                <a:latin typeface="+mn-lt"/>
                <a:ea typeface="+mn-ea"/>
                <a:cs typeface="+mn-cs"/>
              </a:rPr>
            </a:br>
            <a:r>
              <a:rPr kumimoji="0" lang="en-US" sz="3600" b="1" i="0" u="none" strike="noStrike" kern="1200" cap="none" spc="0" normalizeH="0" baseline="0" noProof="0" dirty="0">
                <a:ln>
                  <a:noFill/>
                </a:ln>
                <a:solidFill>
                  <a:schemeClr val="accent1"/>
                </a:solidFill>
                <a:effectLst/>
                <a:uLnTx/>
                <a:uFillTx/>
                <a:latin typeface="+mn-lt"/>
                <a:ea typeface="+mn-ea"/>
                <a:cs typeface="+mn-cs"/>
              </a:rPr>
              <a:t>Unit Financial Systems</a:t>
            </a:r>
            <a:endParaRPr kumimoji="0" lang="en-US" sz="37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July 2024.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7755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dirty="0"/>
              <a:t>Questions?</a:t>
            </a:r>
            <a:endParaRPr lang="en-US" sz="2800" noProof="0" dirty="0"/>
          </a:p>
        </p:txBody>
      </p:sp>
      <p:pic>
        <p:nvPicPr>
          <p:cNvPr id="3" name="Picture 2" descr="Best 100+ Question Pictures [HD] | Download Free Images &amp; Stock Photos on  Unsplash">
            <a:extLst>
              <a:ext uri="{FF2B5EF4-FFF2-40B4-BE49-F238E27FC236}">
                <a16:creationId xmlns:a16="http://schemas.microsoft.com/office/drawing/2014/main" id="{559E2BB0-69D6-17A7-6206-F9D97C766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74" b="15945"/>
          <a:stretch/>
        </p:blipFill>
        <p:spPr bwMode="auto">
          <a:xfrm>
            <a:off x="554493" y="1051560"/>
            <a:ext cx="10998201" cy="5212080"/>
          </a:xfrm>
          <a:prstGeom prst="rect">
            <a:avLst/>
          </a:prstGeom>
          <a:solidFill>
            <a:srgbClr val="FFFFFF"/>
          </a:solidFill>
        </p:spPr>
      </p:pic>
      <p:sp>
        <p:nvSpPr>
          <p:cNvPr id="4" name="Footer Placeholder 3">
            <a:extLst>
              <a:ext uri="{FF2B5EF4-FFF2-40B4-BE49-F238E27FC236}">
                <a16:creationId xmlns:a16="http://schemas.microsoft.com/office/drawing/2014/main" id="{E084B496-A9BF-9DDA-5C35-FDC8D662CB37}"/>
              </a:ext>
            </a:extLst>
          </p:cNvPr>
          <p:cNvSpPr>
            <a:spLocks noGrp="1"/>
          </p:cNvSpPr>
          <p:nvPr>
            <p:ph type="ftr" sz="quarter" idx="17"/>
          </p:nvPr>
        </p:nvSpPr>
        <p:spPr/>
        <p:txBody>
          <a:bodyPr/>
          <a:lstStyle/>
          <a:p>
            <a:r>
              <a:rPr lang="en-US" noProof="0"/>
              <a:t>Unit Controller Call Series © Sodexo, July 2024.  All rights Reserved</a:t>
            </a:r>
            <a:endParaRPr lang="en-US" noProof="0" dirty="0"/>
          </a:p>
        </p:txBody>
      </p:sp>
    </p:spTree>
    <p:extLst>
      <p:ext uri="{BB962C8B-B14F-4D97-AF65-F5344CB8AC3E}">
        <p14:creationId xmlns:p14="http://schemas.microsoft.com/office/powerpoint/2010/main" val="3612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9E1D-6BB0-C773-22B6-00F2D5AEF55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CE9560A-98D5-9EEA-8F55-AF63A16540C0}"/>
              </a:ext>
            </a:extLst>
          </p:cNvPr>
          <p:cNvSpPr>
            <a:spLocks noGrp="1"/>
          </p:cNvSpPr>
          <p:nvPr>
            <p:ph type="title" idx="4294967295"/>
          </p:nvPr>
        </p:nvSpPr>
        <p:spPr>
          <a:xfrm>
            <a:off x="442913" y="438150"/>
            <a:ext cx="4256087" cy="3206750"/>
          </a:xfrm>
          <a:prstGeom prst="round2SameRect">
            <a:avLst>
              <a:gd name="adj1" fmla="val 0"/>
              <a:gd name="adj2" fmla="val 12536"/>
            </a:avLst>
          </a:prstGeom>
          <a:blipFill>
            <a:blip r:embed="rId3"/>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Autofit/>
          </a:body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accent1"/>
                </a:solidFill>
                <a:effectLst/>
                <a:uLnTx/>
                <a:uFillTx/>
                <a:latin typeface="+mn-lt"/>
                <a:ea typeface="+mn-ea"/>
                <a:cs typeface="+mn-cs"/>
              </a:rPr>
              <a:t>Stars of Finance</a:t>
            </a:r>
            <a:endParaRPr kumimoji="0" lang="en-US" sz="3700" b="1"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7BB674C4-C1D4-E705-70B3-2B4D76947EFF}"/>
              </a:ext>
            </a:extLst>
          </p:cNvPr>
          <p:cNvSpPr>
            <a:spLocks noGrp="1"/>
          </p:cNvSpPr>
          <p:nvPr>
            <p:ph type="ftr" sz="quarter" idx="6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prstClr val="white"/>
                </a:solidFill>
                <a:effectLst/>
                <a:uLnTx/>
                <a:uFillTx/>
                <a:latin typeface="Arial" panose="020B0604020202020204"/>
                <a:ea typeface="+mn-ea"/>
                <a:cs typeface="+mn-cs"/>
              </a:rPr>
              <a:t>Unit Controller Call Series © Sodexo, July 2024.  All rights Reserved</a:t>
            </a:r>
            <a:endParaRPr kumimoji="0" lang="en-US" sz="75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9229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blurry image of stars&#10;&#10;Description automatically generated">
            <a:extLst>
              <a:ext uri="{FF2B5EF4-FFF2-40B4-BE49-F238E27FC236}">
                <a16:creationId xmlns:a16="http://schemas.microsoft.com/office/drawing/2014/main" id="{A26F0258-7783-A2A2-0A37-B91E255E4177}"/>
              </a:ext>
            </a:extLst>
          </p:cNvPr>
          <p:cNvPicPr>
            <a:picLocks noChangeAspect="1"/>
          </p:cNvPicPr>
          <p:nvPr/>
        </p:nvPicPr>
        <p:blipFill rotWithShape="1">
          <a:blip r:embed="rId2">
            <a:extLst>
              <a:ext uri="{28A0092B-C50C-407E-A947-70E740481C1C}">
                <a14:useLocalDpi xmlns:a14="http://schemas.microsoft.com/office/drawing/2010/main" val="0"/>
              </a:ext>
            </a:extLst>
          </a:blip>
          <a:srcRect r="23600"/>
          <a:stretch/>
        </p:blipFill>
        <p:spPr>
          <a:xfrm>
            <a:off x="-1" y="0"/>
            <a:ext cx="12192001" cy="6858000"/>
          </a:xfrm>
          <a:prstGeom prst="rect">
            <a:avLst/>
          </a:prstGeom>
        </p:spPr>
      </p:pic>
      <p:sp>
        <p:nvSpPr>
          <p:cNvPr id="9" name="Subtitle 2">
            <a:extLst>
              <a:ext uri="{FF2B5EF4-FFF2-40B4-BE49-F238E27FC236}">
                <a16:creationId xmlns:a16="http://schemas.microsoft.com/office/drawing/2014/main" id="{FFE93A0C-A399-F35E-3FFF-A0CEDB3A9DEE}"/>
              </a:ext>
            </a:extLst>
          </p:cNvPr>
          <p:cNvSpPr txBox="1">
            <a:spLocks/>
          </p:cNvSpPr>
          <p:nvPr/>
        </p:nvSpPr>
        <p:spPr>
          <a:xfrm>
            <a:off x="531901" y="972879"/>
            <a:ext cx="11489704" cy="794707"/>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199CD8"/>
              </a:buClr>
              <a:buSzPct val="115000"/>
              <a:buFont typeface="Arial"/>
              <a:buNone/>
              <a:tabLst/>
              <a:defRPr/>
            </a:pPr>
            <a:r>
              <a:rPr kumimoji="0" lang="en-US" sz="2400" b="1" i="0" u="none" strike="noStrike" kern="1200" cap="none" spc="0" normalizeH="0" baseline="0" noProof="0" dirty="0">
                <a:ln>
                  <a:noFill/>
                </a:ln>
                <a:solidFill>
                  <a:srgbClr val="283897"/>
                </a:solidFill>
                <a:effectLst/>
                <a:uLnTx/>
                <a:uFillTx/>
                <a:latin typeface="Arial" panose="020B0604020202020204"/>
                <a:ea typeface="+mn-ea"/>
                <a:cs typeface="+mn-cs"/>
              </a:rPr>
              <a:t>Our 2023 Stars of Finance Winners Celebrating With </a:t>
            </a:r>
          </a:p>
          <a:p>
            <a:pPr marL="0" marR="0" lvl="0" indent="0" algn="ctr" defTabSz="457200" rtl="0" eaLnBrk="1" fontAlgn="auto" latinLnBrk="0" hangingPunct="1">
              <a:lnSpc>
                <a:spcPct val="100000"/>
              </a:lnSpc>
              <a:spcBef>
                <a:spcPts val="0"/>
              </a:spcBef>
              <a:spcAft>
                <a:spcPts val="0"/>
              </a:spcAft>
              <a:buClr>
                <a:srgbClr val="199CD8"/>
              </a:buClr>
              <a:buSzPct val="115000"/>
              <a:buFont typeface="Arial"/>
              <a:buNone/>
              <a:tabLst/>
              <a:defRPr/>
            </a:pPr>
            <a:r>
              <a:rPr kumimoji="0" lang="en-US" sz="2400" b="1" i="0" u="none" strike="noStrike" kern="1200" cap="none" spc="0" normalizeH="0" baseline="0" noProof="0" dirty="0">
                <a:ln>
                  <a:noFill/>
                </a:ln>
                <a:solidFill>
                  <a:srgbClr val="283897"/>
                </a:solidFill>
                <a:effectLst/>
                <a:uLnTx/>
                <a:uFillTx/>
                <a:latin typeface="Arial" panose="020B0604020202020204"/>
                <a:ea typeface="+mn-ea"/>
                <a:cs typeface="+mn-cs"/>
              </a:rPr>
              <a:t>the NorAm Finance Leadership Team</a:t>
            </a:r>
          </a:p>
        </p:txBody>
      </p:sp>
      <p:sp>
        <p:nvSpPr>
          <p:cNvPr id="10" name="Slide Number Placeholder 3">
            <a:extLst>
              <a:ext uri="{FF2B5EF4-FFF2-40B4-BE49-F238E27FC236}">
                <a16:creationId xmlns:a16="http://schemas.microsoft.com/office/drawing/2014/main" id="{696D3076-197C-C5F0-3A3B-4FE945FDBA25}"/>
              </a:ext>
            </a:extLst>
          </p:cNvPr>
          <p:cNvSpPr txBox="1">
            <a:spLocks/>
          </p:cNvSpPr>
          <p:nvPr/>
        </p:nvSpPr>
        <p:spPr>
          <a:xfrm>
            <a:off x="260536" y="6621172"/>
            <a:ext cx="542727" cy="107722"/>
          </a:xfrm>
          <a:prstGeom prst="rect">
            <a:avLst/>
          </a:prstGeom>
        </p:spPr>
        <p:txBody>
          <a:bodyPr vert="horz" lIns="0" tIns="0" rIns="0" bIns="0" rtlCol="0" anchor="ctr">
            <a:noAutofit/>
          </a:bodyPr>
          <a:lstStyle>
            <a:defPPr>
              <a:defRPr lang="en-US"/>
            </a:defPPr>
            <a:lvl1pPr marL="0" algn="ctr" defTabSz="914400" rtl="0" eaLnBrk="1" latinLnBrk="0" hangingPunct="1">
              <a:defRPr sz="700" b="0" kern="1200">
                <a:solidFill>
                  <a:srgbClr val="2A295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D106B86-2C1D-4C37-AAEC-BECB664F03FD}" type="slidenum">
              <a:rPr kumimoji="0" lang="en-GB" sz="700" b="0" i="0" u="none" strike="noStrike" kern="1200" cap="none" spc="0" normalizeH="0" baseline="0" noProof="0" smtClean="0">
                <a:ln>
                  <a:noFill/>
                </a:ln>
                <a:solidFill>
                  <a:srgbClr val="2A295C"/>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GB" sz="700" b="0" i="0" u="none" strike="noStrike" kern="1200" cap="none" spc="0" normalizeH="0" baseline="0" noProof="0" dirty="0">
              <a:ln>
                <a:noFill/>
              </a:ln>
              <a:solidFill>
                <a:srgbClr val="2A295C"/>
              </a:solidFill>
              <a:effectLst/>
              <a:uLnTx/>
              <a:uFillTx/>
              <a:latin typeface="Arial" panose="020B0604020202020204"/>
              <a:ea typeface="+mn-ea"/>
              <a:cs typeface="+mn-cs"/>
            </a:endParaRPr>
          </a:p>
        </p:txBody>
      </p:sp>
      <p:pic>
        <p:nvPicPr>
          <p:cNvPr id="11" name="Picture 10" descr="StarsofFinanceWinners-25">
            <a:extLst>
              <a:ext uri="{FF2B5EF4-FFF2-40B4-BE49-F238E27FC236}">
                <a16:creationId xmlns:a16="http://schemas.microsoft.com/office/drawing/2014/main" id="{655E94F3-3076-0BB3-89FC-FBEC7DA30288}"/>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2076892" y="867460"/>
            <a:ext cx="8229600" cy="5486400"/>
          </a:xfrm>
          <a:prstGeom prst="rect">
            <a:avLst/>
          </a:prstGeom>
          <a:ln>
            <a:noFill/>
          </a:ln>
          <a:effectLst>
            <a:outerShdw blurRad="190500" algn="tl" rotWithShape="0">
              <a:srgbClr val="000000">
                <a:alpha val="70000"/>
              </a:srgbClr>
            </a:outerShdw>
          </a:effectLst>
        </p:spPr>
      </p:pic>
      <p:sp>
        <p:nvSpPr>
          <p:cNvPr id="12" name="Subtitle 2">
            <a:extLst>
              <a:ext uri="{FF2B5EF4-FFF2-40B4-BE49-F238E27FC236}">
                <a16:creationId xmlns:a16="http://schemas.microsoft.com/office/drawing/2014/main" id="{FBA3C1F1-C4F6-FB53-0349-056C10469CD4}"/>
              </a:ext>
            </a:extLst>
          </p:cNvPr>
          <p:cNvSpPr txBox="1">
            <a:spLocks/>
          </p:cNvSpPr>
          <p:nvPr/>
        </p:nvSpPr>
        <p:spPr>
          <a:xfrm>
            <a:off x="531900" y="1345022"/>
            <a:ext cx="11489704" cy="794707"/>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199CD8"/>
              </a:buClr>
              <a:buSzPct val="115000"/>
              <a:buFont typeface="Arial"/>
              <a:buNone/>
              <a:tabLst/>
              <a:defRPr/>
            </a:pPr>
            <a:r>
              <a:rPr kumimoji="0" lang="en-US" sz="2400" b="1" i="0" u="none" strike="noStrike" kern="1200" cap="none" spc="0" normalizeH="0" baseline="0" noProof="0" dirty="0">
                <a:ln>
                  <a:noFill/>
                </a:ln>
                <a:solidFill>
                  <a:srgbClr val="283897"/>
                </a:solidFill>
                <a:effectLst/>
                <a:uLnTx/>
                <a:uFillTx/>
                <a:latin typeface="Arial" panose="020B0604020202020204"/>
                <a:ea typeface="+mn-ea"/>
                <a:cs typeface="+mn-cs"/>
              </a:rPr>
              <a:t>Our 2023 Stars of Finance Winners Celebrating With </a:t>
            </a:r>
          </a:p>
          <a:p>
            <a:pPr marL="0" marR="0" lvl="0" indent="0" algn="ctr" defTabSz="457200" rtl="0" eaLnBrk="1" fontAlgn="auto" latinLnBrk="0" hangingPunct="1">
              <a:lnSpc>
                <a:spcPct val="100000"/>
              </a:lnSpc>
              <a:spcBef>
                <a:spcPts val="0"/>
              </a:spcBef>
              <a:spcAft>
                <a:spcPts val="0"/>
              </a:spcAft>
              <a:buClr>
                <a:srgbClr val="199CD8"/>
              </a:buClr>
              <a:buSzPct val="115000"/>
              <a:buFont typeface="Arial"/>
              <a:buNone/>
              <a:tabLst/>
              <a:defRPr/>
            </a:pPr>
            <a:r>
              <a:rPr kumimoji="0" lang="en-US" sz="2400" b="1" i="0" u="none" strike="noStrike" kern="1200" cap="none" spc="0" normalizeH="0" baseline="0" noProof="0" dirty="0">
                <a:ln>
                  <a:noFill/>
                </a:ln>
                <a:solidFill>
                  <a:srgbClr val="283897"/>
                </a:solidFill>
                <a:effectLst/>
                <a:uLnTx/>
                <a:uFillTx/>
                <a:latin typeface="Arial" panose="020B0604020202020204"/>
                <a:ea typeface="+mn-ea"/>
                <a:cs typeface="+mn-cs"/>
              </a:rPr>
              <a:t>the NorAm Finance Leadership Team</a:t>
            </a:r>
          </a:p>
        </p:txBody>
      </p:sp>
      <p:sp>
        <p:nvSpPr>
          <p:cNvPr id="2" name="Footer Placeholder 1">
            <a:extLst>
              <a:ext uri="{FF2B5EF4-FFF2-40B4-BE49-F238E27FC236}">
                <a16:creationId xmlns:a16="http://schemas.microsoft.com/office/drawing/2014/main" id="{B1469E7B-5CBB-8E5E-B7F4-D8E4A0D7B089}"/>
              </a:ext>
            </a:extLst>
          </p:cNvPr>
          <p:cNvSpPr>
            <a:spLocks noGrp="1"/>
          </p:cNvSpPr>
          <p:nvPr>
            <p:ph type="ftr" sz="quarter" idx="10"/>
          </p:nvPr>
        </p:nvSpPr>
        <p:spPr/>
        <p:txBody>
          <a:bodyPr/>
          <a:lstStyle/>
          <a:p>
            <a:r>
              <a:rPr lang="en-US"/>
              <a:t>Unit Controller Call Series © Sodexo, July 2024.  All rights Reserved</a:t>
            </a:r>
            <a:endParaRPr lang="en-GB" dirty="0"/>
          </a:p>
        </p:txBody>
      </p:sp>
    </p:spTree>
    <p:extLst>
      <p:ext uri="{BB962C8B-B14F-4D97-AF65-F5344CB8AC3E}">
        <p14:creationId xmlns:p14="http://schemas.microsoft.com/office/powerpoint/2010/main" val="21360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76BEBA-E059-E4CD-DFE7-3AC7A008E5B2}"/>
              </a:ext>
            </a:extLst>
          </p:cNvPr>
          <p:cNvSpPr txBox="1"/>
          <p:nvPr/>
        </p:nvSpPr>
        <p:spPr>
          <a:xfrm>
            <a:off x="5824637" y="2511946"/>
            <a:ext cx="5930588" cy="2454839"/>
          </a:xfrm>
          <a:prstGeom prst="rect">
            <a:avLst/>
          </a:prstGeom>
          <a:noFill/>
        </p:spPr>
        <p:txBody>
          <a:bodyPr wrap="square">
            <a:spAutoFit/>
          </a:bodyPr>
          <a:lstStyle/>
          <a:p>
            <a:pPr marL="227013" marR="0" lvl="0" indent="-227013" algn="l" defTabSz="914400" rtl="0" eaLnBrk="1" fontAlgn="auto" latinLnBrk="0" hangingPunct="1">
              <a:lnSpc>
                <a:spcPct val="115000"/>
              </a:lnSpc>
              <a:spcBef>
                <a:spcPts val="0"/>
              </a:spcBef>
              <a:spcAft>
                <a:spcPts val="1200"/>
              </a:spcAft>
              <a:buClr>
                <a:srgbClr val="915FC8">
                  <a:lumMod val="75000"/>
                </a:srgbClr>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Finance Professional of the Year (individual)</a:t>
            </a:r>
            <a:endParaRPr kumimoji="0" lang="en-US" sz="1800" b="0" i="0" u="none"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endParaRPr>
          </a:p>
          <a:p>
            <a:pPr marL="227013" marR="0" lvl="0" indent="-227013" algn="l" defTabSz="914400" rtl="0" eaLnBrk="1" fontAlgn="auto" latinLnBrk="0" hangingPunct="1">
              <a:lnSpc>
                <a:spcPct val="115000"/>
              </a:lnSpc>
              <a:spcBef>
                <a:spcPts val="0"/>
              </a:spcBef>
              <a:spcAft>
                <a:spcPts val="1200"/>
              </a:spcAft>
              <a:buClr>
                <a:srgbClr val="915FC8">
                  <a:lumMod val="75000"/>
                </a:srgbClr>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Unit Controller of the Year (individual)</a:t>
            </a:r>
            <a:endParaRPr kumimoji="0" lang="en-US" sz="1800" b="0" i="0" u="none"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endParaRPr>
          </a:p>
          <a:p>
            <a:pPr marL="227013" marR="0" lvl="0" indent="-227013" algn="l" defTabSz="914400" rtl="0" eaLnBrk="1" fontAlgn="auto" latinLnBrk="0" hangingPunct="1">
              <a:lnSpc>
                <a:spcPct val="115000"/>
              </a:lnSpc>
              <a:spcBef>
                <a:spcPts val="0"/>
              </a:spcBef>
              <a:spcAft>
                <a:spcPts val="1200"/>
              </a:spcAft>
              <a:buClr>
                <a:srgbClr val="915FC8">
                  <a:lumMod val="75000"/>
                </a:srgbClr>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Operations Excellence (individual or team)</a:t>
            </a:r>
            <a:endParaRPr kumimoji="0" lang="en-US" sz="1800" b="0" i="0" u="none"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endParaRPr>
          </a:p>
          <a:p>
            <a:pPr marL="227013" marR="0" lvl="0" indent="-227013" algn="l" defTabSz="914400" rtl="0" eaLnBrk="1" fontAlgn="auto" latinLnBrk="0" hangingPunct="1">
              <a:lnSpc>
                <a:spcPct val="115000"/>
              </a:lnSpc>
              <a:spcBef>
                <a:spcPts val="0"/>
              </a:spcBef>
              <a:spcAft>
                <a:spcPts val="1200"/>
              </a:spcAft>
              <a:buClr>
                <a:srgbClr val="915FC8">
                  <a:lumMod val="75000"/>
                </a:srgbClr>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Finance for Growth (individual or team)</a:t>
            </a:r>
            <a:endParaRPr kumimoji="0" lang="en-US" sz="1800" b="0" i="0" u="none"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endParaRPr>
          </a:p>
          <a:p>
            <a:pPr marL="227013" marR="0" lvl="0" indent="-227013" algn="l" defTabSz="914400" rtl="0" eaLnBrk="1" fontAlgn="auto" latinLnBrk="0" hangingPunct="1">
              <a:lnSpc>
                <a:spcPct val="115000"/>
              </a:lnSpc>
              <a:spcBef>
                <a:spcPts val="0"/>
              </a:spcBef>
              <a:spcAft>
                <a:spcPts val="1200"/>
              </a:spcAft>
              <a:buClr>
                <a:srgbClr val="915FC8">
                  <a:lumMod val="75000"/>
                </a:srgbClr>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Process Improvement (individual or team)</a:t>
            </a:r>
            <a:endParaRPr kumimoji="0" lang="en-US" sz="1800" b="0" i="0" u="none"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ACDDDF3F-0E1F-134E-5A58-558CC9677D39}"/>
              </a:ext>
            </a:extLst>
          </p:cNvPr>
          <p:cNvSpPr txBox="1"/>
          <p:nvPr/>
        </p:nvSpPr>
        <p:spPr>
          <a:xfrm>
            <a:off x="202731" y="1981191"/>
            <a:ext cx="5269583" cy="463947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Our finance professionals make amazing contributions every day!</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 </a:t>
            </a:r>
            <a:endParaRPr kumimoji="0" lang="en-US" sz="1800" b="0" i="0" u="none"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Show your appreciation for our Finance professionals who have gone above and beyond by nominating one or more of them for a Stars of Finance award.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Every nominee will be notified, so even those who do not ultimately win an award will know their contributions were recognized.  </a:t>
            </a: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Nominations open through </a:t>
            </a:r>
            <a:r>
              <a:rPr kumimoji="0" lang="en-US" sz="2000" b="1"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August 31</a:t>
            </a:r>
            <a:r>
              <a:rPr kumimoji="0" lang="en-US" sz="2000" b="1" i="0" u="none" strike="noStrike" kern="1200" cap="none" spc="0" normalizeH="0" baseline="30000" noProof="0" dirty="0">
                <a:ln>
                  <a:noFill/>
                </a:ln>
                <a:solidFill>
                  <a:srgbClr val="283897"/>
                </a:solidFill>
                <a:effectLst/>
                <a:uLnTx/>
                <a:uFillTx/>
                <a:latin typeface="Arial" panose="020B0604020202020204" pitchFamily="34" charset="0"/>
                <a:ea typeface="Calibri" panose="020F0502020204030204" pitchFamily="34" charset="0"/>
                <a:cs typeface="+mn-cs"/>
              </a:rPr>
              <a:t>st</a:t>
            </a:r>
            <a:r>
              <a:rPr kumimoji="0" lang="en-US" sz="2000" b="0" i="0" u="none" strike="noStrike" kern="1200" cap="none" spc="0" normalizeH="0" baseline="0" noProof="0" dirty="0">
                <a:ln>
                  <a:noFill/>
                </a:ln>
                <a:solidFill>
                  <a:srgbClr val="283897"/>
                </a:solidFill>
                <a:effectLst/>
                <a:uLnTx/>
                <a:uFillTx/>
                <a:latin typeface="Arial" panose="020B0604020202020204" pitchFamily="34" charset="0"/>
                <a:ea typeface="Calibri" panose="020F0502020204030204" pitchFamily="34" charset="0"/>
                <a:cs typeface="+mn-cs"/>
              </a:rPr>
              <a:t>.</a:t>
            </a:r>
            <a:endParaRPr kumimoji="0" lang="en-US" sz="1800" b="0" i="0" u="none" strike="noStrike" kern="1200" cap="none" spc="0" normalizeH="0" baseline="0" noProof="0" dirty="0">
              <a:ln>
                <a:noFill/>
              </a:ln>
              <a:solidFill>
                <a:srgbClr val="283897"/>
              </a:solidFill>
              <a:effectLst/>
              <a:uLnTx/>
              <a:uFillTx/>
              <a:latin typeface="Calibri" panose="020F0502020204030204" pitchFamily="34" charset="0"/>
              <a:ea typeface="Calibri" panose="020F0502020204030204" pitchFamily="34" charset="0"/>
              <a:cs typeface="+mn-cs"/>
            </a:endParaRPr>
          </a:p>
        </p:txBody>
      </p:sp>
      <p:pic>
        <p:nvPicPr>
          <p:cNvPr id="16" name="Picture 15">
            <a:extLst>
              <a:ext uri="{FF2B5EF4-FFF2-40B4-BE49-F238E27FC236}">
                <a16:creationId xmlns:a16="http://schemas.microsoft.com/office/drawing/2014/main" id="{91E9ADFF-CB9F-36A9-83B0-E728ACDB9726}"/>
              </a:ext>
            </a:extLst>
          </p:cNvPr>
          <p:cNvPicPr>
            <a:picLocks noChangeAspect="1"/>
          </p:cNvPicPr>
          <p:nvPr/>
        </p:nvPicPr>
        <p:blipFill>
          <a:blip r:embed="rId3"/>
          <a:stretch>
            <a:fillRect/>
          </a:stretch>
        </p:blipFill>
        <p:spPr>
          <a:xfrm>
            <a:off x="5589755" y="1981191"/>
            <a:ext cx="6309907" cy="749873"/>
          </a:xfrm>
          <a:prstGeom prst="rect">
            <a:avLst/>
          </a:prstGeom>
        </p:spPr>
      </p:pic>
      <p:pic>
        <p:nvPicPr>
          <p:cNvPr id="17" name="Picture 16">
            <a:extLst>
              <a:ext uri="{FF2B5EF4-FFF2-40B4-BE49-F238E27FC236}">
                <a16:creationId xmlns:a16="http://schemas.microsoft.com/office/drawing/2014/main" id="{465455F1-DC5F-DA6A-4277-66A0FECC92D4}"/>
              </a:ext>
            </a:extLst>
          </p:cNvPr>
          <p:cNvPicPr>
            <a:picLocks noChangeAspect="1"/>
          </p:cNvPicPr>
          <p:nvPr/>
        </p:nvPicPr>
        <p:blipFill>
          <a:blip r:embed="rId4"/>
          <a:stretch>
            <a:fillRect/>
          </a:stretch>
        </p:blipFill>
        <p:spPr>
          <a:xfrm>
            <a:off x="5589755" y="5189212"/>
            <a:ext cx="6309907" cy="749873"/>
          </a:xfrm>
          <a:prstGeom prst="rect">
            <a:avLst/>
          </a:prstGeom>
        </p:spPr>
      </p:pic>
      <p:sp>
        <p:nvSpPr>
          <p:cNvPr id="19" name="TextBox 18">
            <a:extLst>
              <a:ext uri="{FF2B5EF4-FFF2-40B4-BE49-F238E27FC236}">
                <a16:creationId xmlns:a16="http://schemas.microsoft.com/office/drawing/2014/main" id="{028AA741-BD72-15B3-8DE6-FE05E9FF3E1F}"/>
              </a:ext>
            </a:extLst>
          </p:cNvPr>
          <p:cNvSpPr txBox="1"/>
          <p:nvPr/>
        </p:nvSpPr>
        <p:spPr>
          <a:xfrm>
            <a:off x="5824637" y="5774300"/>
            <a:ext cx="6315958" cy="416204"/>
          </a:xfrm>
          <a:prstGeom prst="rect">
            <a:avLst/>
          </a:prstGeom>
          <a:noFill/>
        </p:spPr>
        <p:txBody>
          <a:bodyPr wrap="square">
            <a:spAutoFit/>
          </a:bodyPr>
          <a:lstStyle/>
          <a:p>
            <a:pPr marL="227013" marR="0" lvl="0" indent="-227013" algn="l" defTabSz="914400" rtl="0" eaLnBrk="1" fontAlgn="auto" latinLnBrk="0" hangingPunct="1">
              <a:lnSpc>
                <a:spcPct val="115000"/>
              </a:lnSpc>
              <a:spcBef>
                <a:spcPts val="0"/>
              </a:spcBef>
              <a:spcAft>
                <a:spcPts val="1200"/>
              </a:spcAft>
              <a:buClr>
                <a:srgbClr val="915FC8">
                  <a:lumMod val="75000"/>
                </a:srgbClr>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283897"/>
                </a:solidFill>
                <a:effectLst/>
                <a:uLnTx/>
                <a:uFillTx/>
                <a:latin typeface="Arial" panose="020B0604020202020204" pitchFamily="34" charset="0"/>
                <a:ea typeface="+mn-ea"/>
                <a:cs typeface="+mn-cs"/>
              </a:rPr>
              <a:t>Visit the Stars of Finance page on Sodexo_Net</a:t>
            </a:r>
          </a:p>
        </p:txBody>
      </p:sp>
      <p:grpSp>
        <p:nvGrpSpPr>
          <p:cNvPr id="21" name="Group 20">
            <a:extLst>
              <a:ext uri="{FF2B5EF4-FFF2-40B4-BE49-F238E27FC236}">
                <a16:creationId xmlns:a16="http://schemas.microsoft.com/office/drawing/2014/main" id="{D29B8580-C7C6-0880-CFD2-6D9723ACD447}"/>
              </a:ext>
            </a:extLst>
          </p:cNvPr>
          <p:cNvGrpSpPr/>
          <p:nvPr/>
        </p:nvGrpSpPr>
        <p:grpSpPr>
          <a:xfrm>
            <a:off x="0" y="0"/>
            <a:ext cx="12192000" cy="1950720"/>
            <a:chOff x="0" y="0"/>
            <a:chExt cx="12192000" cy="1950720"/>
          </a:xfrm>
        </p:grpSpPr>
        <p:pic>
          <p:nvPicPr>
            <p:cNvPr id="7" name="Picture 6" descr="A group of stars in the sky&#10;&#10;Description automatically generated">
              <a:extLst>
                <a:ext uri="{FF2B5EF4-FFF2-40B4-BE49-F238E27FC236}">
                  <a16:creationId xmlns:a16="http://schemas.microsoft.com/office/drawing/2014/main" id="{2BD2B7DA-2E63-B607-A36C-376D9D1F7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1950720"/>
            </a:xfrm>
            <a:prstGeom prst="rect">
              <a:avLst/>
            </a:prstGeom>
          </p:spPr>
        </p:pic>
        <p:pic>
          <p:nvPicPr>
            <p:cNvPr id="20" name="Picture 19">
              <a:extLst>
                <a:ext uri="{FF2B5EF4-FFF2-40B4-BE49-F238E27FC236}">
                  <a16:creationId xmlns:a16="http://schemas.microsoft.com/office/drawing/2014/main" id="{68EE24B5-B5EF-79F7-E642-3F6F1330C63C}"/>
                </a:ext>
              </a:extLst>
            </p:cNvPr>
            <p:cNvPicPr>
              <a:picLocks noChangeAspect="1"/>
            </p:cNvPicPr>
            <p:nvPr/>
          </p:nvPicPr>
          <p:blipFill rotWithShape="1">
            <a:blip r:embed="rId6"/>
            <a:srcRect r="7534"/>
            <a:stretch/>
          </p:blipFill>
          <p:spPr>
            <a:xfrm>
              <a:off x="7067788" y="463251"/>
              <a:ext cx="5124212" cy="1024217"/>
            </a:xfrm>
            <a:prstGeom prst="rect">
              <a:avLst/>
            </a:prstGeom>
          </p:spPr>
        </p:pic>
      </p:grpSp>
      <p:sp>
        <p:nvSpPr>
          <p:cNvPr id="2" name="Footer Placeholder 1">
            <a:extLst>
              <a:ext uri="{FF2B5EF4-FFF2-40B4-BE49-F238E27FC236}">
                <a16:creationId xmlns:a16="http://schemas.microsoft.com/office/drawing/2014/main" id="{83F048A6-423D-A357-59D2-1494A189D60E}"/>
              </a:ext>
            </a:extLst>
          </p:cNvPr>
          <p:cNvSpPr>
            <a:spLocks noGrp="1"/>
          </p:cNvSpPr>
          <p:nvPr>
            <p:ph type="ftr" sz="quarter" idx="10"/>
          </p:nvPr>
        </p:nvSpPr>
        <p:spPr/>
        <p:txBody>
          <a:bodyPr/>
          <a:lstStyle/>
          <a:p>
            <a:r>
              <a:rPr lang="en-US"/>
              <a:t>Unit Controller Call Series © Sodexo, July 2024.  All rights Reserved</a:t>
            </a:r>
            <a:endParaRPr lang="en-GB" dirty="0"/>
          </a:p>
        </p:txBody>
      </p:sp>
    </p:spTree>
    <p:extLst>
      <p:ext uri="{BB962C8B-B14F-4D97-AF65-F5344CB8AC3E}">
        <p14:creationId xmlns:p14="http://schemas.microsoft.com/office/powerpoint/2010/main" val="2078864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5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60C379-D90D-AF49-6850-73D57E336050}"/>
              </a:ext>
            </a:extLst>
          </p:cNvPr>
          <p:cNvSpPr txBox="1"/>
          <p:nvPr/>
        </p:nvSpPr>
        <p:spPr>
          <a:xfrm>
            <a:off x="247688" y="914400"/>
            <a:ext cx="11696624"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Know your area’s risk for thunderstorms. In most places they can occur year-round at any hour.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Thunderstorms are dangerous storms that include lightning and can create or cause: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Powerful winds over 50 mph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Hail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Flash flooding and/or tornadoes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B1B"/>
                </a:solidFill>
                <a:effectLst/>
                <a:uLnTx/>
                <a:uFillTx/>
                <a:latin typeface="Source Sans Pro Web"/>
                <a:ea typeface="+mn-ea"/>
                <a:cs typeface="+mn-cs"/>
              </a:rPr>
              <a:t>If you are under a thunderstorm warning: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When thunder roars, go indoors! Move from outdoors into a building or car with a roof.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Pay attention to alerts and warnings.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Avoid using electronic devices connected to an electrical outlet.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Avoid running water.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Turn Around. Don’t Drown! Do not drive through flooded roadways. Just six inches of fast-moving water can knock you down, and one foot of moving water can sweep your vehicle away.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Pay attention to authorities and weather forecasts for information on whether it is safe to go outside and instructions regarding potential flash flooding.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Watch for fallen power lines and trees. Report them immediately.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12121"/>
                </a:solidFill>
                <a:effectLst/>
                <a:uLnTx/>
                <a:uFillTx/>
                <a:latin typeface="Arial" panose="020B0604020202020204" pitchFamily="34" charset="0"/>
                <a:ea typeface="+mn-ea"/>
                <a:cs typeface="Arial" panose="020B0604020202020204" pitchFamily="34" charset="0"/>
              </a:rPr>
              <a:t>For more information, visit: </a:t>
            </a:r>
            <a:r>
              <a:rPr kumimoji="0" lang="en-US" sz="1800" b="0" i="0" u="sng" strike="noStrike" kern="1200" cap="none" spc="0" normalizeH="0" baseline="0" noProof="0" dirty="0">
                <a:ln>
                  <a:noFill/>
                </a:ln>
                <a:solidFill>
                  <a:srgbClr val="005A9E"/>
                </a:solidFill>
                <a:effectLst/>
                <a:uLnTx/>
                <a:uFillTx/>
                <a:latin typeface="Arial" panose="020B0604020202020204" pitchFamily="34" charset="0"/>
                <a:ea typeface="+mn-ea"/>
                <a:cs typeface="Arial" panose="020B0604020202020204" pitchFamily="34" charset="0"/>
                <a:hlinkClick r:id="rId3" tooltip="https://www.ready.gov/thunderstorms-lightning"/>
              </a:rPr>
              <a:t>Thunderstorms &amp; Lightning | Ready.gov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BC8EFB33-AF08-3F84-80C1-5E0AB7F6DE9D}"/>
              </a:ext>
            </a:extLst>
          </p:cNvPr>
          <p:cNvSpPr txBox="1">
            <a:spLocks/>
          </p:cNvSpPr>
          <p:nvPr/>
        </p:nvSpPr>
        <p:spPr bwMode="gray">
          <a:xfrm rot="5400000">
            <a:off x="5820455" y="-5347262"/>
            <a:ext cx="551090" cy="11696624"/>
          </a:xfrm>
          <a:prstGeom prst="rect">
            <a:avLst/>
          </a:prstGeom>
          <a:solidFill>
            <a:srgbClr val="FF0000"/>
          </a:solidFill>
          <a:ln>
            <a:noFill/>
          </a:ln>
          <a:effectLst/>
        </p:spPr>
        <p:txBody>
          <a:bodyPr vert="vert270" wrap="square" lIns="108000" tIns="126000" rIns="72000" bIns="90000" numCol="1" anchor="t" anchorCtr="0" compatLnSpc="1">
            <a:prstTxWarp prst="textNoShape">
              <a:avLst/>
            </a:prstTxWarp>
            <a:spAutoFit/>
          </a:bodyPr>
          <a:lstStyle>
            <a:lvl1pPr algn="l" rtl="0" eaLnBrk="1" fontAlgn="base" hangingPunct="1">
              <a:lnSpc>
                <a:spcPct val="90000"/>
              </a:lnSpc>
              <a:spcBef>
                <a:spcPct val="0"/>
              </a:spcBef>
              <a:spcAft>
                <a:spcPct val="0"/>
              </a:spcAft>
              <a:defRPr lang="fr-FR" sz="2400" dirty="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j-ea"/>
                <a:cs typeface="+mj-cs"/>
              </a:rPr>
              <a:t>Stay Safe During Thunderstorms &amp; Lightning</a:t>
            </a:r>
          </a:p>
        </p:txBody>
      </p:sp>
      <p:pic>
        <p:nvPicPr>
          <p:cNvPr id="4" name="Picture 3">
            <a:extLst>
              <a:ext uri="{FF2B5EF4-FFF2-40B4-BE49-F238E27FC236}">
                <a16:creationId xmlns:a16="http://schemas.microsoft.com/office/drawing/2014/main" id="{1102A155-1B69-4DE2-93C2-35E93FF164D9}"/>
              </a:ext>
            </a:extLst>
          </p:cNvPr>
          <p:cNvPicPr>
            <a:picLocks noChangeAspect="1"/>
          </p:cNvPicPr>
          <p:nvPr/>
        </p:nvPicPr>
        <p:blipFill>
          <a:blip r:embed="rId4"/>
          <a:stretch>
            <a:fillRect/>
          </a:stretch>
        </p:blipFill>
        <p:spPr>
          <a:xfrm>
            <a:off x="9308381" y="1330780"/>
            <a:ext cx="2635931" cy="1986579"/>
          </a:xfrm>
          <a:prstGeom prst="rect">
            <a:avLst/>
          </a:prstGeom>
        </p:spPr>
      </p:pic>
    </p:spTree>
    <p:extLst>
      <p:ext uri="{BB962C8B-B14F-4D97-AF65-F5344CB8AC3E}">
        <p14:creationId xmlns:p14="http://schemas.microsoft.com/office/powerpoint/2010/main" val="409660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Let's Collect It for Q1 FY24&#10;&#10;Deadline for November Payments">
            <a:extLst>
              <a:ext uri="{FF2B5EF4-FFF2-40B4-BE49-F238E27FC236}">
                <a16:creationId xmlns:a16="http://schemas.microsoft.com/office/drawing/2014/main" id="{59A701CF-F006-289D-8CE9-7C4C773D71E0}"/>
              </a:ext>
            </a:extLst>
          </p:cNvPr>
          <p:cNvSpPr>
            <a:spLocks noGrp="1"/>
          </p:cNvSpPr>
          <p:nvPr>
            <p:ph type="pic" sz="quarter" idx="64"/>
          </p:nvPr>
        </p:nvSpPr>
        <p:spPr/>
        <p:txBody>
          <a:bodyPr/>
          <a:lstStyle/>
          <a:p>
            <a:endParaRPr lang="en-US" dirty="0"/>
          </a:p>
        </p:txBody>
      </p:sp>
      <p:sp>
        <p:nvSpPr>
          <p:cNvPr id="6" name="Title 5" descr="Let's Collect It for Q3 FY24">
            <a:extLst>
              <a:ext uri="{FF2B5EF4-FFF2-40B4-BE49-F238E27FC236}">
                <a16:creationId xmlns:a16="http://schemas.microsoft.com/office/drawing/2014/main" id="{FD019D83-AD07-00FF-17C0-768317633E7A}"/>
              </a:ext>
            </a:extLst>
          </p:cNvPr>
          <p:cNvSpPr>
            <a:spLocks noGrp="1"/>
          </p:cNvSpPr>
          <p:nvPr>
            <p:ph type="title" idx="4294967295"/>
          </p:nvPr>
        </p:nvSpPr>
        <p:spPr>
          <a:xfrm>
            <a:off x="439432" y="1212895"/>
            <a:ext cx="7864813" cy="590996"/>
          </a:xfrm>
        </p:spPr>
        <p:txBody>
          <a:bodyPr/>
          <a:lstStyle/>
          <a:p>
            <a:pPr algn="ctr"/>
            <a:r>
              <a:rPr lang="en-US" sz="4267" dirty="0">
                <a:solidFill>
                  <a:srgbClr val="FF0000"/>
                </a:solidFill>
              </a:rPr>
              <a:t>Let’s Collect It for Q4 FY24!</a:t>
            </a:r>
            <a:endParaRPr lang="en-US" dirty="0"/>
          </a:p>
        </p:txBody>
      </p:sp>
      <p:sp>
        <p:nvSpPr>
          <p:cNvPr id="4" name="Text Placeholder 3" descr="Deadlines for May Payments">
            <a:extLst>
              <a:ext uri="{FF2B5EF4-FFF2-40B4-BE49-F238E27FC236}">
                <a16:creationId xmlns:a16="http://schemas.microsoft.com/office/drawing/2014/main" id="{6CCD6B96-88D0-A9A4-A83B-741CB53F9B95}"/>
              </a:ext>
            </a:extLst>
          </p:cNvPr>
          <p:cNvSpPr>
            <a:spLocks noGrp="1"/>
          </p:cNvSpPr>
          <p:nvPr>
            <p:ph type="body" sz="quarter" idx="65"/>
          </p:nvPr>
        </p:nvSpPr>
        <p:spPr/>
        <p:txBody>
          <a:bodyPr/>
          <a:lstStyle/>
          <a:p>
            <a:pPr>
              <a:lnSpc>
                <a:spcPct val="100000"/>
              </a:lnSpc>
            </a:pPr>
            <a:endParaRPr lang="en-US" sz="3200" dirty="0"/>
          </a:p>
          <a:p>
            <a:pPr>
              <a:lnSpc>
                <a:spcPct val="100000"/>
              </a:lnSpc>
            </a:pPr>
            <a:r>
              <a:rPr lang="en-US" sz="3200" dirty="0"/>
              <a:t>Deadline for August 2024 Payments</a:t>
            </a:r>
          </a:p>
        </p:txBody>
      </p:sp>
      <p:sp>
        <p:nvSpPr>
          <p:cNvPr id="5" name="Footer Placeholder 4">
            <a:extLst>
              <a:ext uri="{FF2B5EF4-FFF2-40B4-BE49-F238E27FC236}">
                <a16:creationId xmlns:a16="http://schemas.microsoft.com/office/drawing/2014/main" id="{68D3BE57-9765-A655-205D-3FE49CC69A1E}"/>
              </a:ext>
            </a:extLst>
          </p:cNvPr>
          <p:cNvSpPr>
            <a:spLocks noGrp="1"/>
          </p:cNvSpPr>
          <p:nvPr>
            <p:ph type="ftr" sz="quarter" idx="66"/>
          </p:nvPr>
        </p:nvSpPr>
        <p:spPr/>
        <p:txBody>
          <a:bodyPr/>
          <a:lstStyle/>
          <a:p>
            <a:pPr defTabSz="1088470"/>
            <a:r>
              <a:rPr lang="en-US">
                <a:solidFill>
                  <a:prstClr val="white"/>
                </a:solidFill>
                <a:latin typeface="Arial" panose="020B0604020202020204"/>
              </a:rPr>
              <a:t>Unit Controller Call Series © Sodexo, July 2024.  All rights Reserved</a:t>
            </a:r>
            <a:endParaRPr lang="en-US" dirty="0">
              <a:solidFill>
                <a:prstClr val="white"/>
              </a:solidFill>
              <a:latin typeface="Arial" panose="020B0604020202020204"/>
            </a:endParaRPr>
          </a:p>
        </p:txBody>
      </p:sp>
    </p:spTree>
    <p:extLst>
      <p:ext uri="{BB962C8B-B14F-4D97-AF65-F5344CB8AC3E}">
        <p14:creationId xmlns:p14="http://schemas.microsoft.com/office/powerpoint/2010/main" val="39601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3, FY24"/>
          <p:cNvSpPr>
            <a:spLocks noGrp="1"/>
          </p:cNvSpPr>
          <p:nvPr>
            <p:ph type="title"/>
          </p:nvPr>
        </p:nvSpPr>
        <p:spPr>
          <a:solidFill>
            <a:srgbClr val="25359C"/>
          </a:solidFill>
        </p:spPr>
        <p:txBody>
          <a:bodyPr/>
          <a:lstStyle/>
          <a:p>
            <a:pPr marL="0" indent="0">
              <a:buNone/>
            </a:pPr>
            <a:r>
              <a:rPr lang="en-US" sz="3200" dirty="0">
                <a:solidFill>
                  <a:schemeClr val="bg1"/>
                </a:solidFill>
              </a:rPr>
              <a:t> Collection Deadline for Quarter 4, FY24</a:t>
            </a:r>
          </a:p>
        </p:txBody>
      </p:sp>
      <p:sp>
        <p:nvSpPr>
          <p:cNvPr id="2" name="TextBox 1" descr="Your help is needed to increase our cash flow. To ensure that your AR payments, bank deposits, cash receipts, and cash balances are properly credited for Quarter 3, all deposits must be made on or before May 31st, 2024.&#10;&#10;Page 3 will have the deadlines for Electronic Payments and page 4 for check payments&#10;&#10;A reminder, the preferred method of invoice payments is via ACH.  ACH payments are more secure and less costly.&#10;Please contact Accounts Receivable at AccountsReceivable.NorAm@sodexo.com or 1-800-828-7762, Option 2, Option 2 for more information and to request the ACH details for your client">
            <a:extLst>
              <a:ext uri="{FF2B5EF4-FFF2-40B4-BE49-F238E27FC236}">
                <a16:creationId xmlns:a16="http://schemas.microsoft.com/office/drawing/2014/main" id="{63F2127E-860B-45AF-B612-29AB2A355EB5}"/>
              </a:ext>
            </a:extLst>
          </p:cNvPr>
          <p:cNvSpPr txBox="1"/>
          <p:nvPr/>
        </p:nvSpPr>
        <p:spPr>
          <a:xfrm>
            <a:off x="815413" y="1028734"/>
            <a:ext cx="10657184" cy="5888663"/>
          </a:xfrm>
          <a:prstGeom prst="rect">
            <a:avLst/>
          </a:prstGeom>
          <a:noFill/>
        </p:spPr>
        <p:txBody>
          <a:bodyPr wrap="square" rtlCol="0">
            <a:spAutoFit/>
          </a:bodyPr>
          <a:lstStyle/>
          <a:p>
            <a:pPr defTabSz="1219170">
              <a:defRPr/>
            </a:pPr>
            <a:r>
              <a:rPr lang="en-US" sz="2133" kern="0" dirty="0">
                <a:solidFill>
                  <a:srgbClr val="2A295C"/>
                </a:solidFill>
                <a:latin typeface="Arial"/>
              </a:rPr>
              <a:t>Your help is needed to increase our cash flow. To ensure that your AR payments, bank deposits, cash receipts, and cash balances are properly credited for Quarter 4, all deposits must be made on or before </a:t>
            </a:r>
            <a:r>
              <a:rPr lang="en-US" sz="2133" b="1" kern="0" dirty="0">
                <a:solidFill>
                  <a:srgbClr val="FF0000"/>
                </a:solidFill>
                <a:latin typeface="Arial"/>
              </a:rPr>
              <a:t>Friday August 30</a:t>
            </a:r>
            <a:r>
              <a:rPr lang="en-US" sz="2133" b="1" kern="0" baseline="30000" dirty="0">
                <a:solidFill>
                  <a:srgbClr val="FF0000"/>
                </a:solidFill>
                <a:latin typeface="Arial"/>
              </a:rPr>
              <a:t>th</a:t>
            </a:r>
            <a:r>
              <a:rPr lang="en-US" sz="2133" b="1" kern="0" dirty="0">
                <a:solidFill>
                  <a:srgbClr val="2A295C"/>
                </a:solidFill>
                <a:latin typeface="Arial"/>
              </a:rPr>
              <a:t>.  </a:t>
            </a:r>
          </a:p>
          <a:p>
            <a:pPr defTabSz="1219170">
              <a:defRPr/>
            </a:pPr>
            <a:endParaRPr lang="en-US" sz="2133" b="1" kern="0" dirty="0">
              <a:solidFill>
                <a:srgbClr val="2A295C"/>
              </a:solidFill>
              <a:latin typeface="Arial"/>
            </a:endParaRPr>
          </a:p>
          <a:p>
            <a:pPr defTabSz="1219170">
              <a:defRPr/>
            </a:pPr>
            <a:r>
              <a:rPr lang="en-US" sz="2133" kern="0" dirty="0">
                <a:solidFill>
                  <a:srgbClr val="2A295C"/>
                </a:solidFill>
                <a:latin typeface="Arial"/>
              </a:rPr>
              <a:t>Please observe the following deadlines depending on your payment method.</a:t>
            </a:r>
          </a:p>
          <a:p>
            <a:pPr defTabSz="1219170">
              <a:defRPr/>
            </a:pPr>
            <a:endParaRPr lang="en-US" sz="2133" kern="0" dirty="0">
              <a:solidFill>
                <a:srgbClr val="2A295C"/>
              </a:solidFill>
              <a:latin typeface="Arial"/>
            </a:endParaRPr>
          </a:p>
          <a:p>
            <a:pPr defTabSz="1219170">
              <a:defRPr/>
            </a:pPr>
            <a:r>
              <a:rPr lang="en-US" sz="2133" kern="0" dirty="0">
                <a:solidFill>
                  <a:srgbClr val="2A295C"/>
                </a:solidFill>
                <a:latin typeface="Arial"/>
              </a:rPr>
              <a:t>Select the payment link(s) for your current payment method below for further details :</a:t>
            </a:r>
          </a:p>
          <a:p>
            <a:pPr defTabSz="1219170">
              <a:defRPr/>
            </a:pPr>
            <a:endParaRPr lang="en-US" sz="1400" kern="0" dirty="0">
              <a:solidFill>
                <a:prstClr val="black"/>
              </a:solidFill>
              <a:latin typeface="Calibri"/>
            </a:endParaRPr>
          </a:p>
          <a:p>
            <a:pPr defTabSz="1219170">
              <a:defRPr/>
            </a:pPr>
            <a:r>
              <a:rPr lang="en-US" sz="2400"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(ACH/WIRE) PAYMENTS</a:t>
            </a:r>
            <a:r>
              <a:rPr lang="en-US" sz="2400" b="1" kern="0" dirty="0">
                <a:solidFill>
                  <a:srgbClr val="FF0000"/>
                </a:solidFill>
                <a:latin typeface="Calibri"/>
              </a:rPr>
              <a:t> </a:t>
            </a:r>
          </a:p>
          <a:p>
            <a:pPr defTabSz="1219170">
              <a:defRPr/>
            </a:pPr>
            <a:r>
              <a:rPr lang="en-US" sz="2400"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CHECK PAYMENTS</a:t>
            </a:r>
            <a:endParaRPr lang="en-US" sz="2400" b="1" kern="0" dirty="0">
              <a:solidFill>
                <a:srgbClr val="FF0000"/>
              </a:solidFill>
              <a:latin typeface="Calibri"/>
            </a:endParaRPr>
          </a:p>
          <a:p>
            <a:pPr defTabSz="1219170">
              <a:defRPr/>
            </a:pPr>
            <a:endParaRPr lang="en-US" sz="2400" b="1" kern="0" dirty="0">
              <a:solidFill>
                <a:srgbClr val="FF0000"/>
              </a:solidFill>
              <a:latin typeface="Calibri"/>
            </a:endParaRPr>
          </a:p>
          <a:p>
            <a:pPr defTabSz="1088470"/>
            <a:r>
              <a:rPr lang="en-US" sz="1867" dirty="0">
                <a:solidFill>
                  <a:srgbClr val="2A295C"/>
                </a:solidFill>
                <a:latin typeface="Arial"/>
                <a:ea typeface="Calibri" panose="020F0502020204030204" pitchFamily="34" charset="0"/>
                <a:cs typeface="Calibri" panose="020F0502020204030204" pitchFamily="34" charset="0"/>
              </a:rPr>
              <a:t>REMINDER:</a:t>
            </a:r>
          </a:p>
          <a:p>
            <a:pPr defTabSz="1088470"/>
            <a:r>
              <a:rPr lang="en-US" sz="1867" dirty="0">
                <a:solidFill>
                  <a:srgbClr val="2A295C"/>
                </a:solidFill>
                <a:latin typeface="Arial"/>
                <a:ea typeface="Calibri" panose="020F0502020204030204" pitchFamily="34" charset="0"/>
              </a:rPr>
              <a:t>The preferred method of invoice payments is ACH. ACH payments are timely, more secure and less costly.</a:t>
            </a:r>
          </a:p>
          <a:p>
            <a:pPr defTabSz="1088470"/>
            <a:r>
              <a:rPr lang="en-US" sz="1867" dirty="0">
                <a:solidFill>
                  <a:srgbClr val="2A295C"/>
                </a:solidFill>
                <a:latin typeface="Arial"/>
                <a:ea typeface="Calibri" panose="020F0502020204030204" pitchFamily="34" charset="0"/>
              </a:rPr>
              <a:t>Please contact Accounts Receivable at </a:t>
            </a:r>
            <a:r>
              <a:rPr lang="en-US" sz="1867" dirty="0">
                <a:solidFill>
                  <a:srgbClr val="000000"/>
                </a:solidFill>
                <a:latin typeface="Arial"/>
                <a:hlinkClick r:id="rId4"/>
              </a:rPr>
              <a:t>AccountsReceivable.NorAm@sodexo.com</a:t>
            </a:r>
            <a:r>
              <a:rPr lang="en-US" sz="1867" dirty="0">
                <a:solidFill>
                  <a:srgbClr val="000000"/>
                </a:solidFill>
                <a:latin typeface="Arial"/>
              </a:rPr>
              <a:t> or </a:t>
            </a:r>
            <a:r>
              <a:rPr lang="en-US" sz="1867" dirty="0">
                <a:solidFill>
                  <a:srgbClr val="2A295C"/>
                </a:solidFill>
                <a:latin typeface="Arial"/>
              </a:rPr>
              <a:t>1-800-828-7762, Option 2, Option 2</a:t>
            </a:r>
            <a:r>
              <a:rPr lang="en-US" sz="1867" dirty="0">
                <a:solidFill>
                  <a:srgbClr val="2A295C"/>
                </a:solidFill>
                <a:latin typeface="Arial"/>
                <a:ea typeface="Calibri" panose="020F0502020204030204" pitchFamily="34" charset="0"/>
              </a:rPr>
              <a:t> for more information and to request the ACH details for your client.</a:t>
            </a:r>
          </a:p>
          <a:p>
            <a:pPr defTabSz="1219170">
              <a:defRPr/>
            </a:pPr>
            <a:endParaRPr lang="en-US" sz="2400" b="1" kern="0" dirty="0">
              <a:solidFill>
                <a:srgbClr val="FF0000"/>
              </a:solidFill>
              <a:latin typeface="Calibri"/>
            </a:endParaRPr>
          </a:p>
          <a:p>
            <a:pPr defTabSz="1219170">
              <a:defRPr/>
            </a:pPr>
            <a:endParaRPr lang="en-US" sz="2400"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lectronic Payment deadlines for Quarter 2 Fiscal Year 2024">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4 FY24</a:t>
            </a:r>
          </a:p>
        </p:txBody>
      </p:sp>
      <p:sp>
        <p:nvSpPr>
          <p:cNvPr id="5" name="TextBox 4" descr="Client ACH payments post to Sodexo’s bank account 1 to 2 business days after the client releases the payment to their bank. Determine with your client Finance or AP Department whether their bank ACH is 1- or 2-Day processing. ">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pPr>
            <a:r>
              <a:rPr lang="en-US" sz="2133" dirty="0">
                <a:solidFill>
                  <a:srgbClr val="2A295C"/>
                </a:solidFill>
                <a:latin typeface="Arial"/>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May 29th. It must have  a value date of May 31st.&#10;If the ACH is 1-day processing, ACH must be released from the client's bank on or before Thursday May 30th   with a value date of May 31st.&#10;If the client is a doing a same day wire transfer on Friday May 31st, it must be released May 31st with a value date of May 31st ">
            <a:extLst>
              <a:ext uri="{FF2B5EF4-FFF2-40B4-BE49-F238E27FC236}">
                <a16:creationId xmlns:a16="http://schemas.microsoft.com/office/drawing/2014/main" id="{73249C4E-EA87-4DEC-8B25-37AA8F138C89}"/>
              </a:ext>
            </a:extLst>
          </p:cNvPr>
          <p:cNvSpPr txBox="1"/>
          <p:nvPr/>
        </p:nvSpPr>
        <p:spPr>
          <a:xfrm>
            <a:off x="508770" y="2542410"/>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2 Day ACH: Wednesday August 28</a:t>
            </a:r>
            <a:r>
              <a:rPr lang="en-US" sz="2400" baseline="30000" dirty="0">
                <a:solidFill>
                  <a:srgbClr val="FF0000"/>
                </a:solidFill>
                <a:latin typeface="Arial"/>
              </a:rPr>
              <a:t>th</a:t>
            </a:r>
            <a:r>
              <a:rPr lang="en-US" sz="2400" dirty="0">
                <a:solidFill>
                  <a:srgbClr val="FF0000"/>
                </a:solidFill>
                <a:latin typeface="Arial"/>
              </a:rPr>
              <a:t> </a:t>
            </a:r>
          </a:p>
          <a:p>
            <a:pPr defTabSz="1088470"/>
            <a:r>
              <a:rPr lang="en-US" sz="2400" dirty="0">
                <a:solidFill>
                  <a:srgbClr val="2A295C"/>
                </a:solidFill>
                <a:latin typeface="Arial"/>
              </a:rPr>
              <a:t>	If ACH is 2-day processing, ACH must be released from client’s bank 	on or before the 28</a:t>
            </a:r>
            <a:r>
              <a:rPr lang="en-US" sz="2400" baseline="30000" dirty="0">
                <a:solidFill>
                  <a:srgbClr val="2A295C"/>
                </a:solidFill>
                <a:latin typeface="Arial"/>
              </a:rPr>
              <a:t>th</a:t>
            </a:r>
            <a:r>
              <a:rPr lang="en-US" sz="2400" dirty="0">
                <a:solidFill>
                  <a:srgbClr val="2A295C"/>
                </a:solidFill>
                <a:latin typeface="Arial"/>
              </a:rPr>
              <a:t> with a value date of August 30</a:t>
            </a:r>
            <a:r>
              <a:rPr lang="en-US" sz="2400" baseline="30000" dirty="0">
                <a:solidFill>
                  <a:srgbClr val="2A295C"/>
                </a:solidFill>
                <a:latin typeface="Arial"/>
              </a:rPr>
              <a:t>th</a:t>
            </a:r>
            <a:r>
              <a:rPr lang="en-US" sz="2400" dirty="0">
                <a:solidFill>
                  <a:srgbClr val="2A295C"/>
                </a:solidFill>
                <a:latin typeface="Arial"/>
              </a:rPr>
              <a:t> </a:t>
            </a:r>
          </a:p>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1 Day ACH: Thursday August 29</a:t>
            </a:r>
            <a:r>
              <a:rPr lang="en-US" sz="2400" baseline="30000" dirty="0">
                <a:solidFill>
                  <a:srgbClr val="FF0000"/>
                </a:solidFill>
                <a:latin typeface="Arial"/>
              </a:rPr>
              <a:t>th</a:t>
            </a:r>
            <a:r>
              <a:rPr lang="en-US" sz="2400" dirty="0">
                <a:solidFill>
                  <a:srgbClr val="FF0000"/>
                </a:solidFill>
                <a:latin typeface="Arial"/>
              </a:rPr>
              <a:t> </a:t>
            </a:r>
          </a:p>
          <a:p>
            <a:pPr marL="1088470" lvl="2" defTabSz="1088470">
              <a:buClr>
                <a:srgbClr val="FF0000"/>
              </a:buClr>
              <a:buSzPct val="110000"/>
            </a:pPr>
            <a:r>
              <a:rPr lang="en-US" sz="2400" dirty="0">
                <a:solidFill>
                  <a:srgbClr val="2A295C"/>
                </a:solidFill>
                <a:latin typeface="Arial"/>
              </a:rPr>
              <a:t>If ACH is a 1-day processing, ACH must be released from client’s bank on or before the 29</a:t>
            </a:r>
            <a:r>
              <a:rPr lang="en-US" sz="2400" baseline="30000" dirty="0">
                <a:solidFill>
                  <a:srgbClr val="2A295C"/>
                </a:solidFill>
                <a:latin typeface="Arial"/>
              </a:rPr>
              <a:t>th</a:t>
            </a:r>
            <a:r>
              <a:rPr lang="en-US" sz="2400" dirty="0">
                <a:solidFill>
                  <a:srgbClr val="2A295C"/>
                </a:solidFill>
                <a:latin typeface="Arial"/>
              </a:rPr>
              <a:t> with a value date of August 30</a:t>
            </a:r>
            <a:r>
              <a:rPr lang="en-US" sz="2400" baseline="30000" dirty="0">
                <a:solidFill>
                  <a:srgbClr val="2A295C"/>
                </a:solidFill>
                <a:latin typeface="Arial"/>
              </a:rPr>
              <a:t>th</a:t>
            </a:r>
            <a:endParaRPr lang="en-US" sz="2400" dirty="0">
              <a:solidFill>
                <a:srgbClr val="2A295C"/>
              </a:solidFill>
              <a:latin typeface="Arial"/>
            </a:endParaRPr>
          </a:p>
          <a:p>
            <a:pPr marL="380990" indent="-380990" defTabSz="1088470">
              <a:buClr>
                <a:srgbClr val="FF0000"/>
              </a:buClr>
              <a:buSzPct val="110000"/>
              <a:buFont typeface="Wingdings" panose="05000000000000000000" pitchFamily="2" charset="2"/>
              <a:buChar char="§"/>
            </a:pPr>
            <a:r>
              <a:rPr lang="en-US" sz="2400" dirty="0">
                <a:solidFill>
                  <a:srgbClr val="FF0000"/>
                </a:solidFill>
                <a:latin typeface="Arial"/>
              </a:rPr>
              <a:t>Friday August 30</a:t>
            </a:r>
            <a:r>
              <a:rPr lang="en-US" sz="2400" baseline="30000" dirty="0">
                <a:solidFill>
                  <a:srgbClr val="FF0000"/>
                </a:solidFill>
                <a:latin typeface="Arial"/>
              </a:rPr>
              <a:t>th</a:t>
            </a:r>
            <a:endParaRPr lang="en-US" sz="2400" dirty="0">
              <a:solidFill>
                <a:srgbClr val="FF0000"/>
              </a:solidFill>
              <a:latin typeface="Arial"/>
            </a:endParaRPr>
          </a:p>
          <a:p>
            <a:pPr marL="1088470" lvl="2" defTabSz="1088470">
              <a:buClr>
                <a:srgbClr val="FF0000"/>
              </a:buClr>
              <a:buSzPct val="110000"/>
            </a:pPr>
            <a:r>
              <a:rPr lang="en-US" sz="2400" dirty="0">
                <a:solidFill>
                  <a:srgbClr val="2A295C"/>
                </a:solidFill>
                <a:latin typeface="Arial"/>
              </a:rPr>
              <a:t>For client payments to post to Sodexo’s bank account on Friday August 30</a:t>
            </a:r>
            <a:r>
              <a:rPr lang="en-US" sz="2400" baseline="30000" dirty="0">
                <a:solidFill>
                  <a:srgbClr val="2A295C"/>
                </a:solidFill>
                <a:latin typeface="Arial"/>
              </a:rPr>
              <a:t>th</a:t>
            </a:r>
            <a:r>
              <a:rPr lang="en-US" sz="2400" dirty="0">
                <a:solidFill>
                  <a:srgbClr val="2A295C"/>
                </a:solidFill>
                <a:latin typeface="Arial"/>
              </a:rPr>
              <a:t>, client must initiate a SAME DAY electronic funds transfer payment on the 30</a:t>
            </a:r>
            <a:r>
              <a:rPr lang="en-US" sz="2400" baseline="30000" dirty="0">
                <a:solidFill>
                  <a:srgbClr val="2A295C"/>
                </a:solidFill>
                <a:latin typeface="Arial"/>
              </a:rPr>
              <a:t>th</a:t>
            </a:r>
            <a:r>
              <a:rPr lang="en-US" sz="2400" dirty="0">
                <a:solidFill>
                  <a:srgbClr val="2A295C"/>
                </a:solidFill>
                <a:latin typeface="Arial"/>
              </a:rPr>
              <a:t> with a </a:t>
            </a:r>
            <a:r>
              <a:rPr lang="en-US" sz="2400" u="sng" dirty="0">
                <a:solidFill>
                  <a:srgbClr val="2A295C"/>
                </a:solidFill>
                <a:latin typeface="Arial"/>
              </a:rPr>
              <a:t>value date of August 30</a:t>
            </a:r>
            <a:r>
              <a:rPr lang="en-US" sz="2400" u="sng" baseline="30000" dirty="0">
                <a:solidFill>
                  <a:srgbClr val="2A295C"/>
                </a:solidFill>
                <a:latin typeface="Arial"/>
              </a:rPr>
              <a:t>th</a:t>
            </a:r>
            <a:r>
              <a:rPr lang="en-US" sz="2400" u="sng" dirty="0">
                <a:solidFill>
                  <a:srgbClr val="2A295C"/>
                </a:solidFill>
                <a:latin typeface="Arial"/>
              </a:rPr>
              <a:t> </a:t>
            </a:r>
          </a:p>
        </p:txBody>
      </p:sp>
    </p:spTree>
    <p:extLst>
      <p:ext uri="{BB962C8B-B14F-4D97-AF65-F5344CB8AC3E}">
        <p14:creationId xmlns:p14="http://schemas.microsoft.com/office/powerpoint/2010/main" val="129203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heck Payments – Deadline for Quarter 2 FY24"/>
          <p:cNvSpPr txBox="1">
            <a:spLocks noGrp="1"/>
          </p:cNvSpPr>
          <p:nvPr>
            <p:ph type="title"/>
          </p:nvPr>
        </p:nvSpPr>
        <p:spPr>
          <a:xfrm>
            <a:off x="527381" y="288818"/>
            <a:ext cx="10945217" cy="423257"/>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4 FY24</a:t>
            </a:r>
            <a:endParaRPr sz="2667" dirty="0">
              <a:solidFill>
                <a:schemeClr val="bg1"/>
              </a:solidFill>
            </a:endParaRPr>
          </a:p>
        </p:txBody>
      </p:sp>
      <p:sp>
        <p:nvSpPr>
          <p:cNvPr id="3" name="object 3" descr="Quarter 3 Deadline for AR Collections for CHECK payments sent to Lockbox must be deposited in the Lockbox by 10:30 AM (ET) Friday May 31st "/>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pP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a:solidFill>
                  <a:srgbClr val="2A295C"/>
                </a:solidFill>
                <a:latin typeface="Calibri"/>
                <a:cs typeface="Calibri"/>
              </a:rPr>
              <a:t>for Q4 </a:t>
            </a:r>
            <a:r>
              <a:rPr lang="en-US" sz="1867" b="1" dirty="0">
                <a:solidFill>
                  <a:srgbClr val="2A295C"/>
                </a:solidFill>
                <a:latin typeface="Calibri"/>
                <a:cs typeface="Calibri"/>
              </a:rPr>
              <a:t>FY24 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Friday August 30</a:t>
            </a:r>
            <a:r>
              <a:rPr lang="en-US" sz="2133" b="1" u="sng" spc="-5" baseline="30000" dirty="0">
                <a:solidFill>
                  <a:srgbClr val="2A295C"/>
                </a:solidFill>
                <a:latin typeface="Calibri"/>
                <a:cs typeface="Calibri"/>
              </a:rPr>
              <a:t>th</a:t>
            </a:r>
            <a:r>
              <a:rPr lang="en-US" sz="2133" b="1" u="sng" spc="-5" dirty="0">
                <a:solidFill>
                  <a:srgbClr val="2A295C"/>
                </a:solidFill>
                <a:latin typeface="Calibri"/>
                <a:cs typeface="Calibri"/>
              </a:rPr>
              <a:t> </a:t>
            </a:r>
            <a:endParaRPr lang="en-US" sz="1867" u="sng" dirty="0">
              <a:solidFill>
                <a:srgbClr val="2A295C"/>
              </a:solidFill>
              <a:latin typeface="Calibri"/>
              <a:cs typeface="Calibri"/>
            </a:endParaRPr>
          </a:p>
        </p:txBody>
      </p:sp>
      <p:sp>
        <p:nvSpPr>
          <p:cNvPr id="10" name="TextBox 9" descr="Lock Box address: &#10;Sodexo Inc &amp; Affiliates&#10;Attn:  360170&#10;500 Ross St 154-0455&#10;Pittsburgh, PA   15262-0001&#10;Telephone (412) 234-4381&#10;">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a:r>
              <a:rPr lang="en-US" sz="1400" b="1" u="sng" dirty="0">
                <a:solidFill>
                  <a:srgbClr val="FF0000"/>
                </a:solidFill>
                <a:latin typeface="Arial"/>
              </a:rPr>
              <a:t>Lock Box address: </a:t>
            </a:r>
          </a:p>
          <a:p>
            <a:pPr defTabSz="1088470"/>
            <a:r>
              <a:rPr lang="en-US" sz="1400" dirty="0">
                <a:solidFill>
                  <a:srgbClr val="FF0000"/>
                </a:solidFill>
                <a:latin typeface="Arial"/>
              </a:rPr>
              <a:t>Sodexo Inc &amp; Affiliates</a:t>
            </a:r>
          </a:p>
          <a:p>
            <a:pPr defTabSz="1088470"/>
            <a:r>
              <a:rPr lang="en-US" sz="1400" dirty="0">
                <a:solidFill>
                  <a:srgbClr val="FF0000"/>
                </a:solidFill>
                <a:latin typeface="Arial"/>
              </a:rPr>
              <a:t>Attn:  360170</a:t>
            </a:r>
          </a:p>
          <a:p>
            <a:pPr defTabSz="1088470"/>
            <a:r>
              <a:rPr lang="en-US" sz="1400" dirty="0">
                <a:solidFill>
                  <a:srgbClr val="FF0000"/>
                </a:solidFill>
                <a:latin typeface="Arial"/>
              </a:rPr>
              <a:t>500 Ross St 154-0455</a:t>
            </a:r>
          </a:p>
          <a:p>
            <a:pPr defTabSz="1088470"/>
            <a:r>
              <a:rPr lang="en-US" sz="1400" dirty="0">
                <a:solidFill>
                  <a:srgbClr val="FF0000"/>
                </a:solidFill>
                <a:latin typeface="Arial"/>
              </a:rPr>
              <a:t>Pittsburgh, PA   15262-0001</a:t>
            </a:r>
          </a:p>
          <a:p>
            <a:pPr defTabSz="1088470"/>
            <a:r>
              <a:rPr lang="en-US" sz="1400" dirty="0">
                <a:solidFill>
                  <a:srgbClr val="FF0000"/>
                </a:solidFill>
                <a:latin typeface="Arial"/>
              </a:rPr>
              <a:t>Telephone (412) 234-4381</a:t>
            </a:r>
          </a:p>
        </p:txBody>
      </p:sp>
      <p:graphicFrame>
        <p:nvGraphicFramePr>
          <p:cNvPr id="8" name="Table 7" descr="For checks received by Wednesday May 29th and they are greater than $2,500,  overnight check to the lockbox address with next day delivery.  If your checks are received by Thursday May 30th send the check(s) overnight to the lockbox with next day air early am delivery. &#10;For checks greater than $100,000 received on Friday May 31st, before 2pm ET, please call the AR Department at 1-800-828-7762 option 2 and option 2.">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Important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Action to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Wednesday August 28</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Thursday August 29</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Friday August 30</a:t>
                      </a:r>
                      <a:r>
                        <a:rPr lang="en-US" sz="1600" b="1" baseline="30000" dirty="0">
                          <a:solidFill>
                            <a:srgbClr val="2A295C"/>
                          </a:solidFill>
                        </a:rPr>
                        <a:t>th</a:t>
                      </a:r>
                      <a:r>
                        <a:rPr lang="en-US" sz="1600" b="1" dirty="0">
                          <a:solidFill>
                            <a:srgbClr val="2A295C"/>
                          </a:solidFill>
                        </a:rPr>
                        <a:t> before 2:00 PM 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
        <p:nvSpPr>
          <p:cNvPr id="4" name="Footer Placeholder 3">
            <a:extLst>
              <a:ext uri="{FF2B5EF4-FFF2-40B4-BE49-F238E27FC236}">
                <a16:creationId xmlns:a16="http://schemas.microsoft.com/office/drawing/2014/main" id="{4CD7AA26-EDCD-1202-C01F-B7AA1BA464E1}"/>
              </a:ext>
            </a:extLst>
          </p:cNvPr>
          <p:cNvSpPr>
            <a:spLocks noGrp="1"/>
          </p:cNvSpPr>
          <p:nvPr>
            <p:ph type="ftr" sz="quarter" idx="5"/>
          </p:nvPr>
        </p:nvSpPr>
        <p:spPr/>
        <p:txBody>
          <a:bodyPr/>
          <a:lstStyle/>
          <a:p>
            <a:r>
              <a:rPr lang="en-US"/>
              <a:t>Unit Controller Call Series © Sodexo, July 2024.  All rights Reserved</a:t>
            </a:r>
            <a:endParaRPr lang="en-US" dirty="0"/>
          </a:p>
        </p:txBody>
      </p:sp>
    </p:spTree>
    <p:extLst>
      <p:ext uri="{BB962C8B-B14F-4D97-AF65-F5344CB8AC3E}">
        <p14:creationId xmlns:p14="http://schemas.microsoft.com/office/powerpoint/2010/main" val="347195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6520" y="350332"/>
            <a:ext cx="10926077" cy="710552"/>
          </a:xfrm>
          <a:solidFill>
            <a:srgbClr val="25359C"/>
          </a:solidFill>
        </p:spPr>
        <p:txBody>
          <a:bodyPr anchor="ctr"/>
          <a:lstStyle/>
          <a:p>
            <a:r>
              <a:rPr lang="en-US" sz="3200" dirty="0">
                <a:solidFill>
                  <a:schemeClr val="bg1"/>
                </a:solidFill>
              </a:rPr>
              <a:t>Present and Pay</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at:  AccountsReceivable.NorAm@sodexo.com or 1-800-828-7762, Option 2, Option 2 &#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220755"/>
            <a:ext cx="11022088" cy="4931637"/>
          </a:xfrm>
        </p:spPr>
        <p:txBody>
          <a:bodyPr>
            <a:normAutofit lnSpcReduction="10000"/>
          </a:bodyPr>
          <a:lstStyle/>
          <a:p>
            <a:pPr marL="0" indent="0" algn="ctr">
              <a:buNone/>
            </a:pPr>
            <a:r>
              <a:rPr lang="en-US" sz="2133" b="1" dirty="0">
                <a:solidFill>
                  <a:schemeClr val="accent1"/>
                </a:solidFill>
              </a:rPr>
              <a:t>Please consider utilizing Sodexo’s secure online invoice delivery and payment platform, Citi Present and Pay.</a:t>
            </a:r>
          </a:p>
          <a:p>
            <a:pPr marL="0" indent="0" algn="ctr">
              <a:buNone/>
            </a:pPr>
            <a:endParaRPr lang="en-US" dirty="0">
              <a:solidFill>
                <a:schemeClr val="accent1"/>
              </a:solidFill>
              <a:effectLst/>
            </a:endParaRPr>
          </a:p>
          <a:p>
            <a:pPr marL="0" indent="0" algn="ctr">
              <a:buNone/>
            </a:pPr>
            <a:r>
              <a:rPr lang="en-US" b="1" u="sng" dirty="0">
                <a:solidFill>
                  <a:schemeClr val="accent1"/>
                </a:solidFill>
                <a:effectLst/>
              </a:rPr>
              <a:t>Additional features included in the platform:</a:t>
            </a:r>
          </a:p>
          <a:p>
            <a:pPr rtl="0"/>
            <a:endParaRPr lang="en-US" b="1" u="sng" dirty="0">
              <a:solidFill>
                <a:schemeClr val="accent1"/>
              </a:solidFill>
              <a:effectLst/>
            </a:endParaRPr>
          </a:p>
          <a:p>
            <a:pPr rtl="0">
              <a:buFont typeface="Arial" panose="020B0604020202020204" pitchFamily="34" charset="0"/>
              <a:buChar char="•"/>
            </a:pPr>
            <a:r>
              <a:rPr lang="en-US" sz="2133" dirty="0">
                <a:solidFill>
                  <a:schemeClr val="accent1"/>
                </a:solidFill>
              </a:rPr>
              <a:t>View and download Invoices and Monthly statements</a:t>
            </a:r>
          </a:p>
          <a:p>
            <a:pPr rtl="0">
              <a:buFont typeface="Arial" panose="020B0604020202020204" pitchFamily="34" charset="0"/>
              <a:buChar char="•"/>
            </a:pPr>
            <a:r>
              <a:rPr lang="en-US" sz="2133" dirty="0">
                <a:solidFill>
                  <a:schemeClr val="accent1"/>
                </a:solidFill>
              </a:rPr>
              <a:t>Schedule automatic delivery of Invoices and Statements</a:t>
            </a:r>
          </a:p>
          <a:p>
            <a:pPr rtl="0">
              <a:buFont typeface="Arial" panose="020B0604020202020204" pitchFamily="34" charset="0"/>
              <a:buChar char="•"/>
            </a:pPr>
            <a:r>
              <a:rPr lang="en-US" sz="2133" dirty="0">
                <a:solidFill>
                  <a:schemeClr val="accent1"/>
                </a:solidFill>
              </a:rPr>
              <a:t>Set up recuring or auto payments</a:t>
            </a:r>
          </a:p>
          <a:p>
            <a:pPr rtl="0">
              <a:buFont typeface="Arial" panose="020B0604020202020204" pitchFamily="34" charset="0"/>
              <a:buChar char="•"/>
            </a:pPr>
            <a:r>
              <a:rPr lang="en-US" sz="2133" dirty="0">
                <a:solidFill>
                  <a:schemeClr val="accent1"/>
                </a:solidFill>
              </a:rPr>
              <a:t>Securely manage bank details</a:t>
            </a:r>
          </a:p>
          <a:p>
            <a:pPr rtl="0">
              <a:buFont typeface="Arial" panose="020B0604020202020204" pitchFamily="34" charset="0"/>
              <a:buChar char="•"/>
            </a:pPr>
            <a:r>
              <a:rPr lang="en-US" sz="2133" dirty="0">
                <a:solidFill>
                  <a:schemeClr val="accent1"/>
                </a:solidFill>
              </a:rPr>
              <a:t>Raise and manage invoice disputes</a:t>
            </a:r>
          </a:p>
          <a:p>
            <a:pPr rtl="0"/>
            <a:endParaRPr lang="en-US" b="1" dirty="0">
              <a:solidFill>
                <a:schemeClr val="accent1"/>
              </a:solidFill>
              <a:effectLst/>
            </a:endParaRPr>
          </a:p>
          <a:p>
            <a:pPr marL="0" indent="0" algn="ctr">
              <a:buNone/>
            </a:pPr>
            <a:r>
              <a:rPr lang="en-US" b="1" dirty="0">
                <a:solidFill>
                  <a:schemeClr val="accent1"/>
                </a:solidFill>
                <a:effectLst/>
              </a:rPr>
              <a:t>If interested in utilizing, please contact </a:t>
            </a:r>
            <a:r>
              <a:rPr lang="en-US" b="1" dirty="0">
                <a:solidFill>
                  <a:schemeClr val="accent1">
                    <a:lumMod val="60000"/>
                    <a:lumOff val="40000"/>
                  </a:schemeClr>
                </a:solidFill>
                <a:effectLst/>
                <a:hlinkClick r:id="rId2" tooltip="mailto:crsteam.noram@sodexo.com">
                  <a:extLst>
                    <a:ext uri="{A12FA001-AC4F-418D-AE19-62706E023703}">
                      <ahyp:hlinkClr xmlns:ahyp="http://schemas.microsoft.com/office/drawing/2018/hyperlinkcolor" val="tx"/>
                    </a:ext>
                  </a:extLst>
                </a:hlinkClick>
              </a:rPr>
              <a:t>CRSTeam.Noram@sodexo.com</a:t>
            </a:r>
            <a:r>
              <a:rPr lang="en-US" b="1" dirty="0">
                <a:solidFill>
                  <a:schemeClr val="accent1"/>
                </a:solidFill>
                <a:effectLst/>
              </a:rPr>
              <a:t>. </a:t>
            </a:r>
          </a:p>
        </p:txBody>
      </p:sp>
      <p:sp>
        <p:nvSpPr>
          <p:cNvPr id="4" name="Footer Placeholder 3">
            <a:extLst>
              <a:ext uri="{FF2B5EF4-FFF2-40B4-BE49-F238E27FC236}">
                <a16:creationId xmlns:a16="http://schemas.microsoft.com/office/drawing/2014/main" id="{B79CEBF8-B498-BA79-2E65-282538C647BB}"/>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July 2024.  All rights Reserved</a:t>
            </a:r>
            <a:endParaRPr lang="en-US" dirty="0"/>
          </a:p>
        </p:txBody>
      </p:sp>
    </p:spTree>
    <p:extLst>
      <p:ext uri="{BB962C8B-B14F-4D97-AF65-F5344CB8AC3E}">
        <p14:creationId xmlns:p14="http://schemas.microsoft.com/office/powerpoint/2010/main" val="3020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58AE7F06-282A-4EDE-96B0-7DA013245B59}" vid="{E7C345CC-2814-4FB6-AB00-E2C5ED2EF6A3}"/>
    </a:ext>
  </a:extLst>
</a:theme>
</file>

<file path=ppt/theme/theme10.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11.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3.xml><?xml version="1.0" encoding="utf-8"?>
<a:theme xmlns:a="http://schemas.openxmlformats.org/drawingml/2006/main" name="7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4.xml><?xml version="1.0" encoding="utf-8"?>
<a:theme xmlns:a="http://schemas.openxmlformats.org/drawingml/2006/main" name="7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5.xml><?xml version="1.0" encoding="utf-8"?>
<a:theme xmlns:a="http://schemas.openxmlformats.org/drawingml/2006/main" name="8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6.xml><?xml version="1.0" encoding="utf-8"?>
<a:theme xmlns:a="http://schemas.openxmlformats.org/drawingml/2006/main" name="9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 id="{2312DA8B-DEEA-4078-B00E-51FC23D891BE}" vid="{D1564F80-3D2E-4C82-9085-4676CA4AD939}"/>
    </a:ext>
  </a:extLst>
</a:theme>
</file>

<file path=ppt/theme/theme7.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D1B71B26D6FF4D90A2B77D63DF9BE2" ma:contentTypeVersion="3" ma:contentTypeDescription="Crée un document." ma:contentTypeScope="" ma:versionID="0625b9c9ee63e270fe230f3edd2812ce">
  <xsd:schema xmlns:xsd="http://www.w3.org/2001/XMLSchema" xmlns:xs="http://www.w3.org/2001/XMLSchema" xmlns:p="http://schemas.microsoft.com/office/2006/metadata/properties" xmlns:ns2="19392594-b6e7-4b1a-a58f-27f4384f3cec" targetNamespace="http://schemas.microsoft.com/office/2006/metadata/properties" ma:root="true" ma:fieldsID="fa103abaee60d08475be0fcdcd03cbb8" ns2:_="">
    <xsd:import namespace="19392594-b6e7-4b1a-a58f-27f4384f3c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92594-b6e7-4b1a-a58f-27f4384f3c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773638-9B49-456E-83FA-F36FEC172D4D}">
  <ds:schemaRefs>
    <ds:schemaRef ds:uri="http://schemas.microsoft.com/sharepoint/v3/contenttype/forms"/>
  </ds:schemaRefs>
</ds:datastoreItem>
</file>

<file path=customXml/itemProps2.xml><?xml version="1.0" encoding="utf-8"?>
<ds:datastoreItem xmlns:ds="http://schemas.openxmlformats.org/officeDocument/2006/customXml" ds:itemID="{C6FAAC51-120E-4E39-B9FE-340E1B41C548}">
  <ds:schemaRefs>
    <ds:schemaRef ds:uri="19392594-b6e7-4b1a-a58f-27f4384f3c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481D8DA-31B1-4F06-AA07-7DFC34CD9E7B}">
  <ds:schemaRefs>
    <ds:schemaRef ds:uri="19392594-b6e7-4b1a-a58f-27f4384f3c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6875</TotalTime>
  <Words>6480</Words>
  <Application>Microsoft Office PowerPoint</Application>
  <PresentationFormat>Widescreen</PresentationFormat>
  <Paragraphs>580</Paragraphs>
  <Slides>35</Slides>
  <Notes>29</Notes>
  <HiddenSlides>0</HiddenSlides>
  <MMClips>0</MMClips>
  <ScaleCrop>false</ScaleCrop>
  <HeadingPairs>
    <vt:vector size="8" baseType="variant">
      <vt:variant>
        <vt:lpstr>Fonts Used</vt:lpstr>
      </vt:variant>
      <vt:variant>
        <vt:i4>10</vt:i4>
      </vt:variant>
      <vt:variant>
        <vt:lpstr>Theme</vt:lpstr>
      </vt:variant>
      <vt:variant>
        <vt:i4>11</vt:i4>
      </vt:variant>
      <vt:variant>
        <vt:lpstr>Embedded OLE Servers</vt:lpstr>
      </vt:variant>
      <vt:variant>
        <vt:i4>2</vt:i4>
      </vt:variant>
      <vt:variant>
        <vt:lpstr>Slide Titles</vt:lpstr>
      </vt:variant>
      <vt:variant>
        <vt:i4>35</vt:i4>
      </vt:variant>
    </vt:vector>
  </HeadingPairs>
  <TitlesOfParts>
    <vt:vector size="58" baseType="lpstr">
      <vt:lpstr>Aptos</vt:lpstr>
      <vt:lpstr>Arial</vt:lpstr>
      <vt:lpstr>Calibri</vt:lpstr>
      <vt:lpstr>Calibri Light</vt:lpstr>
      <vt:lpstr>SansaPro-SemiBold</vt:lpstr>
      <vt:lpstr>Segoe UI</vt:lpstr>
      <vt:lpstr>Source Sans Pro Web</vt:lpstr>
      <vt:lpstr>Symbol</vt:lpstr>
      <vt:lpstr>Verdana</vt:lpstr>
      <vt:lpstr>Wingdings</vt:lpstr>
      <vt:lpstr>2_Theme1</vt:lpstr>
      <vt:lpstr>Sodexo Template</vt:lpstr>
      <vt:lpstr>7_Theme1</vt:lpstr>
      <vt:lpstr>7_Sodexo Template</vt:lpstr>
      <vt:lpstr>8_Theme1</vt:lpstr>
      <vt:lpstr>9_Theme1</vt:lpstr>
      <vt:lpstr>6_Sodexo Template</vt:lpstr>
      <vt:lpstr>Office Theme</vt:lpstr>
      <vt:lpstr>2_Sodexo Template</vt:lpstr>
      <vt:lpstr>Theme1</vt:lpstr>
      <vt:lpstr>161213_Saffron_Sodexo_PPT_Template</vt:lpstr>
      <vt:lpstr>think-cell Slide</vt:lpstr>
      <vt:lpstr>Adobe Acrobat Document</vt:lpstr>
      <vt:lpstr>FY24 Unit Controller Call Series July, 2024</vt:lpstr>
      <vt:lpstr>  </vt:lpstr>
      <vt:lpstr>Safety Moment Thunderstorms &amp; Lightning</vt:lpstr>
      <vt:lpstr>PowerPoint Presentation</vt:lpstr>
      <vt:lpstr>Let’s Collect It for Q4 FY24!</vt:lpstr>
      <vt:lpstr> Collection Deadline for Quarter 4, FY24</vt:lpstr>
      <vt:lpstr>Electronic Payments – Deadline for Quarter 4 FY24</vt:lpstr>
      <vt:lpstr>Check Payments – Deadline for Quarter 4 FY24</vt:lpstr>
      <vt:lpstr>Present and Pay</vt:lpstr>
      <vt:lpstr>Payment Fraud</vt:lpstr>
      <vt:lpstr>PowerPoint Presentation</vt:lpstr>
      <vt:lpstr>Internal Control Updates  Inventory Management EY Year-End Inventory/Cash Audit NorAm Site Audit Program</vt:lpstr>
      <vt:lpstr>Inventory Management</vt:lpstr>
      <vt:lpstr>Inventory Management</vt:lpstr>
      <vt:lpstr>Inventory Management</vt:lpstr>
      <vt:lpstr>Inventory Management</vt:lpstr>
      <vt:lpstr>Inventory Trend Analysis</vt:lpstr>
      <vt:lpstr>Inventory Trend Analysis (con’t)</vt:lpstr>
      <vt:lpstr>SodexoNet Inventory Management page</vt:lpstr>
      <vt:lpstr>EY Year-End Inventory / Cash Audit</vt:lpstr>
      <vt:lpstr>Year-end Inventory / Cash Audit</vt:lpstr>
      <vt:lpstr>Year-end Inventory / Cash Audits</vt:lpstr>
      <vt:lpstr>Contacts</vt:lpstr>
      <vt:lpstr>NorAm Site Audit Program</vt:lpstr>
      <vt:lpstr>NorAm Site Audit Program – Internal Controls</vt:lpstr>
      <vt:lpstr>Questions</vt:lpstr>
      <vt:lpstr>Identity Access Management Forms (SoUnified)</vt:lpstr>
      <vt:lpstr>PowerPoint Presentation</vt:lpstr>
      <vt:lpstr>PowerPoint Presentation</vt:lpstr>
      <vt:lpstr>Demo IAM Form – Unit Financial Systems</vt:lpstr>
      <vt:lpstr>Questions?</vt:lpstr>
      <vt:lpstr>Stars of Finance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NorAm Finance Shared Services</dc:title>
  <dc:creator>Michaels, Patricia</dc:creator>
  <cp:lastModifiedBy>Szabo, Corinne</cp:lastModifiedBy>
  <cp:revision>6</cp:revision>
  <dcterms:created xsi:type="dcterms:W3CDTF">2023-12-07T18:57:50Z</dcterms:created>
  <dcterms:modified xsi:type="dcterms:W3CDTF">2024-07-23T18:40:18Z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0x010100E1D1B71B26D6FF4D90A2B77D63DF9BE2</vt:lpwstr>
  </property>
</Properties>
</file>