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4.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7.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9.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10.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11.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12.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5639" r:id="rId5"/>
    <p:sldMasterId id="2147485881" r:id="rId6"/>
    <p:sldMasterId id="2147486324" r:id="rId7"/>
    <p:sldMasterId id="2147486360" r:id="rId8"/>
    <p:sldMasterId id="2147486365" r:id="rId9"/>
    <p:sldMasterId id="2147486467" r:id="rId10"/>
    <p:sldMasterId id="2147486480" r:id="rId11"/>
    <p:sldMasterId id="2147486495" r:id="rId12"/>
    <p:sldMasterId id="2147486531" r:id="rId13"/>
    <p:sldMasterId id="2147486573" r:id="rId14"/>
    <p:sldMasterId id="2147486622" r:id="rId15"/>
    <p:sldMasterId id="2147486659" r:id="rId16"/>
  </p:sldMasterIdLst>
  <p:notesMasterIdLst>
    <p:notesMasterId r:id="rId40"/>
  </p:notesMasterIdLst>
  <p:handoutMasterIdLst>
    <p:handoutMasterId r:id="rId41"/>
  </p:handoutMasterIdLst>
  <p:sldIdLst>
    <p:sldId id="256" r:id="rId17"/>
    <p:sldId id="2147376379" r:id="rId18"/>
    <p:sldId id="2147376388" r:id="rId19"/>
    <p:sldId id="531" r:id="rId20"/>
    <p:sldId id="2147478310" r:id="rId21"/>
    <p:sldId id="2147374988" r:id="rId22"/>
    <p:sldId id="2147374989" r:id="rId23"/>
    <p:sldId id="2147374990" r:id="rId24"/>
    <p:sldId id="2147374991" r:id="rId25"/>
    <p:sldId id="2147374992" r:id="rId26"/>
    <p:sldId id="2147374987" r:id="rId27"/>
    <p:sldId id="299" r:id="rId28"/>
    <p:sldId id="259" r:id="rId29"/>
    <p:sldId id="501" r:id="rId30"/>
    <p:sldId id="588" r:id="rId31"/>
    <p:sldId id="444" r:id="rId32"/>
    <p:sldId id="590" r:id="rId33"/>
    <p:sldId id="511" r:id="rId34"/>
    <p:sldId id="587" r:id="rId35"/>
    <p:sldId id="448" r:id="rId36"/>
    <p:sldId id="510" r:id="rId37"/>
    <p:sldId id="477" r:id="rId38"/>
    <p:sldId id="273" r:id="rId3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osz, Mark" initials="DM" lastIdx="5" clrIdx="0">
    <p:extLst>
      <p:ext uri="{19B8F6BF-5375-455C-9EA6-DF929625EA0E}">
        <p15:presenceInfo xmlns:p15="http://schemas.microsoft.com/office/powerpoint/2012/main" userId="S::Mark.Dobosz@sodexo.com::5e26624a-4233-43d6-b206-cad0f4641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4"/>
    <a:srgbClr val="25359C"/>
    <a:srgbClr val="0000FF"/>
    <a:srgbClr val="B28B4E"/>
    <a:srgbClr val="FCBD4C"/>
    <a:srgbClr val="B28B52"/>
    <a:srgbClr val="EE0000"/>
    <a:srgbClr val="2A295C"/>
    <a:srgbClr val="FEF3DF"/>
    <a:srgbClr val="FD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2962E-6E1D-4D40-84CE-228DB9E4BD0A}" v="25" dt="2024-01-15T20:25:56.91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82726" autoAdjust="0"/>
  </p:normalViewPr>
  <p:slideViewPr>
    <p:cSldViewPr snapToGrid="0" showGuides="1">
      <p:cViewPr varScale="1">
        <p:scale>
          <a:sx n="94" d="100"/>
          <a:sy n="94" d="100"/>
        </p:scale>
        <p:origin x="672" y="108"/>
      </p:cViewPr>
      <p:guideLst/>
    </p:cSldViewPr>
  </p:slideViewPr>
  <p:outlineViewPr>
    <p:cViewPr>
      <p:scale>
        <a:sx n="33" d="100"/>
        <a:sy n="33" d="100"/>
      </p:scale>
      <p:origin x="0" y="-2136"/>
    </p:cViewPr>
  </p:outlineViewPr>
  <p:notesTextViewPr>
    <p:cViewPr>
      <p:scale>
        <a:sx n="125" d="100"/>
        <a:sy n="125" d="100"/>
      </p:scale>
      <p:origin x="0" y="0"/>
    </p:cViewPr>
  </p:notesTextViewPr>
  <p:notesViewPr>
    <p:cSldViewPr snapToGrid="0" showGuides="1">
      <p:cViewPr varScale="1">
        <p:scale>
          <a:sx n="54" d="100"/>
          <a:sy n="54" d="100"/>
        </p:scale>
        <p:origin x="26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bo, Corinne" userId="5f91d2e2-9041-4610-ba2d-7466ed1f64a1" providerId="ADAL" clId="{E792962E-6E1D-4D40-84CE-228DB9E4BD0A}"/>
    <pc:docChg chg="undo custSel addSld delSld modSld addMainMaster delMainMaster">
      <pc:chgData name="Szabo, Corinne" userId="5f91d2e2-9041-4610-ba2d-7466ed1f64a1" providerId="ADAL" clId="{E792962E-6E1D-4D40-84CE-228DB9E4BD0A}" dt="2024-01-18T14:48:08.035" v="3917" actId="47"/>
      <pc:docMkLst>
        <pc:docMk/>
      </pc:docMkLst>
      <pc:sldChg chg="modSp mod modNotesTx">
        <pc:chgData name="Szabo, Corinne" userId="5f91d2e2-9041-4610-ba2d-7466ed1f64a1" providerId="ADAL" clId="{E792962E-6E1D-4D40-84CE-228DB9E4BD0A}" dt="2024-01-16T19:12:53.883" v="3307" actId="20577"/>
        <pc:sldMkLst>
          <pc:docMk/>
          <pc:sldMk cId="60785303" sldId="256"/>
        </pc:sldMkLst>
        <pc:spChg chg="mod">
          <ac:chgData name="Szabo, Corinne" userId="5f91d2e2-9041-4610-ba2d-7466ed1f64a1" providerId="ADAL" clId="{E792962E-6E1D-4D40-84CE-228DB9E4BD0A}" dt="2024-01-15T17:25:23.051" v="8" actId="20577"/>
          <ac:spMkLst>
            <pc:docMk/>
            <pc:sldMk cId="60785303" sldId="256"/>
            <ac:spMk id="12" creationId="{04CCDEDE-3192-43B4-BD99-14D93EDF55E0}"/>
          </ac:spMkLst>
        </pc:spChg>
      </pc:sldChg>
      <pc:sldChg chg="add del">
        <pc:chgData name="Szabo, Corinne" userId="5f91d2e2-9041-4610-ba2d-7466ed1f64a1" providerId="ADAL" clId="{E792962E-6E1D-4D40-84CE-228DB9E4BD0A}" dt="2024-01-15T19:08:31.534" v="137" actId="47"/>
        <pc:sldMkLst>
          <pc:docMk/>
          <pc:sldMk cId="1466697228" sldId="257"/>
        </pc:sldMkLst>
      </pc:sldChg>
      <pc:sldChg chg="modSp mod">
        <pc:chgData name="Szabo, Corinne" userId="5f91d2e2-9041-4610-ba2d-7466ed1f64a1" providerId="ADAL" clId="{E792962E-6E1D-4D40-84CE-228DB9E4BD0A}" dt="2024-01-15T19:15:52.653" v="177" actId="20577"/>
        <pc:sldMkLst>
          <pc:docMk/>
          <pc:sldMk cId="840252855" sldId="259"/>
        </pc:sldMkLst>
        <pc:spChg chg="mod">
          <ac:chgData name="Szabo, Corinne" userId="5f91d2e2-9041-4610-ba2d-7466ed1f64a1" providerId="ADAL" clId="{E792962E-6E1D-4D40-84CE-228DB9E4BD0A}" dt="2024-01-15T19:15:52.653" v="177" actId="20577"/>
          <ac:spMkLst>
            <pc:docMk/>
            <pc:sldMk cId="840252855" sldId="259"/>
            <ac:spMk id="9" creationId="{8E0201AB-7D34-4CEC-A747-B32565651285}"/>
          </ac:spMkLst>
        </pc:spChg>
      </pc:sldChg>
      <pc:sldChg chg="del">
        <pc:chgData name="Szabo, Corinne" userId="5f91d2e2-9041-4610-ba2d-7466ed1f64a1" providerId="ADAL" clId="{E792962E-6E1D-4D40-84CE-228DB9E4BD0A}" dt="2024-01-15T19:13:59.594" v="167" actId="47"/>
        <pc:sldMkLst>
          <pc:docMk/>
          <pc:sldMk cId="3512750160" sldId="273"/>
        </pc:sldMkLst>
      </pc:sldChg>
      <pc:sldChg chg="add del">
        <pc:chgData name="Szabo, Corinne" userId="5f91d2e2-9041-4610-ba2d-7466ed1f64a1" providerId="ADAL" clId="{E792962E-6E1D-4D40-84CE-228DB9E4BD0A}" dt="2024-01-15T19:10:51.940" v="164" actId="47"/>
        <pc:sldMkLst>
          <pc:docMk/>
          <pc:sldMk cId="856511701" sldId="287"/>
        </pc:sldMkLst>
      </pc:sldChg>
      <pc:sldChg chg="add del">
        <pc:chgData name="Szabo, Corinne" userId="5f91d2e2-9041-4610-ba2d-7466ed1f64a1" providerId="ADAL" clId="{E792962E-6E1D-4D40-84CE-228DB9E4BD0A}" dt="2024-01-15T19:10:34.957" v="161" actId="47"/>
        <pc:sldMkLst>
          <pc:docMk/>
          <pc:sldMk cId="0" sldId="318"/>
        </pc:sldMkLst>
      </pc:sldChg>
      <pc:sldChg chg="add del">
        <pc:chgData name="Szabo, Corinne" userId="5f91d2e2-9041-4610-ba2d-7466ed1f64a1" providerId="ADAL" clId="{E792962E-6E1D-4D40-84CE-228DB9E4BD0A}" dt="2024-01-15T19:10:51.940" v="164" actId="47"/>
        <pc:sldMkLst>
          <pc:docMk/>
          <pc:sldMk cId="4210144850" sldId="383"/>
        </pc:sldMkLst>
      </pc:sldChg>
      <pc:sldChg chg="del">
        <pc:chgData name="Szabo, Corinne" userId="5f91d2e2-9041-4610-ba2d-7466ed1f64a1" providerId="ADAL" clId="{E792962E-6E1D-4D40-84CE-228DB9E4BD0A}" dt="2024-01-15T19:08:10.145" v="135"/>
        <pc:sldMkLst>
          <pc:docMk/>
          <pc:sldMk cId="1511382035" sldId="531"/>
        </pc:sldMkLst>
      </pc:sldChg>
      <pc:sldChg chg="del">
        <pc:chgData name="Szabo, Corinne" userId="5f91d2e2-9041-4610-ba2d-7466ed1f64a1" providerId="ADAL" clId="{E792962E-6E1D-4D40-84CE-228DB9E4BD0A}" dt="2024-01-15T19:19:27.573" v="181" actId="47"/>
        <pc:sldMkLst>
          <pc:docMk/>
          <pc:sldMk cId="3518310047" sldId="532"/>
        </pc:sldMkLst>
      </pc:sldChg>
      <pc:sldChg chg="del">
        <pc:chgData name="Szabo, Corinne" userId="5f91d2e2-9041-4610-ba2d-7466ed1f64a1" providerId="ADAL" clId="{E792962E-6E1D-4D40-84CE-228DB9E4BD0A}" dt="2024-01-15T19:15:35.690" v="168" actId="47"/>
        <pc:sldMkLst>
          <pc:docMk/>
          <pc:sldMk cId="142776476" sldId="721"/>
        </pc:sldMkLst>
      </pc:sldChg>
      <pc:sldChg chg="del">
        <pc:chgData name="Szabo, Corinne" userId="5f91d2e2-9041-4610-ba2d-7466ed1f64a1" providerId="ADAL" clId="{E792962E-6E1D-4D40-84CE-228DB9E4BD0A}" dt="2024-01-15T19:24:59.148" v="398" actId="47"/>
        <pc:sldMkLst>
          <pc:docMk/>
          <pc:sldMk cId="1637876390" sldId="2142532074"/>
        </pc:sldMkLst>
      </pc:sldChg>
      <pc:sldChg chg="modSp mod">
        <pc:chgData name="Szabo, Corinne" userId="5f91d2e2-9041-4610-ba2d-7466ed1f64a1" providerId="ADAL" clId="{E792962E-6E1D-4D40-84CE-228DB9E4BD0A}" dt="2024-01-15T19:10:58.561" v="165" actId="27636"/>
        <pc:sldMkLst>
          <pc:docMk/>
          <pc:sldMk cId="3402653786" sldId="2147374987"/>
        </pc:sldMkLst>
        <pc:spChg chg="mod">
          <ac:chgData name="Szabo, Corinne" userId="5f91d2e2-9041-4610-ba2d-7466ed1f64a1" providerId="ADAL" clId="{E792962E-6E1D-4D40-84CE-228DB9E4BD0A}" dt="2024-01-15T19:10:58.561" v="165" actId="27636"/>
          <ac:spMkLst>
            <pc:docMk/>
            <pc:sldMk cId="3402653786" sldId="2147374987"/>
            <ac:spMk id="3" creationId="{B0D606DB-7AD7-458F-B550-45E1957F9C53}"/>
          </ac:spMkLst>
        </pc:spChg>
      </pc:sldChg>
      <pc:sldChg chg="modSp mod modNotesTx">
        <pc:chgData name="Szabo, Corinne" userId="5f91d2e2-9041-4610-ba2d-7466ed1f64a1" providerId="ADAL" clId="{E792962E-6E1D-4D40-84CE-228DB9E4BD0A}" dt="2024-01-18T14:47:37.180" v="3911" actId="20577"/>
        <pc:sldMkLst>
          <pc:docMk/>
          <pc:sldMk cId="1819784340" sldId="2147376379"/>
        </pc:sldMkLst>
        <pc:spChg chg="mod">
          <ac:chgData name="Szabo, Corinne" userId="5f91d2e2-9041-4610-ba2d-7466ed1f64a1" providerId="ADAL" clId="{E792962E-6E1D-4D40-84CE-228DB9E4BD0A}" dt="2024-01-18T14:46:55.122" v="3898" actId="6549"/>
          <ac:spMkLst>
            <pc:docMk/>
            <pc:sldMk cId="1819784340" sldId="2147376379"/>
            <ac:spMk id="10" creationId="{D3A62226-9C2B-61D3-9BF3-1FB833B18047}"/>
          </ac:spMkLst>
        </pc:spChg>
      </pc:sldChg>
      <pc:sldChg chg="modSp add del mod modNotesTx">
        <pc:chgData name="Szabo, Corinne" userId="5f91d2e2-9041-4610-ba2d-7466ed1f64a1" providerId="ADAL" clId="{E792962E-6E1D-4D40-84CE-228DB9E4BD0A}" dt="2024-01-15T20:05:03.394" v="1948" actId="20577"/>
        <pc:sldMkLst>
          <pc:docMk/>
          <pc:sldMk cId="2485596005" sldId="2147376388"/>
        </pc:sldMkLst>
        <pc:spChg chg="mod">
          <ac:chgData name="Szabo, Corinne" userId="5f91d2e2-9041-4610-ba2d-7466ed1f64a1" providerId="ADAL" clId="{E792962E-6E1D-4D40-84CE-228DB9E4BD0A}" dt="2024-01-15T19:08:44.611" v="159" actId="20577"/>
          <ac:spMkLst>
            <pc:docMk/>
            <pc:sldMk cId="2485596005" sldId="2147376388"/>
            <ac:spMk id="9" creationId="{8E0201AB-7D34-4CEC-A747-B32565651285}"/>
          </ac:spMkLst>
        </pc:spChg>
      </pc:sldChg>
      <pc:sldChg chg="del">
        <pc:chgData name="Szabo, Corinne" userId="5f91d2e2-9041-4610-ba2d-7466ed1f64a1" providerId="ADAL" clId="{E792962E-6E1D-4D40-84CE-228DB9E4BD0A}" dt="2024-01-15T19:17:26.308" v="178" actId="47"/>
        <pc:sldMkLst>
          <pc:docMk/>
          <pc:sldMk cId="369701608" sldId="2147376389"/>
        </pc:sldMkLst>
      </pc:sldChg>
      <pc:sldChg chg="modSp del mod modNotesTx">
        <pc:chgData name="Szabo, Corinne" userId="5f91d2e2-9041-4610-ba2d-7466ed1f64a1" providerId="ADAL" clId="{E792962E-6E1D-4D40-84CE-228DB9E4BD0A}" dt="2024-01-18T14:48:01.329" v="3912" actId="47"/>
        <pc:sldMkLst>
          <pc:docMk/>
          <pc:sldMk cId="1247667910" sldId="2147376390"/>
        </pc:sldMkLst>
        <pc:spChg chg="mod">
          <ac:chgData name="Szabo, Corinne" userId="5f91d2e2-9041-4610-ba2d-7466ed1f64a1" providerId="ADAL" clId="{E792962E-6E1D-4D40-84CE-228DB9E4BD0A}" dt="2024-01-15T20:17:56.122" v="2427" actId="20577"/>
          <ac:spMkLst>
            <pc:docMk/>
            <pc:sldMk cId="1247667910" sldId="2147376390"/>
            <ac:spMk id="12" creationId="{04CCDEDE-3192-43B4-BD99-14D93EDF55E0}"/>
          </ac:spMkLst>
        </pc:spChg>
      </pc:sldChg>
      <pc:sldChg chg="del">
        <pc:chgData name="Szabo, Corinne" userId="5f91d2e2-9041-4610-ba2d-7466ed1f64a1" providerId="ADAL" clId="{E792962E-6E1D-4D40-84CE-228DB9E4BD0A}" dt="2024-01-15T19:19:05.113" v="180" actId="2696"/>
        <pc:sldMkLst>
          <pc:docMk/>
          <pc:sldMk cId="3812725147" sldId="2147376390"/>
        </pc:sldMkLst>
      </pc:sldChg>
      <pc:sldChg chg="add del">
        <pc:chgData name="Szabo, Corinne" userId="5f91d2e2-9041-4610-ba2d-7466ed1f64a1" providerId="ADAL" clId="{E792962E-6E1D-4D40-84CE-228DB9E4BD0A}" dt="2024-01-15T19:13:35.039" v="166" actId="47"/>
        <pc:sldMkLst>
          <pc:docMk/>
          <pc:sldMk cId="1523770557" sldId="2147376391"/>
        </pc:sldMkLst>
      </pc:sldChg>
      <pc:sldChg chg="add del">
        <pc:chgData name="Szabo, Corinne" userId="5f91d2e2-9041-4610-ba2d-7466ed1f64a1" providerId="ADAL" clId="{E792962E-6E1D-4D40-84CE-228DB9E4BD0A}" dt="2024-01-15T19:10:37.652" v="162" actId="47"/>
        <pc:sldMkLst>
          <pc:docMk/>
          <pc:sldMk cId="288164433" sldId="2147376392"/>
        </pc:sldMkLst>
      </pc:sldChg>
      <pc:sldChg chg="del mod modShow modNotesTx">
        <pc:chgData name="Szabo, Corinne" userId="5f91d2e2-9041-4610-ba2d-7466ed1f64a1" providerId="ADAL" clId="{E792962E-6E1D-4D40-84CE-228DB9E4BD0A}" dt="2024-01-18T14:48:02.519" v="3913" actId="47"/>
        <pc:sldMkLst>
          <pc:docMk/>
          <pc:sldMk cId="1580544136" sldId="2147477976"/>
        </pc:sldMkLst>
      </pc:sldChg>
      <pc:sldChg chg="del">
        <pc:chgData name="Szabo, Corinne" userId="5f91d2e2-9041-4610-ba2d-7466ed1f64a1" providerId="ADAL" clId="{E792962E-6E1D-4D40-84CE-228DB9E4BD0A}" dt="2024-01-15T19:19:05.113" v="180" actId="2696"/>
        <pc:sldMkLst>
          <pc:docMk/>
          <pc:sldMk cId="2369116911" sldId="2147477976"/>
        </pc:sldMkLst>
      </pc:sldChg>
      <pc:sldChg chg="del">
        <pc:chgData name="Szabo, Corinne" userId="5f91d2e2-9041-4610-ba2d-7466ed1f64a1" providerId="ADAL" clId="{E792962E-6E1D-4D40-84CE-228DB9E4BD0A}" dt="2024-01-15T19:18:00.039" v="179" actId="47"/>
        <pc:sldMkLst>
          <pc:docMk/>
          <pc:sldMk cId="3300449612" sldId="2147478251"/>
        </pc:sldMkLst>
      </pc:sldChg>
      <pc:sldChg chg="del modNotesTx">
        <pc:chgData name="Szabo, Corinne" userId="5f91d2e2-9041-4610-ba2d-7466ed1f64a1" providerId="ADAL" clId="{E792962E-6E1D-4D40-84CE-228DB9E4BD0A}" dt="2024-01-18T14:48:03.414" v="3914" actId="47"/>
        <pc:sldMkLst>
          <pc:docMk/>
          <pc:sldMk cId="68280128" sldId="2147478262"/>
        </pc:sldMkLst>
      </pc:sldChg>
      <pc:sldChg chg="del">
        <pc:chgData name="Szabo, Corinne" userId="5f91d2e2-9041-4610-ba2d-7466ed1f64a1" providerId="ADAL" clId="{E792962E-6E1D-4D40-84CE-228DB9E4BD0A}" dt="2024-01-15T19:19:05.113" v="180" actId="2696"/>
        <pc:sldMkLst>
          <pc:docMk/>
          <pc:sldMk cId="2978325815" sldId="2147478262"/>
        </pc:sldMkLst>
      </pc:sldChg>
      <pc:sldChg chg="del">
        <pc:chgData name="Szabo, Corinne" userId="5f91d2e2-9041-4610-ba2d-7466ed1f64a1" providerId="ADAL" clId="{E792962E-6E1D-4D40-84CE-228DB9E4BD0A}" dt="2024-01-15T19:17:26.308" v="178" actId="47"/>
        <pc:sldMkLst>
          <pc:docMk/>
          <pc:sldMk cId="2112293058" sldId="2147478294"/>
        </pc:sldMkLst>
      </pc:sldChg>
      <pc:sldChg chg="add del mod modShow modNotesTx">
        <pc:chgData name="Szabo, Corinne" userId="5f91d2e2-9041-4610-ba2d-7466ed1f64a1" providerId="ADAL" clId="{E792962E-6E1D-4D40-84CE-228DB9E4BD0A}" dt="2024-01-18T14:48:05.591" v="3916" actId="47"/>
        <pc:sldMkLst>
          <pc:docMk/>
          <pc:sldMk cId="2756803863" sldId="2147478302"/>
        </pc:sldMkLst>
      </pc:sldChg>
      <pc:sldChg chg="del">
        <pc:chgData name="Szabo, Corinne" userId="5f91d2e2-9041-4610-ba2d-7466ed1f64a1" providerId="ADAL" clId="{E792962E-6E1D-4D40-84CE-228DB9E4BD0A}" dt="2024-01-15T19:19:05.113" v="180" actId="2696"/>
        <pc:sldMkLst>
          <pc:docMk/>
          <pc:sldMk cId="4103046306" sldId="2147478302"/>
        </pc:sldMkLst>
      </pc:sldChg>
      <pc:sldChg chg="del">
        <pc:chgData name="Szabo, Corinne" userId="5f91d2e2-9041-4610-ba2d-7466ed1f64a1" providerId="ADAL" clId="{E792962E-6E1D-4D40-84CE-228DB9E4BD0A}" dt="2024-01-15T19:17:26.308" v="178" actId="47"/>
        <pc:sldMkLst>
          <pc:docMk/>
          <pc:sldMk cId="599747785" sldId="2147478303"/>
        </pc:sldMkLst>
      </pc:sldChg>
      <pc:sldChg chg="del mod modShow">
        <pc:chgData name="Szabo, Corinne" userId="5f91d2e2-9041-4610-ba2d-7466ed1f64a1" providerId="ADAL" clId="{E792962E-6E1D-4D40-84CE-228DB9E4BD0A}" dt="2024-01-18T14:48:08.035" v="3917" actId="47"/>
        <pc:sldMkLst>
          <pc:docMk/>
          <pc:sldMk cId="1260062179" sldId="2147478304"/>
        </pc:sldMkLst>
      </pc:sldChg>
      <pc:sldChg chg="del">
        <pc:chgData name="Szabo, Corinne" userId="5f91d2e2-9041-4610-ba2d-7466ed1f64a1" providerId="ADAL" clId="{E792962E-6E1D-4D40-84CE-228DB9E4BD0A}" dt="2024-01-15T19:17:26.308" v="178" actId="47"/>
        <pc:sldMkLst>
          <pc:docMk/>
          <pc:sldMk cId="2703474733" sldId="2147478305"/>
        </pc:sldMkLst>
      </pc:sldChg>
      <pc:sldChg chg="del">
        <pc:chgData name="Szabo, Corinne" userId="5f91d2e2-9041-4610-ba2d-7466ed1f64a1" providerId="ADAL" clId="{E792962E-6E1D-4D40-84CE-228DB9E4BD0A}" dt="2024-01-15T19:17:26.308" v="178" actId="47"/>
        <pc:sldMkLst>
          <pc:docMk/>
          <pc:sldMk cId="364395781" sldId="2147478306"/>
        </pc:sldMkLst>
      </pc:sldChg>
      <pc:sldChg chg="del">
        <pc:chgData name="Szabo, Corinne" userId="5f91d2e2-9041-4610-ba2d-7466ed1f64a1" providerId="ADAL" clId="{E792962E-6E1D-4D40-84CE-228DB9E4BD0A}" dt="2024-01-15T19:17:26.308" v="178" actId="47"/>
        <pc:sldMkLst>
          <pc:docMk/>
          <pc:sldMk cId="3362285234" sldId="2147478307"/>
        </pc:sldMkLst>
      </pc:sldChg>
      <pc:sldChg chg="del">
        <pc:chgData name="Szabo, Corinne" userId="5f91d2e2-9041-4610-ba2d-7466ed1f64a1" providerId="ADAL" clId="{E792962E-6E1D-4D40-84CE-228DB9E4BD0A}" dt="2024-01-15T19:08:10.145" v="135"/>
        <pc:sldMkLst>
          <pc:docMk/>
          <pc:sldMk cId="4233455620" sldId="2147478308"/>
        </pc:sldMkLst>
      </pc:sldChg>
      <pc:sldChg chg="add del">
        <pc:chgData name="Szabo, Corinne" userId="5f91d2e2-9041-4610-ba2d-7466ed1f64a1" providerId="ADAL" clId="{E792962E-6E1D-4D40-84CE-228DB9E4BD0A}" dt="2024-01-15T19:10:44.674" v="163" actId="47"/>
        <pc:sldMkLst>
          <pc:docMk/>
          <pc:sldMk cId="3053107434" sldId="2147478309"/>
        </pc:sldMkLst>
      </pc:sldChg>
      <pc:sldChg chg="modNotesTx">
        <pc:chgData name="Szabo, Corinne" userId="5f91d2e2-9041-4610-ba2d-7466ed1f64a1" providerId="ADAL" clId="{E792962E-6E1D-4D40-84CE-228DB9E4BD0A}" dt="2024-01-16T19:16:40.310" v="3632" actId="20577"/>
        <pc:sldMkLst>
          <pc:docMk/>
          <pc:sldMk cId="4233455620" sldId="2147478310"/>
        </pc:sldMkLst>
      </pc:sldChg>
      <pc:sldChg chg="addSp delSp modSp add del mod modNotesTx">
        <pc:chgData name="Szabo, Corinne" userId="5f91d2e2-9041-4610-ba2d-7466ed1f64a1" providerId="ADAL" clId="{E792962E-6E1D-4D40-84CE-228DB9E4BD0A}" dt="2024-01-18T14:48:04.796" v="3915" actId="47"/>
        <pc:sldMkLst>
          <pc:docMk/>
          <pc:sldMk cId="265767279" sldId="2147478311"/>
        </pc:sldMkLst>
        <pc:spChg chg="mod">
          <ac:chgData name="Szabo, Corinne" userId="5f91d2e2-9041-4610-ba2d-7466ed1f64a1" providerId="ADAL" clId="{E792962E-6E1D-4D40-84CE-228DB9E4BD0A}" dt="2024-01-15T20:11:11.494" v="2255" actId="20577"/>
          <ac:spMkLst>
            <pc:docMk/>
            <pc:sldMk cId="265767279" sldId="2147478311"/>
            <ac:spMk id="2" creationId="{586079CE-0368-22C9-2D60-F07DC2D17B17}"/>
          </ac:spMkLst>
        </pc:spChg>
        <pc:spChg chg="add mod">
          <ac:chgData name="Szabo, Corinne" userId="5f91d2e2-9041-4610-ba2d-7466ed1f64a1" providerId="ADAL" clId="{E792962E-6E1D-4D40-84CE-228DB9E4BD0A}" dt="2024-01-15T20:17:07.476" v="2404" actId="255"/>
          <ac:spMkLst>
            <pc:docMk/>
            <pc:sldMk cId="265767279" sldId="2147478311"/>
            <ac:spMk id="8" creationId="{989F817B-A46F-565B-60D7-DB76F1B07FE9}"/>
          </ac:spMkLst>
        </pc:spChg>
        <pc:grpChg chg="del">
          <ac:chgData name="Szabo, Corinne" userId="5f91d2e2-9041-4610-ba2d-7466ed1f64a1" providerId="ADAL" clId="{E792962E-6E1D-4D40-84CE-228DB9E4BD0A}" dt="2024-01-15T20:11:35.365" v="2277" actId="478"/>
          <ac:grpSpMkLst>
            <pc:docMk/>
            <pc:sldMk cId="265767279" sldId="2147478311"/>
            <ac:grpSpMk id="14" creationId="{A9220464-BF9F-55B9-7C69-3589EC5765E5}"/>
          </ac:grpSpMkLst>
        </pc:grpChg>
        <pc:graphicFrameChg chg="modGraphic">
          <ac:chgData name="Szabo, Corinne" userId="5f91d2e2-9041-4610-ba2d-7466ed1f64a1" providerId="ADAL" clId="{E792962E-6E1D-4D40-84CE-228DB9E4BD0A}" dt="2024-01-15T20:14:10.001" v="2285" actId="14100"/>
          <ac:graphicFrameMkLst>
            <pc:docMk/>
            <pc:sldMk cId="265767279" sldId="2147478311"/>
            <ac:graphicFrameMk id="7" creationId="{1C7B21EA-C504-3876-32C5-17FE05410EA7}"/>
          </ac:graphicFrameMkLst>
        </pc:graphicFrameChg>
        <pc:picChg chg="add mod">
          <ac:chgData name="Szabo, Corinne" userId="5f91d2e2-9041-4610-ba2d-7466ed1f64a1" providerId="ADAL" clId="{E792962E-6E1D-4D40-84CE-228DB9E4BD0A}" dt="2024-01-15T20:17:14.879" v="2405" actId="1076"/>
          <ac:picMkLst>
            <pc:docMk/>
            <pc:sldMk cId="265767279" sldId="2147478311"/>
            <ac:picMk id="5" creationId="{E42BB430-9AF9-2E78-CAC8-F141EB082704}"/>
          </ac:picMkLst>
        </pc:picChg>
      </pc:sldChg>
      <pc:sldMasterChg chg="add del addSldLayout delSldLayout">
        <pc:chgData name="Szabo, Corinne" userId="5f91d2e2-9041-4610-ba2d-7466ed1f64a1" providerId="ADAL" clId="{E792962E-6E1D-4D40-84CE-228DB9E4BD0A}" dt="2024-01-15T19:10:37.652" v="162" actId="47"/>
        <pc:sldMasterMkLst>
          <pc:docMk/>
          <pc:sldMasterMk cId="4196311458" sldId="2147486219"/>
        </pc:sldMasterMkLst>
        <pc:sldLayoutChg chg="add del">
          <pc:chgData name="Szabo, Corinne" userId="5f91d2e2-9041-4610-ba2d-7466ed1f64a1" providerId="ADAL" clId="{E792962E-6E1D-4D40-84CE-228DB9E4BD0A}" dt="2024-01-15T19:10:37.652" v="162" actId="47"/>
          <pc:sldLayoutMkLst>
            <pc:docMk/>
            <pc:sldMasterMk cId="4196311458" sldId="2147486219"/>
            <pc:sldLayoutMk cId="2485421122" sldId="2147486220"/>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379967372" sldId="2147486221"/>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807448340" sldId="2147486222"/>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760198345" sldId="2147486223"/>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195130790" sldId="2147486224"/>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814140062" sldId="2147486225"/>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4080911087" sldId="2147486226"/>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708900634" sldId="2147486227"/>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323212397" sldId="2147486228"/>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4222230994" sldId="2147486229"/>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260673808" sldId="2147486230"/>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090247109" sldId="2147486231"/>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117543215" sldId="2147486232"/>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575553733" sldId="2147486233"/>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310739859" sldId="2147486234"/>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145116115" sldId="2147486235"/>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683834778" sldId="2147486236"/>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3505002174" sldId="2147486237"/>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3516164847" sldId="2147486238"/>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4114846287" sldId="2147486239"/>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4231452491" sldId="2147486240"/>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668312876" sldId="2147486241"/>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236093044" sldId="2147486242"/>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099336493" sldId="2147486243"/>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922860643" sldId="2147486244"/>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529621943" sldId="2147486245"/>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049821117" sldId="2147486246"/>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576350407" sldId="2147486247"/>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3469522770" sldId="2147486248"/>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558398240" sldId="2147486249"/>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513984792" sldId="2147486250"/>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094142935" sldId="2147486251"/>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3018576586" sldId="2147486252"/>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663437765" sldId="2147486253"/>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143764863" sldId="2147486254"/>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696417240" sldId="2147486255"/>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2938271679" sldId="2147486256"/>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192959226" sldId="2147486257"/>
          </pc:sldLayoutMkLst>
        </pc:sldLayoutChg>
        <pc:sldLayoutChg chg="add del">
          <pc:chgData name="Szabo, Corinne" userId="5f91d2e2-9041-4610-ba2d-7466ed1f64a1" providerId="ADAL" clId="{E792962E-6E1D-4D40-84CE-228DB9E4BD0A}" dt="2024-01-15T19:10:37.652" v="162" actId="47"/>
          <pc:sldLayoutMkLst>
            <pc:docMk/>
            <pc:sldMasterMk cId="4196311458" sldId="2147486219"/>
            <pc:sldLayoutMk cId="1109347396" sldId="2147486258"/>
          </pc:sldLayoutMkLst>
        </pc:sldLayoutChg>
      </pc:sldMasterChg>
      <pc:sldMasterChg chg="delSldLayout">
        <pc:chgData name="Szabo, Corinne" userId="5f91d2e2-9041-4610-ba2d-7466ed1f64a1" providerId="ADAL" clId="{E792962E-6E1D-4D40-84CE-228DB9E4BD0A}" dt="2024-01-15T19:19:05.113" v="180" actId="2696"/>
        <pc:sldMasterMkLst>
          <pc:docMk/>
          <pc:sldMasterMk cId="64406217" sldId="2147486365"/>
        </pc:sldMasterMkLst>
        <pc:sldLayoutChg chg="del">
          <pc:chgData name="Szabo, Corinne" userId="5f91d2e2-9041-4610-ba2d-7466ed1f64a1" providerId="ADAL" clId="{E792962E-6E1D-4D40-84CE-228DB9E4BD0A}" dt="2024-01-15T19:19:05.113" v="180" actId="2696"/>
          <pc:sldLayoutMkLst>
            <pc:docMk/>
            <pc:sldMasterMk cId="64406217" sldId="2147486365"/>
            <pc:sldLayoutMk cId="3965393854" sldId="2147486401"/>
          </pc:sldLayoutMkLst>
        </pc:sldLayoutChg>
      </pc:sldMasterChg>
      <pc:sldMasterChg chg="addSldLayout delSldLayout">
        <pc:chgData name="Szabo, Corinne" userId="5f91d2e2-9041-4610-ba2d-7466ed1f64a1" providerId="ADAL" clId="{E792962E-6E1D-4D40-84CE-228DB9E4BD0A}" dt="2024-01-15T19:10:51.940" v="164" actId="47"/>
        <pc:sldMasterMkLst>
          <pc:docMk/>
          <pc:sldMasterMk cId="2196538886" sldId="2147486434"/>
        </pc:sldMasterMkLst>
        <pc:sldLayoutChg chg="add del">
          <pc:chgData name="Szabo, Corinne" userId="5f91d2e2-9041-4610-ba2d-7466ed1f64a1" providerId="ADAL" clId="{E792962E-6E1D-4D40-84CE-228DB9E4BD0A}" dt="2024-01-15T19:10:51.940" v="164" actId="47"/>
          <pc:sldLayoutMkLst>
            <pc:docMk/>
            <pc:sldMasterMk cId="2196538886" sldId="2147486434"/>
            <pc:sldLayoutMk cId="3830320205" sldId="2147486466"/>
          </pc:sldLayoutMkLst>
        </pc:sldLayoutChg>
      </pc:sldMasterChg>
      <pc:sldMasterChg chg="add del addSldLayout delSldLayout">
        <pc:chgData name="Szabo, Corinne" userId="5f91d2e2-9041-4610-ba2d-7466ed1f64a1" providerId="ADAL" clId="{E792962E-6E1D-4D40-84CE-228DB9E4BD0A}" dt="2024-01-15T19:08:31.534" v="137" actId="47"/>
        <pc:sldMasterMkLst>
          <pc:docMk/>
          <pc:sldMasterMk cId="1739044945" sldId="2147486467"/>
        </pc:sldMasterMkLst>
        <pc:sldLayoutChg chg="add del">
          <pc:chgData name="Szabo, Corinne" userId="5f91d2e2-9041-4610-ba2d-7466ed1f64a1" providerId="ADAL" clId="{E792962E-6E1D-4D40-84CE-228DB9E4BD0A}" dt="2024-01-15T19:08:31.534" v="137" actId="47"/>
          <pc:sldLayoutMkLst>
            <pc:docMk/>
            <pc:sldMasterMk cId="1739044945" sldId="2147486467"/>
            <pc:sldLayoutMk cId="608494474" sldId="2147486468"/>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33314414" sldId="2147486469"/>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2941442735" sldId="2147486470"/>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1541570346" sldId="2147486471"/>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1496348359" sldId="2147486472"/>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1828401201" sldId="2147486473"/>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134547534" sldId="2147486474"/>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1967369846" sldId="2147486475"/>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2739502560" sldId="2147486476"/>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3325700461" sldId="2147486477"/>
          </pc:sldLayoutMkLst>
        </pc:sldLayoutChg>
        <pc:sldLayoutChg chg="add del">
          <pc:chgData name="Szabo, Corinne" userId="5f91d2e2-9041-4610-ba2d-7466ed1f64a1" providerId="ADAL" clId="{E792962E-6E1D-4D40-84CE-228DB9E4BD0A}" dt="2024-01-15T19:08:31.534" v="137" actId="47"/>
          <pc:sldLayoutMkLst>
            <pc:docMk/>
            <pc:sldMasterMk cId="1739044945" sldId="2147486467"/>
            <pc:sldLayoutMk cId="1684725572" sldId="2147486478"/>
          </pc:sldLayoutMkLst>
        </pc:sldLayoutChg>
      </pc:sldMasterChg>
      <pc:sldMasterChg chg="delSldLayout">
        <pc:chgData name="Szabo, Corinne" userId="5f91d2e2-9041-4610-ba2d-7466ed1f64a1" providerId="ADAL" clId="{E792962E-6E1D-4D40-84CE-228DB9E4BD0A}" dt="2024-01-15T19:24:59.148" v="398" actId="47"/>
        <pc:sldMasterMkLst>
          <pc:docMk/>
          <pc:sldMasterMk cId="2396625490" sldId="2147486480"/>
        </pc:sldMasterMkLst>
        <pc:sldLayoutChg chg="del">
          <pc:chgData name="Szabo, Corinne" userId="5f91d2e2-9041-4610-ba2d-7466ed1f64a1" providerId="ADAL" clId="{E792962E-6E1D-4D40-84CE-228DB9E4BD0A}" dt="2024-01-15T19:24:59.148" v="398" actId="47"/>
          <pc:sldLayoutMkLst>
            <pc:docMk/>
            <pc:sldMasterMk cId="2396625490" sldId="2147486480"/>
            <pc:sldLayoutMk cId="2376794065" sldId="2147486486"/>
          </pc:sldLayoutMkLst>
        </pc:sldLayoutChg>
      </pc:sldMasterChg>
      <pc:sldMasterChg chg="delSldLayout">
        <pc:chgData name="Szabo, Corinne" userId="5f91d2e2-9041-4610-ba2d-7466ed1f64a1" providerId="ADAL" clId="{E792962E-6E1D-4D40-84CE-228DB9E4BD0A}" dt="2024-01-18T14:48:04.796" v="3915" actId="47"/>
        <pc:sldMasterMkLst>
          <pc:docMk/>
          <pc:sldMasterMk cId="1883573009" sldId="2147486659"/>
        </pc:sldMasterMkLst>
        <pc:sldLayoutChg chg="del">
          <pc:chgData name="Szabo, Corinne" userId="5f91d2e2-9041-4610-ba2d-7466ed1f64a1" providerId="ADAL" clId="{E792962E-6E1D-4D40-84CE-228DB9E4BD0A}" dt="2024-01-18T14:48:04.796" v="3915" actId="47"/>
          <pc:sldLayoutMkLst>
            <pc:docMk/>
            <pc:sldMasterMk cId="1883573009" sldId="2147486659"/>
            <pc:sldLayoutMk cId="3491307344" sldId="214748669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1972BC-80EC-4125-A4A6-3F9994898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5A2414-ED9E-4152-8361-B286DAC9C0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BB897E-054E-4A6A-8C6C-A81929350280}" type="datetimeFigureOut">
              <a:rPr lang="fr-FR" smtClean="0"/>
              <a:t>18/01/2024</a:t>
            </a:fld>
            <a:endParaRPr lang="fr-FR"/>
          </a:p>
        </p:txBody>
      </p:sp>
      <p:sp>
        <p:nvSpPr>
          <p:cNvPr id="4" name="Espace réservé du pied de page 3">
            <a:extLst>
              <a:ext uri="{FF2B5EF4-FFF2-40B4-BE49-F238E27FC236}">
                <a16:creationId xmlns:a16="http://schemas.microsoft.com/office/drawing/2014/main" id="{72A82250-2638-41E4-A239-6BF2E7069E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CF59AAF-8BB4-4666-A6EE-81732FFF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5B955-DB80-4C7B-9397-2E75634C9678}" type="slidenum">
              <a:rPr lang="fr-FR" smtClean="0"/>
              <a:t>‹#›</a:t>
            </a:fld>
            <a:endParaRPr lang="fr-FR"/>
          </a:p>
        </p:txBody>
      </p:sp>
    </p:spTree>
    <p:extLst>
      <p:ext uri="{BB962C8B-B14F-4D97-AF65-F5344CB8AC3E}">
        <p14:creationId xmlns:p14="http://schemas.microsoft.com/office/powerpoint/2010/main" val="7531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73AB-42AD-4896-A97E-FF3904AAB351}" type="datetimeFigureOut">
              <a:rPr lang="fr-FR" smtClean="0"/>
              <a:t>18/01/2024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6542-891A-48D0-BD80-71819CD04172}" type="slidenum">
              <a:rPr lang="fr-FR" smtClean="0"/>
              <a:t>‹#›</a:t>
            </a:fld>
            <a:endParaRPr lang="fr-FR"/>
          </a:p>
        </p:txBody>
      </p:sp>
    </p:spTree>
    <p:extLst>
      <p:ext uri="{BB962C8B-B14F-4D97-AF65-F5344CB8AC3E}">
        <p14:creationId xmlns:p14="http://schemas.microsoft.com/office/powerpoint/2010/main" val="21947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FY24 Unit Controller Network call series!  HAPPY NEW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Finance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first/second of two calls for the month of January.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a:t>
            </a:fld>
            <a:endParaRPr lang="fr-FR" dirty="0"/>
          </a:p>
        </p:txBody>
      </p:sp>
    </p:spTree>
    <p:extLst>
      <p:ext uri="{BB962C8B-B14F-4D97-AF65-F5344CB8AC3E}">
        <p14:creationId xmlns:p14="http://schemas.microsoft.com/office/powerpoint/2010/main" val="8664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   Today we welcome back Jill Helms, UFS Support Specialist, to present our Safety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up:</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Q2 Collections – </a:t>
            </a:r>
            <a:r>
              <a:rPr lang="en-US" sz="1800" i="1" dirty="0">
                <a:effectLst/>
                <a:latin typeface="Calibri" panose="020F0502020204030204" pitchFamily="34" charset="0"/>
                <a:ea typeface="Times New Roman" panose="02020603050405020304" pitchFamily="18" charset="0"/>
              </a:rPr>
              <a:t>Brad Hamman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i="1" dirty="0">
                <a:effectLst/>
                <a:latin typeface="Calibri" panose="020F0502020204030204" pitchFamily="34" charset="0"/>
                <a:ea typeface="Aptos" panose="020B0004020202020204" pitchFamily="34" charset="0"/>
              </a:rPr>
              <a:t>We’ll transfer over to the final topic and demo of </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b="1" dirty="0">
                <a:effectLst/>
                <a:latin typeface="Calibri" panose="020F0502020204030204" pitchFamily="34" charset="0"/>
                <a:ea typeface="Times New Roman" panose="02020603050405020304" pitchFamily="18" charset="0"/>
              </a:rPr>
              <a:t>E=Vision New Enhancement Features in user interface and reports – </a:t>
            </a:r>
            <a:r>
              <a:rPr lang="en-US" sz="1800" i="1" dirty="0">
                <a:effectLst/>
                <a:latin typeface="Calibri" panose="020F0502020204030204" pitchFamily="34" charset="0"/>
                <a:ea typeface="Times New Roman" panose="02020603050405020304" pitchFamily="18" charset="0"/>
              </a:rPr>
              <a:t>Susan Chapman</a:t>
            </a:r>
            <a:endParaRPr lang="en-US" sz="1800" dirty="0">
              <a:effectLst/>
              <a:latin typeface="Calibri" panose="020F0502020204030204" pitchFamily="34" charset="0"/>
              <a:ea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Q&amp;A</a:t>
            </a:r>
            <a:endParaRPr lang="en-US" sz="1800" dirty="0">
              <a:effectLst/>
              <a:latin typeface="Calibri" panose="020F0502020204030204" pitchFamily="34" charset="0"/>
              <a:ea typeface="Aptos" panose="020B00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 feel free to use the Reactions button as we proceed through today’s call.  With everyone muted, it is a nice way to contribute and engage and we appreciate the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Jill Helms</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2000" b="1" dirty="0">
                <a:solidFill>
                  <a:srgbClr val="002060"/>
                </a:solidFill>
              </a:rPr>
              <a:t>When cold temperatures can’t be avoided, follow these tips:</a:t>
            </a:r>
            <a:endParaRPr lang="en-US" sz="2000" dirty="0">
              <a:solidFill>
                <a:srgbClr val="002060"/>
              </a:solidFill>
            </a:endParaRPr>
          </a:p>
          <a:p>
            <a:pPr marL="304792" indent="-304792">
              <a:spcAft>
                <a:spcPts val="800"/>
              </a:spcAft>
              <a:buFont typeface="Arial" panose="020B0604020202020204" pitchFamily="34" charset="0"/>
              <a:buChar char="•"/>
            </a:pPr>
            <a:endParaRPr lang="en-US" sz="1867" dirty="0">
              <a:solidFill>
                <a:srgbClr val="002060"/>
              </a:solidFill>
            </a:endParaRPr>
          </a:p>
          <a:p>
            <a:pPr marL="304792" lvl="1" indent="-304792">
              <a:spcAft>
                <a:spcPts val="800"/>
              </a:spcAft>
              <a:buFont typeface="Arial" panose="020B0604020202020204" pitchFamily="34" charset="0"/>
              <a:buChar char="•"/>
            </a:pPr>
            <a:r>
              <a:rPr lang="en-US" sz="1867" dirty="0">
                <a:solidFill>
                  <a:srgbClr val="002060"/>
                </a:solidFill>
              </a:rPr>
              <a:t>Carry cold weather gear such as extra socks, gloves, hats, jacket, blankets, a change of clothes and a thermos of hot liquid</a:t>
            </a:r>
          </a:p>
          <a:p>
            <a:pPr marL="304792" lvl="1" indent="-304792">
              <a:spcAft>
                <a:spcPts val="800"/>
              </a:spcAft>
              <a:buFont typeface="Arial" panose="020B0604020202020204" pitchFamily="34" charset="0"/>
              <a:buChar char="•"/>
            </a:pPr>
            <a:r>
              <a:rPr lang="en-US" sz="1867" dirty="0">
                <a:solidFill>
                  <a:srgbClr val="002060"/>
                </a:solidFill>
              </a:rPr>
              <a:t>Include a thermometer and chemical hot packs in your first aid kit</a:t>
            </a:r>
          </a:p>
          <a:p>
            <a:pPr marL="304792" indent="-304792">
              <a:spcAft>
                <a:spcPts val="800"/>
              </a:spcAft>
              <a:buFont typeface="Arial" panose="020B0604020202020204" pitchFamily="34" charset="0"/>
              <a:buChar char="•"/>
            </a:pPr>
            <a:r>
              <a:rPr lang="en-US" sz="1867" dirty="0">
                <a:solidFill>
                  <a:srgbClr val="002060"/>
                </a:solidFill>
              </a:rPr>
              <a:t>Take breaks from the cold by going inside on a regular basis</a:t>
            </a:r>
          </a:p>
          <a:p>
            <a:pPr marL="304792" indent="-304792">
              <a:spcAft>
                <a:spcPts val="800"/>
              </a:spcAft>
              <a:buFont typeface="Arial" panose="020B0604020202020204" pitchFamily="34" charset="0"/>
              <a:buChar char="•"/>
            </a:pPr>
            <a:r>
              <a:rPr lang="en-US" sz="1867" dirty="0">
                <a:solidFill>
                  <a:srgbClr val="002060"/>
                </a:solidFill>
              </a:rPr>
              <a:t>Drink water or warm beverages (non-alcoholic) to prevent dehydration</a:t>
            </a:r>
          </a:p>
          <a:p>
            <a:pPr marL="304792" lvl="1" indent="-304792">
              <a:spcAft>
                <a:spcPts val="800"/>
              </a:spcAft>
              <a:buFont typeface="Arial" panose="020B0604020202020204" pitchFamily="34" charset="0"/>
              <a:buChar char="•"/>
            </a:pPr>
            <a:r>
              <a:rPr lang="en-US" sz="1867" dirty="0">
                <a:solidFill>
                  <a:srgbClr val="002060"/>
                </a:solidFill>
              </a:rPr>
              <a:t>Monitor your physical condition and that of your coworkers</a:t>
            </a:r>
            <a:endParaRPr lang="en-US" sz="24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Sansa Pro Bd" panose="02000000000000000000" pitchFamily="50" charset="0"/>
              </a:rPr>
              <a:t>Keep driveway and walkway clear of snow and ice to help prevent falls.</a:t>
            </a:r>
          </a:p>
          <a:p>
            <a:r>
              <a:rPr lang="en-US" sz="1200" b="1" u="none" dirty="0"/>
              <a:t>Know if You Shouldn't Shovel - </a:t>
            </a:r>
            <a:r>
              <a:rPr lang="en-US" sz="1200" dirty="0"/>
              <a:t>Certain people should avoid shoveling snow, since they may be more prone to injury. If you have a history of heart problems, you should avoid this activity.</a:t>
            </a:r>
          </a:p>
          <a:p>
            <a:r>
              <a:rPr lang="en-US" sz="1200" b="1" u="none" dirty="0"/>
              <a:t>Choose the Right Shovel - </a:t>
            </a:r>
            <a:r>
              <a:rPr lang="en-US" sz="1200" dirty="0"/>
              <a:t>When using a snow shovel make sure the shovel fits your body size and your level </a:t>
            </a:r>
          </a:p>
          <a:p>
            <a:r>
              <a:rPr lang="en-US" sz="1200" dirty="0"/>
              <a:t>of strength. Using one that is too short means that you will be leaning forward more as </a:t>
            </a:r>
          </a:p>
          <a:p>
            <a:r>
              <a:rPr lang="en-US" sz="1200" dirty="0"/>
              <a:t>you shovel the snow, and you are running the risk of a back injury by doing so. </a:t>
            </a:r>
          </a:p>
          <a:p>
            <a:r>
              <a:rPr lang="en-US" sz="1200" b="1" u="none" dirty="0"/>
              <a:t>Use Proper Shoveling Form - </a:t>
            </a:r>
            <a:r>
              <a:rPr lang="en-US" sz="1200" b="0" u="none" dirty="0"/>
              <a:t>K</a:t>
            </a:r>
            <a:r>
              <a:rPr lang="en-US" sz="1200" dirty="0"/>
              <a:t>eep your back straight while bending your knees and squatting down with your legs apart. Do not throw the</a:t>
            </a:r>
          </a:p>
          <a:p>
            <a:r>
              <a:rPr lang="en-US" sz="1200" dirty="0"/>
              <a:t> shovelfuls of snow over your shoulder or to the side, carry them to where you want to place the snow.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698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ansa Pro Nor" panose="02000000000000000000" pitchFamily="50" charset="0"/>
              </a:rPr>
              <a:t>If a lot of snow has accumulated on the roof of your home, you may need to remove it to avoid leaks. Snow is heavy and can strain the structure of your house. </a:t>
            </a:r>
          </a:p>
          <a:p>
            <a:endParaRPr lang="en-US" sz="1400" dirty="0">
              <a:solidFill>
                <a:srgbClr val="002060"/>
              </a:solidFill>
              <a:latin typeface="Sansa Pro Nor" panose="02000000000000000000" pitchFamily="50" charset="0"/>
            </a:endParaRPr>
          </a:p>
          <a:p>
            <a:r>
              <a:rPr lang="en-US" sz="1400" b="1" dirty="0">
                <a:solidFill>
                  <a:srgbClr val="002060"/>
                </a:solidFill>
                <a:latin typeface="Sansa Pro Nor" panose="02000000000000000000" pitchFamily="50" charset="0"/>
              </a:rPr>
              <a:t>Keep these tips in mind:</a:t>
            </a:r>
          </a:p>
          <a:p>
            <a:endParaRPr lang="en-US" sz="1400" b="1" dirty="0">
              <a:solidFill>
                <a:srgbClr val="002060"/>
              </a:solidFill>
              <a:latin typeface="Sansa Pro Nor" panose="02000000000000000000" pitchFamily="50" charset="0"/>
            </a:endParaRPr>
          </a:p>
          <a:p>
            <a:r>
              <a:rPr lang="en-US" b="1" dirty="0">
                <a:latin typeface="Sansa Pro Nor" panose="02000000000000000000" pitchFamily="50" charset="0"/>
              </a:rPr>
              <a:t>Work from the Ground if Possible - </a:t>
            </a:r>
            <a:r>
              <a:rPr lang="en-US" dirty="0">
                <a:latin typeface="Sansa Pro Nor" panose="02000000000000000000" pitchFamily="50" charset="0"/>
              </a:rPr>
              <a:t>The safest way to remove snow from the roof of your property is to do so from ground level using a rake. Don't stand directly below the area you are focusing on when removing snow from the roof of your home. </a:t>
            </a:r>
          </a:p>
          <a:p>
            <a:endParaRPr lang="en-US" dirty="0">
              <a:latin typeface="Sansa Pro Nor" panose="02000000000000000000" pitchFamily="50" charset="0"/>
            </a:endParaRPr>
          </a:p>
          <a:p>
            <a:r>
              <a:rPr lang="en-US" b="1" dirty="0">
                <a:latin typeface="Sansa Pro Nor" panose="02000000000000000000" pitchFamily="50" charset="0"/>
              </a:rPr>
              <a:t>Don't Work Alone - </a:t>
            </a:r>
            <a:r>
              <a:rPr lang="en-US" dirty="0">
                <a:latin typeface="Sansa Pro Nor" panose="02000000000000000000" pitchFamily="50" charset="0"/>
              </a:rPr>
              <a:t>If you need to go up onto the roof to deal with the snow, don't do so alone. Get someone else to act as a spotter and use a harness or a rope for extra security. Wearing boots with good traction or adding boot chains to your footwear is required if you are going to be doing this type of work.</a:t>
            </a:r>
          </a:p>
          <a:p>
            <a:endParaRPr lang="en-US" dirty="0">
              <a:latin typeface="Sansa Pro Nor" panose="02000000000000000000" pitchFamily="50" charset="0"/>
            </a:endParaRPr>
          </a:p>
          <a:p>
            <a:r>
              <a:rPr lang="en-US" b="1" dirty="0">
                <a:latin typeface="Sansa Pro Nor" panose="02000000000000000000" pitchFamily="50" charset="0"/>
              </a:rPr>
              <a:t>Don't Pile the Snow - </a:t>
            </a:r>
            <a:r>
              <a:rPr lang="en-US" dirty="0">
                <a:latin typeface="Sansa Pro Nor" panose="02000000000000000000" pitchFamily="50" charset="0"/>
              </a:rPr>
              <a:t>Don't pile the snow up before moving it off the roof. The weight of accumulated snow sitting in one area can damage the affected area and can even lead to a collapse.</a:t>
            </a:r>
          </a:p>
          <a:p>
            <a:endParaRPr lang="en-US" dirty="0">
              <a:latin typeface="Sansa Pro Nor" panose="02000000000000000000" pitchFamily="50" charset="0"/>
            </a:endParaRPr>
          </a:p>
          <a:p>
            <a:r>
              <a:rPr lang="en-US" dirty="0"/>
              <a:t>Corinne – Thank you Jill, this is a very relevant topic, especially since I just saw the notification go out that the Finance Service Center in Buffalo will be closed tomorrow, due to inclement weather – expected snow, extremely low temperatures, and high winds.   Stay safe everyone!!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698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9</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5.wmf"/></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6.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275.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6.png"/><Relationship Id="rId1" Type="http://schemas.openxmlformats.org/officeDocument/2006/relationships/slideMaster" Target="../slideMasters/slideMaster11.xml"/><Relationship Id="rId4" Type="http://schemas.openxmlformats.org/officeDocument/2006/relationships/image" Target="../media/image18.png"/></Relationships>
</file>

<file path=ppt/slideLayouts/_rels/slideLayout276.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6.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277.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6.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January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88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January 2024. All rights Reserved</a:t>
            </a:r>
          </a:p>
        </p:txBody>
      </p:sp>
    </p:spTree>
    <p:extLst>
      <p:ext uri="{BB962C8B-B14F-4D97-AF65-F5344CB8AC3E}">
        <p14:creationId xmlns:p14="http://schemas.microsoft.com/office/powerpoint/2010/main" val="15003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9885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79339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January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0716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January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8424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873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9491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5429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240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13328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3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258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4204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42019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16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675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9083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413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4057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2502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42801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369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6925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3140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7190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3354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916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63360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26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5214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5867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541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26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98424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92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54927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04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8DAF1"/>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EF689C9-253B-8683-D2C5-4BA2E7B77186}"/>
              </a:ext>
            </a:extLst>
          </p:cNvPr>
          <p:cNvSpPr>
            <a:spLocks noChangeArrowheads="1"/>
          </p:cNvSpPr>
          <p:nvPr userDrawn="1"/>
        </p:nvSpPr>
        <p:spPr bwMode="auto">
          <a:xfrm>
            <a:off x="0" y="4575176"/>
            <a:ext cx="12192000" cy="2282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124" tIns="41061" rIns="82124" bIns="41061" anchor="ctr"/>
          <a:lstStyle>
            <a:lvl1pPr defTabSz="814388">
              <a:defRPr>
                <a:solidFill>
                  <a:schemeClr val="tx1"/>
                </a:solidFill>
                <a:latin typeface="Arial" panose="020B0604020202020204" pitchFamily="34" charset="0"/>
              </a:defRPr>
            </a:lvl1pPr>
            <a:lvl2pPr marL="742950" indent="-285750" defTabSz="814388">
              <a:defRPr>
                <a:solidFill>
                  <a:schemeClr val="tx1"/>
                </a:solidFill>
                <a:latin typeface="Arial" panose="020B0604020202020204" pitchFamily="34" charset="0"/>
              </a:defRPr>
            </a:lvl2pPr>
            <a:lvl3pPr marL="1143000" indent="-228600" defTabSz="814388">
              <a:defRPr>
                <a:solidFill>
                  <a:schemeClr val="tx1"/>
                </a:solidFill>
                <a:latin typeface="Arial" panose="020B0604020202020204" pitchFamily="34" charset="0"/>
              </a:defRPr>
            </a:lvl3pPr>
            <a:lvl4pPr marL="1600200" indent="-228600" defTabSz="814388">
              <a:defRPr>
                <a:solidFill>
                  <a:schemeClr val="tx1"/>
                </a:solidFill>
                <a:latin typeface="Arial" panose="020B0604020202020204" pitchFamily="34" charset="0"/>
              </a:defRPr>
            </a:lvl4pPr>
            <a:lvl5pPr marL="2057400" indent="-228600" defTabSz="814388">
              <a:defRPr>
                <a:solidFill>
                  <a:schemeClr val="tx1"/>
                </a:solidFill>
                <a:latin typeface="Arial" panose="020B0604020202020204" pitchFamily="34" charset="0"/>
              </a:defRPr>
            </a:lvl5pPr>
            <a:lvl6pPr marL="2514600" indent="-228600" defTabSz="814388" fontAlgn="base">
              <a:spcBef>
                <a:spcPct val="0"/>
              </a:spcBef>
              <a:spcAft>
                <a:spcPct val="0"/>
              </a:spcAft>
              <a:defRPr>
                <a:solidFill>
                  <a:schemeClr val="tx1"/>
                </a:solidFill>
                <a:latin typeface="Arial" panose="020B0604020202020204" pitchFamily="34" charset="0"/>
              </a:defRPr>
            </a:lvl6pPr>
            <a:lvl7pPr marL="2971800" indent="-228600" defTabSz="814388" fontAlgn="base">
              <a:spcBef>
                <a:spcPct val="0"/>
              </a:spcBef>
              <a:spcAft>
                <a:spcPct val="0"/>
              </a:spcAft>
              <a:defRPr>
                <a:solidFill>
                  <a:schemeClr val="tx1"/>
                </a:solidFill>
                <a:latin typeface="Arial" panose="020B0604020202020204" pitchFamily="34" charset="0"/>
              </a:defRPr>
            </a:lvl7pPr>
            <a:lvl8pPr marL="3429000" indent="-228600" defTabSz="814388" fontAlgn="base">
              <a:spcBef>
                <a:spcPct val="0"/>
              </a:spcBef>
              <a:spcAft>
                <a:spcPct val="0"/>
              </a:spcAft>
              <a:defRPr>
                <a:solidFill>
                  <a:schemeClr val="tx1"/>
                </a:solidFill>
                <a:latin typeface="Arial" panose="020B0604020202020204" pitchFamily="34" charset="0"/>
              </a:defRPr>
            </a:lvl8pPr>
            <a:lvl9pPr marL="3886200" indent="-228600" defTabSz="814388" fontAlgn="base">
              <a:spcBef>
                <a:spcPct val="0"/>
              </a:spcBef>
              <a:spcAft>
                <a:spcPct val="0"/>
              </a:spcAft>
              <a:defRPr>
                <a:solidFill>
                  <a:schemeClr val="tx1"/>
                </a:solidFill>
                <a:latin typeface="Arial" panose="020B0604020202020204" pitchFamily="34" charset="0"/>
              </a:defRPr>
            </a:lvl9pPr>
          </a:lstStyle>
          <a:p>
            <a:pPr algn="ctr">
              <a:lnSpc>
                <a:spcPct val="90000"/>
              </a:lnSpc>
            </a:pPr>
            <a:endParaRPr lang="en-US" altLang="en-US" sz="2400"/>
          </a:p>
        </p:txBody>
      </p:sp>
      <p:pic>
        <p:nvPicPr>
          <p:cNvPr id="3" name="Picture 5" descr="Duarte-Logo">
            <a:extLst>
              <a:ext uri="{FF2B5EF4-FFF2-40B4-BE49-F238E27FC236}">
                <a16:creationId xmlns:a16="http://schemas.microsoft.com/office/drawing/2014/main" id="{487EBA3C-9A9F-AD3B-02D4-287B584F5E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
        <p:nvSpPr>
          <p:cNvPr id="978948" name="Rectangle 4"/>
          <p:cNvSpPr>
            <a:spLocks noGrp="1" noChangeArrowheads="1"/>
          </p:cNvSpPr>
          <p:nvPr>
            <p:ph type="subTitle" sz="quarter" idx="1"/>
          </p:nvPr>
        </p:nvSpPr>
        <p:spPr>
          <a:xfrm>
            <a:off x="683094" y="5679084"/>
            <a:ext cx="7437967" cy="1038410"/>
          </a:xfrm>
        </p:spPr>
        <p:txBody>
          <a:bodyPr/>
          <a:lstStyle>
            <a:lvl1pPr marL="0" indent="0">
              <a:buFontTx/>
              <a:buNone/>
              <a:defRPr sz="1200" b="0" i="0" cap="all">
                <a:solidFill>
                  <a:schemeClr val="accent2"/>
                </a:solidFill>
                <a:latin typeface="HelveticaNeueLT Std Med" pitchFamily="34" charset="0"/>
                <a:cs typeface="HelveticaNeueLT Std Med" pitchFamily="34" charset="0"/>
              </a:defRPr>
            </a:lvl1pPr>
          </a:lstStyle>
          <a:p>
            <a:r>
              <a:rPr lang="en-US"/>
              <a:t>Click to edit Master subtitle style</a:t>
            </a:r>
          </a:p>
        </p:txBody>
      </p:sp>
    </p:spTree>
    <p:extLst>
      <p:ext uri="{BB962C8B-B14F-4D97-AF65-F5344CB8AC3E}">
        <p14:creationId xmlns:p14="http://schemas.microsoft.com/office/powerpoint/2010/main" val="13434964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Segue">
    <p:bg>
      <p:bgPr>
        <a:solidFill>
          <a:srgbClr val="B8DAF1"/>
        </a:solidFill>
        <a:effectLst/>
      </p:bgPr>
    </p:bg>
    <p:spTree>
      <p:nvGrpSpPr>
        <p:cNvPr id="1" name=""/>
        <p:cNvGrpSpPr/>
        <p:nvPr/>
      </p:nvGrpSpPr>
      <p:grpSpPr>
        <a:xfrm>
          <a:off x="0" y="0"/>
          <a:ext cx="0" cy="0"/>
          <a:chOff x="0" y="0"/>
          <a:chExt cx="0" cy="0"/>
        </a:xfrm>
      </p:grpSpPr>
      <p:pic>
        <p:nvPicPr>
          <p:cNvPr id="2" name="Picture 5" descr="Duarte-Logo">
            <a:extLst>
              <a:ext uri="{FF2B5EF4-FFF2-40B4-BE49-F238E27FC236}">
                <a16:creationId xmlns:a16="http://schemas.microsoft.com/office/drawing/2014/main" id="{CA43E11F-763B-17AA-93AB-FA19904564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Tree>
    <p:extLst>
      <p:ext uri="{BB962C8B-B14F-4D97-AF65-F5344CB8AC3E}">
        <p14:creationId xmlns:p14="http://schemas.microsoft.com/office/powerpoint/2010/main" val="16642558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1"/>
            <a:ext cx="11586633" cy="917575"/>
          </a:xfrm>
        </p:spPr>
        <p:txBody>
          <a:bodyPr anchor="b"/>
          <a:lstStyle>
            <a:lvl1pPr>
              <a:defRPr sz="3200">
                <a:solidFill>
                  <a:srgbClr val="525252"/>
                </a:solidFill>
                <a:latin typeface="Arial"/>
                <a:cs typeface="Arial"/>
              </a:defRPr>
            </a:lvl1pPr>
          </a:lstStyle>
          <a:p>
            <a:r>
              <a:rPr lang="en-US"/>
              <a:t>Click to edit Master title style</a:t>
            </a:r>
          </a:p>
        </p:txBody>
      </p:sp>
      <p:sp>
        <p:nvSpPr>
          <p:cNvPr id="9" name="Text Placeholder 8"/>
          <p:cNvSpPr>
            <a:spLocks noGrp="1"/>
          </p:cNvSpPr>
          <p:nvPr>
            <p:ph type="body" sz="quarter" idx="10"/>
          </p:nvPr>
        </p:nvSpPr>
        <p:spPr>
          <a:xfrm>
            <a:off x="304802" y="6534347"/>
            <a:ext cx="11642316"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4413765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cep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cap="all">
                <a:solidFill>
                  <a:srgbClr val="08A7EE"/>
                </a:solidFill>
                <a:latin typeface="HelveticaNeueLT Std Med" pitchFamily="34" charset="0"/>
              </a:defRPr>
            </a:lvl1pPr>
          </a:lstStyle>
          <a:p>
            <a:r>
              <a:rPr lang="en-US"/>
              <a:t>Click to edit Master title style</a:t>
            </a:r>
          </a:p>
        </p:txBody>
      </p:sp>
      <p:sp>
        <p:nvSpPr>
          <p:cNvPr id="4" name="Content Placeholder 3"/>
          <p:cNvSpPr>
            <a:spLocks noGrp="1"/>
          </p:cNvSpPr>
          <p:nvPr>
            <p:ph sz="quarter" idx="10"/>
          </p:nvPr>
        </p:nvSpPr>
        <p:spPr>
          <a:xfrm>
            <a:off x="662518" y="2196231"/>
            <a:ext cx="8835033" cy="3442573"/>
          </a:xfrm>
        </p:spPr>
        <p:txBody>
          <a:bodyPr anchor="b"/>
          <a:lstStyle>
            <a:lvl1pPr marL="0" indent="0">
              <a:lnSpc>
                <a:spcPct val="90000"/>
              </a:lnSpc>
              <a:buNone/>
              <a:defRPr sz="5400">
                <a:latin typeface="HelveticaNeueLT Std Thin"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a:t>Click to edit Master text styles</a:t>
            </a:r>
          </a:p>
        </p:txBody>
      </p:sp>
    </p:spTree>
    <p:extLst>
      <p:ext uri="{BB962C8B-B14F-4D97-AF65-F5344CB8AC3E}">
        <p14:creationId xmlns:p14="http://schemas.microsoft.com/office/powerpoint/2010/main" val="23300107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January 2024. All rights Reserved</a:t>
            </a:r>
          </a:p>
        </p:txBody>
      </p:sp>
    </p:spTree>
    <p:extLst>
      <p:ext uri="{BB962C8B-B14F-4D97-AF65-F5344CB8AC3E}">
        <p14:creationId xmlns:p14="http://schemas.microsoft.com/office/powerpoint/2010/main" val="38932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January 2024. All rights Reserved</a:t>
            </a:r>
          </a:p>
        </p:txBody>
      </p:sp>
    </p:spTree>
    <p:extLst>
      <p:ext uri="{BB962C8B-B14F-4D97-AF65-F5344CB8AC3E}">
        <p14:creationId xmlns:p14="http://schemas.microsoft.com/office/powerpoint/2010/main" val="80027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2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04941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02361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January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4080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January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318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351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60933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2395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758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7278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7474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7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0664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19668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848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5889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8679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7059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4109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93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96134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5633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308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4915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62555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6775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322197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4374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8020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0669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771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4403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65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43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3187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369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9167-D8B3-9419-2895-73B9CAA17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6E621-D6B2-4ABA-013E-0304C4334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97CAB3-4671-25EF-0FE8-901437412D5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021FD5-55E3-63EE-0F6B-9681F6E60C77}"/>
              </a:ext>
            </a:extLst>
          </p:cNvPr>
          <p:cNvSpPr>
            <a:spLocks noGrp="1"/>
          </p:cNvSpPr>
          <p:nvPr>
            <p:ph type="ftr" sz="quarter" idx="11"/>
          </p:nvPr>
        </p:nvSpPr>
        <p:spPr/>
        <p:txBody>
          <a:bodyPr/>
          <a:lstStyle/>
          <a:p>
            <a:r>
              <a:rPr lang="en-US"/>
              <a:t>Unit Controller Call Series © Sodexo January 2024. All rights Reserved</a:t>
            </a:r>
          </a:p>
        </p:txBody>
      </p:sp>
      <p:sp>
        <p:nvSpPr>
          <p:cNvPr id="6" name="Slide Number Placeholder 5">
            <a:extLst>
              <a:ext uri="{FF2B5EF4-FFF2-40B4-BE49-F238E27FC236}">
                <a16:creationId xmlns:a16="http://schemas.microsoft.com/office/drawing/2014/main" id="{17447DAB-3DD7-EBFD-647F-8CF442CC008D}"/>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36686635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9A9A-8CAB-C1C2-BC23-03B35CC1AA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0C4C2-030B-3CDC-ECB6-029B5D3D9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0CB63-F964-8CD0-2EF5-CFF82FC276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A91351-243B-4F52-8FD0-208D62AD0482}"/>
              </a:ext>
            </a:extLst>
          </p:cNvPr>
          <p:cNvSpPr>
            <a:spLocks noGrp="1"/>
          </p:cNvSpPr>
          <p:nvPr>
            <p:ph type="ftr" sz="quarter" idx="11"/>
          </p:nvPr>
        </p:nvSpPr>
        <p:spPr/>
        <p:txBody>
          <a:bodyPr/>
          <a:lstStyle/>
          <a:p>
            <a:r>
              <a:rPr lang="en-US"/>
              <a:t>Unit Controller Call Series © Sodexo January 2024. All rights Reserved</a:t>
            </a:r>
          </a:p>
        </p:txBody>
      </p:sp>
      <p:sp>
        <p:nvSpPr>
          <p:cNvPr id="6" name="Slide Number Placeholder 5">
            <a:extLst>
              <a:ext uri="{FF2B5EF4-FFF2-40B4-BE49-F238E27FC236}">
                <a16:creationId xmlns:a16="http://schemas.microsoft.com/office/drawing/2014/main" id="{B2BA45E0-048A-3905-687F-E4D5C5239F7D}"/>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8248837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4272-C1AB-5EA8-7F96-33B7D0EBBF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933DCB-75EF-4741-8F1C-16687194A1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D744E-DAA1-F3CB-B292-6FF2141A70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AEB701-214C-08D4-E501-4D22D87F9204}"/>
              </a:ext>
            </a:extLst>
          </p:cNvPr>
          <p:cNvSpPr>
            <a:spLocks noGrp="1"/>
          </p:cNvSpPr>
          <p:nvPr>
            <p:ph type="ftr" sz="quarter" idx="11"/>
          </p:nvPr>
        </p:nvSpPr>
        <p:spPr/>
        <p:txBody>
          <a:bodyPr/>
          <a:lstStyle/>
          <a:p>
            <a:r>
              <a:rPr lang="en-US"/>
              <a:t>Unit Controller Call Series © Sodexo January 2024. All rights Reserved</a:t>
            </a:r>
          </a:p>
        </p:txBody>
      </p:sp>
      <p:sp>
        <p:nvSpPr>
          <p:cNvPr id="6" name="Slide Number Placeholder 5">
            <a:extLst>
              <a:ext uri="{FF2B5EF4-FFF2-40B4-BE49-F238E27FC236}">
                <a16:creationId xmlns:a16="http://schemas.microsoft.com/office/drawing/2014/main" id="{56D3551C-4402-C0A1-B628-B88CAFD5B889}"/>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36902360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1432-DC42-A2AD-5047-4A7426EE9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AE3A46-B582-DD57-A92C-70E2FFFF89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95BFE8-688E-FDA0-064D-E2A9EF139C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B251D-EE6E-0777-9F63-4F37263CCE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9F38DDB-A331-AFE4-FF0A-6EF935CFA458}"/>
              </a:ext>
            </a:extLst>
          </p:cNvPr>
          <p:cNvSpPr>
            <a:spLocks noGrp="1"/>
          </p:cNvSpPr>
          <p:nvPr>
            <p:ph type="ftr" sz="quarter" idx="11"/>
          </p:nvPr>
        </p:nvSpPr>
        <p:spPr/>
        <p:txBody>
          <a:bodyPr/>
          <a:lstStyle/>
          <a:p>
            <a:r>
              <a:rPr lang="en-US"/>
              <a:t>Unit Controller Call Series © Sodexo January 2024. All rights Reserved</a:t>
            </a:r>
          </a:p>
        </p:txBody>
      </p:sp>
      <p:sp>
        <p:nvSpPr>
          <p:cNvPr id="7" name="Slide Number Placeholder 6">
            <a:extLst>
              <a:ext uri="{FF2B5EF4-FFF2-40B4-BE49-F238E27FC236}">
                <a16:creationId xmlns:a16="http://schemas.microsoft.com/office/drawing/2014/main" id="{A013B72B-2884-165E-B354-C3B5A79B7ED7}"/>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33949376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2BFF-5A3A-F636-694D-F8784D85A3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1FD299-4470-84A5-1159-D8883C8B6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E67A5A-2803-A9C4-F797-AAF6B310CA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99FC29-6B25-0B3A-5312-FCE2F7BFB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206895-D01B-8519-022A-2B839DC937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2A8B59-1961-3A97-BC1E-7D43BD1C231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A26C150-5173-B3C0-7E53-C0B1120E3673}"/>
              </a:ext>
            </a:extLst>
          </p:cNvPr>
          <p:cNvSpPr>
            <a:spLocks noGrp="1"/>
          </p:cNvSpPr>
          <p:nvPr>
            <p:ph type="ftr" sz="quarter" idx="11"/>
          </p:nvPr>
        </p:nvSpPr>
        <p:spPr/>
        <p:txBody>
          <a:bodyPr/>
          <a:lstStyle/>
          <a:p>
            <a:r>
              <a:rPr lang="en-US"/>
              <a:t>Unit Controller Call Series © Sodexo January 2024. All rights Reserved</a:t>
            </a:r>
          </a:p>
        </p:txBody>
      </p:sp>
      <p:sp>
        <p:nvSpPr>
          <p:cNvPr id="9" name="Slide Number Placeholder 8">
            <a:extLst>
              <a:ext uri="{FF2B5EF4-FFF2-40B4-BE49-F238E27FC236}">
                <a16:creationId xmlns:a16="http://schemas.microsoft.com/office/drawing/2014/main" id="{8FE4DBE5-FFF3-B635-1418-F0776BEE315F}"/>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2717564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7B22-A635-43B7-9EC0-8964A85E6C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887635-DF9E-B172-CFB8-BF62558D064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DAABE58-4F84-CA12-F30F-1934E079E07B}"/>
              </a:ext>
            </a:extLst>
          </p:cNvPr>
          <p:cNvSpPr>
            <a:spLocks noGrp="1"/>
          </p:cNvSpPr>
          <p:nvPr>
            <p:ph type="ftr" sz="quarter" idx="11"/>
          </p:nvPr>
        </p:nvSpPr>
        <p:spPr/>
        <p:txBody>
          <a:bodyPr/>
          <a:lstStyle/>
          <a:p>
            <a:r>
              <a:rPr lang="en-US"/>
              <a:t>Unit Controller Call Series © Sodexo January 2024. All rights Reserved</a:t>
            </a:r>
          </a:p>
        </p:txBody>
      </p:sp>
      <p:sp>
        <p:nvSpPr>
          <p:cNvPr id="5" name="Slide Number Placeholder 4">
            <a:extLst>
              <a:ext uri="{FF2B5EF4-FFF2-40B4-BE49-F238E27FC236}">
                <a16:creationId xmlns:a16="http://schemas.microsoft.com/office/drawing/2014/main" id="{39906A21-A359-6D5D-6F25-8BCD3E1BC6EE}"/>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2952345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1F1614-0A43-B0B7-BFE1-10E213FB717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8CCE5CF-2F0E-9F42-C1F2-9C108362778F}"/>
              </a:ext>
            </a:extLst>
          </p:cNvPr>
          <p:cNvSpPr>
            <a:spLocks noGrp="1"/>
          </p:cNvSpPr>
          <p:nvPr>
            <p:ph type="ftr" sz="quarter" idx="11"/>
          </p:nvPr>
        </p:nvSpPr>
        <p:spPr/>
        <p:txBody>
          <a:bodyPr/>
          <a:lstStyle/>
          <a:p>
            <a:r>
              <a:rPr lang="en-US"/>
              <a:t>Unit Controller Call Series © Sodexo January 2024. All rights Reserved</a:t>
            </a:r>
          </a:p>
        </p:txBody>
      </p:sp>
      <p:sp>
        <p:nvSpPr>
          <p:cNvPr id="4" name="Slide Number Placeholder 3">
            <a:extLst>
              <a:ext uri="{FF2B5EF4-FFF2-40B4-BE49-F238E27FC236}">
                <a16:creationId xmlns:a16="http://schemas.microsoft.com/office/drawing/2014/main" id="{0C12E08A-57E9-1C35-B852-4F907B7DC250}"/>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2303431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71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665B-A80F-D9D3-B95B-14CF01C1C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9310F0-CCF6-D067-C3FE-62071D992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1720D-2A6F-4181-683E-F07143F7E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C03D9-3F41-C7A8-22B8-9976AE69F67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86F1658-87CB-D5E5-E289-0F97E0AFDE3C}"/>
              </a:ext>
            </a:extLst>
          </p:cNvPr>
          <p:cNvSpPr>
            <a:spLocks noGrp="1"/>
          </p:cNvSpPr>
          <p:nvPr>
            <p:ph type="ftr" sz="quarter" idx="11"/>
          </p:nvPr>
        </p:nvSpPr>
        <p:spPr/>
        <p:txBody>
          <a:bodyPr/>
          <a:lstStyle/>
          <a:p>
            <a:r>
              <a:rPr lang="en-US"/>
              <a:t>Unit Controller Call Series © Sodexo January 2024. All rights Reserved</a:t>
            </a:r>
          </a:p>
        </p:txBody>
      </p:sp>
      <p:sp>
        <p:nvSpPr>
          <p:cNvPr id="7" name="Slide Number Placeholder 6">
            <a:extLst>
              <a:ext uri="{FF2B5EF4-FFF2-40B4-BE49-F238E27FC236}">
                <a16:creationId xmlns:a16="http://schemas.microsoft.com/office/drawing/2014/main" id="{BBBD16B3-DEF0-C4C8-DC8D-4A170C150D99}"/>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19002779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E157-6C74-DB96-B9CE-3B704236C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122092-4B12-9C1B-7240-BEBCD12DED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96E68-A136-06A9-2B73-41B3F3056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16D33-8322-DAC7-58DA-8328161F095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5CEFA2A-34A9-1C61-B9ED-D1DA6742D4E4}"/>
              </a:ext>
            </a:extLst>
          </p:cNvPr>
          <p:cNvSpPr>
            <a:spLocks noGrp="1"/>
          </p:cNvSpPr>
          <p:nvPr>
            <p:ph type="ftr" sz="quarter" idx="11"/>
          </p:nvPr>
        </p:nvSpPr>
        <p:spPr/>
        <p:txBody>
          <a:bodyPr/>
          <a:lstStyle/>
          <a:p>
            <a:r>
              <a:rPr lang="en-US"/>
              <a:t>Unit Controller Call Series © Sodexo January 2024. All rights Reserved</a:t>
            </a:r>
          </a:p>
        </p:txBody>
      </p:sp>
      <p:sp>
        <p:nvSpPr>
          <p:cNvPr id="7" name="Slide Number Placeholder 6">
            <a:extLst>
              <a:ext uri="{FF2B5EF4-FFF2-40B4-BE49-F238E27FC236}">
                <a16:creationId xmlns:a16="http://schemas.microsoft.com/office/drawing/2014/main" id="{EEEC3700-124B-945A-9AC2-A0B0651D1165}"/>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36811468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2EA3-D1B2-5836-BE42-DD97179A2E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730837-650B-AE69-38F7-36FB8DE50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B0F15-83F7-83A0-AB3C-A00B75DFE27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A6A00B3-19DA-5F3B-078C-0236F9B8876D}"/>
              </a:ext>
            </a:extLst>
          </p:cNvPr>
          <p:cNvSpPr>
            <a:spLocks noGrp="1"/>
          </p:cNvSpPr>
          <p:nvPr>
            <p:ph type="ftr" sz="quarter" idx="11"/>
          </p:nvPr>
        </p:nvSpPr>
        <p:spPr/>
        <p:txBody>
          <a:bodyPr/>
          <a:lstStyle/>
          <a:p>
            <a:r>
              <a:rPr lang="en-US"/>
              <a:t>Unit Controller Call Series © Sodexo January 2024. All rights Reserved</a:t>
            </a:r>
          </a:p>
        </p:txBody>
      </p:sp>
      <p:sp>
        <p:nvSpPr>
          <p:cNvPr id="6" name="Slide Number Placeholder 5">
            <a:extLst>
              <a:ext uri="{FF2B5EF4-FFF2-40B4-BE49-F238E27FC236}">
                <a16:creationId xmlns:a16="http://schemas.microsoft.com/office/drawing/2014/main" id="{A004DB3D-0CDA-D1F7-4FA4-FF17D68D38DE}"/>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243050849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14E90-3C6F-B6F9-8550-08305FB2B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9E088-5A45-DAC9-6650-E74EAC95FA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B8C0D-C5F7-23CE-2F39-8E26500F372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E9D9AB-9215-039F-5A2D-23C09B60EB06}"/>
              </a:ext>
            </a:extLst>
          </p:cNvPr>
          <p:cNvSpPr>
            <a:spLocks noGrp="1"/>
          </p:cNvSpPr>
          <p:nvPr>
            <p:ph type="ftr" sz="quarter" idx="11"/>
          </p:nvPr>
        </p:nvSpPr>
        <p:spPr/>
        <p:txBody>
          <a:bodyPr/>
          <a:lstStyle/>
          <a:p>
            <a:r>
              <a:rPr lang="en-US"/>
              <a:t>Unit Controller Call Series © Sodexo January 2024. All rights Reserved</a:t>
            </a:r>
          </a:p>
        </p:txBody>
      </p:sp>
      <p:sp>
        <p:nvSpPr>
          <p:cNvPr id="6" name="Slide Number Placeholder 5">
            <a:extLst>
              <a:ext uri="{FF2B5EF4-FFF2-40B4-BE49-F238E27FC236}">
                <a16:creationId xmlns:a16="http://schemas.microsoft.com/office/drawing/2014/main" id="{DD46A3EA-AEA1-6F5C-E584-4B4B9DBDB3EF}"/>
              </a:ext>
            </a:extLst>
          </p:cNvPr>
          <p:cNvSpPr>
            <a:spLocks noGrp="1"/>
          </p:cNvSpPr>
          <p:nvPr>
            <p:ph type="sldNum" sz="quarter" idx="12"/>
          </p:nvPr>
        </p:nvSpPr>
        <p:spPr/>
        <p:txBody>
          <a:bodyPr/>
          <a:lstStyle/>
          <a:p>
            <a:fld id="{2FC18AE1-4FA2-4CF8-9325-BBD2AD70D62D}" type="slidenum">
              <a:rPr lang="en-US" smtClean="0"/>
              <a:t>‹#›</a:t>
            </a:fld>
            <a:endParaRPr lang="en-US"/>
          </a:p>
        </p:txBody>
      </p:sp>
    </p:spTree>
    <p:extLst>
      <p:ext uri="{BB962C8B-B14F-4D97-AF65-F5344CB8AC3E}">
        <p14:creationId xmlns:p14="http://schemas.microsoft.com/office/powerpoint/2010/main" val="15948247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January 2024.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166813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205083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9285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26096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7481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Unit Controller Call Series © Sodexo January 2024. All rights Reserved</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205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06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January 2024. All rights Reserved</a:t>
            </a:r>
          </a:p>
        </p:txBody>
      </p:sp>
    </p:spTree>
    <p:extLst>
      <p:ext uri="{BB962C8B-B14F-4D97-AF65-F5344CB8AC3E}">
        <p14:creationId xmlns:p14="http://schemas.microsoft.com/office/powerpoint/2010/main" val="99472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January 2024. All rights Reserved</a:t>
            </a:r>
          </a:p>
        </p:txBody>
      </p:sp>
    </p:spTree>
    <p:extLst>
      <p:ext uri="{BB962C8B-B14F-4D97-AF65-F5344CB8AC3E}">
        <p14:creationId xmlns:p14="http://schemas.microsoft.com/office/powerpoint/2010/main" val="23197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January 2024.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312010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January 2024. All rights Reserved</a:t>
            </a:r>
          </a:p>
        </p:txBody>
      </p:sp>
    </p:spTree>
    <p:extLst>
      <p:ext uri="{BB962C8B-B14F-4D97-AF65-F5344CB8AC3E}">
        <p14:creationId xmlns:p14="http://schemas.microsoft.com/office/powerpoint/2010/main" val="224235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January 2024. All rights Reserved</a:t>
            </a:r>
          </a:p>
        </p:txBody>
      </p:sp>
    </p:spTree>
    <p:extLst>
      <p:ext uri="{BB962C8B-B14F-4D97-AF65-F5344CB8AC3E}">
        <p14:creationId xmlns:p14="http://schemas.microsoft.com/office/powerpoint/2010/main" val="351565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January 2024. All rights Reserved</a:t>
            </a:r>
          </a:p>
        </p:txBody>
      </p:sp>
    </p:spTree>
    <p:extLst>
      <p:ext uri="{BB962C8B-B14F-4D97-AF65-F5344CB8AC3E}">
        <p14:creationId xmlns:p14="http://schemas.microsoft.com/office/powerpoint/2010/main" val="398055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January 2024.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302551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315148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January 2024. All rights Reserved</a:t>
            </a:r>
          </a:p>
        </p:txBody>
      </p:sp>
    </p:spTree>
    <p:extLst>
      <p:ext uri="{BB962C8B-B14F-4D97-AF65-F5344CB8AC3E}">
        <p14:creationId xmlns:p14="http://schemas.microsoft.com/office/powerpoint/2010/main" val="952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January 2024. All rights Reserved</a:t>
            </a:r>
          </a:p>
        </p:txBody>
      </p:sp>
    </p:spTree>
    <p:extLst>
      <p:ext uri="{BB962C8B-B14F-4D97-AF65-F5344CB8AC3E}">
        <p14:creationId xmlns:p14="http://schemas.microsoft.com/office/powerpoint/2010/main" val="81620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January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40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1550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6427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January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59695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January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71239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2988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002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6429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5330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67602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5331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2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63208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27586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1585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6614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62000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43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5382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8208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53482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3351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242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0285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0652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0186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553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5282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36790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84199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93489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48819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5409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91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05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9166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1358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34779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75663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220661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334286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January 2024.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9603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January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96805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January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274076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0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January 2024.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5128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January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94358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January 2024.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42370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188000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56017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99894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6758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87258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247230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January 2024.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448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1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55569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66019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22909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310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395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0811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7658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9989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3431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8709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5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0852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452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94103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January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494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8747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3200" dirty="0">
                <a:solidFill>
                  <a:schemeClr val="bg1"/>
                </a:solidFill>
              </a:rPr>
              <a:t> </a:t>
            </a:r>
            <a:r>
              <a:rPr lang="en-AU" sz="15333" dirty="0">
                <a:solidFill>
                  <a:schemeClr val="bg1"/>
                </a:solidFill>
              </a:rPr>
              <a:t>“”</a:t>
            </a:r>
            <a:endParaRPr lang="en-AU" sz="32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21255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3156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January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147483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473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Tree>
    <p:extLst>
      <p:ext uri="{BB962C8B-B14F-4D97-AF65-F5344CB8AC3E}">
        <p14:creationId xmlns:p14="http://schemas.microsoft.com/office/powerpoint/2010/main" val="237571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8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60158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January 2024. All rights Reserved</a:t>
            </a:r>
            <a:endParaRPr lang="fr-FR" dirty="0">
              <a:solidFill>
                <a:srgbClr val="000000"/>
              </a:solidFill>
            </a:endParaRPr>
          </a:p>
        </p:txBody>
      </p:sp>
    </p:spTree>
    <p:extLst>
      <p:ext uri="{BB962C8B-B14F-4D97-AF65-F5344CB8AC3E}">
        <p14:creationId xmlns:p14="http://schemas.microsoft.com/office/powerpoint/2010/main" val="262406640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January 2024. All rights Reserved</a:t>
            </a:r>
            <a:endParaRPr lang="en-US" dirty="0"/>
          </a:p>
        </p:txBody>
      </p:sp>
    </p:spTree>
    <p:extLst>
      <p:ext uri="{BB962C8B-B14F-4D97-AF65-F5344CB8AC3E}">
        <p14:creationId xmlns:p14="http://schemas.microsoft.com/office/powerpoint/2010/main" val="95435109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pPr defTabSz="1088470">
              <a:defRPr/>
            </a:pPr>
            <a:r>
              <a:rPr lang="en-US">
                <a:solidFill>
                  <a:srgbClr val="000000">
                    <a:tint val="75000"/>
                  </a:srgbClr>
                </a:solidFill>
              </a:rPr>
              <a:t>Unit Controller Call Series © Sodexo January 2024. All rights Reserved</a:t>
            </a:r>
            <a:endParaRPr lang="en-US" dirty="0">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1088470">
              <a:defRPr/>
            </a:pPr>
            <a:endParaRPr lang="en-US">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defTabSz="1088470">
              <a:spcBef>
                <a:spcPts val="15"/>
              </a:spcBef>
              <a:defRPr/>
            </a:pPr>
            <a:fld id="{81D60167-4931-47E6-BA6A-407CBD079E47}" type="slidenum">
              <a:rPr lang="en-US" smtClean="0">
                <a:solidFill>
                  <a:srgbClr val="000000"/>
                </a:solidFill>
              </a:rPr>
              <a:pPr marL="25399" defTabSz="1088470">
                <a:spcBef>
                  <a:spcPts val="15"/>
                </a:spcBef>
                <a:defRPr/>
              </a:pPr>
              <a:t>‹#›</a:t>
            </a:fld>
            <a:r>
              <a:rPr lang="en-US" spc="-75">
                <a:solidFill>
                  <a:srgbClr val="000000"/>
                </a:solidFill>
              </a:rPr>
              <a:t> </a:t>
            </a:r>
            <a:r>
              <a:rPr lang="en-US">
                <a:solidFill>
                  <a:srgbClr val="000000"/>
                </a:solidFill>
              </a:rPr>
              <a:t>–</a:t>
            </a:r>
          </a:p>
        </p:txBody>
      </p:sp>
    </p:spTree>
    <p:extLst>
      <p:ext uri="{BB962C8B-B14F-4D97-AF65-F5344CB8AC3E}">
        <p14:creationId xmlns:p14="http://schemas.microsoft.com/office/powerpoint/2010/main" val="187789665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Unit Controller Call Series © Sodexo January 2024. All rights Reserved</a:t>
            </a:r>
            <a:endParaRPr lang="en-AU" dirty="0"/>
          </a:p>
        </p:txBody>
      </p:sp>
      <p:sp>
        <p:nvSpPr>
          <p:cNvPr id="8" name="Slide Number Placeholder 7"/>
          <p:cNvSpPr>
            <a:spLocks noGrp="1"/>
          </p:cNvSpPr>
          <p:nvPr>
            <p:ph type="sldNum" sz="quarter" idx="11"/>
          </p:nvPr>
        </p:nvSpPr>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60002" y="936000"/>
            <a:ext cx="1963601" cy="841811"/>
          </a:xfrm>
          <a:prstGeom prst="rect">
            <a:avLst/>
          </a:prstGeom>
        </p:spPr>
      </p:pic>
      <p:sp>
        <p:nvSpPr>
          <p:cNvPr id="17" name="Text Placeholder 16"/>
          <p:cNvSpPr>
            <a:spLocks noGrp="1"/>
          </p:cNvSpPr>
          <p:nvPr>
            <p:ph type="body" sz="quarter" idx="12" hasCustomPrompt="1"/>
          </p:nvPr>
        </p:nvSpPr>
        <p:spPr>
          <a:xfrm>
            <a:off x="6203953" y="2076453"/>
            <a:ext cx="5776383" cy="2029881"/>
          </a:xfrm>
          <a:solidFill>
            <a:srgbClr val="FF0000"/>
          </a:solidFill>
        </p:spPr>
        <p:txBody>
          <a:bodyPr lIns="133200" tIns="72000" rIns="133200" bIns="72000">
            <a:noAutofit/>
          </a:bodyPr>
          <a:lstStyle>
            <a:lvl1pPr marL="0" indent="0" algn="r">
              <a:spcBef>
                <a:spcPts val="0"/>
              </a:spcBef>
              <a:spcAft>
                <a:spcPts val="1375"/>
              </a:spcAft>
              <a:buNone/>
              <a:defRPr sz="1875" b="1">
                <a:solidFill>
                  <a:schemeClr val="bg1"/>
                </a:solidFill>
              </a:defRPr>
            </a:lvl1pPr>
            <a:lvl2pPr marL="0" indent="0" algn="r">
              <a:spcBef>
                <a:spcPts val="0"/>
              </a:spcBef>
              <a:buNone/>
              <a:defRPr sz="1125" b="0">
                <a:solidFill>
                  <a:schemeClr val="bg1"/>
                </a:solidFill>
              </a:defRPr>
            </a:lvl2pPr>
            <a:lvl3pPr marL="0" indent="0" algn="r">
              <a:spcBef>
                <a:spcPts val="500"/>
              </a:spcBef>
              <a:buNone/>
              <a:tabLst/>
              <a:defRPr sz="875" b="0">
                <a:solidFill>
                  <a:schemeClr val="bg1"/>
                </a:solidFill>
              </a:defRPr>
            </a:lvl3pPr>
            <a:lvl4pPr marL="631" indent="0" algn="r">
              <a:buFont typeface="Arial" panose="020B0604020202020204" pitchFamily="34" charset="0"/>
              <a:buNone/>
              <a:defRPr sz="1875" b="0">
                <a:solidFill>
                  <a:schemeClr val="bg1"/>
                </a:solidFill>
              </a:defRPr>
            </a:lvl4pPr>
            <a:lvl5pPr marL="0" indent="0" algn="r">
              <a:buFont typeface="Arial" panose="020B0604020202020204" pitchFamily="34" charset="0"/>
              <a:buNone/>
              <a:defRPr sz="1875" b="0">
                <a:solidFill>
                  <a:schemeClr val="bg1"/>
                </a:solidFill>
              </a:defRPr>
            </a:lvl5pPr>
          </a:lstStyle>
          <a:p>
            <a:pPr lvl="0"/>
            <a:r>
              <a:rPr lang="en-US" dirty="0"/>
              <a:t>[Title]</a:t>
            </a:r>
          </a:p>
          <a:p>
            <a:pPr lvl="1"/>
            <a:r>
              <a:rPr lang="en-US" dirty="0"/>
              <a:t>[Subtitle]</a:t>
            </a:r>
          </a:p>
          <a:p>
            <a:pPr lvl="2"/>
            <a:r>
              <a:rPr lang="en-US" dirty="0"/>
              <a:t>[Date]</a:t>
            </a:r>
          </a:p>
        </p:txBody>
      </p:sp>
    </p:spTree>
    <p:extLst>
      <p:ext uri="{BB962C8B-B14F-4D97-AF65-F5344CB8AC3E}">
        <p14:creationId xmlns:p14="http://schemas.microsoft.com/office/powerpoint/2010/main" val="351119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Slide Co-brand Option 1">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3530"/>
            <a:ext cx="4790400" cy="152381"/>
          </a:xfrm>
        </p:spPr>
        <p:txBody>
          <a:bodyPr/>
          <a:lstStyle/>
          <a:p>
            <a:r>
              <a:rPr lang="en-US"/>
              <a:t>Unit Controller Call Series © Sodexo January 2024. All rights Reserved</a:t>
            </a:r>
            <a:endParaRPr lang="en-AU" dirty="0"/>
          </a:p>
        </p:txBody>
      </p:sp>
      <p:sp>
        <p:nvSpPr>
          <p:cNvPr id="8" name="Slide Number Placeholder 7"/>
          <p:cNvSpPr>
            <a:spLocks noGrp="1"/>
          </p:cNvSpPr>
          <p:nvPr>
            <p:ph type="sldNum" sz="quarter" idx="11"/>
          </p:nvPr>
        </p:nvSpPr>
        <p:spPr>
          <a:xfrm>
            <a:off x="113373" y="6943529"/>
            <a:ext cx="314195" cy="1536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2" hasCustomPrompt="1"/>
          </p:nvPr>
        </p:nvSpPr>
        <p:spPr>
          <a:xfrm>
            <a:off x="6203953" y="2076453"/>
            <a:ext cx="5776383" cy="2029881"/>
          </a:xfrm>
          <a:solidFill>
            <a:srgbClr val="FF0000"/>
          </a:solidFill>
        </p:spPr>
        <p:txBody>
          <a:bodyPr lIns="133200" tIns="72000" rIns="133200" bIns="72000">
            <a:noAutofit/>
          </a:bodyPr>
          <a:lstStyle>
            <a:lvl1pPr marL="0" indent="0" algn="r">
              <a:spcBef>
                <a:spcPts val="0"/>
              </a:spcBef>
              <a:spcAft>
                <a:spcPts val="1375"/>
              </a:spcAft>
              <a:buNone/>
              <a:defRPr sz="1875" b="1">
                <a:solidFill>
                  <a:schemeClr val="bg1"/>
                </a:solidFill>
              </a:defRPr>
            </a:lvl1pPr>
            <a:lvl2pPr marL="0" indent="0" algn="r">
              <a:spcBef>
                <a:spcPts val="0"/>
              </a:spcBef>
              <a:buNone/>
              <a:defRPr sz="1125" b="0">
                <a:solidFill>
                  <a:schemeClr val="bg1"/>
                </a:solidFill>
              </a:defRPr>
            </a:lvl2pPr>
            <a:lvl3pPr marL="0" indent="0" algn="r">
              <a:spcBef>
                <a:spcPts val="500"/>
              </a:spcBef>
              <a:buNone/>
              <a:tabLst/>
              <a:defRPr sz="875" b="0">
                <a:solidFill>
                  <a:schemeClr val="bg1"/>
                </a:solidFill>
              </a:defRPr>
            </a:lvl3pPr>
            <a:lvl4pPr marL="631" indent="0" algn="r">
              <a:buFont typeface="Arial" panose="020B0604020202020204" pitchFamily="34" charset="0"/>
              <a:buNone/>
              <a:defRPr sz="1875" b="0">
                <a:solidFill>
                  <a:schemeClr val="bg1"/>
                </a:solidFill>
              </a:defRPr>
            </a:lvl4pPr>
            <a:lvl5pPr marL="0" indent="0" algn="r">
              <a:buFont typeface="Arial" panose="020B0604020202020204" pitchFamily="34" charset="0"/>
              <a:buNone/>
              <a:defRPr sz="1875" b="0">
                <a:solidFill>
                  <a:schemeClr val="bg1"/>
                </a:solidFill>
              </a:defRPr>
            </a:lvl5pPr>
          </a:lstStyle>
          <a:p>
            <a:pPr lvl="0"/>
            <a:r>
              <a:rPr lang="en-US" dirty="0"/>
              <a:t>[Title]</a:t>
            </a:r>
          </a:p>
          <a:p>
            <a:pPr lvl="1"/>
            <a:r>
              <a:rPr lang="en-US" dirty="0"/>
              <a:t>[Subtitle]</a:t>
            </a:r>
          </a:p>
          <a:p>
            <a:pPr lvl="2"/>
            <a:r>
              <a:rPr lang="en-US" dirty="0"/>
              <a:t>[Date]</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45602" y="1193801"/>
            <a:ext cx="2157617" cy="502543"/>
          </a:xfrm>
          <a:prstGeom prst="rect">
            <a:avLst/>
          </a:prstGeom>
        </p:spPr>
      </p:pic>
    </p:spTree>
    <p:extLst>
      <p:ext uri="{BB962C8B-B14F-4D97-AF65-F5344CB8AC3E}">
        <p14:creationId xmlns:p14="http://schemas.microsoft.com/office/powerpoint/2010/main" val="283663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Slide Co-brand Option 2">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US"/>
              <a:t>Unit Controller Call Series © Sodexo January 2024. All rights Reserved</a:t>
            </a:r>
            <a:endParaRPr lang="en-AU" dirty="0"/>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60002" y="936000"/>
            <a:ext cx="1963601" cy="841811"/>
          </a:xfrm>
          <a:prstGeom prst="rect">
            <a:avLst/>
          </a:prstGeom>
        </p:spPr>
      </p:pic>
      <p:sp>
        <p:nvSpPr>
          <p:cNvPr id="17" name="Text Placeholder 16"/>
          <p:cNvSpPr>
            <a:spLocks noGrp="1"/>
          </p:cNvSpPr>
          <p:nvPr>
            <p:ph type="body" sz="quarter" idx="12" hasCustomPrompt="1"/>
          </p:nvPr>
        </p:nvSpPr>
        <p:spPr>
          <a:xfrm>
            <a:off x="6203953" y="3653369"/>
            <a:ext cx="5776383" cy="2029881"/>
          </a:xfrm>
          <a:solidFill>
            <a:srgbClr val="FF0000"/>
          </a:solidFill>
        </p:spPr>
        <p:txBody>
          <a:bodyPr lIns="133200" tIns="72000" rIns="133200" bIns="72000">
            <a:noAutofit/>
          </a:bodyPr>
          <a:lstStyle>
            <a:lvl1pPr marL="0" indent="0" algn="r">
              <a:spcBef>
                <a:spcPts val="0"/>
              </a:spcBef>
              <a:spcAft>
                <a:spcPts val="1375"/>
              </a:spcAft>
              <a:buNone/>
              <a:defRPr sz="1875" b="1">
                <a:solidFill>
                  <a:schemeClr val="bg1"/>
                </a:solidFill>
              </a:defRPr>
            </a:lvl1pPr>
            <a:lvl2pPr marL="0" indent="0" algn="r">
              <a:spcBef>
                <a:spcPts val="0"/>
              </a:spcBef>
              <a:buNone/>
              <a:defRPr sz="1125" b="0">
                <a:solidFill>
                  <a:schemeClr val="bg1"/>
                </a:solidFill>
              </a:defRPr>
            </a:lvl2pPr>
            <a:lvl3pPr marL="0" indent="0" algn="r">
              <a:spcBef>
                <a:spcPts val="500"/>
              </a:spcBef>
              <a:buNone/>
              <a:tabLst/>
              <a:defRPr sz="875" b="0">
                <a:solidFill>
                  <a:schemeClr val="bg1"/>
                </a:solidFill>
              </a:defRPr>
            </a:lvl3pPr>
            <a:lvl4pPr marL="631" indent="0" algn="r">
              <a:buFont typeface="Arial" panose="020B0604020202020204" pitchFamily="34" charset="0"/>
              <a:buNone/>
              <a:defRPr sz="1875" b="0">
                <a:solidFill>
                  <a:schemeClr val="bg1"/>
                </a:solidFill>
              </a:defRPr>
            </a:lvl4pPr>
            <a:lvl5pPr marL="0" indent="0" algn="r">
              <a:buFont typeface="Arial" panose="020B0604020202020204" pitchFamily="34" charset="0"/>
              <a:buNone/>
              <a:defRPr sz="1875" b="0">
                <a:solidFill>
                  <a:schemeClr val="bg1"/>
                </a:solidFill>
              </a:defRPr>
            </a:lvl5pPr>
          </a:lstStyle>
          <a:p>
            <a:pPr lvl="0"/>
            <a:r>
              <a:rPr lang="en-US" dirty="0"/>
              <a:t>[Title]</a:t>
            </a:r>
          </a:p>
          <a:p>
            <a:pPr lvl="1"/>
            <a:r>
              <a:rPr lang="en-US" dirty="0"/>
              <a:t>[Subtitle]</a:t>
            </a:r>
          </a:p>
          <a:p>
            <a:pPr lvl="2"/>
            <a:r>
              <a:rPr lang="en-US" dirty="0"/>
              <a:t>[Date]</a:t>
            </a:r>
          </a:p>
        </p:txBody>
      </p:sp>
      <p:sp>
        <p:nvSpPr>
          <p:cNvPr id="11" name="TextBox 10"/>
          <p:cNvSpPr txBox="1"/>
          <p:nvPr userDrawn="1"/>
        </p:nvSpPr>
        <p:spPr>
          <a:xfrm>
            <a:off x="9234986" y="2087508"/>
            <a:ext cx="2745348" cy="407484"/>
          </a:xfrm>
          <a:prstGeom prst="rect">
            <a:avLst/>
          </a:prstGeom>
          <a:solidFill>
            <a:schemeClr val="bg1"/>
          </a:solidFill>
        </p:spPr>
        <p:txBody>
          <a:bodyPr wrap="square" rtlCol="0">
            <a:spAutoFit/>
          </a:bodyPr>
          <a:lstStyle/>
          <a:p>
            <a:endParaRPr lang="en-AU" sz="2048" dirty="0"/>
          </a:p>
        </p:txBody>
      </p:sp>
      <p:sp>
        <p:nvSpPr>
          <p:cNvPr id="13" name="TextBox 12"/>
          <p:cNvSpPr txBox="1"/>
          <p:nvPr userDrawn="1"/>
        </p:nvSpPr>
        <p:spPr>
          <a:xfrm>
            <a:off x="9936427" y="2177399"/>
            <a:ext cx="1860549" cy="76944"/>
          </a:xfrm>
          <a:prstGeom prst="rect">
            <a:avLst/>
          </a:prstGeom>
          <a:noFill/>
        </p:spPr>
        <p:txBody>
          <a:bodyPr wrap="square" lIns="0" tIns="0" rIns="0" bIns="0" rtlCol="0">
            <a:spAutoFit/>
          </a:bodyPr>
          <a:lstStyle/>
          <a:p>
            <a:pPr algn="r"/>
            <a:r>
              <a:rPr lang="en-US" sz="500" b="1" dirty="0">
                <a:solidFill>
                  <a:schemeClr val="tx2"/>
                </a:solidFill>
              </a:rPr>
              <a:t>In partnership with:</a:t>
            </a:r>
            <a:endParaRPr lang="en-AU" sz="500" b="1" dirty="0">
              <a:solidFill>
                <a:schemeClr val="tx2"/>
              </a:solidFill>
            </a:endParaRPr>
          </a:p>
        </p:txBody>
      </p:sp>
    </p:spTree>
    <p:extLst>
      <p:ext uri="{BB962C8B-B14F-4D97-AF65-F5344CB8AC3E}">
        <p14:creationId xmlns:p14="http://schemas.microsoft.com/office/powerpoint/2010/main" val="362312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US"/>
              <a:t>Unit Controller Call Series © Sodexo January 2024. All rights Reserved</a:t>
            </a:r>
            <a:endParaRPr lang="en-AU" dirty="0"/>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dirty="0"/>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60002" y="936000"/>
            <a:ext cx="1963601" cy="841811"/>
          </a:xfrm>
          <a:prstGeom prst="rect">
            <a:avLst/>
          </a:prstGeom>
        </p:spPr>
      </p:pic>
      <p:sp>
        <p:nvSpPr>
          <p:cNvPr id="17" name="Text Placeholder 16"/>
          <p:cNvSpPr>
            <a:spLocks noGrp="1"/>
          </p:cNvSpPr>
          <p:nvPr>
            <p:ph type="body" sz="quarter" idx="12" hasCustomPrompt="1"/>
          </p:nvPr>
        </p:nvSpPr>
        <p:spPr>
          <a:xfrm>
            <a:off x="6203953" y="2076454"/>
            <a:ext cx="5776383" cy="1352548"/>
          </a:xfrm>
          <a:solidFill>
            <a:srgbClr val="FF0000"/>
          </a:solidFill>
        </p:spPr>
        <p:txBody>
          <a:bodyPr lIns="133200" tIns="72000" rIns="133200" bIns="72000">
            <a:noAutofit/>
          </a:bodyPr>
          <a:lstStyle>
            <a:lvl1pPr marL="0" indent="0" algn="r">
              <a:spcBef>
                <a:spcPts val="0"/>
              </a:spcBef>
              <a:spcAft>
                <a:spcPts val="1375"/>
              </a:spcAft>
              <a:buNone/>
              <a:defRPr sz="1875" b="1" baseline="0">
                <a:solidFill>
                  <a:schemeClr val="bg1"/>
                </a:solidFill>
              </a:defRPr>
            </a:lvl1pPr>
            <a:lvl2pPr marL="0" indent="0" algn="r">
              <a:spcBef>
                <a:spcPts val="0"/>
              </a:spcBef>
              <a:buNone/>
              <a:defRPr sz="1125" b="0">
                <a:solidFill>
                  <a:schemeClr val="bg1"/>
                </a:solidFill>
              </a:defRPr>
            </a:lvl2pPr>
            <a:lvl3pPr marL="0" indent="0" algn="r">
              <a:spcBef>
                <a:spcPts val="500"/>
              </a:spcBef>
              <a:buNone/>
              <a:tabLst/>
              <a:defRPr sz="875" b="0">
                <a:solidFill>
                  <a:schemeClr val="bg1"/>
                </a:solidFill>
              </a:defRPr>
            </a:lvl3pPr>
            <a:lvl4pPr marL="631" indent="0" algn="r">
              <a:buFont typeface="Arial" panose="020B0604020202020204" pitchFamily="34" charset="0"/>
              <a:buNone/>
              <a:defRPr sz="1875" b="0">
                <a:solidFill>
                  <a:schemeClr val="bg1"/>
                </a:solidFill>
              </a:defRPr>
            </a:lvl4pPr>
            <a:lvl5pPr marL="0" indent="0" algn="r">
              <a:buFont typeface="Arial" panose="020B0604020202020204" pitchFamily="34" charset="0"/>
              <a:buNone/>
              <a:defRPr sz="1875" b="0">
                <a:solidFill>
                  <a:schemeClr val="bg1"/>
                </a:solidFill>
              </a:defRPr>
            </a:lvl5pPr>
          </a:lstStyle>
          <a:p>
            <a:pPr lvl="0"/>
            <a:r>
              <a:rPr lang="en-US" dirty="0"/>
              <a:t>[Thank you]</a:t>
            </a:r>
          </a:p>
        </p:txBody>
      </p:sp>
    </p:spTree>
    <p:extLst>
      <p:ext uri="{BB962C8B-B14F-4D97-AF65-F5344CB8AC3E}">
        <p14:creationId xmlns:p14="http://schemas.microsoft.com/office/powerpoint/2010/main" val="180591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1125"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61"/>
            <a:ext cx="10939200" cy="589492"/>
          </a:xfrm>
        </p:spPr>
        <p:txBody>
          <a:bodyPr>
            <a:noAutofit/>
          </a:bodyPr>
          <a:lstStyle>
            <a:lvl1pPr marL="337372" indent="-337372">
              <a:buClr>
                <a:schemeClr val="accent2"/>
              </a:buClr>
              <a:buFont typeface="+mj-lt"/>
              <a:buAutoNum type="arabicPeriod"/>
              <a:defRPr sz="2000"/>
            </a:lvl1pPr>
          </a:lstStyle>
          <a:p>
            <a:r>
              <a:rPr lang="fr-FR" noProof="0"/>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87261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hapter Title, red">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17377" b="1" kern="0" cap="none" baseline="0">
                <a:solidFill>
                  <a:schemeClr val="bg1"/>
                </a:solidFill>
              </a:defRPr>
            </a:lvl1pPr>
          </a:lstStyle>
          <a:p>
            <a:pPr lvl="0"/>
            <a:r>
              <a:rPr lang="en-US" noProof="0"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1125" b="1" cap="none" baseline="0">
                <a:solidFill>
                  <a:schemeClr val="bg1"/>
                </a:solidFill>
              </a:defRPr>
            </a:lvl1pPr>
          </a:lstStyle>
          <a:p>
            <a:pPr lvl="0"/>
            <a:r>
              <a:rPr lang="en-US" noProof="0" dirty="0"/>
              <a:t>[Subtitle]</a:t>
            </a:r>
          </a:p>
        </p:txBody>
      </p:sp>
      <p:sp>
        <p:nvSpPr>
          <p:cNvPr id="5" name="Title 4"/>
          <p:cNvSpPr>
            <a:spLocks noGrp="1"/>
          </p:cNvSpPr>
          <p:nvPr>
            <p:ph type="title"/>
          </p:nvPr>
        </p:nvSpPr>
        <p:spPr>
          <a:xfrm>
            <a:off x="628653" y="355200"/>
            <a:ext cx="10941049" cy="590400"/>
          </a:xfrm>
        </p:spPr>
        <p:txBody>
          <a:bodyPr>
            <a:noAutofit/>
          </a:bodyPr>
          <a:lstStyle>
            <a:lvl1pPr marL="0" indent="0">
              <a:buClr>
                <a:schemeClr val="accent2"/>
              </a:buClr>
              <a:buFont typeface="+mj-lt"/>
              <a:buNone/>
              <a:defRPr sz="2000"/>
            </a:lvl1pPr>
          </a:lstStyle>
          <a:p>
            <a:r>
              <a:rPr lang="fr-FR" noProof="0"/>
              <a:t>Modifiez le style du titre</a:t>
            </a:r>
            <a:endParaRPr lang="en-AU" dirty="0"/>
          </a:p>
        </p:txBody>
      </p:sp>
    </p:spTree>
    <p:extLst>
      <p:ext uri="{BB962C8B-B14F-4D97-AF65-F5344CB8AC3E}">
        <p14:creationId xmlns:p14="http://schemas.microsoft.com/office/powerpoint/2010/main" val="345532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8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hapter Title, violet">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17377" b="1" kern="0" cap="none" baseline="0">
                <a:solidFill>
                  <a:schemeClr val="bg1"/>
                </a:solidFill>
              </a:defRPr>
            </a:lvl1pPr>
          </a:lstStyle>
          <a:p>
            <a:pPr lvl="0"/>
            <a:r>
              <a:rPr lang="en-US" noProof="0" dirty="0"/>
              <a:t>0</a:t>
            </a:r>
          </a:p>
        </p:txBody>
      </p:sp>
      <p:sp>
        <p:nvSpPr>
          <p:cNvPr id="7" name="Text Placeholder 6"/>
          <p:cNvSpPr>
            <a:spLocks noGrp="1"/>
          </p:cNvSpPr>
          <p:nvPr>
            <p:ph type="body" sz="quarter" idx="10" hasCustomPrompt="1"/>
          </p:nvPr>
        </p:nvSpPr>
        <p:spPr>
          <a:xfrm>
            <a:off x="628651" y="1625600"/>
            <a:ext cx="3714749" cy="4732867"/>
          </a:xfrm>
          <a:solidFill>
            <a:srgbClr val="8282DC"/>
          </a:solidFill>
        </p:spPr>
        <p:txBody>
          <a:bodyPr lIns="154800" tIns="154800" rIns="154800" bIns="154800" anchor="t">
            <a:noAutofit/>
          </a:bodyPr>
          <a:lstStyle>
            <a:lvl1pPr marL="0" indent="0" algn="l">
              <a:lnSpc>
                <a:spcPct val="90000"/>
              </a:lnSpc>
              <a:spcBef>
                <a:spcPts val="0"/>
              </a:spcBef>
              <a:spcAft>
                <a:spcPts val="0"/>
              </a:spcAft>
              <a:buNone/>
              <a:defRPr sz="1125" b="1" cap="none" baseline="0">
                <a:solidFill>
                  <a:schemeClr val="bg1"/>
                </a:solidFill>
              </a:defRPr>
            </a:lvl1pPr>
          </a:lstStyle>
          <a:p>
            <a:pPr lvl="0"/>
            <a:r>
              <a:rPr lang="en-US" noProof="0" dirty="0"/>
              <a:t>[Subtitle]</a:t>
            </a:r>
          </a:p>
        </p:txBody>
      </p:sp>
      <p:sp>
        <p:nvSpPr>
          <p:cNvPr id="5" name="Title 4"/>
          <p:cNvSpPr>
            <a:spLocks noGrp="1"/>
          </p:cNvSpPr>
          <p:nvPr>
            <p:ph type="title"/>
          </p:nvPr>
        </p:nvSpPr>
        <p:spPr>
          <a:xfrm>
            <a:off x="628653" y="355200"/>
            <a:ext cx="10941049" cy="590400"/>
          </a:xfrm>
        </p:spPr>
        <p:txBody>
          <a:bodyPr>
            <a:noAutofit/>
          </a:bodyPr>
          <a:lstStyle>
            <a:lvl1pPr marL="0" indent="0">
              <a:buClr>
                <a:schemeClr val="accent2"/>
              </a:buClr>
              <a:buFont typeface="+mj-lt"/>
              <a:buNone/>
              <a:defRPr sz="2000"/>
            </a:lvl1pPr>
          </a:lstStyle>
          <a:p>
            <a:r>
              <a:rPr lang="fr-FR" noProof="0"/>
              <a:t>Modifiez le style du titre</a:t>
            </a:r>
            <a:endParaRPr lang="en-AU" dirty="0"/>
          </a:p>
        </p:txBody>
      </p:sp>
    </p:spTree>
    <p:extLst>
      <p:ext uri="{BB962C8B-B14F-4D97-AF65-F5344CB8AC3E}">
        <p14:creationId xmlns:p14="http://schemas.microsoft.com/office/powerpoint/2010/main" val="22908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5778500" cy="4732867"/>
          </a:xfrm>
          <a:solidFill>
            <a:srgbClr val="FF0000"/>
          </a:solidFill>
        </p:spPr>
        <p:txBody>
          <a:bodyPr lIns="309600" tIns="309600" rIns="309600" bIns="309600" anchor="t">
            <a:noAutofit/>
          </a:bodyPr>
          <a:lstStyle>
            <a:lvl1pPr marL="214331" indent="-214331" algn="l">
              <a:lnSpc>
                <a:spcPct val="100000"/>
              </a:lnSpc>
              <a:spcBef>
                <a:spcPts val="0"/>
              </a:spcBef>
              <a:spcAft>
                <a:spcPts val="188"/>
              </a:spcAft>
              <a:buClr>
                <a:schemeClr val="bg1"/>
              </a:buClr>
              <a:buFont typeface="+mj-lt"/>
              <a:buAutoNum type="arabicPeriod"/>
              <a:defRPr sz="1125" b="0" cap="none" baseline="0">
                <a:solidFill>
                  <a:schemeClr val="bg1"/>
                </a:solidFill>
              </a:defRPr>
            </a:lvl1pPr>
          </a:lstStyle>
          <a:p>
            <a:pPr lvl="0"/>
            <a:r>
              <a:rPr lang="en-US" noProof="0" dirty="0"/>
              <a:t>[Chapters]</a:t>
            </a:r>
          </a:p>
        </p:txBody>
      </p:sp>
      <p:sp>
        <p:nvSpPr>
          <p:cNvPr id="5" name="Title 4"/>
          <p:cNvSpPr>
            <a:spLocks noGrp="1"/>
          </p:cNvSpPr>
          <p:nvPr>
            <p:ph type="title"/>
          </p:nvPr>
        </p:nvSpPr>
        <p:spPr>
          <a:xfrm>
            <a:off x="628653" y="355200"/>
            <a:ext cx="10941049" cy="590400"/>
          </a:xfrm>
        </p:spPr>
        <p:txBody>
          <a:bodyPr>
            <a:noAutofit/>
          </a:bodyPr>
          <a:lstStyle>
            <a:lvl1pPr marL="0" indent="0">
              <a:buClr>
                <a:schemeClr val="accent2"/>
              </a:buClr>
              <a:buFont typeface="+mj-lt"/>
              <a:buNone/>
              <a:defRPr sz="2000"/>
            </a:lvl1pPr>
          </a:lstStyle>
          <a:p>
            <a:r>
              <a:rPr lang="fr-FR" noProof="0"/>
              <a:t>Modifiez le style du titre</a:t>
            </a:r>
            <a:endParaRPr lang="en-AU" dirty="0"/>
          </a:p>
        </p:txBody>
      </p:sp>
    </p:spTree>
    <p:extLst>
      <p:ext uri="{BB962C8B-B14F-4D97-AF65-F5344CB8AC3E}">
        <p14:creationId xmlns:p14="http://schemas.microsoft.com/office/powerpoint/2010/main" val="162667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3" y="355202"/>
            <a:ext cx="10941049" cy="353943"/>
          </a:xfrm>
          <a:prstGeom prst="rect">
            <a:avLst/>
          </a:prstGeom>
          <a:noFill/>
        </p:spPr>
        <p:txBody>
          <a:bodyPr wrap="square" lIns="0" tIns="0" rIns="0" rtlCol="0">
            <a:spAutoFit/>
          </a:bodyPr>
          <a:lstStyle/>
          <a:p>
            <a:r>
              <a:rPr lang="en-US" sz="2000" b="1" noProof="0" dirty="0">
                <a:solidFill>
                  <a:schemeClr val="accent1"/>
                </a:solidFill>
              </a:rPr>
              <a:t>Appendices</a:t>
            </a:r>
          </a:p>
        </p:txBody>
      </p:sp>
      <p:sp>
        <p:nvSpPr>
          <p:cNvPr id="7" name="Text Placeholder 6"/>
          <p:cNvSpPr>
            <a:spLocks noGrp="1"/>
          </p:cNvSpPr>
          <p:nvPr>
            <p:ph type="body" sz="quarter" idx="10" hasCustomPrompt="1"/>
          </p:nvPr>
        </p:nvSpPr>
        <p:spPr>
          <a:xfrm>
            <a:off x="628653" y="1625600"/>
            <a:ext cx="5778500" cy="4732867"/>
          </a:xfrm>
          <a:solidFill>
            <a:srgbClr val="FF0000"/>
          </a:solidFill>
        </p:spPr>
        <p:txBody>
          <a:bodyPr lIns="309600" tIns="309600" rIns="309600" bIns="309600" anchor="t">
            <a:noAutofit/>
          </a:bodyPr>
          <a:lstStyle>
            <a:lvl1pPr marL="214331" indent="-214331" algn="l">
              <a:lnSpc>
                <a:spcPct val="100000"/>
              </a:lnSpc>
              <a:spcBef>
                <a:spcPts val="0"/>
              </a:spcBef>
              <a:spcAft>
                <a:spcPts val="188"/>
              </a:spcAft>
              <a:buClr>
                <a:schemeClr val="bg1"/>
              </a:buClr>
              <a:buFont typeface="+mj-lt"/>
              <a:buAutoNum type="arabicPeriod"/>
              <a:defRPr sz="1125" b="0" cap="none" baseline="0">
                <a:solidFill>
                  <a:schemeClr val="bg1"/>
                </a:solidFill>
              </a:defRPr>
            </a:lvl1pPr>
          </a:lstStyle>
          <a:p>
            <a:pPr lvl="0"/>
            <a:r>
              <a:rPr lang="en-US" noProof="0" dirty="0"/>
              <a:t>[Chapters]</a:t>
            </a:r>
          </a:p>
        </p:txBody>
      </p:sp>
    </p:spTree>
    <p:extLst>
      <p:ext uri="{BB962C8B-B14F-4D97-AF65-F5344CB8AC3E}">
        <p14:creationId xmlns:p14="http://schemas.microsoft.com/office/powerpoint/2010/main" val="306347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375"/>
              </a:spcAft>
              <a:buClr>
                <a:schemeClr val="bg1"/>
              </a:buClr>
              <a:buFont typeface="+mj-lt"/>
              <a:buNone/>
              <a:defRPr sz="1125" b="0" cap="none" baseline="0">
                <a:solidFill>
                  <a:schemeClr val="accent1"/>
                </a:solidFill>
              </a:defRPr>
            </a:lvl1pPr>
          </a:lstStyle>
          <a:p>
            <a:pPr lvl="0"/>
            <a:r>
              <a:rPr lang="en-US" noProof="0" dirty="0"/>
              <a:t>[Enter text]</a:t>
            </a:r>
          </a:p>
        </p:txBody>
      </p:sp>
      <p:sp>
        <p:nvSpPr>
          <p:cNvPr id="3" name="Footer Placeholder 2"/>
          <p:cNvSpPr>
            <a:spLocks noGrp="1"/>
          </p:cNvSpPr>
          <p:nvPr>
            <p:ph type="ftr" sz="quarter" idx="11"/>
          </p:nvPr>
        </p:nvSpPr>
        <p:spPr/>
        <p:txBody>
          <a:bodyPr/>
          <a:lstStyle/>
          <a:p>
            <a:r>
              <a:rPr lang="en-US" noProof="0"/>
              <a:t>Unit Controller Call Series © Sodexo January 2024. All rights Reserved</a:t>
            </a:r>
            <a:endParaRPr lang="en-US" noProof="0" dirty="0"/>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TextBox 11"/>
          <p:cNvSpPr txBox="1"/>
          <p:nvPr userDrawn="1"/>
        </p:nvSpPr>
        <p:spPr>
          <a:xfrm>
            <a:off x="628652" y="397609"/>
            <a:ext cx="9019744" cy="276999"/>
          </a:xfrm>
          <a:prstGeom prst="rect">
            <a:avLst/>
          </a:prstGeom>
          <a:noFill/>
        </p:spPr>
        <p:txBody>
          <a:bodyPr wrap="square" lIns="0" tIns="0" rIns="0" rtlCol="0">
            <a:spAutoFit/>
          </a:bodyPr>
          <a:lstStyle/>
          <a:p>
            <a:r>
              <a:rPr lang="en-US" sz="1500" b="1" noProof="0" dirty="0">
                <a:solidFill>
                  <a:schemeClr val="accent1"/>
                </a:solidFill>
              </a:rPr>
              <a:t>Forward-looking Information</a:t>
            </a:r>
          </a:p>
        </p:txBody>
      </p:sp>
      <p:sp>
        <p:nvSpPr>
          <p:cNvPr id="2" name="Rectangle 1">
            <a:extLst>
              <a:ext uri="{FF2B5EF4-FFF2-40B4-BE49-F238E27FC236}">
                <a16:creationId xmlns:a16="http://schemas.microsoft.com/office/drawing/2014/main" id="{8213E79D-B6FB-4553-A9EE-6DB50A7A9681}"/>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8"/>
          </a:p>
        </p:txBody>
      </p:sp>
    </p:spTree>
    <p:extLst>
      <p:ext uri="{BB962C8B-B14F-4D97-AF65-F5344CB8AC3E}">
        <p14:creationId xmlns:p14="http://schemas.microsoft.com/office/powerpoint/2010/main" val="219410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dirty="0"/>
          </a:p>
        </p:txBody>
      </p:sp>
      <p:sp>
        <p:nvSpPr>
          <p:cNvPr id="7" name="Content Placeholder 6"/>
          <p:cNvSpPr>
            <a:spLocks noGrp="1"/>
          </p:cNvSpPr>
          <p:nvPr>
            <p:ph sz="quarter" idx="13"/>
          </p:nvPr>
        </p:nvSpPr>
        <p:spPr>
          <a:xfrm>
            <a:off x="628800" y="1583269"/>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6" name="Footer Placeholder 5"/>
          <p:cNvSpPr>
            <a:spLocks noGrp="1"/>
          </p:cNvSpPr>
          <p:nvPr>
            <p:ph type="ftr" sz="quarter" idx="14"/>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0599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5760">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800" y="1584000"/>
            <a:ext cx="109392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1125" b="1">
                <a:solidFill>
                  <a:schemeClr val="tx2"/>
                </a:solidFill>
              </a:defRPr>
            </a:lvl1pPr>
          </a:lstStyle>
          <a:p>
            <a:pPr lvl="0"/>
            <a:r>
              <a:rPr lang="en-US" noProof="0" dirty="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dirty="0"/>
          </a:p>
        </p:txBody>
      </p:sp>
      <p:sp>
        <p:nvSpPr>
          <p:cNvPr id="2" name="Footer Placeholder 1"/>
          <p:cNvSpPr>
            <a:spLocks noGrp="1"/>
          </p:cNvSpPr>
          <p:nvPr>
            <p:ph type="ftr" sz="quarter" idx="16"/>
          </p:nvPr>
        </p:nvSpPr>
        <p:spPr/>
        <p:txBody>
          <a:bodyPr/>
          <a:lstStyle/>
          <a:p>
            <a:r>
              <a:rPr lang="en-US" noProof="0"/>
              <a:t>Unit Controller Call Series © Sodexo January 2024. All rights Reserved</a:t>
            </a:r>
            <a:endParaRPr lang="en-US" noProof="0"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4040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2" name="Content Placeholder 6"/>
          <p:cNvSpPr>
            <a:spLocks noGrp="1"/>
          </p:cNvSpPr>
          <p:nvPr>
            <p:ph sz="quarter" idx="14"/>
          </p:nvPr>
        </p:nvSpPr>
        <p:spPr>
          <a:xfrm>
            <a:off x="6203951" y="1584002"/>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5"/>
          </p:nvPr>
        </p:nvSpPr>
        <p:spPr/>
        <p:txBody>
          <a:bodyPr/>
          <a:lstStyle/>
          <a:p>
            <a:r>
              <a:rPr lang="en-US" noProof="0"/>
              <a:t>Unit Controller Call Series © Sodexo January 2024. All rights Reserved</a:t>
            </a:r>
            <a:endParaRPr lang="en-US" noProof="0" dirty="0"/>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9220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799" y="1584000"/>
            <a:ext cx="3509285"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1125" b="1">
                <a:solidFill>
                  <a:schemeClr val="tx2"/>
                </a:solidFill>
              </a:defRPr>
            </a:lvl1pPr>
          </a:lstStyle>
          <a:p>
            <a:pPr lvl="0"/>
            <a:r>
              <a:rPr lang="en-US" noProof="0" dirty="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dirty="0"/>
          </a:p>
        </p:txBody>
      </p:sp>
      <p:sp>
        <p:nvSpPr>
          <p:cNvPr id="9" name="Content Placeholder 6"/>
          <p:cNvSpPr>
            <a:spLocks noGrp="1"/>
          </p:cNvSpPr>
          <p:nvPr>
            <p:ph sz="quarter" idx="16"/>
          </p:nvPr>
        </p:nvSpPr>
        <p:spPr>
          <a:xfrm>
            <a:off x="4339989"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Content Placeholder 6"/>
          <p:cNvSpPr>
            <a:spLocks noGrp="1"/>
          </p:cNvSpPr>
          <p:nvPr>
            <p:ph sz="quarter" idx="17"/>
          </p:nvPr>
        </p:nvSpPr>
        <p:spPr>
          <a:xfrm>
            <a:off x="8058152"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2" name="Footer Placeholder 1"/>
          <p:cNvSpPr>
            <a:spLocks noGrp="1"/>
          </p:cNvSpPr>
          <p:nvPr>
            <p:ph type="ftr" sz="quarter" idx="18"/>
          </p:nvPr>
        </p:nvSpPr>
        <p:spPr/>
        <p:txBody>
          <a:bodyPr/>
          <a:lstStyle/>
          <a:p>
            <a:r>
              <a:rPr lang="en-US" noProof="0"/>
              <a:t>Unit Controller Call Series © Sodexo January 2024.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8241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1125" b="0">
                <a:solidFill>
                  <a:srgbClr val="8282DC"/>
                </a:solidFill>
              </a:defRPr>
            </a:lvl1pPr>
          </a:lstStyle>
          <a:p>
            <a:pPr lvl="0"/>
            <a:r>
              <a:rPr lang="fr-FR" noProof="0" dirty="0"/>
              <a:t>Modifiez les styles du texte du masque</a:t>
            </a:r>
            <a:endParaRPr lang="en-US" noProof="0" dirty="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1125" b="1">
                <a:solidFill>
                  <a:schemeClr val="tx2"/>
                </a:solidFill>
              </a:defRPr>
            </a:lvl1pPr>
          </a:lstStyle>
          <a:p>
            <a:pPr lvl="0"/>
            <a:r>
              <a:rPr lang="en-US" noProof="0" dirty="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dirty="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1125" b="0">
                <a:solidFill>
                  <a:srgbClr val="8282DC"/>
                </a:solidFill>
              </a:defRPr>
            </a:lvl1pPr>
          </a:lstStyle>
          <a:p>
            <a:pPr lvl="0"/>
            <a:r>
              <a:rPr lang="fr-FR" noProof="0" dirty="0"/>
              <a:t>Modifiez les styles du texte du masque</a:t>
            </a:r>
            <a:endParaRPr lang="en-US" noProof="0" dirty="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1125" b="0">
                <a:solidFill>
                  <a:srgbClr val="8282DC"/>
                </a:solidFill>
              </a:defRPr>
            </a:lvl1pPr>
          </a:lstStyle>
          <a:p>
            <a:pPr lvl="0"/>
            <a:r>
              <a:rPr lang="fr-FR" noProof="0" dirty="0"/>
              <a:t>Modifiez les styles du texte du masque</a:t>
            </a:r>
            <a:endParaRPr lang="en-US" noProof="0" dirty="0"/>
          </a:p>
        </p:txBody>
      </p:sp>
      <p:sp>
        <p:nvSpPr>
          <p:cNvPr id="2" name="Footer Placeholder 1"/>
          <p:cNvSpPr>
            <a:spLocks noGrp="1"/>
          </p:cNvSpPr>
          <p:nvPr>
            <p:ph type="ftr" sz="quarter" idx="18"/>
          </p:nvPr>
        </p:nvSpPr>
        <p:spPr/>
        <p:txBody>
          <a:bodyPr/>
          <a:lstStyle/>
          <a:p>
            <a:r>
              <a:rPr lang="en-US" noProof="0"/>
              <a:t>Unit Controller Call Series © Sodexo January 2024.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Tree>
    <p:extLst>
      <p:ext uri="{BB962C8B-B14F-4D97-AF65-F5344CB8AC3E}">
        <p14:creationId xmlns:p14="http://schemas.microsoft.com/office/powerpoint/2010/main" val="89625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10941049" cy="22979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4"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1125" b="1">
                <a:solidFill>
                  <a:schemeClr val="tx2"/>
                </a:solidFill>
              </a:defRPr>
            </a:lvl1pPr>
          </a:lstStyle>
          <a:p>
            <a:pPr lvl="0"/>
            <a:r>
              <a:rPr lang="en-US" dirty="0"/>
              <a:t>[Subtitle]</a:t>
            </a:r>
          </a:p>
        </p:txBody>
      </p:sp>
      <p:sp>
        <p:nvSpPr>
          <p:cNvPr id="13" name="Content Placeholder 6"/>
          <p:cNvSpPr>
            <a:spLocks noGrp="1"/>
          </p:cNvSpPr>
          <p:nvPr>
            <p:ph sz="quarter" idx="16"/>
          </p:nvPr>
        </p:nvSpPr>
        <p:spPr>
          <a:xfrm>
            <a:off x="628653" y="4053070"/>
            <a:ext cx="10941049" cy="230230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20769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3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1375" b="1">
                <a:solidFill>
                  <a:schemeClr val="bg1"/>
                </a:solidFill>
              </a:defRPr>
            </a:lvl1pPr>
          </a:lstStyle>
          <a:p>
            <a:pPr lvl="0"/>
            <a:r>
              <a:rPr lang="en-US" noProof="0" dirty="0"/>
              <a:t>[Subtitle in one line]</a:t>
            </a:r>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noProof="0" dirty="0"/>
              <a:t>[Content]</a:t>
            </a:r>
          </a:p>
        </p:txBody>
      </p:sp>
      <p:sp>
        <p:nvSpPr>
          <p:cNvPr id="11" name="Content Placeholder 9"/>
          <p:cNvSpPr>
            <a:spLocks noGrp="1"/>
          </p:cNvSpPr>
          <p:nvPr>
            <p:ph sz="quarter" idx="16" hasCustomPrompt="1"/>
          </p:nvPr>
        </p:nvSpPr>
        <p:spPr>
          <a:xfrm>
            <a:off x="3519870" y="2755200"/>
            <a:ext cx="2474521" cy="2929467"/>
          </a:xfrm>
        </p:spPr>
        <p:txBody>
          <a:bodyPr/>
          <a:lstStyle>
            <a:lvl1pPr marL="0" indent="0" algn="ctr">
              <a:buNone/>
              <a:defRPr>
                <a:solidFill>
                  <a:schemeClr val="bg1"/>
                </a:solidFill>
              </a:defRPr>
            </a:lvl1pPr>
          </a:lstStyle>
          <a:p>
            <a:pPr lvl="0"/>
            <a:r>
              <a:rPr lang="en-US" noProof="0" dirty="0"/>
              <a:t>[Content]</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noProof="0" dirty="0"/>
              <a:t>[Content]</a:t>
            </a:r>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noProof="0" dirty="0"/>
              <a:t>[Content]</a:t>
            </a:r>
          </a:p>
        </p:txBody>
      </p:sp>
      <p:sp>
        <p:nvSpPr>
          <p:cNvPr id="3" name="Footer Placeholder 2"/>
          <p:cNvSpPr>
            <a:spLocks noGrp="1"/>
          </p:cNvSpPr>
          <p:nvPr>
            <p:ph type="ftr" sz="quarter" idx="20"/>
          </p:nvPr>
        </p:nvSpPr>
        <p:spPr/>
        <p:txBody>
          <a:bodyPr/>
          <a:lstStyle/>
          <a:p>
            <a:r>
              <a:rPr lang="en-US" noProof="0"/>
              <a:t>Unit Controller Call Series © Sodexo January 2024. All rights Reserved</a:t>
            </a:r>
            <a:endParaRPr lang="en-US" noProof="0" dirty="0"/>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9999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1375" b="1"/>
            </a:lvl1pPr>
          </a:lstStyle>
          <a:p>
            <a:pPr lvl="0"/>
            <a:r>
              <a:rPr lang="en-US" noProof="0" dirty="0"/>
              <a:t>[Subtitle in one line]</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3519870" y="2755200"/>
            <a:ext cx="2474521" cy="2929467"/>
          </a:xfrm>
        </p:spPr>
        <p:txBody>
          <a:bodyPr/>
          <a:lstStyle>
            <a:lvl1pPr marL="0" indent="0" algn="ctr">
              <a:buNone/>
              <a:defRPr>
                <a:solidFill>
                  <a:schemeClr val="accent1"/>
                </a:solidFill>
              </a:defRPr>
            </a:lvl1pPr>
          </a:lstStyle>
          <a:p>
            <a:pPr lvl="0"/>
            <a:r>
              <a:rPr lang="en-US" noProof="0" dirty="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8615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solidFill>
            <a:schemeClr val="bg2"/>
          </a:solidFill>
          <a:ln w="57150">
            <a:solidFill>
              <a:schemeClr val="bg2"/>
            </a:solidFill>
            <a:miter lim="800000"/>
          </a:ln>
        </p:spPr>
        <p:txBody>
          <a:bodyPr lIns="126000" tIns="79200" rIns="154800" bIns="154800">
            <a:normAutofit/>
          </a:bodyPr>
          <a:lstStyle>
            <a:lvl1pPr marL="0" indent="0">
              <a:buNone/>
              <a:defRPr sz="1375" b="1"/>
            </a:lvl1pPr>
          </a:lstStyle>
          <a:p>
            <a:pPr lvl="0"/>
            <a:r>
              <a:rPr lang="en-US" noProof="0" dirty="0"/>
              <a:t>[Subtitle in one line]</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3519870" y="2755200"/>
            <a:ext cx="2474521" cy="2929467"/>
          </a:xfrm>
        </p:spPr>
        <p:txBody>
          <a:bodyPr/>
          <a:lstStyle>
            <a:lvl1pPr marL="0" indent="0" algn="ctr">
              <a:buNone/>
              <a:defRPr>
                <a:solidFill>
                  <a:schemeClr val="accent1"/>
                </a:solidFill>
              </a:defRPr>
            </a:lvl1pPr>
          </a:lstStyle>
          <a:p>
            <a:pPr lvl="0"/>
            <a:r>
              <a:rPr lang="en-US" noProof="0" dirty="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694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bg2"/>
            </a:solidFill>
            <a:miter lim="800000"/>
          </a:ln>
        </p:spPr>
        <p:txBody>
          <a:bodyPr lIns="126000" tIns="79200" rIns="154800" bIns="154800">
            <a:normAutofit/>
          </a:bodyPr>
          <a:lstStyle>
            <a:lvl1pPr marL="0" indent="0">
              <a:buNone/>
              <a:defRPr sz="1375" b="1"/>
            </a:lvl1pPr>
          </a:lstStyle>
          <a:p>
            <a:pPr lvl="0"/>
            <a:r>
              <a:rPr lang="en-US" noProof="0" dirty="0"/>
              <a:t>[Subtitle in one line]</a:t>
            </a:r>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dirty="0"/>
              <a:t>[Content]</a:t>
            </a:r>
          </a:p>
        </p:txBody>
      </p:sp>
      <p:sp>
        <p:nvSpPr>
          <p:cNvPr id="16" name="Content Placeholder 9"/>
          <p:cNvSpPr>
            <a:spLocks noGrp="1"/>
          </p:cNvSpPr>
          <p:nvPr>
            <p:ph sz="quarter" idx="16" hasCustomPrompt="1"/>
          </p:nvPr>
        </p:nvSpPr>
        <p:spPr>
          <a:xfrm>
            <a:off x="3519870" y="2755200"/>
            <a:ext cx="2474521" cy="2929467"/>
          </a:xfrm>
        </p:spPr>
        <p:txBody>
          <a:bodyPr/>
          <a:lstStyle>
            <a:lvl1pPr marL="0" indent="0" algn="ctr">
              <a:buNone/>
              <a:defRPr>
                <a:solidFill>
                  <a:schemeClr val="accent1"/>
                </a:solidFill>
              </a:defRPr>
            </a:lvl1pPr>
          </a:lstStyle>
          <a:p>
            <a:pPr lvl="0"/>
            <a:r>
              <a:rPr lang="en-US" noProof="0" dirty="0"/>
              <a:t>[Content]</a:t>
            </a:r>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dirty="0"/>
              <a:t>[Content]</a:t>
            </a:r>
          </a:p>
        </p:txBody>
      </p:sp>
      <p:sp>
        <p:nvSpPr>
          <p:cNvPr id="4" name="Footer Placeholder 3"/>
          <p:cNvSpPr>
            <a:spLocks noGrp="1"/>
          </p:cNvSpPr>
          <p:nvPr>
            <p:ph type="ftr" sz="quarter" idx="20"/>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47051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Picture Placeholder 8"/>
          <p:cNvSpPr>
            <a:spLocks noGrp="1"/>
          </p:cNvSpPr>
          <p:nvPr>
            <p:ph type="pic" sz="quarter" idx="16" hasCustomPrompt="1"/>
          </p:nvPr>
        </p:nvSpPr>
        <p:spPr>
          <a:xfrm>
            <a:off x="628653"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1125"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645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2"/>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628800" y="4103759"/>
            <a:ext cx="5365600" cy="2256000"/>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8"/>
          </p:nvPr>
        </p:nvSpPr>
        <p:spPr/>
        <p:txBody>
          <a:bodyPr/>
          <a:lstStyle/>
          <a:p>
            <a:r>
              <a:rPr lang="en-US" noProof="0"/>
              <a:t>Unit Controller Call Series © Sodexo January 2024. All rights Reserved</a:t>
            </a:r>
            <a:endParaRPr lang="en-US" noProof="0" dirty="0"/>
          </a:p>
        </p:txBody>
      </p:sp>
      <p:sp>
        <p:nvSpPr>
          <p:cNvPr id="5" name="Slide Number Placeholder 4"/>
          <p:cNvSpPr>
            <a:spLocks noGrp="1"/>
          </p:cNvSpPr>
          <p:nvPr>
            <p:ph type="sldNum" sz="quarter" idx="19"/>
          </p:nvPr>
        </p:nvSpPr>
        <p:spPr/>
        <p:txBody>
          <a:bodyPr/>
          <a:lstStyle/>
          <a:p>
            <a:fld id="{E917DE0E-AFB1-41FD-BC35-27DB61CA125F}" type="slidenum">
              <a:rPr lang="en-AU" smtClean="0"/>
              <a:pPr/>
              <a:t>‹#›</a:t>
            </a:fld>
            <a:endParaRPr lang="en-AU" dirty="0"/>
          </a:p>
        </p:txBody>
      </p:sp>
      <p:sp>
        <p:nvSpPr>
          <p:cNvPr id="8" name="Content Placeholder 6"/>
          <p:cNvSpPr>
            <a:spLocks noGrp="1"/>
          </p:cNvSpPr>
          <p:nvPr>
            <p:ph sz="quarter" idx="14"/>
          </p:nvPr>
        </p:nvSpPr>
        <p:spPr>
          <a:xfrm>
            <a:off x="6203951" y="1584002"/>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40990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7"/>
            <a:ext cx="5527147" cy="4675505"/>
          </a:xfrm>
          <a:noFill/>
          <a:ln w="38100">
            <a:solidFill>
              <a:schemeClr val="accent2"/>
            </a:solidFill>
            <a:miter lim="800000"/>
          </a:ln>
        </p:spPr>
        <p:txBody>
          <a:bodyPr lIns="144000" tIns="82800" rIns="154800" bIns="154800">
            <a:normAutofit/>
          </a:bodyPr>
          <a:lstStyle>
            <a:lvl1pPr marL="0" indent="0">
              <a:buNone/>
              <a:defRPr sz="1375" i="1">
                <a:solidFill>
                  <a:schemeClr val="accent1"/>
                </a:solidFill>
              </a:defRPr>
            </a:lvl1pPr>
            <a:lvl2pPr>
              <a:defRPr sz="1251">
                <a:solidFill>
                  <a:schemeClr val="accent1"/>
                </a:solidFill>
              </a:defRPr>
            </a:lvl2pPr>
            <a:lvl3pPr>
              <a:defRPr sz="1251">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3322427"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3322426" y="1625602"/>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12328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2"/>
            <a:ext cx="5573600" cy="4814145"/>
          </a:xfrm>
          <a:noFill/>
          <a:ln w="38100">
            <a:noFill/>
          </a:ln>
        </p:spPr>
        <p:txBody>
          <a:bodyPr lIns="0" tIns="0" rIns="0" bIns="0">
            <a:normAutofit/>
          </a:bodyPr>
          <a:lstStyle>
            <a:lvl1pPr marL="0" indent="0">
              <a:buNone/>
              <a:defRPr sz="1375" i="1">
                <a:solidFill>
                  <a:schemeClr val="accent1"/>
                </a:solidFill>
              </a:defRPr>
            </a:lvl1pPr>
            <a:lvl2pPr>
              <a:defRPr sz="1251">
                <a:solidFill>
                  <a:schemeClr val="accent1"/>
                </a:solidFill>
              </a:defRPr>
            </a:lvl2pPr>
            <a:lvl3pPr>
              <a:defRPr sz="1251">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3321600" y="1625602"/>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55752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1375" i="1">
                <a:solidFill>
                  <a:schemeClr val="accent1"/>
                </a:solidFill>
              </a:defRPr>
            </a:lvl1pPr>
            <a:lvl2pPr>
              <a:defRPr sz="1251">
                <a:solidFill>
                  <a:schemeClr val="accent1"/>
                </a:solidFill>
              </a:defRPr>
            </a:lvl2pPr>
            <a:lvl3pPr>
              <a:defRPr sz="1251">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3"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17" hasCustomPrompt="1"/>
          </p:nvPr>
        </p:nvSpPr>
        <p:spPr>
          <a:xfrm>
            <a:off x="3322427"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8" hasCustomPrompt="1"/>
          </p:nvPr>
        </p:nvSpPr>
        <p:spPr>
          <a:xfrm>
            <a:off x="3322426" y="1625602"/>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907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2"/>
            <a:ext cx="5573600" cy="4814145"/>
          </a:xfrm>
          <a:noFill/>
          <a:ln w="38100">
            <a:noFill/>
          </a:ln>
        </p:spPr>
        <p:txBody>
          <a:bodyPr lIns="0" tIns="0" rIns="0" bIns="0">
            <a:normAutofit/>
          </a:bodyPr>
          <a:lstStyle>
            <a:lvl1pPr marL="0" indent="0">
              <a:buNone/>
              <a:defRPr sz="1375" i="1">
                <a:solidFill>
                  <a:schemeClr val="accent1"/>
                </a:solidFill>
              </a:defRPr>
            </a:lvl1pPr>
            <a:lvl2pPr>
              <a:defRPr sz="1251">
                <a:solidFill>
                  <a:schemeClr val="accent1"/>
                </a:solidFill>
              </a:defRPr>
            </a:lvl2pPr>
            <a:lvl3pPr>
              <a:defRPr sz="1251">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6" name="Picture Placeholder 8"/>
          <p:cNvSpPr>
            <a:spLocks noGrp="1"/>
          </p:cNvSpPr>
          <p:nvPr>
            <p:ph type="pic" sz="quarter" idx="18" hasCustomPrompt="1"/>
          </p:nvPr>
        </p:nvSpPr>
        <p:spPr>
          <a:xfrm>
            <a:off x="3321600" y="1625602"/>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January 2024. All rights Reserved</a:t>
            </a:r>
            <a:endParaRPr lang="en-US" noProof="0" dirty="0"/>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20102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January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8449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2"/>
            <a:ext cx="5573600" cy="4814145"/>
          </a:xfrm>
          <a:noFill/>
          <a:ln w="38100">
            <a:noFill/>
          </a:ln>
        </p:spPr>
        <p:txBody>
          <a:bodyPr lIns="0" tIns="0" rIns="0" bIns="0">
            <a:normAutofit/>
          </a:bodyPr>
          <a:lstStyle>
            <a:lvl1pPr marL="0" indent="0">
              <a:buNone/>
              <a:defRPr sz="1375" i="1">
                <a:solidFill>
                  <a:schemeClr val="accent1"/>
                </a:solidFill>
              </a:defRPr>
            </a:lvl1pPr>
            <a:lvl2pPr>
              <a:defRPr sz="1251">
                <a:solidFill>
                  <a:schemeClr val="accent1"/>
                </a:solidFill>
              </a:defRPr>
            </a:lvl2pPr>
            <a:lvl3pPr>
              <a:defRPr sz="1251">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rgbClr val="8282DC"/>
            </a:solidFill>
            <a:miter lim="800000"/>
          </a:ln>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6" name="Picture Placeholder 8"/>
          <p:cNvSpPr>
            <a:spLocks noGrp="1"/>
          </p:cNvSpPr>
          <p:nvPr>
            <p:ph type="pic" sz="quarter" idx="18" hasCustomPrompt="1"/>
          </p:nvPr>
        </p:nvSpPr>
        <p:spPr>
          <a:xfrm>
            <a:off x="3321600" y="1625602"/>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January 2024. All rights Reserved</a:t>
            </a:r>
            <a:endParaRPr lang="en-US" noProof="0" dirty="0"/>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604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649" y="1625602"/>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6206400" y="1625602"/>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3" name="Picture Placeholder 8"/>
          <p:cNvSpPr>
            <a:spLocks noGrp="1"/>
          </p:cNvSpPr>
          <p:nvPr>
            <p:ph type="pic" sz="quarter" idx="19" hasCustomPrompt="1"/>
          </p:nvPr>
        </p:nvSpPr>
        <p:spPr>
          <a:xfrm>
            <a:off x="628648" y="4113777"/>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20" hasCustomPrompt="1"/>
          </p:nvPr>
        </p:nvSpPr>
        <p:spPr>
          <a:xfrm>
            <a:off x="6206400" y="4113777"/>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1"/>
          </p:nvPr>
        </p:nvSpPr>
        <p:spPr/>
        <p:txBody>
          <a:bodyPr/>
          <a:lstStyle/>
          <a:p>
            <a:r>
              <a:rPr lang="en-US" noProof="0"/>
              <a:t>Unit Controller Call Series © Sodexo January 2024. All rights Reserved</a:t>
            </a:r>
            <a:endParaRPr lang="en-US" noProof="0" dirty="0"/>
          </a:p>
        </p:txBody>
      </p:sp>
      <p:sp>
        <p:nvSpPr>
          <p:cNvPr id="4" name="Slide Number Placeholder 3"/>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39611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30770" y="1625601"/>
            <a:ext cx="3507316"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630769" y="4114028"/>
            <a:ext cx="3507315" cy="2244441"/>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4343401" y="1625601"/>
            <a:ext cx="3509432" cy="22563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2" name="Picture Placeholder 8"/>
          <p:cNvSpPr>
            <a:spLocks noGrp="1"/>
          </p:cNvSpPr>
          <p:nvPr>
            <p:ph type="pic" sz="quarter" idx="19" hasCustomPrompt="1"/>
          </p:nvPr>
        </p:nvSpPr>
        <p:spPr>
          <a:xfrm>
            <a:off x="4343403" y="4114025"/>
            <a:ext cx="3509431" cy="2256000"/>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3" name="Picture Placeholder 8"/>
          <p:cNvSpPr>
            <a:spLocks noGrp="1"/>
          </p:cNvSpPr>
          <p:nvPr>
            <p:ph type="pic" sz="quarter" idx="20" hasCustomPrompt="1"/>
          </p:nvPr>
        </p:nvSpPr>
        <p:spPr>
          <a:xfrm>
            <a:off x="8053918" y="1625600"/>
            <a:ext cx="3508783" cy="2256369"/>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4" name="Picture Placeholder 8"/>
          <p:cNvSpPr>
            <a:spLocks noGrp="1"/>
          </p:cNvSpPr>
          <p:nvPr>
            <p:ph type="pic" sz="quarter" idx="21" hasCustomPrompt="1"/>
          </p:nvPr>
        </p:nvSpPr>
        <p:spPr>
          <a:xfrm>
            <a:off x="8053918" y="4114025"/>
            <a:ext cx="3508783" cy="2256000"/>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2"/>
          </p:nvPr>
        </p:nvSpPr>
        <p:spPr/>
        <p:txBody>
          <a:bodyPr/>
          <a:lstStyle/>
          <a:p>
            <a:r>
              <a:rPr lang="en-US" noProof="0"/>
              <a:t>Unit Controller Call Series © Sodexo January 2024. All rights Reserved</a:t>
            </a:r>
            <a:endParaRPr lang="en-US" noProof="0" dirty="0"/>
          </a:p>
        </p:txBody>
      </p:sp>
      <p:sp>
        <p:nvSpPr>
          <p:cNvPr id="4" name="Slide Number Placeholder 3"/>
          <p:cNvSpPr>
            <a:spLocks noGrp="1"/>
          </p:cNvSpPr>
          <p:nvPr>
            <p:ph type="sldNum" sz="quarter" idx="2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20438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2"/>
            <a:ext cx="10939200" cy="4732865"/>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08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3"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786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3" y="1625600"/>
            <a:ext cx="4540249"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588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3" name="Content Placeholder 9"/>
          <p:cNvSpPr>
            <a:spLocks noGrp="1"/>
          </p:cNvSpPr>
          <p:nvPr>
            <p:ph sz="quarter" idx="18" hasCustomPrompt="1"/>
          </p:nvPr>
        </p:nvSpPr>
        <p:spPr>
          <a:xfrm>
            <a:off x="6819900" y="3881969"/>
            <a:ext cx="1444800" cy="24765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5" name="Content Placeholder 9"/>
          <p:cNvSpPr>
            <a:spLocks noGrp="1"/>
          </p:cNvSpPr>
          <p:nvPr>
            <p:ph sz="quarter" idx="19" hasCustomPrompt="1"/>
          </p:nvPr>
        </p:nvSpPr>
        <p:spPr>
          <a:xfrm>
            <a:off x="8475129" y="3881969"/>
            <a:ext cx="1443571" cy="24765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6" name="Content Placeholder 9"/>
          <p:cNvSpPr>
            <a:spLocks noGrp="1"/>
          </p:cNvSpPr>
          <p:nvPr>
            <p:ph sz="quarter" idx="20" hasCustomPrompt="1"/>
          </p:nvPr>
        </p:nvSpPr>
        <p:spPr>
          <a:xfrm>
            <a:off x="10121900" y="3881969"/>
            <a:ext cx="1444800" cy="24765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1125"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1"/>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66247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Feature Content &amp; Charts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3" name="Content Placeholder 9"/>
          <p:cNvSpPr>
            <a:spLocks noGrp="1"/>
          </p:cNvSpPr>
          <p:nvPr>
            <p:ph sz="quarter" idx="18" hasCustomPrompt="1"/>
          </p:nvPr>
        </p:nvSpPr>
        <p:spPr>
          <a:xfrm>
            <a:off x="6819900" y="3881969"/>
            <a:ext cx="1444800" cy="24765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5" name="Content Placeholder 9"/>
          <p:cNvSpPr>
            <a:spLocks noGrp="1"/>
          </p:cNvSpPr>
          <p:nvPr>
            <p:ph sz="quarter" idx="19" hasCustomPrompt="1"/>
          </p:nvPr>
        </p:nvSpPr>
        <p:spPr>
          <a:xfrm>
            <a:off x="8475129" y="3881969"/>
            <a:ext cx="1443571" cy="24765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6" name="Content Placeholder 9"/>
          <p:cNvSpPr>
            <a:spLocks noGrp="1"/>
          </p:cNvSpPr>
          <p:nvPr>
            <p:ph sz="quarter" idx="20" hasCustomPrompt="1"/>
          </p:nvPr>
        </p:nvSpPr>
        <p:spPr>
          <a:xfrm>
            <a:off x="10121900" y="3881969"/>
            <a:ext cx="1444800" cy="24765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1125"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1"/>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6141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4" name="Content Placeholder 3"/>
          <p:cNvSpPr>
            <a:spLocks noGrp="1"/>
          </p:cNvSpPr>
          <p:nvPr>
            <p:ph sz="quarter" idx="11"/>
          </p:nvPr>
        </p:nvSpPr>
        <p:spPr>
          <a:xfrm>
            <a:off x="7450669" y="4330702"/>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19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imeline Chart 2">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4" name="Content Placeholder 3"/>
          <p:cNvSpPr>
            <a:spLocks noGrp="1"/>
          </p:cNvSpPr>
          <p:nvPr>
            <p:ph sz="quarter" idx="11"/>
          </p:nvPr>
        </p:nvSpPr>
        <p:spPr>
          <a:xfrm>
            <a:off x="628802" y="1625602"/>
            <a:ext cx="4119033" cy="2027767"/>
          </a:xfrm>
          <a:solidFill>
            <a:schemeClr val="accent1"/>
          </a:solidFill>
        </p:spPr>
        <p:txBody>
          <a:bodyPr lIns="154800" tIns="126000" rIns="154800" bIns="154800"/>
          <a:lstStyle>
            <a:lvl1pPr>
              <a:buClr>
                <a:schemeClr val="bg1"/>
              </a:buClr>
              <a:defRPr>
                <a:solidFill>
                  <a:srgbClr val="8282D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38591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4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7" name="Content Placeholder 9"/>
          <p:cNvSpPr>
            <a:spLocks noGrp="1"/>
          </p:cNvSpPr>
          <p:nvPr>
            <p:ph sz="quarter" idx="19" hasCustomPrompt="1"/>
          </p:nvPr>
        </p:nvSpPr>
        <p:spPr>
          <a:xfrm>
            <a:off x="9312226" y="4108800"/>
            <a:ext cx="2257476" cy="22560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3"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1125"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4"/>
          </p:nvPr>
        </p:nvSpPr>
        <p:spPr/>
        <p:txBody>
          <a:bodyPr/>
          <a:lstStyle/>
          <a:p>
            <a:r>
              <a:rPr lang="en-US" noProof="0"/>
              <a:t>Unit Controller Call Series © Sodexo January 2024. All rights Reserved</a:t>
            </a:r>
            <a:endParaRPr lang="en-US" noProof="0" dirty="0"/>
          </a:p>
        </p:txBody>
      </p:sp>
      <p:sp>
        <p:nvSpPr>
          <p:cNvPr id="4" name="Slide Number Placeholder 3"/>
          <p:cNvSpPr>
            <a:spLocks noGrp="1"/>
          </p:cNvSpPr>
          <p:nvPr>
            <p:ph type="sldNum" sz="quarter" idx="2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72296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9" name="Content Placeholder 9"/>
          <p:cNvSpPr>
            <a:spLocks noGrp="1"/>
          </p:cNvSpPr>
          <p:nvPr>
            <p:ph sz="quarter" idx="21" hasCustomPrompt="1"/>
          </p:nvPr>
        </p:nvSpPr>
        <p:spPr>
          <a:xfrm>
            <a:off x="3532337" y="2298702"/>
            <a:ext cx="2683935" cy="4059765"/>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13" name="Text Placeholder 8"/>
          <p:cNvSpPr>
            <a:spLocks noGrp="1"/>
          </p:cNvSpPr>
          <p:nvPr>
            <p:ph type="body" sz="quarter" idx="23" hasCustomPrompt="1"/>
          </p:nvPr>
        </p:nvSpPr>
        <p:spPr>
          <a:xfrm>
            <a:off x="628653" y="1818106"/>
            <a:ext cx="5587620" cy="258348"/>
          </a:xfrm>
        </p:spPr>
        <p:txBody>
          <a:bodyPr>
            <a:noAutofit/>
          </a:bodyPr>
          <a:lstStyle>
            <a:lvl1pPr marL="0" indent="0">
              <a:buNone/>
              <a:defRPr sz="1000" b="1">
                <a:solidFill>
                  <a:schemeClr val="tx2"/>
                </a:solidFill>
              </a:defRPr>
            </a:lvl1pPr>
          </a:lstStyle>
          <a:p>
            <a:pPr lvl="0"/>
            <a:r>
              <a:rPr lang="en-US" noProof="0" dirty="0"/>
              <a:t>[Chart title]</a:t>
            </a:r>
          </a:p>
        </p:txBody>
      </p:sp>
      <p:sp>
        <p:nvSpPr>
          <p:cNvPr id="14" name="Text Placeholder 8"/>
          <p:cNvSpPr>
            <a:spLocks noGrp="1"/>
          </p:cNvSpPr>
          <p:nvPr>
            <p:ph type="body" sz="quarter" idx="24" hasCustomPrompt="1"/>
          </p:nvPr>
        </p:nvSpPr>
        <p:spPr>
          <a:xfrm>
            <a:off x="6423705" y="1818106"/>
            <a:ext cx="5145996" cy="258348"/>
          </a:xfrm>
        </p:spPr>
        <p:txBody>
          <a:bodyPr>
            <a:noAutofit/>
          </a:bodyPr>
          <a:lstStyle>
            <a:lvl1pPr marL="0" indent="0">
              <a:buNone/>
              <a:defRPr sz="1000" b="1">
                <a:solidFill>
                  <a:schemeClr val="tx2"/>
                </a:solidFill>
              </a:defRPr>
            </a:lvl1pPr>
          </a:lstStyle>
          <a:p>
            <a:pPr lvl="0"/>
            <a:r>
              <a:rPr lang="en-US" noProof="0" dirty="0"/>
              <a:t>[Chart title]</a:t>
            </a:r>
          </a:p>
        </p:txBody>
      </p:sp>
      <p:sp>
        <p:nvSpPr>
          <p:cNvPr id="12"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1125"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5"/>
          </p:nvPr>
        </p:nvSpPr>
        <p:spPr/>
        <p:txBody>
          <a:bodyPr/>
          <a:lstStyle/>
          <a:p>
            <a:r>
              <a:rPr lang="en-US" noProof="0"/>
              <a:t>Unit Controller Call Series © Sodexo January 2024. All rights Reserved</a:t>
            </a:r>
            <a:endParaRPr lang="en-US" noProof="0" dirty="0"/>
          </a:p>
        </p:txBody>
      </p:sp>
      <p:sp>
        <p:nvSpPr>
          <p:cNvPr id="4" name="Slide Number Placeholder 3"/>
          <p:cNvSpPr>
            <a:spLocks noGrp="1"/>
          </p:cNvSpPr>
          <p:nvPr>
            <p:ph type="sldNum" sz="quarter" idx="2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479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651" y="1572128"/>
            <a:ext cx="10941048" cy="726573"/>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751">
                <a:solidFill>
                  <a:schemeClr val="accent1"/>
                </a:solidFill>
              </a:defRPr>
            </a:lvl1pPr>
          </a:lstStyle>
          <a:p>
            <a:pPr lvl="0"/>
            <a:r>
              <a:rPr lang="en-US" noProof="0" dirty="0"/>
              <a:t>[Content]</a:t>
            </a:r>
          </a:p>
        </p:txBody>
      </p:sp>
      <p:sp>
        <p:nvSpPr>
          <p:cNvPr id="6" name="Title 5"/>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3"/>
          </p:nvPr>
        </p:nvSpPr>
        <p:spPr/>
        <p:txBody>
          <a:bodyPr/>
          <a:lstStyle/>
          <a:p>
            <a:r>
              <a:rPr lang="en-US" noProof="0"/>
              <a:t>Unit Controller Call Series © Sodexo January 2024. All rights Reserved</a:t>
            </a:r>
            <a:endParaRPr lang="en-US" noProof="0" dirty="0"/>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84384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4" name="Content Placeholder 3"/>
          <p:cNvSpPr>
            <a:spLocks noGrp="1"/>
          </p:cNvSpPr>
          <p:nvPr>
            <p:ph sz="quarter" idx="21"/>
          </p:nvPr>
        </p:nvSpPr>
        <p:spPr>
          <a:xfrm>
            <a:off x="628653" y="3655174"/>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7" name="Content Placeholder 3"/>
          <p:cNvSpPr>
            <a:spLocks noGrp="1"/>
          </p:cNvSpPr>
          <p:nvPr>
            <p:ph sz="quarter" idx="22"/>
          </p:nvPr>
        </p:nvSpPr>
        <p:spPr>
          <a:xfrm>
            <a:off x="6407153" y="3655174"/>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0"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1125"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23"/>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4"/>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58777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1375" i="1" baseline="0">
                <a:solidFill>
                  <a:schemeClr val="bg1"/>
                </a:solidFill>
              </a:defRPr>
            </a:lvl1pPr>
            <a:lvl2pPr>
              <a:defRPr sz="1251">
                <a:solidFill>
                  <a:schemeClr val="accent1"/>
                </a:solidFill>
              </a:defRPr>
            </a:lvl2pPr>
            <a:lvl3pPr>
              <a:defRPr sz="1251">
                <a:solidFill>
                  <a:schemeClr val="accent1"/>
                </a:solidFill>
              </a:defRPr>
            </a:lvl3pPr>
            <a:lvl4pPr>
              <a:defRPr>
                <a:solidFill>
                  <a:schemeClr val="accent3"/>
                </a:solidFill>
              </a:defRPr>
            </a:lvl4pPr>
            <a:lvl5pPr>
              <a:defRPr>
                <a:solidFill>
                  <a:schemeClr val="accent2"/>
                </a:solidFill>
              </a:defRPr>
            </a:lvl5pPr>
          </a:lstStyle>
          <a:p>
            <a:pPr lvl="0"/>
            <a:r>
              <a:rPr lang="en-US" noProof="0" dirty="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58544" algn="l"/>
              </a:tabLst>
              <a:defRPr b="1">
                <a:solidFill>
                  <a:schemeClr val="bg1"/>
                </a:solidFill>
              </a:defRPr>
            </a:lvl1pPr>
          </a:lstStyle>
          <a:p>
            <a:pPr lvl="0"/>
            <a:r>
              <a:rPr lang="en-US" noProof="0" dirty="0"/>
              <a:t>[Name]</a:t>
            </a:r>
          </a:p>
        </p:txBody>
      </p:sp>
      <p:sp>
        <p:nvSpPr>
          <p:cNvPr id="13" name="TextBox 12"/>
          <p:cNvSpPr txBox="1"/>
          <p:nvPr userDrawn="1"/>
        </p:nvSpPr>
        <p:spPr>
          <a:xfrm>
            <a:off x="6203953" y="1627201"/>
            <a:ext cx="2061633" cy="1032527"/>
          </a:xfrm>
          <a:prstGeom prst="rect">
            <a:avLst/>
          </a:prstGeom>
          <a:solidFill>
            <a:schemeClr val="accent2"/>
          </a:solidFill>
        </p:spPr>
        <p:txBody>
          <a:bodyPr wrap="square" rtlCol="0">
            <a:spAutoFit/>
          </a:bodyPr>
          <a:lstStyle/>
          <a:p>
            <a:pPr algn="ctr">
              <a:lnSpc>
                <a:spcPct val="85000"/>
              </a:lnSpc>
            </a:pPr>
            <a:r>
              <a:rPr lang="en-US" sz="2048" noProof="0" dirty="0">
                <a:solidFill>
                  <a:schemeClr val="bg1"/>
                </a:solidFill>
              </a:rPr>
              <a:t> </a:t>
            </a:r>
            <a:r>
              <a:rPr lang="en-US" sz="7188" noProof="0" dirty="0">
                <a:solidFill>
                  <a:schemeClr val="bg1"/>
                </a:solidFill>
              </a:rPr>
              <a:t>“”</a:t>
            </a:r>
            <a:endParaRPr lang="en-US" sz="2048" noProof="0" dirty="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6"/>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3153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1375" i="1" baseline="0">
                <a:solidFill>
                  <a:srgbClr val="8282DC"/>
                </a:solidFill>
              </a:defRPr>
            </a:lvl1pPr>
            <a:lvl2pPr>
              <a:defRPr sz="1251">
                <a:solidFill>
                  <a:schemeClr val="accent1"/>
                </a:solidFill>
              </a:defRPr>
            </a:lvl2pPr>
            <a:lvl3pPr>
              <a:defRPr sz="1251">
                <a:solidFill>
                  <a:schemeClr val="accent1"/>
                </a:solidFill>
              </a:defRPr>
            </a:lvl3pPr>
            <a:lvl4pPr>
              <a:defRPr>
                <a:solidFill>
                  <a:schemeClr val="accent3"/>
                </a:solidFill>
              </a:defRPr>
            </a:lvl4pPr>
            <a:lvl5pPr>
              <a:defRPr>
                <a:solidFill>
                  <a:schemeClr val="accent2"/>
                </a:solidFill>
              </a:defRPr>
            </a:lvl5pPr>
          </a:lstStyle>
          <a:p>
            <a:pPr lvl="0"/>
            <a:r>
              <a:rPr lang="en-US" noProof="0" dirty="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58544" algn="l"/>
              </a:tabLst>
              <a:defRPr b="1">
                <a:solidFill>
                  <a:schemeClr val="bg1"/>
                </a:solidFill>
              </a:defRPr>
            </a:lvl1pPr>
          </a:lstStyle>
          <a:p>
            <a:pPr lvl="0"/>
            <a:r>
              <a:rPr lang="en-US" noProof="0" dirty="0"/>
              <a:t>[Name]</a:t>
            </a:r>
          </a:p>
        </p:txBody>
      </p:sp>
      <p:sp>
        <p:nvSpPr>
          <p:cNvPr id="13" name="TextBox 12"/>
          <p:cNvSpPr txBox="1"/>
          <p:nvPr userDrawn="1"/>
        </p:nvSpPr>
        <p:spPr>
          <a:xfrm>
            <a:off x="6203953" y="1627201"/>
            <a:ext cx="2061633" cy="1032527"/>
          </a:xfrm>
          <a:prstGeom prst="rect">
            <a:avLst/>
          </a:prstGeom>
          <a:solidFill>
            <a:schemeClr val="accent2"/>
          </a:solidFill>
        </p:spPr>
        <p:txBody>
          <a:bodyPr wrap="square" rtlCol="0">
            <a:spAutoFit/>
          </a:bodyPr>
          <a:lstStyle/>
          <a:p>
            <a:pPr algn="ctr">
              <a:lnSpc>
                <a:spcPct val="85000"/>
              </a:lnSpc>
            </a:pPr>
            <a:r>
              <a:rPr lang="en-US" sz="2048" noProof="0" dirty="0">
                <a:solidFill>
                  <a:schemeClr val="bg1"/>
                </a:solidFill>
              </a:rPr>
              <a:t> </a:t>
            </a:r>
            <a:r>
              <a:rPr lang="en-US" sz="7188" noProof="0" dirty="0">
                <a:solidFill>
                  <a:schemeClr val="bg1"/>
                </a:solidFill>
              </a:rPr>
              <a:t>“”</a:t>
            </a:r>
            <a:endParaRPr lang="en-US" sz="2048" noProof="0" dirty="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6"/>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07667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1125" b="1">
                <a:solidFill>
                  <a:schemeClr val="tx2"/>
                </a:solidFill>
              </a:defRPr>
            </a:lvl1pPr>
          </a:lstStyle>
          <a:p>
            <a:pPr lvl="0"/>
            <a:r>
              <a:rPr lang="en-US" noProof="0" dirty="0"/>
              <a:t>[Subtitle]</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Rectangle 1"/>
          <p:cNvSpPr/>
          <p:nvPr userDrawn="1"/>
        </p:nvSpPr>
        <p:spPr>
          <a:xfrm>
            <a:off x="628651" y="1625600"/>
            <a:ext cx="3096684" cy="4732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48"/>
          </a:p>
        </p:txBody>
      </p:sp>
      <p:sp>
        <p:nvSpPr>
          <p:cNvPr id="10" name="Picture Placeholder 8"/>
          <p:cNvSpPr>
            <a:spLocks noGrp="1"/>
          </p:cNvSpPr>
          <p:nvPr>
            <p:ph type="pic" sz="quarter" idx="16" hasCustomPrompt="1"/>
          </p:nvPr>
        </p:nvSpPr>
        <p:spPr>
          <a:xfrm>
            <a:off x="841171" y="2527300"/>
            <a:ext cx="2683933" cy="2925235"/>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Content Placeholder 3"/>
          <p:cNvSpPr>
            <a:spLocks noGrp="1"/>
          </p:cNvSpPr>
          <p:nvPr>
            <p:ph sz="quarter" idx="11"/>
          </p:nvPr>
        </p:nvSpPr>
        <p:spPr>
          <a:xfrm>
            <a:off x="3937857"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4" name="Footer Placeholder 3"/>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36496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0" name="Picture Placeholder 8"/>
          <p:cNvSpPr>
            <a:spLocks noGrp="1"/>
          </p:cNvSpPr>
          <p:nvPr>
            <p:ph type="pic" sz="quarter" idx="16" hasCustomPrompt="1"/>
          </p:nvPr>
        </p:nvSpPr>
        <p:spPr>
          <a:xfrm>
            <a:off x="628653"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812"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Text Placeholder 8"/>
          <p:cNvSpPr>
            <a:spLocks noGrp="1"/>
          </p:cNvSpPr>
          <p:nvPr>
            <p:ph type="body" sz="quarter" idx="15" hasCustomPrompt="1"/>
          </p:nvPr>
        </p:nvSpPr>
        <p:spPr>
          <a:xfrm>
            <a:off x="628802" y="945600"/>
            <a:ext cx="9699044" cy="289560"/>
          </a:xfrm>
        </p:spPr>
        <p:txBody>
          <a:bodyPr>
            <a:noAutofit/>
          </a:bodyPr>
          <a:lstStyle>
            <a:lvl1pPr marL="0" indent="0">
              <a:buNone/>
              <a:defRPr sz="1125" b="1">
                <a:solidFill>
                  <a:schemeClr val="tx2"/>
                </a:solidFill>
              </a:defRPr>
            </a:lvl1pPr>
          </a:lstStyle>
          <a:p>
            <a:pPr lvl="0"/>
            <a:r>
              <a:rPr lang="en-US" noProof="0" dirty="0"/>
              <a:t>[Subtitle]</a:t>
            </a:r>
          </a:p>
        </p:txBody>
      </p:sp>
      <p:sp>
        <p:nvSpPr>
          <p:cNvPr id="3" name="Title 2"/>
          <p:cNvSpPr>
            <a:spLocks noGrp="1"/>
          </p:cNvSpPr>
          <p:nvPr>
            <p:ph type="title"/>
          </p:nvPr>
        </p:nvSpPr>
        <p:spPr>
          <a:xfrm>
            <a:off x="628651" y="403200"/>
            <a:ext cx="9700684" cy="542400"/>
          </a:xfrm>
        </p:spPr>
        <p:txBody>
          <a:bodyPr/>
          <a:lstStyle/>
          <a:p>
            <a:r>
              <a:rPr lang="fr-FR" noProof="0"/>
              <a:t>Modifiez le style du titre</a:t>
            </a:r>
            <a:endParaRPr lang="en-US" noProof="0" dirty="0"/>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noProof="0" dirty="0"/>
              <a:t>[Logo]</a:t>
            </a:r>
          </a:p>
        </p:txBody>
      </p:sp>
      <p:sp>
        <p:nvSpPr>
          <p:cNvPr id="2" name="Footer Placeholder 1"/>
          <p:cNvSpPr>
            <a:spLocks noGrp="1"/>
          </p:cNvSpPr>
          <p:nvPr>
            <p:ph type="ftr" sz="quarter" idx="18"/>
          </p:nvPr>
        </p:nvSpPr>
        <p:spPr/>
        <p:txBody>
          <a:bodyPr/>
          <a:lstStyle/>
          <a:p>
            <a:r>
              <a:rPr lang="en-US" noProof="0"/>
              <a:t>Unit Controller Call Series © Sodexo January 2024. All rights Reserved</a:t>
            </a:r>
            <a:endParaRPr lang="en-US" noProof="0" dirty="0"/>
          </a:p>
        </p:txBody>
      </p:sp>
      <p:sp>
        <p:nvSpPr>
          <p:cNvPr id="11" name="Slide Number Placeholder 10"/>
          <p:cNvSpPr>
            <a:spLocks noGrp="1"/>
          </p:cNvSpPr>
          <p:nvPr>
            <p:ph type="sldNum" sz="quarter" idx="19"/>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4665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noProof="0"/>
              <a:t>Modifiez le style du titre</a:t>
            </a:r>
            <a:endParaRPr lang="en-US" noProof="0" dirty="0"/>
          </a:p>
        </p:txBody>
      </p:sp>
      <p:sp>
        <p:nvSpPr>
          <p:cNvPr id="4" name="Footer Placeholder 3"/>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4814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023" tIns="25511" rIns="51023" bIns="25511" rtlCol="0" anchor="ctr"/>
          <a:lstStyle/>
          <a:p>
            <a:pPr algn="ctr"/>
            <a:endParaRPr lang="en-AU" sz="2048"/>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023" tIns="25511" rIns="51023" bIns="25511" rtlCol="0" anchor="ctr"/>
          <a:lstStyle/>
          <a:p>
            <a:pPr algn="ctr"/>
            <a:endParaRPr lang="en-AU" sz="2048"/>
          </a:p>
        </p:txBody>
      </p:sp>
    </p:spTree>
    <p:extLst>
      <p:ext uri="{BB962C8B-B14F-4D97-AF65-F5344CB8AC3E}">
        <p14:creationId xmlns:p14="http://schemas.microsoft.com/office/powerpoint/2010/main" val="214006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January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808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tx2">
              <a:lumMod val="20000"/>
              <a:lumOff val="80000"/>
            </a:schemeClr>
          </a:solidFill>
        </p:spPr>
        <p:txBody>
          <a:bodyPr anchor="ctr">
            <a:noAutofit/>
          </a:bodyPr>
          <a:lstStyle>
            <a:lvl1pPr marL="0" indent="0" algn="ctr">
              <a:spcBef>
                <a:spcPts val="0"/>
              </a:spcBef>
              <a:spcAft>
                <a:spcPts val="0"/>
              </a:spcAft>
              <a:buNone/>
              <a:defRPr sz="812" baseline="0"/>
            </a:lvl1pPr>
          </a:lstStyle>
          <a:p>
            <a:r>
              <a:rPr lang="en-AU" dirty="0"/>
              <a:t>[Click the icon to </a:t>
            </a:r>
            <a:r>
              <a:rPr lang="en-US" noProof="0" dirty="0"/>
              <a:t>choose</a:t>
            </a:r>
            <a:r>
              <a:rPr lang="en-AU" dirty="0"/>
              <a:t> your own image </a:t>
            </a:r>
            <a:br>
              <a:rPr lang="en-AU" dirty="0"/>
            </a:br>
            <a:r>
              <a:rPr lang="en-AU" dirty="0"/>
              <a:t>or select this placeholder to fill with a </a:t>
            </a:r>
            <a:r>
              <a:rPr lang="en-AU" dirty="0" err="1"/>
              <a:t>color</a:t>
            </a:r>
            <a:r>
              <a:rPr lang="en-AU" dirty="0"/>
              <a:t>]</a:t>
            </a: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49419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448942"/>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January 2024. All rights Reserved</a:t>
            </a:r>
            <a:endParaRPr lang="en-US" dirty="0"/>
          </a:p>
        </p:txBody>
      </p:sp>
    </p:spTree>
    <p:extLst>
      <p:ext uri="{BB962C8B-B14F-4D97-AF65-F5344CB8AC3E}">
        <p14:creationId xmlns:p14="http://schemas.microsoft.com/office/powerpoint/2010/main" val="206058945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January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32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January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17662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January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57397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January 2024.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412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January 2024.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723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23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5774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8568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January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6637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5908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635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8279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3130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3834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04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007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357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5514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8682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January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317229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7831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064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966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1757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0417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07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7205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440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23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612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January 2024.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412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533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51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286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1564018"/>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2" name="Content Placeholder 6"/>
          <p:cNvSpPr>
            <a:spLocks noGrp="1"/>
          </p:cNvSpPr>
          <p:nvPr>
            <p:ph sz="quarter" idx="14"/>
          </p:nvPr>
        </p:nvSpPr>
        <p:spPr>
          <a:xfrm>
            <a:off x="6203950" y="1584001"/>
            <a:ext cx="5365751" cy="1564018"/>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5"/>
          </p:nvPr>
        </p:nvSpPr>
        <p:spPr/>
        <p:txBody>
          <a:bodyPr/>
          <a:lstStyle/>
          <a:p>
            <a:r>
              <a:rPr lang="en-US" noProof="0"/>
              <a:t>Unit Controller Call Series © Sodexo January 2024. All rights Reserved</a:t>
            </a:r>
            <a:endParaRPr lang="en-US" noProof="0" dirty="0"/>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48407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502007"/>
            <a:ext cx="10939200" cy="346249"/>
          </a:xfrm>
        </p:spPr>
        <p:txBody>
          <a:bodyPr/>
          <a:lstStyle/>
          <a:p>
            <a:pPr lvl="0"/>
            <a:r>
              <a:rPr lang="fr-FR" noProof="0"/>
              <a:t>Modifiez le style du titre</a:t>
            </a:r>
            <a:endParaRPr lang="en-US" noProof="0" dirty="0"/>
          </a:p>
        </p:txBody>
      </p:sp>
      <p:sp>
        <p:nvSpPr>
          <p:cNvPr id="7" name="Content Placeholder 6"/>
          <p:cNvSpPr>
            <a:spLocks noGrp="1"/>
          </p:cNvSpPr>
          <p:nvPr>
            <p:ph sz="quarter" idx="13"/>
          </p:nvPr>
        </p:nvSpPr>
        <p:spPr>
          <a:xfrm>
            <a:off x="628800" y="1583267"/>
            <a:ext cx="10939200" cy="1564018"/>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6" name="Footer Placeholder 5"/>
          <p:cNvSpPr>
            <a:spLocks noGrp="1"/>
          </p:cNvSpPr>
          <p:nvPr>
            <p:ph type="ftr" sz="quarter" idx="14"/>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6458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1847560"/>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17336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dirty="0"/>
              <a:t>[Subtitle]</a:t>
            </a:r>
          </a:p>
        </p:txBody>
      </p:sp>
      <p:sp>
        <p:nvSpPr>
          <p:cNvPr id="12" name="Title 1"/>
          <p:cNvSpPr>
            <a:spLocks noGrp="1"/>
          </p:cNvSpPr>
          <p:nvPr>
            <p:ph type="title"/>
          </p:nvPr>
        </p:nvSpPr>
        <p:spPr>
          <a:xfrm>
            <a:off x="628799" y="502007"/>
            <a:ext cx="10939200" cy="346249"/>
          </a:xfrm>
        </p:spPr>
        <p:txBody>
          <a:bodyPr/>
          <a:lstStyle/>
          <a:p>
            <a:r>
              <a:rPr lang="fr-FR" noProof="0"/>
              <a:t>Modifiez le style du titre</a:t>
            </a:r>
            <a:endParaRPr lang="en-US" noProof="0" dirty="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2" name="Footer Placeholder 1"/>
          <p:cNvSpPr>
            <a:spLocks noGrp="1"/>
          </p:cNvSpPr>
          <p:nvPr>
            <p:ph type="ftr" sz="quarter" idx="18"/>
          </p:nvPr>
        </p:nvSpPr>
        <p:spPr/>
        <p:txBody>
          <a:bodyPr/>
          <a:lstStyle/>
          <a:p>
            <a:r>
              <a:rPr lang="en-US" noProof="0"/>
              <a:t>Unit Controller Call Series © Sodexo January 2024.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20" hasCustomPrompt="1"/>
          </p:nvPr>
        </p:nvSpPr>
        <p:spPr>
          <a:xfrm>
            <a:off x="628799" y="2852936"/>
            <a:ext cx="3505880" cy="268856"/>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3" name="Content Placeholder 9"/>
          <p:cNvSpPr>
            <a:spLocks noGrp="1"/>
          </p:cNvSpPr>
          <p:nvPr>
            <p:ph sz="quarter" idx="21" hasCustomPrompt="1"/>
          </p:nvPr>
        </p:nvSpPr>
        <p:spPr>
          <a:xfrm>
            <a:off x="4346714" y="2852936"/>
            <a:ext cx="3496188" cy="268856"/>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4" name="Content Placeholder 9"/>
          <p:cNvSpPr>
            <a:spLocks noGrp="1"/>
          </p:cNvSpPr>
          <p:nvPr>
            <p:ph sz="quarter" idx="22" hasCustomPrompt="1"/>
          </p:nvPr>
        </p:nvSpPr>
        <p:spPr>
          <a:xfrm>
            <a:off x="8067925" y="2852936"/>
            <a:ext cx="3499028" cy="268856"/>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Tree>
    <p:extLst>
      <p:ext uri="{BB962C8B-B14F-4D97-AF65-F5344CB8AC3E}">
        <p14:creationId xmlns:p14="http://schemas.microsoft.com/office/powerpoint/2010/main" val="269108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Unit Controller Call Series © Sodexo January 2024.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456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January 2024. All rights Reserved</a:t>
            </a:r>
          </a:p>
        </p:txBody>
      </p:sp>
    </p:spTree>
    <p:extLst>
      <p:ext uri="{BB962C8B-B14F-4D97-AF65-F5344CB8AC3E}">
        <p14:creationId xmlns:p14="http://schemas.microsoft.com/office/powerpoint/2010/main" val="414984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January 2024. All rights Reserved</a:t>
            </a:r>
          </a:p>
        </p:txBody>
      </p:sp>
    </p:spTree>
    <p:extLst>
      <p:ext uri="{BB962C8B-B14F-4D97-AF65-F5344CB8AC3E}">
        <p14:creationId xmlns:p14="http://schemas.microsoft.com/office/powerpoint/2010/main" val="258665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January 2024.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310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69740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1006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January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92824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January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92717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8889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6648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264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6004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42064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588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997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8189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957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0321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935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9913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154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705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3175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9163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8518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7388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651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5620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5001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5618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36260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6391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5088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7094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288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72315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603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46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1986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17950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January 2024.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5349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668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50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08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6370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662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5552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87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793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17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January 2024.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61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863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598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733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061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6762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0258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74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48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1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32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7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204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January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37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January 2024. All rights Reserved</a:t>
            </a:r>
          </a:p>
        </p:txBody>
      </p:sp>
    </p:spTree>
    <p:extLst>
      <p:ext uri="{BB962C8B-B14F-4D97-AF65-F5344CB8AC3E}">
        <p14:creationId xmlns:p14="http://schemas.microsoft.com/office/powerpoint/2010/main" val="225498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January 2024. All rights Reserved</a:t>
            </a:r>
          </a:p>
        </p:txBody>
      </p:sp>
    </p:spTree>
    <p:extLst>
      <p:ext uri="{BB962C8B-B14F-4D97-AF65-F5344CB8AC3E}">
        <p14:creationId xmlns:p14="http://schemas.microsoft.com/office/powerpoint/2010/main" val="213967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endParaRPr lang="en-US" noProof="0" dirty="0"/>
          </a:p>
          <a:p>
            <a:pPr lvl="1"/>
            <a:r>
              <a:rPr lang="en-US" noProof="0" dirty="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dirty="0"/>
              <a:t>Summary </a:t>
            </a:r>
          </a:p>
        </p:txBody>
      </p:sp>
    </p:spTree>
    <p:extLst>
      <p:ext uri="{BB962C8B-B14F-4D97-AF65-F5344CB8AC3E}">
        <p14:creationId xmlns:p14="http://schemas.microsoft.com/office/powerpoint/2010/main" val="375557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January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dirty="0"/>
              <a:t>Chapter X</a:t>
            </a:r>
          </a:p>
          <a:p>
            <a:pPr lvl="1"/>
            <a:r>
              <a:rPr lang="en-US" noProof="0" dirty="0"/>
              <a:t>Lorem ipsum dolor sit </a:t>
            </a:r>
            <a:r>
              <a:rPr lang="en-US" noProof="0" dirty="0" err="1"/>
              <a:t>amet</a:t>
            </a:r>
            <a:r>
              <a:rPr lang="en-US" noProof="0" dirty="0"/>
              <a:t>, </a:t>
            </a:r>
            <a:r>
              <a:rPr lang="en-US" noProof="0" dirty="0" err="1"/>
              <a:t>consecte</a:t>
            </a:r>
            <a:endParaRPr lang="en-US" noProof="0"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dirty="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2480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January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4637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endParaRPr lang="en-US" noProof="0" dirty="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dirty="0"/>
          </a:p>
          <a:p>
            <a:pPr lvl="2"/>
            <a:r>
              <a:rPr lang="en-US" noProof="0" dirty="0"/>
              <a:t>Text A</a:t>
            </a:r>
          </a:p>
          <a:p>
            <a:pPr lvl="2"/>
            <a:endParaRPr lang="en-US" noProof="0"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January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57284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18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00</a:t>
            </a:r>
          </a:p>
          <a:p>
            <a:pPr lvl="1"/>
            <a:r>
              <a:rPr lang="en-US" noProof="0" dirty="0"/>
              <a:t>Lorem ipsum dolor</a:t>
            </a:r>
            <a:br>
              <a:rPr lang="en-US" noProof="0" dirty="0"/>
            </a:br>
            <a:r>
              <a:rPr lang="en-US" noProof="0" dirty="0"/>
              <a:t>sit </a:t>
            </a:r>
            <a:r>
              <a:rPr lang="en-US" noProof="0" dirty="0" err="1"/>
              <a:t>amet</a:t>
            </a:r>
            <a:endParaRPr lang="en-US" noProof="0" dirty="0"/>
          </a:p>
          <a:p>
            <a:pPr lvl="2"/>
            <a:endParaRPr lang="en-US" noProof="0" dirty="0"/>
          </a:p>
          <a:p>
            <a:pPr lvl="2"/>
            <a:r>
              <a:rPr lang="en-US" noProof="0" dirty="0"/>
              <a:t>Text A </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58804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January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1489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4966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3239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dirty="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Tree>
    <p:extLst>
      <p:ext uri="{BB962C8B-B14F-4D97-AF65-F5344CB8AC3E}">
        <p14:creationId xmlns:p14="http://schemas.microsoft.com/office/powerpoint/2010/main" val="14332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dirty="0"/>
              <a:t>Lorem</a:t>
            </a:r>
            <a:r>
              <a:rPr lang="da-DK" dirty="0"/>
              <a:t> ipsum dolor sit amet</a:t>
            </a:r>
          </a:p>
          <a:p>
            <a:pPr lvl="1"/>
            <a:r>
              <a:rPr lang="en-US" dirty="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 dolor </a:t>
            </a:r>
            <a:r>
              <a:rPr lang="da-DK" dirty="0"/>
              <a:t>sit amet</a:t>
            </a:r>
          </a:p>
          <a:p>
            <a:pPr lvl="1"/>
            <a:r>
              <a:rPr lang="en-US" dirty="0"/>
              <a:t>Second level</a:t>
            </a:r>
            <a:endParaRPr lang="en-US" noProof="0" dirty="0"/>
          </a:p>
          <a:p>
            <a:pPr lvl="1"/>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24407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5433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a:p>
            <a:pPr lvl="2"/>
            <a:endParaRPr lang="en-US" noProof="0"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dirty="0" err="1"/>
              <a:t>text</a:t>
            </a:r>
            <a:r>
              <a:rPr lang="en-US" dirty="0"/>
              <a:t> </a:t>
            </a:r>
            <a:r>
              <a:rPr lang="en-US" dirty="0" err="1"/>
              <a:t>level</a:t>
            </a:r>
            <a:r>
              <a:rPr lang="en-US"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5510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016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693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198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327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986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315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err="1"/>
              <a:t>Title</a:t>
            </a:r>
            <a:r>
              <a:rPr lang="en-US" dirty="0"/>
              <a:t>, </a:t>
            </a:r>
            <a:r>
              <a:rPr lang="en-US" dirty="0" err="1"/>
              <a:t>text</a:t>
            </a:r>
            <a:r>
              <a:rPr lang="en-US" dirty="0"/>
              <a:t> </a:t>
            </a:r>
            <a:r>
              <a:rPr lang="en-US" dirty="0" err="1"/>
              <a:t>level</a:t>
            </a:r>
            <a:r>
              <a:rPr lang="en-US" dirty="0"/>
              <a:t> 1</a:t>
            </a:r>
          </a:p>
        </p:txBody>
      </p:sp>
    </p:spTree>
    <p:extLst>
      <p:ext uri="{BB962C8B-B14F-4D97-AF65-F5344CB8AC3E}">
        <p14:creationId xmlns:p14="http://schemas.microsoft.com/office/powerpoint/2010/main" val="153621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January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p>
        </p:txBody>
      </p:sp>
    </p:spTree>
    <p:extLst>
      <p:ext uri="{BB962C8B-B14F-4D97-AF65-F5344CB8AC3E}">
        <p14:creationId xmlns:p14="http://schemas.microsoft.com/office/powerpoint/2010/main" val="287629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270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225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791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871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January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996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January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11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January 2024.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dirty="0"/>
              <a:t>Lorem ipsum </a:t>
            </a:r>
            <a:r>
              <a:rPr lang="en-US" dirty="0" err="1"/>
              <a:t>title</a:t>
            </a:r>
            <a:endParaRPr lang="en-US"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a:t>Title, text level 1</a:t>
            </a:r>
          </a:p>
        </p:txBody>
      </p:sp>
    </p:spTree>
    <p:extLst>
      <p:ext uri="{BB962C8B-B14F-4D97-AF65-F5344CB8AC3E}">
        <p14:creationId xmlns:p14="http://schemas.microsoft.com/office/powerpoint/2010/main" val="3234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137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624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546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0712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43056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2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5727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1525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January 2024. All rights Reserved</a:t>
            </a:r>
          </a:p>
        </p:txBody>
      </p:sp>
    </p:spTree>
    <p:extLst>
      <p:ext uri="{BB962C8B-B14F-4D97-AF65-F5344CB8AC3E}">
        <p14:creationId xmlns:p14="http://schemas.microsoft.com/office/powerpoint/2010/main" val="220099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9" Type="http://schemas.openxmlformats.org/officeDocument/2006/relationships/slideLayout" Target="../slideLayouts/slideLayout271.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34" Type="http://schemas.openxmlformats.org/officeDocument/2006/relationships/slideLayout" Target="../slideLayouts/slideLayout266.xml"/><Relationship Id="rId42" Type="http://schemas.openxmlformats.org/officeDocument/2006/relationships/theme" Target="../theme/theme10.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33" Type="http://schemas.openxmlformats.org/officeDocument/2006/relationships/slideLayout" Target="../slideLayouts/slideLayout265.xml"/><Relationship Id="rId38" Type="http://schemas.openxmlformats.org/officeDocument/2006/relationships/slideLayout" Target="../slideLayouts/slideLayout270.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41" Type="http://schemas.openxmlformats.org/officeDocument/2006/relationships/slideLayout" Target="../slideLayouts/slideLayout273.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32" Type="http://schemas.openxmlformats.org/officeDocument/2006/relationships/slideLayout" Target="../slideLayouts/slideLayout264.xml"/><Relationship Id="rId37" Type="http://schemas.openxmlformats.org/officeDocument/2006/relationships/slideLayout" Target="../slideLayouts/slideLayout269.xml"/><Relationship Id="rId40" Type="http://schemas.openxmlformats.org/officeDocument/2006/relationships/slideLayout" Target="../slideLayouts/slideLayout272.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36" Type="http://schemas.openxmlformats.org/officeDocument/2006/relationships/slideLayout" Target="../slideLayouts/slideLayout268.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31" Type="http://schemas.openxmlformats.org/officeDocument/2006/relationships/slideLayout" Target="../slideLayouts/slideLayout263.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slideLayout" Target="../slideLayouts/slideLayout262.xml"/><Relationship Id="rId35" Type="http://schemas.openxmlformats.org/officeDocument/2006/relationships/slideLayout" Target="../slideLayouts/slideLayout26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86.xml"/><Relationship Id="rId18" Type="http://schemas.openxmlformats.org/officeDocument/2006/relationships/slideLayout" Target="../slideLayouts/slideLayout291.xml"/><Relationship Id="rId26" Type="http://schemas.openxmlformats.org/officeDocument/2006/relationships/slideLayout" Target="../slideLayouts/slideLayout299.xml"/><Relationship Id="rId39" Type="http://schemas.openxmlformats.org/officeDocument/2006/relationships/slideLayout" Target="../slideLayouts/slideLayout312.xml"/><Relationship Id="rId3" Type="http://schemas.openxmlformats.org/officeDocument/2006/relationships/slideLayout" Target="../slideLayouts/slideLayout276.xml"/><Relationship Id="rId21" Type="http://schemas.openxmlformats.org/officeDocument/2006/relationships/slideLayout" Target="../slideLayouts/slideLayout294.xml"/><Relationship Id="rId34" Type="http://schemas.openxmlformats.org/officeDocument/2006/relationships/slideLayout" Target="../slideLayouts/slideLayout307.xml"/><Relationship Id="rId42" Type="http://schemas.openxmlformats.org/officeDocument/2006/relationships/slideLayout" Target="../slideLayouts/slideLayout315.xml"/><Relationship Id="rId47" Type="http://schemas.openxmlformats.org/officeDocument/2006/relationships/slideLayout" Target="../slideLayouts/slideLayout320.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17" Type="http://schemas.openxmlformats.org/officeDocument/2006/relationships/slideLayout" Target="../slideLayouts/slideLayout290.xml"/><Relationship Id="rId25" Type="http://schemas.openxmlformats.org/officeDocument/2006/relationships/slideLayout" Target="../slideLayouts/slideLayout298.xml"/><Relationship Id="rId33" Type="http://schemas.openxmlformats.org/officeDocument/2006/relationships/slideLayout" Target="../slideLayouts/slideLayout306.xml"/><Relationship Id="rId38" Type="http://schemas.openxmlformats.org/officeDocument/2006/relationships/slideLayout" Target="../slideLayouts/slideLayout311.xml"/><Relationship Id="rId46" Type="http://schemas.openxmlformats.org/officeDocument/2006/relationships/slideLayout" Target="../slideLayouts/slideLayout319.xml"/><Relationship Id="rId2" Type="http://schemas.openxmlformats.org/officeDocument/2006/relationships/slideLayout" Target="../slideLayouts/slideLayout275.xml"/><Relationship Id="rId16" Type="http://schemas.openxmlformats.org/officeDocument/2006/relationships/slideLayout" Target="../slideLayouts/slideLayout289.xml"/><Relationship Id="rId20" Type="http://schemas.openxmlformats.org/officeDocument/2006/relationships/slideLayout" Target="../slideLayouts/slideLayout293.xml"/><Relationship Id="rId29" Type="http://schemas.openxmlformats.org/officeDocument/2006/relationships/slideLayout" Target="../slideLayouts/slideLayout302.xml"/><Relationship Id="rId41" Type="http://schemas.openxmlformats.org/officeDocument/2006/relationships/slideLayout" Target="../slideLayouts/slideLayout314.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24" Type="http://schemas.openxmlformats.org/officeDocument/2006/relationships/slideLayout" Target="../slideLayouts/slideLayout297.xml"/><Relationship Id="rId32" Type="http://schemas.openxmlformats.org/officeDocument/2006/relationships/slideLayout" Target="../slideLayouts/slideLayout305.xml"/><Relationship Id="rId37" Type="http://schemas.openxmlformats.org/officeDocument/2006/relationships/slideLayout" Target="../slideLayouts/slideLayout310.xml"/><Relationship Id="rId40" Type="http://schemas.openxmlformats.org/officeDocument/2006/relationships/slideLayout" Target="../slideLayouts/slideLayout313.xml"/><Relationship Id="rId45" Type="http://schemas.openxmlformats.org/officeDocument/2006/relationships/slideLayout" Target="../slideLayouts/slideLayout318.xml"/><Relationship Id="rId5" Type="http://schemas.openxmlformats.org/officeDocument/2006/relationships/slideLayout" Target="../slideLayouts/slideLayout278.xml"/><Relationship Id="rId15" Type="http://schemas.openxmlformats.org/officeDocument/2006/relationships/slideLayout" Target="../slideLayouts/slideLayout288.xml"/><Relationship Id="rId23" Type="http://schemas.openxmlformats.org/officeDocument/2006/relationships/slideLayout" Target="../slideLayouts/slideLayout296.xml"/><Relationship Id="rId28" Type="http://schemas.openxmlformats.org/officeDocument/2006/relationships/slideLayout" Target="../slideLayouts/slideLayout301.xml"/><Relationship Id="rId36" Type="http://schemas.openxmlformats.org/officeDocument/2006/relationships/slideLayout" Target="../slideLayouts/slideLayout309.xml"/><Relationship Id="rId49" Type="http://schemas.openxmlformats.org/officeDocument/2006/relationships/theme" Target="../theme/theme11.xml"/><Relationship Id="rId10" Type="http://schemas.openxmlformats.org/officeDocument/2006/relationships/slideLayout" Target="../slideLayouts/slideLayout283.xml"/><Relationship Id="rId19" Type="http://schemas.openxmlformats.org/officeDocument/2006/relationships/slideLayout" Target="../slideLayouts/slideLayout292.xml"/><Relationship Id="rId31" Type="http://schemas.openxmlformats.org/officeDocument/2006/relationships/slideLayout" Target="../slideLayouts/slideLayout304.xml"/><Relationship Id="rId44" Type="http://schemas.openxmlformats.org/officeDocument/2006/relationships/slideLayout" Target="../slideLayouts/slideLayout317.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 Id="rId22" Type="http://schemas.openxmlformats.org/officeDocument/2006/relationships/slideLayout" Target="../slideLayouts/slideLayout295.xml"/><Relationship Id="rId27" Type="http://schemas.openxmlformats.org/officeDocument/2006/relationships/slideLayout" Target="../slideLayouts/slideLayout300.xml"/><Relationship Id="rId30" Type="http://schemas.openxmlformats.org/officeDocument/2006/relationships/slideLayout" Target="../slideLayouts/slideLayout303.xml"/><Relationship Id="rId35" Type="http://schemas.openxmlformats.org/officeDocument/2006/relationships/slideLayout" Target="../slideLayouts/slideLayout308.xml"/><Relationship Id="rId43" Type="http://schemas.openxmlformats.org/officeDocument/2006/relationships/slideLayout" Target="../slideLayouts/slideLayout316.xml"/><Relationship Id="rId48" Type="http://schemas.openxmlformats.org/officeDocument/2006/relationships/slideLayout" Target="../slideLayouts/slideLayout321.xml"/><Relationship Id="rId8" Type="http://schemas.openxmlformats.org/officeDocument/2006/relationships/slideLayout" Target="../slideLayouts/slideLayout2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26" Type="http://schemas.openxmlformats.org/officeDocument/2006/relationships/slideLayout" Target="../slideLayouts/slideLayout347.xml"/><Relationship Id="rId3" Type="http://schemas.openxmlformats.org/officeDocument/2006/relationships/slideLayout" Target="../slideLayouts/slideLayout324.xml"/><Relationship Id="rId21" Type="http://schemas.openxmlformats.org/officeDocument/2006/relationships/slideLayout" Target="../slideLayouts/slideLayout342.xml"/><Relationship Id="rId34" Type="http://schemas.openxmlformats.org/officeDocument/2006/relationships/slideLayout" Target="../slideLayouts/slideLayout355.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slideLayout" Target="../slideLayouts/slideLayout346.xml"/><Relationship Id="rId33" Type="http://schemas.openxmlformats.org/officeDocument/2006/relationships/slideLayout" Target="../slideLayouts/slideLayout354.xml"/><Relationship Id="rId38" Type="http://schemas.openxmlformats.org/officeDocument/2006/relationships/image" Target="../media/image1.png"/><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slideLayout" Target="../slideLayouts/slideLayout341.xml"/><Relationship Id="rId29" Type="http://schemas.openxmlformats.org/officeDocument/2006/relationships/slideLayout" Target="../slideLayouts/slideLayout350.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slideLayout" Target="../slideLayouts/slideLayout345.xml"/><Relationship Id="rId32" Type="http://schemas.openxmlformats.org/officeDocument/2006/relationships/slideLayout" Target="../slideLayouts/slideLayout353.xml"/><Relationship Id="rId37" Type="http://schemas.openxmlformats.org/officeDocument/2006/relationships/theme" Target="../theme/theme12.xml"/><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slideLayout" Target="../slideLayouts/slideLayout344.xml"/><Relationship Id="rId28" Type="http://schemas.openxmlformats.org/officeDocument/2006/relationships/slideLayout" Target="../slideLayouts/slideLayout349.xml"/><Relationship Id="rId36" Type="http://schemas.openxmlformats.org/officeDocument/2006/relationships/slideLayout" Target="../slideLayouts/slideLayout357.xml"/><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31" Type="http://schemas.openxmlformats.org/officeDocument/2006/relationships/slideLayout" Target="../slideLayouts/slideLayout352.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slideLayout" Target="../slideLayouts/slideLayout343.xml"/><Relationship Id="rId27" Type="http://schemas.openxmlformats.org/officeDocument/2006/relationships/slideLayout" Target="../slideLayouts/slideLayout348.xml"/><Relationship Id="rId30" Type="http://schemas.openxmlformats.org/officeDocument/2006/relationships/slideLayout" Target="../slideLayouts/slideLayout351.xml"/><Relationship Id="rId35" Type="http://schemas.openxmlformats.org/officeDocument/2006/relationships/slideLayout" Target="../slideLayouts/slideLayout35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26" Type="http://schemas.openxmlformats.org/officeDocument/2006/relationships/slideLayout" Target="../slideLayouts/slideLayout383.xml"/><Relationship Id="rId3" Type="http://schemas.openxmlformats.org/officeDocument/2006/relationships/slideLayout" Target="../slideLayouts/slideLayout360.xml"/><Relationship Id="rId21" Type="http://schemas.openxmlformats.org/officeDocument/2006/relationships/slideLayout" Target="../slideLayouts/slideLayout378.xml"/><Relationship Id="rId34" Type="http://schemas.openxmlformats.org/officeDocument/2006/relationships/slideLayout" Target="../slideLayouts/slideLayout391.xml"/><Relationship Id="rId7" Type="http://schemas.openxmlformats.org/officeDocument/2006/relationships/slideLayout" Target="../slideLayouts/slideLayout364.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slideLayout" Target="../slideLayouts/slideLayout382.xml"/><Relationship Id="rId33" Type="http://schemas.openxmlformats.org/officeDocument/2006/relationships/slideLayout" Target="../slideLayouts/slideLayout390.xml"/><Relationship Id="rId38" Type="http://schemas.openxmlformats.org/officeDocument/2006/relationships/image" Target="../media/image7.png"/><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slideLayout" Target="../slideLayouts/slideLayout377.xml"/><Relationship Id="rId29" Type="http://schemas.openxmlformats.org/officeDocument/2006/relationships/slideLayout" Target="../slideLayouts/slideLayout386.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slideLayout" Target="../slideLayouts/slideLayout381.xml"/><Relationship Id="rId32" Type="http://schemas.openxmlformats.org/officeDocument/2006/relationships/slideLayout" Target="../slideLayouts/slideLayout389.xml"/><Relationship Id="rId37" Type="http://schemas.openxmlformats.org/officeDocument/2006/relationships/image" Target="../media/image1.png"/><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slideLayout" Target="../slideLayouts/slideLayout380.xml"/><Relationship Id="rId28" Type="http://schemas.openxmlformats.org/officeDocument/2006/relationships/slideLayout" Target="../slideLayouts/slideLayout385.xml"/><Relationship Id="rId36" Type="http://schemas.openxmlformats.org/officeDocument/2006/relationships/theme" Target="../theme/theme13.xml"/><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31" Type="http://schemas.openxmlformats.org/officeDocument/2006/relationships/slideLayout" Target="../slideLayouts/slideLayout388.xm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slideLayout" Target="../slideLayouts/slideLayout379.xml"/><Relationship Id="rId27" Type="http://schemas.openxmlformats.org/officeDocument/2006/relationships/slideLayout" Target="../slideLayouts/slideLayout384.xml"/><Relationship Id="rId30" Type="http://schemas.openxmlformats.org/officeDocument/2006/relationships/slideLayout" Target="../slideLayouts/slideLayout387.xml"/><Relationship Id="rId35" Type="http://schemas.openxmlformats.org/officeDocument/2006/relationships/slideLayout" Target="../slideLayouts/slideLayout3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image" Target="../media/image7.png"/><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image" Target="../media/image1.png"/><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theme" Target="../theme/theme3.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image" Target="../media/image7.png"/><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image" Target="../media/image1.png"/><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theme" Target="../theme/theme4.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6.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5" Type="http://schemas.openxmlformats.org/officeDocument/2006/relationships/theme" Target="../theme/theme5.xml"/><Relationship Id="rId4" Type="http://schemas.openxmlformats.org/officeDocument/2006/relationships/slideLayout" Target="../slideLayouts/slideLayout1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34" Type="http://schemas.openxmlformats.org/officeDocument/2006/relationships/slideLayout" Target="../slideLayouts/slideLayout171.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slideLayout" Target="../slideLayouts/slideLayout170.xml"/><Relationship Id="rId38" Type="http://schemas.openxmlformats.org/officeDocument/2006/relationships/image" Target="../media/image7.png"/><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slideLayout" Target="../slideLayouts/slideLayout169.xml"/><Relationship Id="rId37" Type="http://schemas.openxmlformats.org/officeDocument/2006/relationships/image" Target="../media/image1.png"/><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36" Type="http://schemas.openxmlformats.org/officeDocument/2006/relationships/theme" Target="../theme/theme6.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slideLayout" Target="../slideLayouts/slideLayout1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7.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6" Type="http://schemas.openxmlformats.org/officeDocument/2006/relationships/image" Target="../media/image12.png"/><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image" Target="../media/image11.wmf"/><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slideLayout" Target="../slideLayouts/slideLayout223.xml"/><Relationship Id="rId3" Type="http://schemas.openxmlformats.org/officeDocument/2006/relationships/slideLayout" Target="../slideLayouts/slideLayout200.xml"/><Relationship Id="rId21" Type="http://schemas.openxmlformats.org/officeDocument/2006/relationships/slideLayout" Target="../slideLayouts/slideLayout218.xml"/><Relationship Id="rId34" Type="http://schemas.openxmlformats.org/officeDocument/2006/relationships/slideLayout" Target="../slideLayouts/slideLayout231.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slideLayout" Target="../slideLayouts/slideLayout222.xml"/><Relationship Id="rId33" Type="http://schemas.openxmlformats.org/officeDocument/2006/relationships/slideLayout" Target="../slideLayouts/slideLayout230.xml"/><Relationship Id="rId38" Type="http://schemas.openxmlformats.org/officeDocument/2006/relationships/image" Target="../media/image7.png"/><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slideLayout" Target="../slideLayouts/slideLayout217.xml"/><Relationship Id="rId29" Type="http://schemas.openxmlformats.org/officeDocument/2006/relationships/slideLayout" Target="../slideLayouts/slideLayout226.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slideLayout" Target="../slideLayouts/slideLayout221.xml"/><Relationship Id="rId32" Type="http://schemas.openxmlformats.org/officeDocument/2006/relationships/slideLayout" Target="../slideLayouts/slideLayout229.xml"/><Relationship Id="rId37" Type="http://schemas.openxmlformats.org/officeDocument/2006/relationships/image" Target="../media/image1.png"/><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slideLayout" Target="../slideLayouts/slideLayout225.xml"/><Relationship Id="rId36" Type="http://schemas.openxmlformats.org/officeDocument/2006/relationships/theme" Target="../theme/theme9.xml"/><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31" Type="http://schemas.openxmlformats.org/officeDocument/2006/relationships/slideLayout" Target="../slideLayouts/slideLayout228.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slideLayout" Target="../slideLayouts/slideLayout224.xml"/><Relationship Id="rId30" Type="http://schemas.openxmlformats.org/officeDocument/2006/relationships/slideLayout" Target="../slideLayouts/slideLayout227.xml"/><Relationship Id="rId35" Type="http://schemas.openxmlformats.org/officeDocument/2006/relationships/slideLayout" Target="../slideLayouts/slideLayout2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January 2024.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8" r:id="rId3"/>
    <p:sldLayoutId id="2147483667" r:id="rId4"/>
    <p:sldLayoutId id="2147483672" r:id="rId5"/>
    <p:sldLayoutId id="2147483677" r:id="rId6"/>
    <p:sldLayoutId id="2147483673" r:id="rId7"/>
    <p:sldLayoutId id="2147483687" r:id="rId8"/>
    <p:sldLayoutId id="2147483688" r:id="rId9"/>
    <p:sldLayoutId id="2147483689" r:id="rId10"/>
    <p:sldLayoutId id="2147483690" r:id="rId11"/>
    <p:sldLayoutId id="2147483691" r:id="rId12"/>
    <p:sldLayoutId id="2147483674" r:id="rId13"/>
    <p:sldLayoutId id="2147483675" r:id="rId14"/>
    <p:sldLayoutId id="2147483679" r:id="rId15"/>
    <p:sldLayoutId id="2147483676" r:id="rId16"/>
    <p:sldLayoutId id="2147483678" r:id="rId17"/>
    <p:sldLayoutId id="2147483680" r:id="rId18"/>
    <p:sldLayoutId id="2147483681" r:id="rId19"/>
    <p:sldLayoutId id="2147483682" r:id="rId20"/>
    <p:sldLayoutId id="2147483683" r:id="rId21"/>
    <p:sldLayoutId id="2147483684" r:id="rId22"/>
    <p:sldLayoutId id="2147483692" r:id="rId23"/>
    <p:sldLayoutId id="2147483695" r:id="rId24"/>
    <p:sldLayoutId id="2147483697" r:id="rId25"/>
    <p:sldLayoutId id="2147483685" r:id="rId26"/>
    <p:sldLayoutId id="2147483686" r:id="rId27"/>
    <p:sldLayoutId id="2147483693" r:id="rId28"/>
    <p:sldLayoutId id="2147483694" r:id="rId29"/>
    <p:sldLayoutId id="2147483671" r:id="rId30"/>
    <p:sldLayoutId id="21474836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userDrawn="1">
          <p15:clr>
            <a:srgbClr val="F26B43"/>
          </p15:clr>
        </p15:guide>
        <p15:guide id="3" orient="horz" pos="1434">
          <p15:clr>
            <a:srgbClr val="F26B43"/>
          </p15:clr>
        </p15:guide>
        <p15:guide id="4" orient="horz" pos="2863">
          <p15:clr>
            <a:srgbClr val="F26B43"/>
          </p15:clr>
        </p15:guide>
        <p15:guide id="5" pos="2570" userDrawn="1">
          <p15:clr>
            <a:srgbClr val="F26B43"/>
          </p15:clr>
        </p15:guide>
        <p15:guide id="6" pos="737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January 2024.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2489916385"/>
      </p:ext>
    </p:extLst>
  </p:cSld>
  <p:clrMap bg1="lt1" tx1="dk1" bg2="lt2" tx2="dk2" accent1="accent1" accent2="accent2" accent3="accent3" accent4="accent4" accent5="accent5" accent6="accent6" hlink="hlink" folHlink="folHlink"/>
  <p:sldLayoutIdLst>
    <p:sldLayoutId id="2147486532" r:id="rId1"/>
    <p:sldLayoutId id="2147486533" r:id="rId2"/>
    <p:sldLayoutId id="2147486534" r:id="rId3"/>
    <p:sldLayoutId id="2147486535" r:id="rId4"/>
    <p:sldLayoutId id="2147486536" r:id="rId5"/>
    <p:sldLayoutId id="2147486537" r:id="rId6"/>
    <p:sldLayoutId id="2147486538" r:id="rId7"/>
    <p:sldLayoutId id="2147486539" r:id="rId8"/>
    <p:sldLayoutId id="2147486540" r:id="rId9"/>
    <p:sldLayoutId id="2147486541" r:id="rId10"/>
    <p:sldLayoutId id="2147486542" r:id="rId11"/>
    <p:sldLayoutId id="2147486543" r:id="rId12"/>
    <p:sldLayoutId id="2147486544" r:id="rId13"/>
    <p:sldLayoutId id="2147486545" r:id="rId14"/>
    <p:sldLayoutId id="2147486546" r:id="rId15"/>
    <p:sldLayoutId id="2147486547" r:id="rId16"/>
    <p:sldLayoutId id="2147486548" r:id="rId17"/>
    <p:sldLayoutId id="2147486549" r:id="rId18"/>
    <p:sldLayoutId id="2147486550" r:id="rId19"/>
    <p:sldLayoutId id="2147486551" r:id="rId20"/>
    <p:sldLayoutId id="2147486552" r:id="rId21"/>
    <p:sldLayoutId id="2147486553" r:id="rId22"/>
    <p:sldLayoutId id="2147486554" r:id="rId23"/>
    <p:sldLayoutId id="2147486555" r:id="rId24"/>
    <p:sldLayoutId id="2147486556" r:id="rId25"/>
    <p:sldLayoutId id="2147486557" r:id="rId26"/>
    <p:sldLayoutId id="2147486558" r:id="rId27"/>
    <p:sldLayoutId id="2147486559" r:id="rId28"/>
    <p:sldLayoutId id="2147486560" r:id="rId29"/>
    <p:sldLayoutId id="2147486561" r:id="rId30"/>
    <p:sldLayoutId id="2147486562" r:id="rId31"/>
    <p:sldLayoutId id="2147486563" r:id="rId32"/>
    <p:sldLayoutId id="2147486564" r:id="rId33"/>
    <p:sldLayoutId id="2147486565" r:id="rId34"/>
    <p:sldLayoutId id="2147486566" r:id="rId35"/>
    <p:sldLayoutId id="2147486567" r:id="rId36"/>
    <p:sldLayoutId id="2147486568" r:id="rId37"/>
    <p:sldLayoutId id="2147486569" r:id="rId38"/>
    <p:sldLayoutId id="2147486570" r:id="rId39"/>
    <p:sldLayoutId id="2147486571" r:id="rId40"/>
    <p:sldLayoutId id="2147486572"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403200"/>
            <a:ext cx="10941049" cy="542400"/>
          </a:xfrm>
          <a:prstGeom prst="rect">
            <a:avLst/>
          </a:prstGeom>
        </p:spPr>
        <p:txBody>
          <a:bodyPr vert="horz" lIns="0" tIns="0" rIns="0" bIns="0" rtlCol="0" anchor="t">
            <a:normAutofit/>
          </a:bodyPr>
          <a:lstStyle/>
          <a:p>
            <a:endParaRPr lang="en-US" noProof="0"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Footer Placeholder 4"/>
          <p:cNvSpPr>
            <a:spLocks noGrp="1"/>
          </p:cNvSpPr>
          <p:nvPr>
            <p:ph type="ftr" sz="quarter" idx="3"/>
          </p:nvPr>
        </p:nvSpPr>
        <p:spPr>
          <a:xfrm>
            <a:off x="633600" y="6453336"/>
            <a:ext cx="4790400" cy="152381"/>
          </a:xfrm>
          <a:prstGeom prst="rect">
            <a:avLst/>
          </a:prstGeom>
        </p:spPr>
        <p:txBody>
          <a:bodyPr vert="horz" lIns="0" tIns="0" rIns="0" bIns="0" rtlCol="0" anchor="b" anchorCtr="0"/>
          <a:lstStyle>
            <a:lvl1pPr algn="l">
              <a:defRPr sz="375">
                <a:solidFill>
                  <a:schemeClr val="accent1"/>
                </a:solidFill>
                <a:latin typeface="+mn-lt"/>
              </a:defRPr>
            </a:lvl1pPr>
          </a:lstStyle>
          <a:p>
            <a:r>
              <a:rPr lang="en-US"/>
              <a:t>Unit Controller Call Series © Sodexo January 2024.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375" b="1">
                <a:solidFill>
                  <a:schemeClr val="accent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494526566"/>
      </p:ext>
    </p:extLst>
  </p:cSld>
  <p:clrMap bg1="lt1" tx1="dk1" bg2="lt2" tx2="dk2" accent1="accent1" accent2="accent2" accent3="accent3" accent4="accent4" accent5="accent5" accent6="accent6" hlink="hlink" folHlink="folHlink"/>
  <p:sldLayoutIdLst>
    <p:sldLayoutId id="2147486574" r:id="rId1"/>
    <p:sldLayoutId id="2147486575" r:id="rId2"/>
    <p:sldLayoutId id="2147486576" r:id="rId3"/>
    <p:sldLayoutId id="2147486577" r:id="rId4"/>
    <p:sldLayoutId id="2147486578" r:id="rId5"/>
    <p:sldLayoutId id="2147486579" r:id="rId6"/>
    <p:sldLayoutId id="2147486580" r:id="rId7"/>
    <p:sldLayoutId id="2147486581" r:id="rId8"/>
    <p:sldLayoutId id="2147486582" r:id="rId9"/>
    <p:sldLayoutId id="2147486583" r:id="rId10"/>
    <p:sldLayoutId id="2147486584" r:id="rId11"/>
    <p:sldLayoutId id="2147486585" r:id="rId12"/>
    <p:sldLayoutId id="2147486586" r:id="rId13"/>
    <p:sldLayoutId id="2147486587" r:id="rId14"/>
    <p:sldLayoutId id="2147486588" r:id="rId15"/>
    <p:sldLayoutId id="2147486589" r:id="rId16"/>
    <p:sldLayoutId id="2147486590" r:id="rId17"/>
    <p:sldLayoutId id="2147486591" r:id="rId18"/>
    <p:sldLayoutId id="2147486592" r:id="rId19"/>
    <p:sldLayoutId id="2147486593" r:id="rId20"/>
    <p:sldLayoutId id="2147486594" r:id="rId21"/>
    <p:sldLayoutId id="2147486595" r:id="rId22"/>
    <p:sldLayoutId id="2147486596" r:id="rId23"/>
    <p:sldLayoutId id="2147486597" r:id="rId24"/>
    <p:sldLayoutId id="2147486598" r:id="rId25"/>
    <p:sldLayoutId id="2147486599" r:id="rId26"/>
    <p:sldLayoutId id="2147486600" r:id="rId27"/>
    <p:sldLayoutId id="2147486601" r:id="rId28"/>
    <p:sldLayoutId id="2147486602" r:id="rId29"/>
    <p:sldLayoutId id="2147486603" r:id="rId30"/>
    <p:sldLayoutId id="2147486604" r:id="rId31"/>
    <p:sldLayoutId id="2147486605" r:id="rId32"/>
    <p:sldLayoutId id="2147486606" r:id="rId33"/>
    <p:sldLayoutId id="2147486607" r:id="rId34"/>
    <p:sldLayoutId id="2147486608" r:id="rId35"/>
    <p:sldLayoutId id="2147486609" r:id="rId36"/>
    <p:sldLayoutId id="2147486610" r:id="rId37"/>
    <p:sldLayoutId id="2147486611" r:id="rId38"/>
    <p:sldLayoutId id="2147486612" r:id="rId39"/>
    <p:sldLayoutId id="2147486613" r:id="rId40"/>
    <p:sldLayoutId id="2147486614" r:id="rId41"/>
    <p:sldLayoutId id="2147486615" r:id="rId42"/>
    <p:sldLayoutId id="2147486616" r:id="rId43"/>
    <p:sldLayoutId id="2147486617" r:id="rId44"/>
    <p:sldLayoutId id="2147486618" r:id="rId45"/>
    <p:sldLayoutId id="2147486619" r:id="rId46"/>
    <p:sldLayoutId id="2147486620" r:id="rId47"/>
    <p:sldLayoutId id="2147486621" r:id="rId4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510275" rtl="0" eaLnBrk="1" latinLnBrk="0" hangingPunct="1">
        <a:spcBef>
          <a:spcPct val="0"/>
        </a:spcBef>
        <a:buNone/>
        <a:defRPr sz="1500" b="1" kern="1200">
          <a:solidFill>
            <a:schemeClr val="accent1"/>
          </a:solidFill>
          <a:latin typeface="+mj-lt"/>
          <a:ea typeface="+mj-ea"/>
          <a:cs typeface="+mj-cs"/>
        </a:defRPr>
      </a:lvl1pPr>
    </p:titleStyle>
    <p:bodyStyle>
      <a:lvl1pPr marL="110143" indent="-110143" algn="l" defTabSz="510275" rtl="0" eaLnBrk="1" latinLnBrk="0" hangingPunct="1">
        <a:spcBef>
          <a:spcPts val="375"/>
        </a:spcBef>
        <a:spcAft>
          <a:spcPts val="0"/>
        </a:spcAft>
        <a:buClr>
          <a:schemeClr val="accent2"/>
        </a:buClr>
        <a:buFont typeface="Wingdings" panose="05000000000000000000" pitchFamily="2" charset="2"/>
        <a:buChar char="§"/>
        <a:defRPr sz="1000" b="0" kern="1200">
          <a:solidFill>
            <a:schemeClr val="accent1"/>
          </a:solidFill>
          <a:latin typeface="+mn-lt"/>
          <a:ea typeface="+mn-ea"/>
          <a:cs typeface="+mn-cs"/>
        </a:defRPr>
      </a:lvl1pPr>
      <a:lvl2pPr marL="227230" indent="-117088" algn="l" defTabSz="510275" rtl="0" eaLnBrk="1" latinLnBrk="0" hangingPunct="1">
        <a:spcBef>
          <a:spcPts val="188"/>
        </a:spcBef>
        <a:spcAft>
          <a:spcPts val="0"/>
        </a:spcAft>
        <a:buClr>
          <a:schemeClr val="accent2"/>
        </a:buClr>
        <a:buSzPct val="120000"/>
        <a:buFont typeface="Arial" panose="020B0604020202020204" pitchFamily="34" charset="0"/>
        <a:buChar char="›"/>
        <a:defRPr sz="875" kern="1200">
          <a:solidFill>
            <a:schemeClr val="accent1"/>
          </a:solidFill>
          <a:latin typeface="+mn-lt"/>
          <a:ea typeface="+mn-ea"/>
          <a:cs typeface="+mn-cs"/>
        </a:defRPr>
      </a:lvl2pPr>
      <a:lvl3pPr marL="337372" indent="-110143" algn="l" defTabSz="510275" rtl="0" eaLnBrk="1" latinLnBrk="0" hangingPunct="1">
        <a:spcBef>
          <a:spcPts val="188"/>
        </a:spcBef>
        <a:spcAft>
          <a:spcPts val="0"/>
        </a:spcAft>
        <a:buClr>
          <a:schemeClr val="accent2"/>
        </a:buClr>
        <a:buFont typeface="Arial" panose="020B0604020202020204" pitchFamily="34" charset="0"/>
        <a:buChar char="•"/>
        <a:defRPr sz="875" kern="1200">
          <a:solidFill>
            <a:schemeClr val="accent1"/>
          </a:solidFill>
          <a:latin typeface="+mn-lt"/>
          <a:ea typeface="+mn-ea"/>
          <a:cs typeface="+mn-cs"/>
        </a:defRPr>
      </a:lvl3pPr>
      <a:lvl4pPr marL="631" indent="0" algn="l" defTabSz="510275" rtl="0" eaLnBrk="1" latinLnBrk="0" hangingPunct="1">
        <a:spcBef>
          <a:spcPts val="375"/>
        </a:spcBef>
        <a:spcAft>
          <a:spcPts val="0"/>
        </a:spcAft>
        <a:buClr>
          <a:schemeClr val="accent1"/>
        </a:buClr>
        <a:buFont typeface="Arial" panose="020B0604020202020204" pitchFamily="34" charset="0"/>
        <a:buNone/>
        <a:defRPr sz="875" b="1" kern="1200" baseline="0">
          <a:solidFill>
            <a:srgbClr val="7F7F7F"/>
          </a:solidFill>
          <a:latin typeface="+mn-lt"/>
          <a:ea typeface="+mn-ea"/>
          <a:cs typeface="+mn-cs"/>
        </a:defRPr>
      </a:lvl4pPr>
      <a:lvl5pPr marL="0" indent="0" algn="l" defTabSz="510275" rtl="0" eaLnBrk="1" latinLnBrk="0" hangingPunct="1">
        <a:spcBef>
          <a:spcPts val="188"/>
        </a:spcBef>
        <a:spcAft>
          <a:spcPts val="0"/>
        </a:spcAft>
        <a:buClr>
          <a:schemeClr val="accent1"/>
        </a:buClr>
        <a:buFont typeface="Arial" pitchFamily="34" charset="0"/>
        <a:buNone/>
        <a:defRPr sz="875" b="0" kern="1200" baseline="0">
          <a:solidFill>
            <a:schemeClr val="tx2"/>
          </a:solidFill>
          <a:latin typeface="+mn-lt"/>
          <a:ea typeface="+mn-ea"/>
          <a:cs typeface="+mn-cs"/>
        </a:defRPr>
      </a:lvl5pPr>
      <a:lvl6pPr marL="1403256" indent="-127569" algn="l" defTabSz="510275"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58393" indent="-127569" algn="l" defTabSz="51027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13531" indent="-127569" algn="l" defTabSz="51027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68667" indent="-127569" algn="l" defTabSz="510275"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0275" rtl="0" eaLnBrk="1" latinLnBrk="0" hangingPunct="1">
        <a:defRPr sz="1000" kern="1200">
          <a:solidFill>
            <a:schemeClr val="tx1"/>
          </a:solidFill>
          <a:latin typeface="+mn-lt"/>
          <a:ea typeface="+mn-ea"/>
          <a:cs typeface="+mn-cs"/>
        </a:defRPr>
      </a:lvl1pPr>
      <a:lvl2pPr marL="255138" algn="l" defTabSz="510275" rtl="0" eaLnBrk="1" latinLnBrk="0" hangingPunct="1">
        <a:defRPr sz="1000" kern="1200">
          <a:solidFill>
            <a:schemeClr val="tx1"/>
          </a:solidFill>
          <a:latin typeface="+mn-lt"/>
          <a:ea typeface="+mn-ea"/>
          <a:cs typeface="+mn-cs"/>
        </a:defRPr>
      </a:lvl2pPr>
      <a:lvl3pPr marL="510275" algn="l" defTabSz="510275" rtl="0" eaLnBrk="1" latinLnBrk="0" hangingPunct="1">
        <a:defRPr sz="1000" kern="1200">
          <a:solidFill>
            <a:schemeClr val="tx1"/>
          </a:solidFill>
          <a:latin typeface="+mn-lt"/>
          <a:ea typeface="+mn-ea"/>
          <a:cs typeface="+mn-cs"/>
        </a:defRPr>
      </a:lvl3pPr>
      <a:lvl4pPr marL="765413" algn="l" defTabSz="510275" rtl="0" eaLnBrk="1" latinLnBrk="0" hangingPunct="1">
        <a:defRPr sz="1000" kern="1200">
          <a:solidFill>
            <a:schemeClr val="tx1"/>
          </a:solidFill>
          <a:latin typeface="+mn-lt"/>
          <a:ea typeface="+mn-ea"/>
          <a:cs typeface="+mn-cs"/>
        </a:defRPr>
      </a:lvl4pPr>
      <a:lvl5pPr marL="1020549" algn="l" defTabSz="510275" rtl="0" eaLnBrk="1" latinLnBrk="0" hangingPunct="1">
        <a:defRPr sz="1000" kern="1200">
          <a:solidFill>
            <a:schemeClr val="tx1"/>
          </a:solidFill>
          <a:latin typeface="+mn-lt"/>
          <a:ea typeface="+mn-ea"/>
          <a:cs typeface="+mn-cs"/>
        </a:defRPr>
      </a:lvl5pPr>
      <a:lvl6pPr marL="1275687" algn="l" defTabSz="510275" rtl="0" eaLnBrk="1" latinLnBrk="0" hangingPunct="1">
        <a:defRPr sz="1000" kern="1200">
          <a:solidFill>
            <a:schemeClr val="tx1"/>
          </a:solidFill>
          <a:latin typeface="+mn-lt"/>
          <a:ea typeface="+mn-ea"/>
          <a:cs typeface="+mn-cs"/>
        </a:defRPr>
      </a:lvl6pPr>
      <a:lvl7pPr marL="1530824" algn="l" defTabSz="510275" rtl="0" eaLnBrk="1" latinLnBrk="0" hangingPunct="1">
        <a:defRPr sz="1000" kern="1200">
          <a:solidFill>
            <a:schemeClr val="tx1"/>
          </a:solidFill>
          <a:latin typeface="+mn-lt"/>
          <a:ea typeface="+mn-ea"/>
          <a:cs typeface="+mn-cs"/>
        </a:defRPr>
      </a:lvl7pPr>
      <a:lvl8pPr marL="1785962" algn="l" defTabSz="510275" rtl="0" eaLnBrk="1" latinLnBrk="0" hangingPunct="1">
        <a:defRPr sz="1000" kern="1200">
          <a:solidFill>
            <a:schemeClr val="tx1"/>
          </a:solidFill>
          <a:latin typeface="+mn-lt"/>
          <a:ea typeface="+mn-ea"/>
          <a:cs typeface="+mn-cs"/>
        </a:defRPr>
      </a:lvl8pPr>
      <a:lvl9pPr marL="2041100" algn="l" defTabSz="510275"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3">
          <p15:clr>
            <a:srgbClr val="F26B43"/>
          </p15:clr>
        </p15:guide>
        <p15:guide id="22" pos="4104">
          <p15:clr>
            <a:srgbClr val="F26B43"/>
          </p15:clr>
        </p15:guide>
        <p15:guide id="23" pos="4300">
          <p15:clr>
            <a:srgbClr val="F26B43"/>
          </p15:clr>
        </p15:guide>
        <p15:guide id="30" pos="5760">
          <p15:clr>
            <a:srgbClr val="F26B43"/>
          </p15:clr>
        </p15:guide>
        <p15:guide id="56" pos="10932">
          <p15:clr>
            <a:srgbClr val="F26B43"/>
          </p15:clr>
        </p15:guide>
        <p15:guide id="73" orient="horz" pos="3456">
          <p15:clr>
            <a:srgbClr val="F26B43"/>
          </p15:clr>
        </p15:guide>
        <p15:guide id="85" orient="horz" pos="6178">
          <p15:clr>
            <a:srgbClr val="F26B43"/>
          </p15:clr>
        </p15:guide>
        <p15:guide id="86" orient="horz" pos="6409">
          <p15:clr>
            <a:srgbClr val="F26B43"/>
          </p15:clr>
        </p15:guide>
        <p15:guide id="87" orient="horz" pos="6635">
          <p15:clr>
            <a:srgbClr val="F26B43"/>
          </p15:clr>
        </p15:guide>
        <p15:guide id="89" orient="horz" pos="1248">
          <p15:clr>
            <a:srgbClr val="F26B43"/>
          </p15:clr>
        </p15:guide>
        <p15:guide id="92" orient="horz" pos="1862">
          <p15:clr>
            <a:srgbClr val="F26B43"/>
          </p15:clr>
        </p15:guide>
        <p15:guide id="99" pos="594">
          <p15:clr>
            <a:srgbClr val="F26B43"/>
          </p15:clr>
        </p15:guide>
        <p15:guide id="100" orient="horz" pos="804">
          <p15:clr>
            <a:srgbClr val="F26B43"/>
          </p15:clr>
        </p15:guide>
        <p15:guide id="101" pos="11316">
          <p15:clr>
            <a:srgbClr val="F26B43"/>
          </p15:clr>
        </p15:guide>
        <p15:guide id="102" pos="396">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8">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January 2024.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9457554"/>
      </p:ext>
    </p:extLst>
  </p:cSld>
  <p:clrMap bg1="lt1" tx1="dk1" bg2="lt2" tx2="dk2" accent1="accent1" accent2="accent2" accent3="accent3" accent4="accent4" accent5="accent5" accent6="accent6" hlink="hlink" folHlink="folHlink"/>
  <p:sldLayoutIdLst>
    <p:sldLayoutId id="2147486623" r:id="rId1"/>
    <p:sldLayoutId id="2147486624" r:id="rId2"/>
    <p:sldLayoutId id="2147486625" r:id="rId3"/>
    <p:sldLayoutId id="2147486626" r:id="rId4"/>
    <p:sldLayoutId id="2147486627" r:id="rId5"/>
    <p:sldLayoutId id="2147486628" r:id="rId6"/>
    <p:sldLayoutId id="2147486629" r:id="rId7"/>
    <p:sldLayoutId id="2147486630" r:id="rId8"/>
    <p:sldLayoutId id="2147486631" r:id="rId9"/>
    <p:sldLayoutId id="2147486632" r:id="rId10"/>
    <p:sldLayoutId id="2147486633" r:id="rId11"/>
    <p:sldLayoutId id="2147486634" r:id="rId12"/>
    <p:sldLayoutId id="2147486635" r:id="rId13"/>
    <p:sldLayoutId id="2147486636" r:id="rId14"/>
    <p:sldLayoutId id="2147486637" r:id="rId15"/>
    <p:sldLayoutId id="2147486638" r:id="rId16"/>
    <p:sldLayoutId id="2147486639" r:id="rId17"/>
    <p:sldLayoutId id="2147486640" r:id="rId18"/>
    <p:sldLayoutId id="2147486641" r:id="rId19"/>
    <p:sldLayoutId id="2147486642" r:id="rId20"/>
    <p:sldLayoutId id="2147486643" r:id="rId21"/>
    <p:sldLayoutId id="2147486644" r:id="rId22"/>
    <p:sldLayoutId id="2147486645" r:id="rId23"/>
    <p:sldLayoutId id="2147486646" r:id="rId24"/>
    <p:sldLayoutId id="2147486647" r:id="rId25"/>
    <p:sldLayoutId id="2147486648" r:id="rId26"/>
    <p:sldLayoutId id="2147486649" r:id="rId27"/>
    <p:sldLayoutId id="2147486650" r:id="rId28"/>
    <p:sldLayoutId id="2147486651" r:id="rId29"/>
    <p:sldLayoutId id="2147486652" r:id="rId30"/>
    <p:sldLayoutId id="2147486653" r:id="rId31"/>
    <p:sldLayoutId id="2147486654" r:id="rId32"/>
    <p:sldLayoutId id="2147486655" r:id="rId33"/>
    <p:sldLayoutId id="2147486656" r:id="rId34"/>
    <p:sldLayoutId id="2147486657" r:id="rId35"/>
    <p:sldLayoutId id="214748665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January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883573009"/>
      </p:ext>
    </p:extLst>
  </p:cSld>
  <p:clrMap bg1="lt1" tx1="dk1" bg2="lt2" tx2="dk2" accent1="accent1" accent2="accent2" accent3="accent3" accent4="accent4" accent5="accent5" accent6="accent6" hlink="hlink" folHlink="folHlink"/>
  <p:sldLayoutIdLst>
    <p:sldLayoutId id="2147486660" r:id="rId1"/>
    <p:sldLayoutId id="2147486661" r:id="rId2"/>
    <p:sldLayoutId id="2147486662" r:id="rId3"/>
    <p:sldLayoutId id="2147486663" r:id="rId4"/>
    <p:sldLayoutId id="2147486664" r:id="rId5"/>
    <p:sldLayoutId id="2147486665" r:id="rId6"/>
    <p:sldLayoutId id="2147486666" r:id="rId7"/>
    <p:sldLayoutId id="2147486667" r:id="rId8"/>
    <p:sldLayoutId id="2147486668" r:id="rId9"/>
    <p:sldLayoutId id="2147486669" r:id="rId10"/>
    <p:sldLayoutId id="2147486670" r:id="rId11"/>
    <p:sldLayoutId id="2147486671" r:id="rId12"/>
    <p:sldLayoutId id="2147486672" r:id="rId13"/>
    <p:sldLayoutId id="2147486673" r:id="rId14"/>
    <p:sldLayoutId id="2147486674" r:id="rId15"/>
    <p:sldLayoutId id="2147486675" r:id="rId16"/>
    <p:sldLayoutId id="2147486676" r:id="rId17"/>
    <p:sldLayoutId id="2147486677" r:id="rId18"/>
    <p:sldLayoutId id="2147486678" r:id="rId19"/>
    <p:sldLayoutId id="2147486679" r:id="rId20"/>
    <p:sldLayoutId id="2147486680" r:id="rId21"/>
    <p:sldLayoutId id="2147486681" r:id="rId22"/>
    <p:sldLayoutId id="2147486682" r:id="rId23"/>
    <p:sldLayoutId id="2147486683" r:id="rId24"/>
    <p:sldLayoutId id="2147486684" r:id="rId25"/>
    <p:sldLayoutId id="2147486685" r:id="rId26"/>
    <p:sldLayoutId id="2147486686" r:id="rId27"/>
    <p:sldLayoutId id="2147486687" r:id="rId28"/>
    <p:sldLayoutId id="2147486688" r:id="rId29"/>
    <p:sldLayoutId id="2147486689" r:id="rId30"/>
    <p:sldLayoutId id="2147486690" r:id="rId31"/>
    <p:sldLayoutId id="2147486691" r:id="rId32"/>
    <p:sldLayoutId id="2147486692" r:id="rId33"/>
    <p:sldLayoutId id="2147486693" r:id="rId34"/>
    <p:sldLayoutId id="214748669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January 2024.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9730203"/>
      </p:ext>
    </p:extLst>
  </p:cSld>
  <p:clrMap bg1="lt1" tx1="dk1" bg2="lt2" tx2="dk2" accent1="accent1" accent2="accent2" accent3="accent3" accent4="accent4" accent5="accent5" accent6="accent6" hlink="hlink" folHlink="folHlink"/>
  <p:sldLayoutIdLst>
    <p:sldLayoutId id="2147485640" r:id="rId1"/>
    <p:sldLayoutId id="2147485641" r:id="rId2"/>
    <p:sldLayoutId id="2147485642" r:id="rId3"/>
    <p:sldLayoutId id="2147485643" r:id="rId4"/>
    <p:sldLayoutId id="2147485644" r:id="rId5"/>
    <p:sldLayoutId id="2147485645" r:id="rId6"/>
    <p:sldLayoutId id="2147485646" r:id="rId7"/>
    <p:sldLayoutId id="2147485647" r:id="rId8"/>
    <p:sldLayoutId id="2147485648" r:id="rId9"/>
    <p:sldLayoutId id="2147485649" r:id="rId10"/>
    <p:sldLayoutId id="2147485650" r:id="rId11"/>
    <p:sldLayoutId id="2147485651" r:id="rId12"/>
    <p:sldLayoutId id="2147485652" r:id="rId13"/>
    <p:sldLayoutId id="2147485653" r:id="rId14"/>
    <p:sldLayoutId id="2147485654" r:id="rId15"/>
    <p:sldLayoutId id="2147485655" r:id="rId16"/>
    <p:sldLayoutId id="2147485656" r:id="rId17"/>
    <p:sldLayoutId id="2147485657" r:id="rId18"/>
    <p:sldLayoutId id="2147485658" r:id="rId19"/>
    <p:sldLayoutId id="2147485659" r:id="rId20"/>
    <p:sldLayoutId id="2147485660" r:id="rId21"/>
    <p:sldLayoutId id="2147485661" r:id="rId22"/>
    <p:sldLayoutId id="2147485662" r:id="rId23"/>
    <p:sldLayoutId id="2147485663" r:id="rId24"/>
    <p:sldLayoutId id="2147485664" r:id="rId25"/>
    <p:sldLayoutId id="2147485665" r:id="rId26"/>
    <p:sldLayoutId id="2147485666" r:id="rId27"/>
    <p:sldLayoutId id="2147485667" r:id="rId28"/>
    <p:sldLayoutId id="2147485668" r:id="rId29"/>
    <p:sldLayoutId id="2147485669" r:id="rId30"/>
    <p:sldLayoutId id="2147485670" r:id="rId31"/>
    <p:sldLayoutId id="214748567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January 2024.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4254763540"/>
      </p:ext>
    </p:extLst>
  </p:cSld>
  <p:clrMap bg1="lt1" tx1="dk1" bg2="lt2" tx2="dk2" accent1="accent1" accent2="accent2" accent3="accent3" accent4="accent4" accent5="accent5" accent6="accent6" hlink="hlink" folHlink="folHlink"/>
  <p:sldLayoutIdLst>
    <p:sldLayoutId id="2147485882" r:id="rId1"/>
    <p:sldLayoutId id="2147485883" r:id="rId2"/>
    <p:sldLayoutId id="2147485884" r:id="rId3"/>
    <p:sldLayoutId id="2147485885" r:id="rId4"/>
    <p:sldLayoutId id="2147485886" r:id="rId5"/>
    <p:sldLayoutId id="2147485887" r:id="rId6"/>
    <p:sldLayoutId id="2147485888" r:id="rId7"/>
    <p:sldLayoutId id="2147485889" r:id="rId8"/>
    <p:sldLayoutId id="2147485890" r:id="rId9"/>
    <p:sldLayoutId id="2147485891" r:id="rId10"/>
    <p:sldLayoutId id="2147485892" r:id="rId11"/>
    <p:sldLayoutId id="2147485893" r:id="rId12"/>
    <p:sldLayoutId id="2147485894" r:id="rId13"/>
    <p:sldLayoutId id="2147485895" r:id="rId14"/>
    <p:sldLayoutId id="2147485896" r:id="rId15"/>
    <p:sldLayoutId id="2147485897" r:id="rId16"/>
    <p:sldLayoutId id="2147485898" r:id="rId17"/>
    <p:sldLayoutId id="2147485899" r:id="rId18"/>
    <p:sldLayoutId id="2147485900" r:id="rId19"/>
    <p:sldLayoutId id="2147485901" r:id="rId20"/>
    <p:sldLayoutId id="2147485902" r:id="rId21"/>
    <p:sldLayoutId id="2147485903" r:id="rId22"/>
    <p:sldLayoutId id="2147485904" r:id="rId23"/>
    <p:sldLayoutId id="2147485905" r:id="rId24"/>
    <p:sldLayoutId id="2147485906" r:id="rId25"/>
    <p:sldLayoutId id="2147485907" r:id="rId26"/>
    <p:sldLayoutId id="2147485908" r:id="rId27"/>
    <p:sldLayoutId id="2147485909" r:id="rId28"/>
    <p:sldLayoutId id="2147485910" r:id="rId29"/>
    <p:sldLayoutId id="2147485911" r:id="rId30"/>
    <p:sldLayoutId id="2147485912" r:id="rId31"/>
    <p:sldLayoutId id="2147485913" r:id="rId32"/>
    <p:sldLayoutId id="2147485914" r:id="rId33"/>
    <p:sldLayoutId id="2147485915" r:id="rId34"/>
    <p:sldLayoutId id="214748591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January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765285097"/>
      </p:ext>
    </p:extLst>
  </p:cSld>
  <p:clrMap bg1="lt1" tx1="dk1" bg2="lt2" tx2="dk2" accent1="accent1" accent2="accent2" accent3="accent3" accent4="accent4" accent5="accent5" accent6="accent6" hlink="hlink" folHlink="folHlink"/>
  <p:sldLayoutIdLst>
    <p:sldLayoutId id="2147486325" r:id="rId1"/>
    <p:sldLayoutId id="2147486326" r:id="rId2"/>
    <p:sldLayoutId id="2147486327" r:id="rId3"/>
    <p:sldLayoutId id="2147486328" r:id="rId4"/>
    <p:sldLayoutId id="2147486329" r:id="rId5"/>
    <p:sldLayoutId id="2147486330" r:id="rId6"/>
    <p:sldLayoutId id="2147486331" r:id="rId7"/>
    <p:sldLayoutId id="2147486332" r:id="rId8"/>
    <p:sldLayoutId id="2147486333" r:id="rId9"/>
    <p:sldLayoutId id="2147486334" r:id="rId10"/>
    <p:sldLayoutId id="2147486335" r:id="rId11"/>
    <p:sldLayoutId id="2147486336" r:id="rId12"/>
    <p:sldLayoutId id="2147486337" r:id="rId13"/>
    <p:sldLayoutId id="2147486338" r:id="rId14"/>
    <p:sldLayoutId id="2147486339" r:id="rId15"/>
    <p:sldLayoutId id="2147486340" r:id="rId16"/>
    <p:sldLayoutId id="2147486341" r:id="rId17"/>
    <p:sldLayoutId id="2147486342" r:id="rId18"/>
    <p:sldLayoutId id="2147486343" r:id="rId19"/>
    <p:sldLayoutId id="2147486344" r:id="rId20"/>
    <p:sldLayoutId id="2147486345" r:id="rId21"/>
    <p:sldLayoutId id="2147486346" r:id="rId22"/>
    <p:sldLayoutId id="2147486347" r:id="rId23"/>
    <p:sldLayoutId id="2147486348" r:id="rId24"/>
    <p:sldLayoutId id="2147486349" r:id="rId25"/>
    <p:sldLayoutId id="2147486350" r:id="rId26"/>
    <p:sldLayoutId id="2147486351" r:id="rId27"/>
    <p:sldLayoutId id="2147486352" r:id="rId28"/>
    <p:sldLayoutId id="2147486353" r:id="rId29"/>
    <p:sldLayoutId id="2147486354" r:id="rId30"/>
    <p:sldLayoutId id="2147486355" r:id="rId31"/>
    <p:sldLayoutId id="2147486356" r:id="rId32"/>
    <p:sldLayoutId id="2147486357" r:id="rId33"/>
    <p:sldLayoutId id="2147486358" r:id="rId34"/>
    <p:sldLayoutId id="214748635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2089B-8536-2E55-089B-BD54ACAC4BF8}"/>
              </a:ext>
            </a:extLst>
          </p:cNvPr>
          <p:cNvSpPr>
            <a:spLocks noGrp="1" noChangeArrowheads="1"/>
          </p:cNvSpPr>
          <p:nvPr>
            <p:ph type="title"/>
          </p:nvPr>
        </p:nvSpPr>
        <p:spPr bwMode="auto">
          <a:xfrm>
            <a:off x="664634" y="336550"/>
            <a:ext cx="107399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A9B399C-E2D8-84E6-17E8-C4C45BC29A90}"/>
              </a:ext>
            </a:extLst>
          </p:cNvPr>
          <p:cNvSpPr>
            <a:spLocks noGrp="1" noChangeArrowheads="1"/>
          </p:cNvSpPr>
          <p:nvPr>
            <p:ph type="body" idx="1"/>
          </p:nvPr>
        </p:nvSpPr>
        <p:spPr bwMode="auto">
          <a:xfrm>
            <a:off x="666752" y="1220788"/>
            <a:ext cx="10737849"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3854053"/>
      </p:ext>
    </p:extLst>
  </p:cSld>
  <p:clrMap bg1="lt1" tx1="dk1" bg2="lt2" tx2="dk2" accent1="accent1" accent2="accent2" accent3="accent3" accent4="accent4" accent5="accent5" accent6="accent6" hlink="hlink" folHlink="folHlink"/>
  <p:sldLayoutIdLst>
    <p:sldLayoutId id="2147486361" r:id="rId1"/>
    <p:sldLayoutId id="2147486362" r:id="rId2"/>
    <p:sldLayoutId id="2147486363" r:id="rId3"/>
    <p:sldLayoutId id="2147486364" r:id="rId4"/>
  </p:sldLayoutIdLst>
  <p:hf sldNum="0" hdr="0" dt="0"/>
  <p:txStyles>
    <p:titleStyle>
      <a:lvl1pPr algn="l" rtl="0" eaLnBrk="0" fontAlgn="base" hangingPunct="0">
        <a:lnSpc>
          <a:spcPct val="90000"/>
        </a:lnSpc>
        <a:spcBef>
          <a:spcPct val="0"/>
        </a:spcBef>
        <a:spcAft>
          <a:spcPct val="0"/>
        </a:spcAft>
        <a:defRPr sz="3800">
          <a:solidFill>
            <a:schemeClr val="tx1"/>
          </a:solidFill>
          <a:latin typeface="HelveticaNeueLT Std Thin"/>
          <a:ea typeface="HelveticaNeueLT Std Thin" pitchFamily="34" charset="0"/>
          <a:cs typeface="HelveticaNeueLT Std Thin"/>
        </a:defRPr>
      </a:lvl1pPr>
      <a:lvl2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2pPr>
      <a:lvl3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3pPr>
      <a:lvl4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4pPr>
      <a:lvl5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eaLnBrk="0" fontAlgn="base" hangingPunct="0">
        <a:spcBef>
          <a:spcPct val="50000"/>
        </a:spcBef>
        <a:spcAft>
          <a:spcPct val="0"/>
        </a:spcAft>
        <a:buClr>
          <a:srgbClr val="15B1F7"/>
        </a:buClr>
        <a:buSzPct val="80000"/>
        <a:buFont typeface="Arial" panose="020B0604020202020204" pitchFamily="34" charset="0"/>
        <a:buChar char="•"/>
        <a:defRPr sz="2400">
          <a:solidFill>
            <a:schemeClr val="tx1"/>
          </a:solidFill>
          <a:latin typeface="+mn-lt"/>
          <a:ea typeface="HelveticaNeueLT Std Lt" pitchFamily="34" charset="0"/>
          <a:cs typeface="HelveticaNeueLT Std Lt" pitchFamily="34" charset="0"/>
        </a:defRPr>
      </a:lvl1pPr>
      <a:lvl2pPr marL="685800" indent="-228600" algn="l" rtl="0" eaLnBrk="0" fontAlgn="base" hangingPunct="0">
        <a:spcBef>
          <a:spcPct val="25000"/>
        </a:spcBef>
        <a:spcAft>
          <a:spcPct val="0"/>
        </a:spcAft>
        <a:buClr>
          <a:srgbClr val="15B1F7"/>
        </a:buClr>
        <a:buFont typeface="Lucida Grande"/>
        <a:buChar char="–"/>
        <a:defRPr sz="2000">
          <a:solidFill>
            <a:schemeClr val="tx1"/>
          </a:solidFill>
          <a:latin typeface="+mn-lt"/>
          <a:ea typeface="HelveticaNeueLT Std Lt" pitchFamily="34" charset="0"/>
          <a:cs typeface="HelveticaNeueLT Std Lt" pitchFamily="34" charset="0"/>
        </a:defRPr>
      </a:lvl2pPr>
      <a:lvl3pPr marL="1084263" indent="-169863" algn="l" rtl="0" eaLnBrk="0" fontAlgn="base" hangingPunct="0">
        <a:spcBef>
          <a:spcPct val="25000"/>
        </a:spcBef>
        <a:spcAft>
          <a:spcPct val="0"/>
        </a:spcAft>
        <a:buClr>
          <a:srgbClr val="15B1F7"/>
        </a:buClr>
        <a:buFont typeface="Lucida Grande"/>
        <a:buChar char="–"/>
        <a:defRPr>
          <a:solidFill>
            <a:schemeClr val="tx1"/>
          </a:solidFill>
          <a:latin typeface="+mn-lt"/>
          <a:ea typeface="HelveticaNeueLT Std Lt" pitchFamily="34" charset="0"/>
          <a:cs typeface="HelveticaNeueLT Std Lt" pitchFamily="34" charset="0"/>
        </a:defRPr>
      </a:lvl3pPr>
      <a:lvl4pPr marL="1541463" indent="-169863" algn="l" rtl="0" eaLnBrk="0" fontAlgn="base" hangingPunct="0">
        <a:spcBef>
          <a:spcPct val="25000"/>
        </a:spcBef>
        <a:spcAft>
          <a:spcPct val="0"/>
        </a:spcAft>
        <a:buClr>
          <a:srgbClr val="15B1F7"/>
        </a:buClr>
        <a:buFont typeface="Lucida Grande"/>
        <a:buChar char="–"/>
        <a:defRPr sz="1600">
          <a:solidFill>
            <a:schemeClr val="tx1"/>
          </a:solidFill>
          <a:latin typeface="+mn-lt"/>
          <a:ea typeface="HelveticaNeueLT Std Lt" pitchFamily="34" charset="0"/>
          <a:cs typeface="HelveticaNeueLT Std Lt" pitchFamily="34" charset="0"/>
        </a:defRPr>
      </a:lvl4pPr>
      <a:lvl5pPr marL="1998663" indent="-169863" algn="l" rtl="0" eaLnBrk="0" fontAlgn="base" hangingPunct="0">
        <a:spcBef>
          <a:spcPct val="25000"/>
        </a:spcBef>
        <a:spcAft>
          <a:spcPct val="0"/>
        </a:spcAft>
        <a:buClr>
          <a:srgbClr val="15B1F7"/>
        </a:buClr>
        <a:buFont typeface="Lucida Grande"/>
        <a:buChar char="–"/>
        <a:defRPr sz="1400">
          <a:solidFill>
            <a:schemeClr val="tx1"/>
          </a:solidFill>
          <a:latin typeface="+mn-lt"/>
          <a:ea typeface="HelveticaNeueLT Std Lt" pitchFamily="34" charset="0"/>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January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64406217"/>
      </p:ext>
    </p:extLst>
  </p:cSld>
  <p:clrMap bg1="lt1" tx1="dk1" bg2="lt2" tx2="dk2" accent1="accent1" accent2="accent2" accent3="accent3" accent4="accent4" accent5="accent5" accent6="accent6" hlink="hlink" folHlink="folHlink"/>
  <p:sldLayoutIdLst>
    <p:sldLayoutId id="2147486366" r:id="rId1"/>
    <p:sldLayoutId id="2147486367" r:id="rId2"/>
    <p:sldLayoutId id="2147486368" r:id="rId3"/>
    <p:sldLayoutId id="2147486369" r:id="rId4"/>
    <p:sldLayoutId id="2147486370" r:id="rId5"/>
    <p:sldLayoutId id="2147486371" r:id="rId6"/>
    <p:sldLayoutId id="2147486372" r:id="rId7"/>
    <p:sldLayoutId id="2147486373" r:id="rId8"/>
    <p:sldLayoutId id="2147486374" r:id="rId9"/>
    <p:sldLayoutId id="2147486375" r:id="rId10"/>
    <p:sldLayoutId id="2147486376" r:id="rId11"/>
    <p:sldLayoutId id="2147486377" r:id="rId12"/>
    <p:sldLayoutId id="2147486378" r:id="rId13"/>
    <p:sldLayoutId id="2147486379" r:id="rId14"/>
    <p:sldLayoutId id="2147486380" r:id="rId15"/>
    <p:sldLayoutId id="2147486381" r:id="rId16"/>
    <p:sldLayoutId id="2147486382" r:id="rId17"/>
    <p:sldLayoutId id="2147486383" r:id="rId18"/>
    <p:sldLayoutId id="2147486384" r:id="rId19"/>
    <p:sldLayoutId id="2147486385" r:id="rId20"/>
    <p:sldLayoutId id="2147486386" r:id="rId21"/>
    <p:sldLayoutId id="2147486387" r:id="rId22"/>
    <p:sldLayoutId id="2147486388" r:id="rId23"/>
    <p:sldLayoutId id="2147486389" r:id="rId24"/>
    <p:sldLayoutId id="2147486390" r:id="rId25"/>
    <p:sldLayoutId id="2147486391" r:id="rId26"/>
    <p:sldLayoutId id="2147486392" r:id="rId27"/>
    <p:sldLayoutId id="2147486393" r:id="rId28"/>
    <p:sldLayoutId id="2147486394" r:id="rId29"/>
    <p:sldLayoutId id="2147486395" r:id="rId30"/>
    <p:sldLayoutId id="2147486396" r:id="rId31"/>
    <p:sldLayoutId id="2147486397" r:id="rId32"/>
    <p:sldLayoutId id="2147486398" r:id="rId33"/>
    <p:sldLayoutId id="2147486399" r:id="rId34"/>
    <p:sldLayoutId id="2147486400"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09B90-FB65-04C1-6BDE-5351B17DFC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9DD85C-CCA0-3636-0472-779836B95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B31C3-81BC-E8D3-0874-73F4256EB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77CDFA-6D2C-0109-A35F-236299AF4E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Unit Controller Call Series © Sodexo January 2024. All rights Reserved</a:t>
            </a:r>
          </a:p>
        </p:txBody>
      </p:sp>
      <p:sp>
        <p:nvSpPr>
          <p:cNvPr id="6" name="Slide Number Placeholder 5">
            <a:extLst>
              <a:ext uri="{FF2B5EF4-FFF2-40B4-BE49-F238E27FC236}">
                <a16:creationId xmlns:a16="http://schemas.microsoft.com/office/drawing/2014/main" id="{5FD97E8A-D4EC-FBC9-9AAA-A3968E3E2D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C18AE1-4FA2-4CF8-9325-BBD2AD70D62D}" type="slidenum">
              <a:rPr lang="en-US" smtClean="0"/>
              <a:t>‹#›</a:t>
            </a:fld>
            <a:endParaRPr lang="en-US"/>
          </a:p>
        </p:txBody>
      </p:sp>
    </p:spTree>
    <p:extLst>
      <p:ext uri="{BB962C8B-B14F-4D97-AF65-F5344CB8AC3E}">
        <p14:creationId xmlns:p14="http://schemas.microsoft.com/office/powerpoint/2010/main" val="341746442"/>
      </p:ext>
    </p:extLst>
  </p:cSld>
  <p:clrMap bg1="lt1" tx1="dk1" bg2="lt2" tx2="dk2" accent1="accent1" accent2="accent2" accent3="accent3" accent4="accent4" accent5="accent5" accent6="accent6" hlink="hlink" folHlink="folHlink"/>
  <p:sldLayoutIdLst>
    <p:sldLayoutId id="2147486468" r:id="rId1"/>
    <p:sldLayoutId id="2147486469" r:id="rId2"/>
    <p:sldLayoutId id="2147486470" r:id="rId3"/>
    <p:sldLayoutId id="2147486471" r:id="rId4"/>
    <p:sldLayoutId id="2147486472" r:id="rId5"/>
    <p:sldLayoutId id="2147486473" r:id="rId6"/>
    <p:sldLayoutId id="2147486474" r:id="rId7"/>
    <p:sldLayoutId id="2147486475" r:id="rId8"/>
    <p:sldLayoutId id="2147486476" r:id="rId9"/>
    <p:sldLayoutId id="2147486477" r:id="rId10"/>
    <p:sldLayoutId id="2147486478" r:id="rId11"/>
    <p:sldLayoutId id="214748647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January 2024. All rights Reserved</a:t>
            </a:r>
          </a:p>
        </p:txBody>
      </p:sp>
    </p:spTree>
    <p:extLst>
      <p:ext uri="{BB962C8B-B14F-4D97-AF65-F5344CB8AC3E}">
        <p14:creationId xmlns:p14="http://schemas.microsoft.com/office/powerpoint/2010/main" val="2396625490"/>
      </p:ext>
    </p:extLst>
  </p:cSld>
  <p:clrMap bg1="lt1" tx1="dk1" bg2="lt2" tx2="dk2" accent1="accent1" accent2="accent2" accent3="accent3" accent4="accent4" accent5="accent5" accent6="accent6" hlink="hlink" folHlink="folHlink"/>
  <p:sldLayoutIdLst>
    <p:sldLayoutId id="2147486481" r:id="rId1"/>
    <p:sldLayoutId id="2147486482" r:id="rId2"/>
    <p:sldLayoutId id="2147486483" r:id="rId3"/>
    <p:sldLayoutId id="2147486484" r:id="rId4"/>
    <p:sldLayoutId id="2147486485" r:id="rId5"/>
    <p:sldLayoutId id="2147486487" r:id="rId6"/>
    <p:sldLayoutId id="2147486488" r:id="rId7"/>
    <p:sldLayoutId id="2147486489" r:id="rId8"/>
    <p:sldLayoutId id="2147486490" r:id="rId9"/>
    <p:sldLayoutId id="2147486491" r:id="rId10"/>
    <p:sldLayoutId id="2147486492" r:id="rId11"/>
    <p:sldLayoutId id="2147486493" r:id="rId12"/>
    <p:sldLayoutId id="214748649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January 2024.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33774979"/>
      </p:ext>
    </p:extLst>
  </p:cSld>
  <p:clrMap bg1="lt1" tx1="dk1" bg2="lt2" tx2="dk2" accent1="accent1" accent2="accent2" accent3="accent3" accent4="accent4" accent5="accent5" accent6="accent6" hlink="hlink" folHlink="folHlink"/>
  <p:sldLayoutIdLst>
    <p:sldLayoutId id="2147486496" r:id="rId1"/>
    <p:sldLayoutId id="2147486497" r:id="rId2"/>
    <p:sldLayoutId id="2147486498" r:id="rId3"/>
    <p:sldLayoutId id="2147486499" r:id="rId4"/>
    <p:sldLayoutId id="2147486500" r:id="rId5"/>
    <p:sldLayoutId id="2147486501" r:id="rId6"/>
    <p:sldLayoutId id="2147486502" r:id="rId7"/>
    <p:sldLayoutId id="2147486503" r:id="rId8"/>
    <p:sldLayoutId id="2147486504" r:id="rId9"/>
    <p:sldLayoutId id="2147486505" r:id="rId10"/>
    <p:sldLayoutId id="2147486506" r:id="rId11"/>
    <p:sldLayoutId id="2147486507" r:id="rId12"/>
    <p:sldLayoutId id="2147486508" r:id="rId13"/>
    <p:sldLayoutId id="2147486509" r:id="rId14"/>
    <p:sldLayoutId id="2147486510" r:id="rId15"/>
    <p:sldLayoutId id="2147486511" r:id="rId16"/>
    <p:sldLayoutId id="2147486512" r:id="rId17"/>
    <p:sldLayoutId id="2147486513" r:id="rId18"/>
    <p:sldLayoutId id="2147486514" r:id="rId19"/>
    <p:sldLayoutId id="2147486515" r:id="rId20"/>
    <p:sldLayoutId id="2147486516" r:id="rId21"/>
    <p:sldLayoutId id="2147486517" r:id="rId22"/>
    <p:sldLayoutId id="2147486518" r:id="rId23"/>
    <p:sldLayoutId id="2147486519" r:id="rId24"/>
    <p:sldLayoutId id="2147486520" r:id="rId25"/>
    <p:sldLayoutId id="2147486521" r:id="rId26"/>
    <p:sldLayoutId id="2147486522" r:id="rId27"/>
    <p:sldLayoutId id="2147486523" r:id="rId28"/>
    <p:sldLayoutId id="2147486524" r:id="rId29"/>
    <p:sldLayoutId id="2147486525" r:id="rId30"/>
    <p:sldLayoutId id="2147486526" r:id="rId31"/>
    <p:sldLayoutId id="2147486527" r:id="rId32"/>
    <p:sldLayoutId id="2147486528" r:id="rId33"/>
    <p:sldLayoutId id="2147486529" r:id="rId34"/>
    <p:sldLayoutId id="2147486530"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orinne.szabo@sodexo.com" TargetMode="External"/><Relationship Id="rId5" Type="http://schemas.openxmlformats.org/officeDocument/2006/relationships/image" Target="../media/image2.jpg"/><Relationship Id="rId4" Type="http://schemas.openxmlformats.org/officeDocument/2006/relationships/hyperlink" Target="https://researchleap.com/contemporary-data-science-finance-students-comparative-study-essential-features-commonly-used-statistical-softwar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272.xml"/></Relationships>
</file>

<file path=ppt/slides/_rels/slide11.xml.rels><?xml version="1.0" encoding="UTF-8" standalone="yes"?>
<Relationships xmlns="http://schemas.openxmlformats.org/package/2006/relationships"><Relationship Id="rId2" Type="http://schemas.openxmlformats.org/officeDocument/2006/relationships/hyperlink" Target="mailto:Creditcollection.NORAM@Sodexo.COM" TargetMode="External"/><Relationship Id="rId1" Type="http://schemas.openxmlformats.org/officeDocument/2006/relationships/slideLayout" Target="../slideLayouts/slideLayout3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5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33.xml"/><Relationship Id="rId4" Type="http://schemas.openxmlformats.org/officeDocument/2006/relationships/hyperlink" Target="mailto:AccountsReceivableNorAm@sodexo.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alphaModFix amt="35000"/>
            <a:extLst>
              <a:ext uri="{837473B0-CC2E-450A-ABE3-18F120FF3D39}">
                <a1611:picAttrSrcUrl xmlns:a1611="http://schemas.microsoft.com/office/drawing/2016/11/main" r:id="rId4"/>
              </a:ext>
            </a:extLst>
          </a:blip>
          <a:srcRect l="219" r="12061"/>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0" y="34225"/>
            <a:ext cx="4419600" cy="407100"/>
          </a:xfrm>
        </p:spPr>
        <p:txBody>
          <a:bodyPr/>
          <a:lstStyle/>
          <a:p>
            <a:endParaRPr lang="en-US"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0" y="441325"/>
            <a:ext cx="4419600"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FY24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en-US" sz="3700" kern="1200" dirty="0">
                <a:solidFill>
                  <a:schemeClr val="tx2"/>
                </a:solidFill>
                <a:latin typeface="+mn-lt"/>
                <a:ea typeface="+mn-ea"/>
                <a:cs typeface="+mn-cs"/>
              </a:rPr>
              <a:t>January</a:t>
            </a:r>
            <a:r>
              <a:rPr lang="fr-FR" sz="3700" kern="1200" dirty="0">
                <a:solidFill>
                  <a:schemeClr val="tx2"/>
                </a:solidFill>
                <a:latin typeface="+mn-lt"/>
                <a:ea typeface="+mn-ea"/>
                <a:cs typeface="+mn-cs"/>
              </a:rPr>
              <a:t>, 2024</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r>
              <a:rPr lang="en-US" sz="2400" u="sng" dirty="0">
                <a:solidFill>
                  <a:schemeClr val="tx2"/>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corinne.szabo@sodexo.com</a:t>
            </a:r>
            <a:endParaRPr lang="en-US" dirty="0">
              <a:solidFill>
                <a:schemeClr val="tx2"/>
              </a:solidFill>
            </a:endParaRPr>
          </a:p>
        </p:txBody>
      </p:sp>
      <p:grpSp>
        <p:nvGrpSpPr>
          <p:cNvPr id="6" name="Group 5">
            <a:extLst>
              <a:ext uri="{FF2B5EF4-FFF2-40B4-BE49-F238E27FC236}">
                <a16:creationId xmlns:a16="http://schemas.microsoft.com/office/drawing/2014/main" id="{048BD1A5-A154-3B93-ADEE-94CB3A4DF0B7}"/>
              </a:ext>
            </a:extLst>
          </p:cNvPr>
          <p:cNvGrpSpPr/>
          <p:nvPr/>
        </p:nvGrpSpPr>
        <p:grpSpPr>
          <a:xfrm>
            <a:off x="0" y="3869867"/>
            <a:ext cx="4999582" cy="2343215"/>
            <a:chOff x="290011" y="4480560"/>
            <a:chExt cx="4999582" cy="2343215"/>
          </a:xfrm>
        </p:grpSpPr>
        <p:sp>
          <p:nvSpPr>
            <p:cNvPr id="4" name="Flowchart: Sequential Access Storage 3">
              <a:extLst>
                <a:ext uri="{FF2B5EF4-FFF2-40B4-BE49-F238E27FC236}">
                  <a16:creationId xmlns:a16="http://schemas.microsoft.com/office/drawing/2014/main" id="{41901E72-79D1-534D-C1DD-D7D15E0FC68D}"/>
                </a:ext>
              </a:extLst>
            </p:cNvPr>
            <p:cNvSpPr/>
            <p:nvPr/>
          </p:nvSpPr>
          <p:spPr>
            <a:xfrm>
              <a:off x="290011" y="4480560"/>
              <a:ext cx="4709591" cy="2343215"/>
            </a:xfrm>
            <a:prstGeom prst="flowChartMagnetic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43EE17B-FB5B-4725-BAB6-E993EA1958A4}"/>
                </a:ext>
              </a:extLst>
            </p:cNvPr>
            <p:cNvSpPr txBox="1"/>
            <p:nvPr/>
          </p:nvSpPr>
          <p:spPr>
            <a:xfrm>
              <a:off x="869993" y="4860521"/>
              <a:ext cx="4419600" cy="1636089"/>
            </a:xfrm>
            <a:prstGeom prst="rect">
              <a:avLst/>
            </a:prstGeom>
            <a:noFill/>
          </p:spPr>
          <p:txBody>
            <a:bodyPr wrap="square" rtlCol="0">
              <a:spAutoFit/>
            </a:bodyPr>
            <a:lstStyle/>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We’ll get started momentarily</a:t>
              </a: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PLEASE keep lines muted</a:t>
              </a:r>
            </a:p>
            <a:p>
              <a:pPr marL="0" marR="0" lvl="0" indent="0" defTabSz="1088470" eaLnBrk="1" fontAlgn="auto" latinLnBrk="0" hangingPunct="1">
                <a:spcBef>
                  <a:spcPts val="0"/>
                </a:spcBef>
                <a:spcAft>
                  <a:spcPts val="600"/>
                </a:spcAft>
                <a:buClrTx/>
                <a:buSzTx/>
                <a:buFontTx/>
                <a:buNone/>
                <a:tabLst/>
                <a:defRPr/>
              </a:pPr>
              <a:endParaRPr lang="en-US" sz="2133" kern="0" dirty="0">
                <a:solidFill>
                  <a:schemeClr val="bg1"/>
                </a:solidFill>
              </a:endParaRP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This call will be recorded</a:t>
              </a:r>
            </a:p>
          </p:txBody>
        </p:sp>
      </p:gr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yment Fraud">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5359C"/>
          </a:solidFill>
        </p:spPr>
        <p:txBody>
          <a:bodyPr anchor="ctr"/>
          <a:lstStyle/>
          <a:p>
            <a:r>
              <a:rPr lang="en-US" sz="3200" dirty="0">
                <a:solidFill>
                  <a:schemeClr val="bg1"/>
                </a:solidFill>
              </a:rPr>
              <a:t>Payment Fraud</a:t>
            </a:r>
          </a:p>
        </p:txBody>
      </p:sp>
      <p:sp>
        <p:nvSpPr>
          <p:cNvPr id="3" name="Text Placeholder 2" descr="Threat Actors are continuing their efforts posing as Sodexo employee to commit fraud against our clients. &#10;&#10;Tell customers NEVER to conduct electronic funds transactions with Sodexo via email. &#10;Always call the AR Department to verify any requests and to check the sender’s domain&#10;&#10;Ensure that any requests for funds transfer received have 2nd and/or 3rd level validation procedures in place (i.e., DM/GM approvals, always call your customer to verify legitimacy etc.)&#10;&#10;Using email for financial transactions in general is strongly discouraged&#10;&#10;Immediately contact FSS Accounts Receivables department if you suspect possible fraud at:  AccountsReceivable.NorAm@sodexo.com or 1-800-828-7762, Option 2, Option 2 &#10;&#10;Thank you, your actions are making a difference!&#10;">
            <a:extLst>
              <a:ext uri="{FF2B5EF4-FFF2-40B4-BE49-F238E27FC236}">
                <a16:creationId xmlns:a16="http://schemas.microsoft.com/office/drawing/2014/main" id="{B0D606DB-7AD7-458F-B550-45E1957F9C53}"/>
              </a:ext>
              <a:ext uri="{C183D7F6-B498-43B3-948B-1728B52AA6E4}">
                <adec:decorative xmlns:adec="http://schemas.microsoft.com/office/drawing/2017/decorative" val="0"/>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
        <p:nvSpPr>
          <p:cNvPr id="5" name="Footer Placeholder 4">
            <a:extLst>
              <a:ext uri="{FF2B5EF4-FFF2-40B4-BE49-F238E27FC236}">
                <a16:creationId xmlns:a16="http://schemas.microsoft.com/office/drawing/2014/main" id="{D62B5FBE-9EB8-51A6-8C0B-E82530415127}"/>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January 2024. All rights Reserved</a:t>
            </a:r>
            <a:endParaRPr lang="en-US" dirty="0"/>
          </a:p>
        </p:txBody>
      </p:sp>
    </p:spTree>
    <p:extLst>
      <p:ext uri="{BB962C8B-B14F-4D97-AF65-F5344CB8AC3E}">
        <p14:creationId xmlns:p14="http://schemas.microsoft.com/office/powerpoint/2010/main" val="64726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96900" y="352426"/>
            <a:ext cx="10998200" cy="448942"/>
          </a:xfrm>
        </p:spPr>
        <p:txBody>
          <a:bodyPr/>
          <a:lstStyle/>
          <a:p>
            <a:r>
              <a:rPr lang="en-US" dirty="0">
                <a:solidFill>
                  <a:schemeClr val="bg1"/>
                </a:solidFill>
              </a:rPr>
              <a:t>Best Practices for Collections</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96900" y="1133256"/>
            <a:ext cx="11014712" cy="5272075"/>
          </a:xfrm>
        </p:spPr>
        <p:txBody>
          <a:bodyPr>
            <a:normAutofit lnSpcReduction="10000"/>
          </a:bodyPr>
          <a:lstStyle/>
          <a:p>
            <a:pPr marL="342891" indent="-342891">
              <a:buFont typeface="Wingdings" panose="05000000000000000000" pitchFamily="2" charset="2"/>
              <a:buChar char="Ø"/>
            </a:pPr>
            <a:endParaRPr lang="en-US" dirty="0"/>
          </a:p>
          <a:p>
            <a:pPr marL="342891" indent="-342891">
              <a:buFont typeface="Wingdings" panose="05000000000000000000" pitchFamily="2" charset="2"/>
              <a:buChar char="Ø"/>
            </a:pPr>
            <a:r>
              <a:rPr lang="en-US" sz="1867" dirty="0">
                <a:solidFill>
                  <a:schemeClr val="tx1"/>
                </a:solidFill>
              </a:rPr>
              <a:t>Be professional, be courteous – but firm.  </a:t>
            </a:r>
            <a:br>
              <a:rPr lang="en-US" sz="1867" dirty="0">
                <a:solidFill>
                  <a:schemeClr val="tx1"/>
                </a:solidFill>
              </a:rPr>
            </a:br>
            <a:r>
              <a:rPr lang="en-US" sz="1867" dirty="0">
                <a:solidFill>
                  <a:schemeClr val="tx1"/>
                </a:solidFill>
              </a:rPr>
              <a:t>It is important to be understanding with the Client; however, we have the right to know when payment is expected for services rendered.</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Bill it!  Sodexo Noram saw a sizeable increased in unbilled AR in FY23 which impacts DSO and Cash Flow.   Please make best efforts for billings to be generated in a timely fashion.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Working with client AP Departments - they might be difficult to communicate with at times.  If the 1</a:t>
            </a:r>
            <a:r>
              <a:rPr lang="en-US" sz="1867" baseline="30000" dirty="0">
                <a:solidFill>
                  <a:schemeClr val="tx1"/>
                </a:solidFill>
              </a:rPr>
              <a:t>st</a:t>
            </a:r>
            <a:r>
              <a:rPr lang="en-US" sz="1867" dirty="0">
                <a:solidFill>
                  <a:schemeClr val="tx1"/>
                </a:solidFill>
              </a:rPr>
              <a:t> level contacts are not responding, escalate to the next level.</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u="sng" dirty="0">
                <a:solidFill>
                  <a:schemeClr val="tx1"/>
                </a:solidFill>
              </a:rPr>
              <a:t>Follow up </a:t>
            </a:r>
            <a:r>
              <a:rPr lang="en-US" sz="1867" dirty="0">
                <a:solidFill>
                  <a:schemeClr val="tx1"/>
                </a:solidFill>
              </a:rPr>
              <a:t>is key for past due and missed payments.  </a:t>
            </a:r>
            <a:br>
              <a:rPr lang="en-US" sz="1867" dirty="0">
                <a:solidFill>
                  <a:schemeClr val="tx1"/>
                </a:solidFill>
              </a:rPr>
            </a:br>
            <a:r>
              <a:rPr lang="en-US" sz="1867" dirty="0">
                <a:solidFill>
                  <a:schemeClr val="tx1"/>
                </a:solidFill>
              </a:rPr>
              <a:t>Other Vendors are asking for payment.  We need to ensure ours are given the same priority as other vendors.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Are you hearing financial distress?</a:t>
            </a:r>
            <a:br>
              <a:rPr lang="en-US" sz="1867" dirty="0">
                <a:solidFill>
                  <a:schemeClr val="tx1"/>
                </a:solidFill>
              </a:rPr>
            </a:br>
            <a:r>
              <a:rPr lang="en-US" sz="1867" dirty="0">
                <a:solidFill>
                  <a:schemeClr val="tx1"/>
                </a:solidFill>
              </a:rPr>
              <a:t>If the client is unable to commit to any payment and/or if claims of financial distress (i.e. cash flow issues).   Refer the account immediately the FSS Credit and Collections team at </a:t>
            </a:r>
            <a:r>
              <a:rPr lang="en-US" sz="1867" dirty="0">
                <a:solidFill>
                  <a:schemeClr val="tx1"/>
                </a:solidFill>
                <a:hlinkClick r:id="rId2">
                  <a:extLst>
                    <a:ext uri="{A12FA001-AC4F-418D-AE19-62706E023703}">
                      <ahyp:hlinkClr xmlns:ahyp="http://schemas.microsoft.com/office/drawing/2018/hyperlinkcolor" val="tx"/>
                    </a:ext>
                  </a:extLst>
                </a:hlinkClick>
              </a:rPr>
              <a:t>Creditcollection.NORAM@Sodexo.COM</a:t>
            </a:r>
            <a:r>
              <a:rPr lang="en-US" sz="1867" dirty="0">
                <a:solidFill>
                  <a:schemeClr val="tx1"/>
                </a:solidFill>
              </a:rPr>
              <a:t>.</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endParaRPr lang="en-US" sz="1867" dirty="0"/>
          </a:p>
          <a:p>
            <a:pPr marL="342891" indent="-342891">
              <a:buFont typeface="Wingdings" panose="05000000000000000000" pitchFamily="2" charset="2"/>
              <a:buChar char="Ø"/>
            </a:pPr>
            <a:endParaRPr lang="en-US" dirty="0"/>
          </a:p>
        </p:txBody>
      </p:sp>
      <p:sp>
        <p:nvSpPr>
          <p:cNvPr id="6" name="Footer Placeholder 5">
            <a:extLst>
              <a:ext uri="{FF2B5EF4-FFF2-40B4-BE49-F238E27FC236}">
                <a16:creationId xmlns:a16="http://schemas.microsoft.com/office/drawing/2014/main" id="{E6267DDE-BCC0-79BF-6AF1-5F419185C283}"/>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January 2024. All rights Reserved</a:t>
            </a:r>
            <a:endParaRPr lang="en-US" dirty="0"/>
          </a:p>
        </p:txBody>
      </p:sp>
    </p:spTree>
    <p:extLst>
      <p:ext uri="{BB962C8B-B14F-4D97-AF65-F5344CB8AC3E}">
        <p14:creationId xmlns:p14="http://schemas.microsoft.com/office/powerpoint/2010/main" val="340265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39432" y="522514"/>
            <a:ext cx="4983468" cy="4792694"/>
          </a:xfrm>
        </p:spPr>
        <p:txBody>
          <a:bodyPr/>
          <a:lstStyle/>
          <a:p>
            <a:r>
              <a:rPr lang="en-US" noProof="0" dirty="0"/>
              <a:t>Q&amp;A</a:t>
            </a:r>
          </a:p>
        </p:txBody>
      </p:sp>
      <p:sp>
        <p:nvSpPr>
          <p:cNvPr id="3" name="Footer Placeholder 2">
            <a:extLst>
              <a:ext uri="{FF2B5EF4-FFF2-40B4-BE49-F238E27FC236}">
                <a16:creationId xmlns:a16="http://schemas.microsoft.com/office/drawing/2014/main" id="{6DA2A24F-2B62-8E03-C8D4-D8BA67CD804D}"/>
              </a:ext>
            </a:extLst>
          </p:cNvPr>
          <p:cNvSpPr>
            <a:spLocks noGrp="1"/>
          </p:cNvSpPr>
          <p:nvPr>
            <p:ph type="ftr" sz="quarter" idx="67"/>
          </p:nvPr>
        </p:nvSpPr>
        <p:spPr/>
        <p:txBody>
          <a:bodyPr/>
          <a:lstStyle/>
          <a:p>
            <a:r>
              <a:rPr lang="en-US" noProof="0"/>
              <a:t>Unit Controller Call Series © Sodexo January 2024. All rights Reserved</a:t>
            </a:r>
          </a:p>
        </p:txBody>
      </p:sp>
    </p:spTree>
    <p:extLst>
      <p:ext uri="{BB962C8B-B14F-4D97-AF65-F5344CB8AC3E}">
        <p14:creationId xmlns:p14="http://schemas.microsoft.com/office/powerpoint/2010/main" val="234910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Lst>
          </p:cNvPr>
          <p:cNvSpPr>
            <a:spLocks noGrp="1"/>
          </p:cNvSpPr>
          <p:nvPr>
            <p:ph type="pic" sz="quarter" idx="64"/>
          </p:nvPr>
        </p:nvSpPr>
        <p:spPr/>
        <p:txBody>
          <a:bodyPr/>
          <a:lstStyle/>
          <a:p>
            <a:endParaRPr lang="en-US"/>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42913" y="522514"/>
            <a:ext cx="4979987" cy="4792694"/>
          </a:xfrm>
        </p:spPr>
        <p:txBody>
          <a:bodyPr/>
          <a:lstStyle/>
          <a:p>
            <a:r>
              <a:rPr lang="fr-FR" dirty="0"/>
              <a:t>01</a:t>
            </a:r>
          </a:p>
          <a:p>
            <a:pPr lvl="1"/>
            <a:r>
              <a:rPr lang="fr-FR" dirty="0"/>
              <a:t>E=Vision User Interface Update</a:t>
            </a:r>
          </a:p>
          <a:p>
            <a:pPr lvl="2"/>
            <a:r>
              <a:rPr lang="en-US" dirty="0"/>
              <a:t>Hierarchy Selector</a:t>
            </a:r>
          </a:p>
          <a:p>
            <a:pPr lvl="2"/>
            <a:r>
              <a:rPr lang="en-US" dirty="0"/>
              <a:t>Sparklines</a:t>
            </a: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p:txBody>
          <a:bodyPr/>
          <a:lstStyle/>
          <a:p>
            <a:endParaRPr lang="fr-FR"/>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p:txBody>
          <a:bodyPr/>
          <a:lstStyle/>
          <a:p>
            <a:endParaRPr lang="fr-FR"/>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p:txBody>
          <a:bodyPr/>
          <a:lstStyle/>
          <a:p>
            <a:endParaRPr lang="fr-FR"/>
          </a:p>
        </p:txBody>
      </p:sp>
      <p:sp>
        <p:nvSpPr>
          <p:cNvPr id="3" name="Footer Placeholder 2">
            <a:extLst>
              <a:ext uri="{FF2B5EF4-FFF2-40B4-BE49-F238E27FC236}">
                <a16:creationId xmlns:a16="http://schemas.microsoft.com/office/drawing/2014/main" id="{C29A3DE7-29AB-23A9-BA49-D28B01DFDC74}"/>
              </a:ext>
            </a:extLst>
          </p:cNvPr>
          <p:cNvSpPr>
            <a:spLocks noGrp="1"/>
          </p:cNvSpPr>
          <p:nvPr>
            <p:ph type="ftr" sz="quarter" idx="67"/>
          </p:nvPr>
        </p:nvSpPr>
        <p:spPr/>
        <p:txBody>
          <a:bodyPr/>
          <a:lstStyle/>
          <a:p>
            <a:r>
              <a:rPr lang="en-US"/>
              <a:t>Unit Controller Call Series © Sodexo January 2024. All rights Reserved</a:t>
            </a:r>
            <a:endParaRPr lang="fr-FR" dirty="0"/>
          </a:p>
        </p:txBody>
      </p:sp>
    </p:spTree>
    <p:extLst>
      <p:ext uri="{BB962C8B-B14F-4D97-AF65-F5344CB8AC3E}">
        <p14:creationId xmlns:p14="http://schemas.microsoft.com/office/powerpoint/2010/main" val="84025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8134A5-D8A9-A9BD-044E-241B32C7012D}"/>
              </a:ext>
            </a:extLst>
          </p:cNvPr>
          <p:cNvPicPr>
            <a:picLocks noChangeAspect="1"/>
          </p:cNvPicPr>
          <p:nvPr/>
        </p:nvPicPr>
        <p:blipFill>
          <a:blip r:embed="rId2"/>
          <a:stretch>
            <a:fillRect/>
          </a:stretch>
        </p:blipFill>
        <p:spPr>
          <a:xfrm>
            <a:off x="335615" y="906928"/>
            <a:ext cx="11520769" cy="5518127"/>
          </a:xfrm>
          <a:prstGeom prst="rect">
            <a:avLst/>
          </a:prstGeom>
        </p:spPr>
      </p:pic>
      <p:sp>
        <p:nvSpPr>
          <p:cNvPr id="2" name="Title 1">
            <a:extLst>
              <a:ext uri="{FF2B5EF4-FFF2-40B4-BE49-F238E27FC236}">
                <a16:creationId xmlns:a16="http://schemas.microsoft.com/office/drawing/2014/main" id="{6528362F-C39B-4738-B483-48E1A9D33044}"/>
              </a:ext>
            </a:extLst>
          </p:cNvPr>
          <p:cNvSpPr>
            <a:spLocks noGrp="1"/>
          </p:cNvSpPr>
          <p:nvPr>
            <p:ph type="title"/>
          </p:nvPr>
        </p:nvSpPr>
        <p:spPr/>
        <p:txBody>
          <a:bodyPr/>
          <a:lstStyle/>
          <a:p>
            <a:r>
              <a:rPr lang="en-US" dirty="0"/>
              <a:t>Hierarchy Selector</a:t>
            </a:r>
          </a:p>
        </p:txBody>
      </p:sp>
      <p:sp>
        <p:nvSpPr>
          <p:cNvPr id="7" name="Rectangle 6">
            <a:extLst>
              <a:ext uri="{FF2B5EF4-FFF2-40B4-BE49-F238E27FC236}">
                <a16:creationId xmlns:a16="http://schemas.microsoft.com/office/drawing/2014/main" id="{6106D892-5844-48D7-88AD-25C869311FF5}"/>
              </a:ext>
            </a:extLst>
          </p:cNvPr>
          <p:cNvSpPr/>
          <p:nvPr/>
        </p:nvSpPr>
        <p:spPr bwMode="auto">
          <a:xfrm>
            <a:off x="5195896" y="2328467"/>
            <a:ext cx="3375536" cy="246120"/>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 name="TextBox 1035">
            <a:extLst>
              <a:ext uri="{FF2B5EF4-FFF2-40B4-BE49-F238E27FC236}">
                <a16:creationId xmlns:a16="http://schemas.microsoft.com/office/drawing/2014/main" id="{80B8C0E3-382A-44EA-9A5B-BBFF6BDB9BCB}"/>
              </a:ext>
            </a:extLst>
          </p:cNvPr>
          <p:cNvSpPr txBox="1"/>
          <p:nvPr/>
        </p:nvSpPr>
        <p:spPr>
          <a:xfrm>
            <a:off x="4639778" y="1779791"/>
            <a:ext cx="2784057" cy="27657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Click here to open the search feature</a:t>
            </a:r>
          </a:p>
        </p:txBody>
      </p:sp>
      <p:sp>
        <p:nvSpPr>
          <p:cNvPr id="11" name="Rectangle 10">
            <a:extLst>
              <a:ext uri="{FF2B5EF4-FFF2-40B4-BE49-F238E27FC236}">
                <a16:creationId xmlns:a16="http://schemas.microsoft.com/office/drawing/2014/main" id="{F4424B27-997E-40FE-94F9-036A4803C546}"/>
              </a:ext>
            </a:extLst>
          </p:cNvPr>
          <p:cNvSpPr/>
          <p:nvPr/>
        </p:nvSpPr>
        <p:spPr bwMode="auto">
          <a:xfrm>
            <a:off x="5195896" y="2796741"/>
            <a:ext cx="2050937" cy="276571"/>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2CA98D37-B140-4D06-9905-7DE7F9E6CCE4}"/>
              </a:ext>
            </a:extLst>
          </p:cNvPr>
          <p:cNvSpPr/>
          <p:nvPr/>
        </p:nvSpPr>
        <p:spPr bwMode="auto">
          <a:xfrm>
            <a:off x="4701621" y="2594441"/>
            <a:ext cx="184553" cy="196165"/>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 name="TextBox 1035">
            <a:extLst>
              <a:ext uri="{FF2B5EF4-FFF2-40B4-BE49-F238E27FC236}">
                <a16:creationId xmlns:a16="http://schemas.microsoft.com/office/drawing/2014/main" id="{2258D7A2-0290-46D5-A12E-D22E5D74FC69}"/>
              </a:ext>
            </a:extLst>
          </p:cNvPr>
          <p:cNvSpPr txBox="1"/>
          <p:nvPr/>
        </p:nvSpPr>
        <p:spPr>
          <a:xfrm>
            <a:off x="8597070" y="2322555"/>
            <a:ext cx="3273908" cy="27657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a:spcBef>
                <a:spcPts val="0"/>
              </a:spcBef>
              <a:spcAft>
                <a:spcPts val="0"/>
              </a:spcAft>
              <a:defRPr sz="1000">
                <a:solidFill>
                  <a:srgbClr val="000000"/>
                </a:solidFill>
                <a:latin typeface="Calibri"/>
                <a:ea typeface="Times New Roman"/>
                <a:cs typeface="Times New Roman"/>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Enter the name or number, then click Search</a:t>
            </a:r>
          </a:p>
        </p:txBody>
      </p:sp>
      <p:sp>
        <p:nvSpPr>
          <p:cNvPr id="13" name="TextBox 1035">
            <a:extLst>
              <a:ext uri="{FF2B5EF4-FFF2-40B4-BE49-F238E27FC236}">
                <a16:creationId xmlns:a16="http://schemas.microsoft.com/office/drawing/2014/main" id="{350F5669-C6D9-4C71-96DA-1FD6C52343E6}"/>
              </a:ext>
            </a:extLst>
          </p:cNvPr>
          <p:cNvSpPr txBox="1"/>
          <p:nvPr/>
        </p:nvSpPr>
        <p:spPr>
          <a:xfrm>
            <a:off x="4977817" y="5973317"/>
            <a:ext cx="2270547" cy="54053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defTabSz="914400">
              <a:spcBef>
                <a:spcPts val="0"/>
              </a:spcBef>
              <a:spcAft>
                <a:spcPts val="0"/>
              </a:spcAft>
              <a:defRPr sz="1000">
                <a:solidFill>
                  <a:srgbClr val="000000"/>
                </a:solidFill>
                <a:effectLst/>
                <a:latin typeface="Calibri"/>
                <a:ea typeface="Times New Roman"/>
                <a:cs typeface="Times New Roman"/>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Click Submit and Close to use the selected hierarchy</a:t>
            </a:r>
          </a:p>
        </p:txBody>
      </p:sp>
      <p:sp>
        <p:nvSpPr>
          <p:cNvPr id="16" name="Rectangle 15">
            <a:extLst>
              <a:ext uri="{FF2B5EF4-FFF2-40B4-BE49-F238E27FC236}">
                <a16:creationId xmlns:a16="http://schemas.microsoft.com/office/drawing/2014/main" id="{2F49FE02-2260-4014-92FA-2A02EC4C841C}"/>
              </a:ext>
            </a:extLst>
          </p:cNvPr>
          <p:cNvSpPr/>
          <p:nvPr/>
        </p:nvSpPr>
        <p:spPr bwMode="auto">
          <a:xfrm>
            <a:off x="499135" y="3231704"/>
            <a:ext cx="2620080" cy="365635"/>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 name="TextBox 1035">
            <a:extLst>
              <a:ext uri="{FF2B5EF4-FFF2-40B4-BE49-F238E27FC236}">
                <a16:creationId xmlns:a16="http://schemas.microsoft.com/office/drawing/2014/main" id="{999DD527-6A90-49D1-8FE8-BFFB149983F8}"/>
              </a:ext>
            </a:extLst>
          </p:cNvPr>
          <p:cNvSpPr txBox="1"/>
          <p:nvPr/>
        </p:nvSpPr>
        <p:spPr>
          <a:xfrm>
            <a:off x="7272009" y="2702699"/>
            <a:ext cx="2198539" cy="46465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a:spcBef>
                <a:spcPts val="0"/>
              </a:spcBef>
              <a:spcAft>
                <a:spcPts val="0"/>
              </a:spcAft>
              <a:defRPr sz="1000">
                <a:solidFill>
                  <a:srgbClr val="000000"/>
                </a:solidFill>
                <a:latin typeface="Calibri"/>
                <a:ea typeface="Times New Roman"/>
                <a:cs typeface="Times New Roman"/>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Click the name to auto populate the hierarchy filter</a:t>
            </a:r>
          </a:p>
        </p:txBody>
      </p:sp>
      <p:sp>
        <p:nvSpPr>
          <p:cNvPr id="19" name="Rectangle 18">
            <a:extLst>
              <a:ext uri="{FF2B5EF4-FFF2-40B4-BE49-F238E27FC236}">
                <a16:creationId xmlns:a16="http://schemas.microsoft.com/office/drawing/2014/main" id="{ACBD0C0A-7F6D-470B-B001-B26126B66F0E}"/>
              </a:ext>
            </a:extLst>
          </p:cNvPr>
          <p:cNvSpPr/>
          <p:nvPr/>
        </p:nvSpPr>
        <p:spPr bwMode="auto">
          <a:xfrm>
            <a:off x="4650938" y="2096036"/>
            <a:ext cx="285917" cy="211859"/>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TextBox 1035">
            <a:extLst>
              <a:ext uri="{FF2B5EF4-FFF2-40B4-BE49-F238E27FC236}">
                <a16:creationId xmlns:a16="http://schemas.microsoft.com/office/drawing/2014/main" id="{0519BBD7-2F68-4D88-9458-11EBFC650437}"/>
              </a:ext>
            </a:extLst>
          </p:cNvPr>
          <p:cNvSpPr txBox="1"/>
          <p:nvPr/>
        </p:nvSpPr>
        <p:spPr>
          <a:xfrm>
            <a:off x="234332" y="2515302"/>
            <a:ext cx="1947839" cy="5409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Click the +/- boxes to drill through the hierarchy</a:t>
            </a:r>
            <a:endParaRPr kumimoji="0" lang="en-US" sz="1333" b="0"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20" name="Rectangle 19">
            <a:extLst>
              <a:ext uri="{FF2B5EF4-FFF2-40B4-BE49-F238E27FC236}">
                <a16:creationId xmlns:a16="http://schemas.microsoft.com/office/drawing/2014/main" id="{2C13C41B-0AD4-44DE-B111-CFA98CE0496E}"/>
              </a:ext>
            </a:extLst>
          </p:cNvPr>
          <p:cNvSpPr/>
          <p:nvPr/>
        </p:nvSpPr>
        <p:spPr bwMode="auto">
          <a:xfrm>
            <a:off x="741906" y="3073313"/>
            <a:ext cx="108065" cy="136413"/>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1" name="TextBox 1035">
            <a:extLst>
              <a:ext uri="{FF2B5EF4-FFF2-40B4-BE49-F238E27FC236}">
                <a16:creationId xmlns:a16="http://schemas.microsoft.com/office/drawing/2014/main" id="{6C4E6985-8C7E-4231-9B20-0D099367B609}"/>
              </a:ext>
            </a:extLst>
          </p:cNvPr>
          <p:cNvSpPr txBox="1"/>
          <p:nvPr/>
        </p:nvSpPr>
        <p:spPr>
          <a:xfrm>
            <a:off x="2283455" y="2339836"/>
            <a:ext cx="2403572" cy="5409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If Closed, click the arrow to open the hierarchy drill through</a:t>
            </a:r>
            <a:endParaRPr kumimoji="0" lang="en-US" sz="1333" b="0"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25" name="TextBox 1035">
            <a:extLst>
              <a:ext uri="{FF2B5EF4-FFF2-40B4-BE49-F238E27FC236}">
                <a16:creationId xmlns:a16="http://schemas.microsoft.com/office/drawing/2014/main" id="{77055662-3B63-464B-BFC8-376FF0991174}"/>
              </a:ext>
            </a:extLst>
          </p:cNvPr>
          <p:cNvSpPr txBox="1"/>
          <p:nvPr/>
        </p:nvSpPr>
        <p:spPr>
          <a:xfrm>
            <a:off x="2762433" y="4285861"/>
            <a:ext cx="2123741" cy="5409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Click to select and place a check mark on selections</a:t>
            </a:r>
            <a:endParaRPr kumimoji="0" lang="en-US" sz="1333" b="0"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26" name="Rectangle 25">
            <a:extLst>
              <a:ext uri="{FF2B5EF4-FFF2-40B4-BE49-F238E27FC236}">
                <a16:creationId xmlns:a16="http://schemas.microsoft.com/office/drawing/2014/main" id="{0800DAC4-C8DE-4B6B-8CD8-9697F36E5E4F}"/>
              </a:ext>
            </a:extLst>
          </p:cNvPr>
          <p:cNvSpPr/>
          <p:nvPr/>
        </p:nvSpPr>
        <p:spPr bwMode="auto">
          <a:xfrm>
            <a:off x="3537959" y="3990392"/>
            <a:ext cx="649480" cy="236797"/>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9" name="TextBox 1035">
            <a:extLst>
              <a:ext uri="{FF2B5EF4-FFF2-40B4-BE49-F238E27FC236}">
                <a16:creationId xmlns:a16="http://schemas.microsoft.com/office/drawing/2014/main" id="{DFBD1479-E181-4F5A-B91D-3A9C0EEB0576}"/>
              </a:ext>
            </a:extLst>
          </p:cNvPr>
          <p:cNvSpPr txBox="1"/>
          <p:nvPr/>
        </p:nvSpPr>
        <p:spPr>
          <a:xfrm>
            <a:off x="6270941" y="1422444"/>
            <a:ext cx="2019204" cy="29329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white"/>
                </a:solidFill>
                <a:effectLst/>
                <a:uLnTx/>
                <a:uFillTx/>
                <a:latin typeface="Calibri"/>
                <a:ea typeface="Times New Roman"/>
                <a:cs typeface="Times New Roman"/>
              </a:rPr>
              <a:t>Using the Search Feature</a:t>
            </a:r>
            <a:endParaRPr kumimoji="0" lang="en-US" sz="1333" b="1"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30" name="TextBox 1035">
            <a:extLst>
              <a:ext uri="{FF2B5EF4-FFF2-40B4-BE49-F238E27FC236}">
                <a16:creationId xmlns:a16="http://schemas.microsoft.com/office/drawing/2014/main" id="{8187CF5A-9213-4539-8AAB-0B6592CDA1F5}"/>
              </a:ext>
            </a:extLst>
          </p:cNvPr>
          <p:cNvSpPr txBox="1"/>
          <p:nvPr/>
        </p:nvSpPr>
        <p:spPr>
          <a:xfrm>
            <a:off x="1459523" y="1715627"/>
            <a:ext cx="2522829" cy="29329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white"/>
                </a:solidFill>
                <a:effectLst/>
                <a:uLnTx/>
                <a:uFillTx/>
                <a:latin typeface="Calibri"/>
                <a:ea typeface="Times New Roman"/>
                <a:cs typeface="Times New Roman"/>
              </a:rPr>
              <a:t>Selecting from the Drill Through</a:t>
            </a:r>
            <a:endParaRPr kumimoji="0" lang="en-US" sz="1333" b="1"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32" name="Rectangle 31">
            <a:extLst>
              <a:ext uri="{FF2B5EF4-FFF2-40B4-BE49-F238E27FC236}">
                <a16:creationId xmlns:a16="http://schemas.microsoft.com/office/drawing/2014/main" id="{A9AF6A4E-F84F-411F-8FA9-541850ED0174}"/>
              </a:ext>
            </a:extLst>
          </p:cNvPr>
          <p:cNvSpPr/>
          <p:nvPr/>
        </p:nvSpPr>
        <p:spPr bwMode="auto">
          <a:xfrm>
            <a:off x="689161" y="6103128"/>
            <a:ext cx="4247694" cy="280912"/>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8" name="Rectangle 17">
            <a:extLst>
              <a:ext uri="{FF2B5EF4-FFF2-40B4-BE49-F238E27FC236}">
                <a16:creationId xmlns:a16="http://schemas.microsoft.com/office/drawing/2014/main" id="{9F3205CC-5A3E-E0DA-8AC8-863906C52985}"/>
              </a:ext>
            </a:extLst>
          </p:cNvPr>
          <p:cNvSpPr/>
          <p:nvPr/>
        </p:nvSpPr>
        <p:spPr bwMode="auto">
          <a:xfrm>
            <a:off x="8285515" y="2079836"/>
            <a:ext cx="285917" cy="211859"/>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3" name="TextBox 1035">
            <a:extLst>
              <a:ext uri="{FF2B5EF4-FFF2-40B4-BE49-F238E27FC236}">
                <a16:creationId xmlns:a16="http://schemas.microsoft.com/office/drawing/2014/main" id="{D4628EF2-7AEE-315C-3A79-4E6D6B456FCB}"/>
              </a:ext>
            </a:extLst>
          </p:cNvPr>
          <p:cNvSpPr txBox="1"/>
          <p:nvPr/>
        </p:nvSpPr>
        <p:spPr>
          <a:xfrm>
            <a:off x="8597070" y="2020261"/>
            <a:ext cx="2454476" cy="27657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Close search to select attributes</a:t>
            </a:r>
          </a:p>
        </p:txBody>
      </p:sp>
      <p:sp>
        <p:nvSpPr>
          <p:cNvPr id="3" name="Footer Placeholder 2">
            <a:extLst>
              <a:ext uri="{FF2B5EF4-FFF2-40B4-BE49-F238E27FC236}">
                <a16:creationId xmlns:a16="http://schemas.microsoft.com/office/drawing/2014/main" id="{089D9797-5101-89C7-424D-6B62FD77590C}"/>
              </a:ext>
            </a:extLst>
          </p:cNvPr>
          <p:cNvSpPr>
            <a:spLocks noGrp="1"/>
          </p:cNvSpPr>
          <p:nvPr>
            <p:ph type="ftr" sz="quarter" idx="14"/>
          </p:nvPr>
        </p:nvSpPr>
        <p:spPr/>
        <p:txBody>
          <a:bodyPr/>
          <a:lstStyle/>
          <a:p>
            <a:r>
              <a:rPr lang="en-US" noProof="0"/>
              <a:t>Unit Controller Call Series © Sodexo January 2024. All rights Reserved</a:t>
            </a:r>
            <a:endParaRPr lang="en-US" noProof="0" dirty="0"/>
          </a:p>
        </p:txBody>
      </p:sp>
    </p:spTree>
    <p:extLst>
      <p:ext uri="{BB962C8B-B14F-4D97-AF65-F5344CB8AC3E}">
        <p14:creationId xmlns:p14="http://schemas.microsoft.com/office/powerpoint/2010/main" val="307260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8134A5-D8A9-A9BD-044E-241B32C7012D}"/>
              </a:ext>
            </a:extLst>
          </p:cNvPr>
          <p:cNvPicPr>
            <a:picLocks noChangeAspect="1"/>
          </p:cNvPicPr>
          <p:nvPr/>
        </p:nvPicPr>
        <p:blipFill>
          <a:blip r:embed="rId2"/>
          <a:srcRect/>
          <a:stretch/>
        </p:blipFill>
        <p:spPr>
          <a:xfrm>
            <a:off x="123234" y="936310"/>
            <a:ext cx="10532025" cy="5180087"/>
          </a:xfrm>
          <a:prstGeom prst="rect">
            <a:avLst/>
          </a:prstGeom>
        </p:spPr>
      </p:pic>
      <p:sp>
        <p:nvSpPr>
          <p:cNvPr id="2" name="Title 1">
            <a:extLst>
              <a:ext uri="{FF2B5EF4-FFF2-40B4-BE49-F238E27FC236}">
                <a16:creationId xmlns:a16="http://schemas.microsoft.com/office/drawing/2014/main" id="{6528362F-C39B-4738-B483-48E1A9D33044}"/>
              </a:ext>
            </a:extLst>
          </p:cNvPr>
          <p:cNvSpPr>
            <a:spLocks noGrp="1"/>
          </p:cNvSpPr>
          <p:nvPr>
            <p:ph type="title"/>
          </p:nvPr>
        </p:nvSpPr>
        <p:spPr/>
        <p:txBody>
          <a:bodyPr/>
          <a:lstStyle/>
          <a:p>
            <a:r>
              <a:rPr lang="en-US" dirty="0"/>
              <a:t>Favorites</a:t>
            </a:r>
          </a:p>
        </p:txBody>
      </p:sp>
      <p:sp>
        <p:nvSpPr>
          <p:cNvPr id="12" name="Rectangle 11">
            <a:extLst>
              <a:ext uri="{FF2B5EF4-FFF2-40B4-BE49-F238E27FC236}">
                <a16:creationId xmlns:a16="http://schemas.microsoft.com/office/drawing/2014/main" id="{2CA98D37-B140-4D06-9905-7DE7F9E6CCE4}"/>
              </a:ext>
            </a:extLst>
          </p:cNvPr>
          <p:cNvSpPr/>
          <p:nvPr/>
        </p:nvSpPr>
        <p:spPr bwMode="auto">
          <a:xfrm>
            <a:off x="10024561" y="1384158"/>
            <a:ext cx="235177" cy="247649"/>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3" name="TextBox 1035">
            <a:extLst>
              <a:ext uri="{FF2B5EF4-FFF2-40B4-BE49-F238E27FC236}">
                <a16:creationId xmlns:a16="http://schemas.microsoft.com/office/drawing/2014/main" id="{350F5669-C6D9-4C71-96DA-1FD6C52343E6}"/>
              </a:ext>
            </a:extLst>
          </p:cNvPr>
          <p:cNvSpPr txBox="1"/>
          <p:nvPr/>
        </p:nvSpPr>
        <p:spPr>
          <a:xfrm>
            <a:off x="1263424" y="5059116"/>
            <a:ext cx="2270547" cy="54053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a:spcBef>
                <a:spcPts val="0"/>
              </a:spcBef>
              <a:spcAft>
                <a:spcPts val="0"/>
              </a:spcAft>
              <a:defRPr sz="1333">
                <a:solidFill>
                  <a:srgbClr val="000000"/>
                </a:solidFill>
                <a:latin typeface="Calibri"/>
                <a:ea typeface="Times New Roman"/>
                <a:cs typeface="Times New Roman"/>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Click Submit and Close to use the selected hierarchy</a:t>
            </a:r>
          </a:p>
        </p:txBody>
      </p:sp>
      <p:sp>
        <p:nvSpPr>
          <p:cNvPr id="32" name="Rectangle 31">
            <a:extLst>
              <a:ext uri="{FF2B5EF4-FFF2-40B4-BE49-F238E27FC236}">
                <a16:creationId xmlns:a16="http://schemas.microsoft.com/office/drawing/2014/main" id="{A9AF6A4E-F84F-411F-8FA9-541850ED0174}"/>
              </a:ext>
            </a:extLst>
          </p:cNvPr>
          <p:cNvSpPr/>
          <p:nvPr/>
        </p:nvSpPr>
        <p:spPr bwMode="auto">
          <a:xfrm>
            <a:off x="464677" y="5646206"/>
            <a:ext cx="3868042" cy="280912"/>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3" name="TextBox 1035">
            <a:extLst>
              <a:ext uri="{FF2B5EF4-FFF2-40B4-BE49-F238E27FC236}">
                <a16:creationId xmlns:a16="http://schemas.microsoft.com/office/drawing/2014/main" id="{6A31C028-9AA4-4D36-8470-FE7F2BB0BE3F}"/>
              </a:ext>
            </a:extLst>
          </p:cNvPr>
          <p:cNvSpPr txBox="1"/>
          <p:nvPr/>
        </p:nvSpPr>
        <p:spPr>
          <a:xfrm>
            <a:off x="7889210" y="725788"/>
            <a:ext cx="2198539" cy="293291"/>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chemeClr val="accent4"/>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white"/>
                </a:solidFill>
                <a:effectLst/>
                <a:uLnTx/>
                <a:uFillTx/>
                <a:latin typeface="Calibri"/>
                <a:ea typeface="Times New Roman"/>
                <a:cs typeface="Times New Roman"/>
              </a:rPr>
              <a:t>Using the Favorites Feature</a:t>
            </a:r>
            <a:endParaRPr kumimoji="0" lang="en-US" sz="1333" b="1" i="0" u="none" strike="noStrike" kern="1200" cap="none" spc="0" normalizeH="0" baseline="0" noProof="0" dirty="0">
              <a:ln>
                <a:noFill/>
              </a:ln>
              <a:solidFill>
                <a:prstClr val="white"/>
              </a:solidFill>
              <a:effectLst/>
              <a:uLnTx/>
              <a:uFillTx/>
              <a:latin typeface="Times New Roman"/>
              <a:ea typeface="Times New Roman"/>
              <a:cs typeface="+mn-cs"/>
            </a:endParaRPr>
          </a:p>
        </p:txBody>
      </p:sp>
      <p:pic>
        <p:nvPicPr>
          <p:cNvPr id="6" name="Picture 5">
            <a:extLst>
              <a:ext uri="{FF2B5EF4-FFF2-40B4-BE49-F238E27FC236}">
                <a16:creationId xmlns:a16="http://schemas.microsoft.com/office/drawing/2014/main" id="{8E11E277-EE9A-8FEB-6169-ACBE124017C6}"/>
              </a:ext>
            </a:extLst>
          </p:cNvPr>
          <p:cNvPicPr>
            <a:picLocks noChangeAspect="1"/>
          </p:cNvPicPr>
          <p:nvPr/>
        </p:nvPicPr>
        <p:blipFill>
          <a:blip r:embed="rId3"/>
          <a:stretch>
            <a:fillRect/>
          </a:stretch>
        </p:blipFill>
        <p:spPr>
          <a:xfrm>
            <a:off x="10242646" y="1606169"/>
            <a:ext cx="1826116" cy="3982339"/>
          </a:xfrm>
          <a:prstGeom prst="rect">
            <a:avLst/>
          </a:prstGeom>
          <a:ln>
            <a:solidFill>
              <a:schemeClr val="tx1">
                <a:lumMod val="75000"/>
                <a:lumOff val="25000"/>
              </a:schemeClr>
            </a:solidFill>
          </a:ln>
        </p:spPr>
      </p:pic>
      <p:sp>
        <p:nvSpPr>
          <p:cNvPr id="15" name="TextBox 1035">
            <a:extLst>
              <a:ext uri="{FF2B5EF4-FFF2-40B4-BE49-F238E27FC236}">
                <a16:creationId xmlns:a16="http://schemas.microsoft.com/office/drawing/2014/main" id="{AA75359A-6FFA-2317-5AE6-332539FF4FE6}"/>
              </a:ext>
            </a:extLst>
          </p:cNvPr>
          <p:cNvSpPr txBox="1"/>
          <p:nvPr/>
        </p:nvSpPr>
        <p:spPr>
          <a:xfrm>
            <a:off x="7657031" y="2045427"/>
            <a:ext cx="2537221" cy="54093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a:spcBef>
                <a:spcPts val="0"/>
              </a:spcBef>
              <a:spcAft>
                <a:spcPts val="0"/>
              </a:spcAft>
              <a:defRPr sz="1000">
                <a:solidFill>
                  <a:srgbClr val="000000"/>
                </a:solidFill>
                <a:latin typeface="Calibri"/>
                <a:ea typeface="Times New Roman"/>
                <a:cs typeface="Times New Roman"/>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Select Favorite: select the named favorite from the list</a:t>
            </a:r>
          </a:p>
        </p:txBody>
      </p:sp>
      <p:sp>
        <p:nvSpPr>
          <p:cNvPr id="18" name="TextBox 1035">
            <a:extLst>
              <a:ext uri="{FF2B5EF4-FFF2-40B4-BE49-F238E27FC236}">
                <a16:creationId xmlns:a16="http://schemas.microsoft.com/office/drawing/2014/main" id="{E24E0441-5FF5-654F-2486-04EB9B940C70}"/>
              </a:ext>
            </a:extLst>
          </p:cNvPr>
          <p:cNvSpPr txBox="1"/>
          <p:nvPr/>
        </p:nvSpPr>
        <p:spPr>
          <a:xfrm>
            <a:off x="8166043" y="1335701"/>
            <a:ext cx="1826116" cy="293291"/>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a:spcBef>
                <a:spcPts val="0"/>
              </a:spcBef>
              <a:spcAft>
                <a:spcPts val="0"/>
              </a:spcAft>
              <a:defRPr sz="1000">
                <a:solidFill>
                  <a:srgbClr val="000000"/>
                </a:solidFill>
                <a:latin typeface="Calibri"/>
                <a:ea typeface="Times New Roman"/>
                <a:cs typeface="Times New Roman"/>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Click to open favorites</a:t>
            </a:r>
          </a:p>
        </p:txBody>
      </p:sp>
      <p:sp>
        <p:nvSpPr>
          <p:cNvPr id="26" name="Rectangle 25">
            <a:extLst>
              <a:ext uri="{FF2B5EF4-FFF2-40B4-BE49-F238E27FC236}">
                <a16:creationId xmlns:a16="http://schemas.microsoft.com/office/drawing/2014/main" id="{0800DAC4-C8DE-4B6B-8CD8-9697F36E5E4F}"/>
              </a:ext>
            </a:extLst>
          </p:cNvPr>
          <p:cNvSpPr/>
          <p:nvPr/>
        </p:nvSpPr>
        <p:spPr bwMode="auto">
          <a:xfrm>
            <a:off x="10265735" y="2197496"/>
            <a:ext cx="1151445" cy="236797"/>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3" name="TextBox 1035">
            <a:extLst>
              <a:ext uri="{FF2B5EF4-FFF2-40B4-BE49-F238E27FC236}">
                <a16:creationId xmlns:a16="http://schemas.microsoft.com/office/drawing/2014/main" id="{1327493C-729B-7263-6837-C006173ECB39}"/>
              </a:ext>
            </a:extLst>
          </p:cNvPr>
          <p:cNvSpPr txBox="1"/>
          <p:nvPr/>
        </p:nvSpPr>
        <p:spPr>
          <a:xfrm>
            <a:off x="5386956" y="6100079"/>
            <a:ext cx="2268727" cy="54093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a:spcBef>
                <a:spcPts val="0"/>
              </a:spcBef>
              <a:spcAft>
                <a:spcPts val="0"/>
              </a:spcAft>
              <a:defRPr sz="1000">
                <a:solidFill>
                  <a:srgbClr val="000000"/>
                </a:solidFill>
                <a:latin typeface="Calibri"/>
                <a:ea typeface="Times New Roman"/>
                <a:cs typeface="Times New Roman"/>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Delete: Select from the drop down and click delete.</a:t>
            </a:r>
          </a:p>
        </p:txBody>
      </p:sp>
      <p:sp>
        <p:nvSpPr>
          <p:cNvPr id="27" name="TextBox 1035">
            <a:extLst>
              <a:ext uri="{FF2B5EF4-FFF2-40B4-BE49-F238E27FC236}">
                <a16:creationId xmlns:a16="http://schemas.microsoft.com/office/drawing/2014/main" id="{A4CE3F68-8C8C-D0BF-D7AA-1437954C8FEE}"/>
              </a:ext>
            </a:extLst>
          </p:cNvPr>
          <p:cNvSpPr txBox="1"/>
          <p:nvPr/>
        </p:nvSpPr>
        <p:spPr>
          <a:xfrm>
            <a:off x="10242646" y="4315579"/>
            <a:ext cx="1826116" cy="54093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a:spcBef>
                <a:spcPts val="0"/>
              </a:spcBef>
              <a:spcAft>
                <a:spcPts val="0"/>
              </a:spcAft>
              <a:defRPr sz="1000">
                <a:solidFill>
                  <a:srgbClr val="000000"/>
                </a:solidFill>
                <a:latin typeface="Calibri"/>
                <a:ea typeface="Times New Roman"/>
                <a:cs typeface="Times New Roman"/>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Click to add or remove a favorite</a:t>
            </a:r>
          </a:p>
        </p:txBody>
      </p:sp>
      <p:sp>
        <p:nvSpPr>
          <p:cNvPr id="28" name="Rectangle 27">
            <a:extLst>
              <a:ext uri="{FF2B5EF4-FFF2-40B4-BE49-F238E27FC236}">
                <a16:creationId xmlns:a16="http://schemas.microsoft.com/office/drawing/2014/main" id="{354C2AD4-1B1F-3742-B509-9A820499D2D1}"/>
              </a:ext>
            </a:extLst>
          </p:cNvPr>
          <p:cNvSpPr/>
          <p:nvPr/>
        </p:nvSpPr>
        <p:spPr bwMode="auto">
          <a:xfrm>
            <a:off x="10265734" y="4940718"/>
            <a:ext cx="1151445" cy="236797"/>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4" name="TextBox 1035">
            <a:extLst>
              <a:ext uri="{FF2B5EF4-FFF2-40B4-BE49-F238E27FC236}">
                <a16:creationId xmlns:a16="http://schemas.microsoft.com/office/drawing/2014/main" id="{2959C0A6-6EF7-2633-E23E-9E22F1B1497B}"/>
              </a:ext>
            </a:extLst>
          </p:cNvPr>
          <p:cNvSpPr txBox="1"/>
          <p:nvPr/>
        </p:nvSpPr>
        <p:spPr>
          <a:xfrm>
            <a:off x="7889210" y="6100079"/>
            <a:ext cx="3807096" cy="54093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a:spcBef>
                <a:spcPts val="0"/>
              </a:spcBef>
              <a:spcAft>
                <a:spcPts val="0"/>
              </a:spcAft>
              <a:defRPr sz="1000">
                <a:solidFill>
                  <a:srgbClr val="000000"/>
                </a:solidFill>
                <a:latin typeface="Calibri"/>
                <a:ea typeface="Times New Roman"/>
                <a:cs typeface="Times New Roman"/>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Add a New Favorite: select the desired Hierarchy and Attributes, type name &amp; click Save</a:t>
            </a:r>
          </a:p>
        </p:txBody>
      </p:sp>
      <p:sp>
        <p:nvSpPr>
          <p:cNvPr id="35" name="Rectangle 34">
            <a:extLst>
              <a:ext uri="{FF2B5EF4-FFF2-40B4-BE49-F238E27FC236}">
                <a16:creationId xmlns:a16="http://schemas.microsoft.com/office/drawing/2014/main" id="{8A582B15-70B1-4AAF-FD05-C1162383B564}"/>
              </a:ext>
            </a:extLst>
          </p:cNvPr>
          <p:cNvSpPr/>
          <p:nvPr/>
        </p:nvSpPr>
        <p:spPr bwMode="auto">
          <a:xfrm>
            <a:off x="8045921" y="5777941"/>
            <a:ext cx="1260449" cy="236797"/>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6" name="Rectangle 35">
            <a:extLst>
              <a:ext uri="{FF2B5EF4-FFF2-40B4-BE49-F238E27FC236}">
                <a16:creationId xmlns:a16="http://schemas.microsoft.com/office/drawing/2014/main" id="{6739C3BF-421D-49CD-7CFF-19F8D39DB4D8}"/>
              </a:ext>
            </a:extLst>
          </p:cNvPr>
          <p:cNvSpPr/>
          <p:nvPr/>
        </p:nvSpPr>
        <p:spPr bwMode="auto">
          <a:xfrm>
            <a:off x="6250631" y="5777940"/>
            <a:ext cx="1260449" cy="236797"/>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7" name="TextBox 1035">
            <a:extLst>
              <a:ext uri="{FF2B5EF4-FFF2-40B4-BE49-F238E27FC236}">
                <a16:creationId xmlns:a16="http://schemas.microsoft.com/office/drawing/2014/main" id="{CAC635BF-079A-9BE5-46D7-0C153CEBB522}"/>
              </a:ext>
            </a:extLst>
          </p:cNvPr>
          <p:cNvSpPr txBox="1"/>
          <p:nvPr/>
        </p:nvSpPr>
        <p:spPr>
          <a:xfrm>
            <a:off x="3240951" y="1384158"/>
            <a:ext cx="3988791" cy="54053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a:spcBef>
                <a:spcPts val="0"/>
              </a:spcBef>
              <a:spcAft>
                <a:spcPts val="0"/>
              </a:spcAft>
              <a:defRPr sz="1000">
                <a:solidFill>
                  <a:srgbClr val="000000"/>
                </a:solidFill>
                <a:latin typeface="Calibri"/>
                <a:ea typeface="Times New Roman"/>
                <a:cs typeface="Times New Roman"/>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000000"/>
                </a:solidFill>
                <a:effectLst/>
                <a:uLnTx/>
                <a:uFillTx/>
                <a:latin typeface="Calibri"/>
                <a:cs typeface="Times New Roman"/>
              </a:rPr>
              <a:t>Reminder:</a:t>
            </a:r>
            <a:r>
              <a:rPr kumimoji="0" lang="en-US" sz="1333" b="0" i="0" u="none" strike="noStrike" kern="1200" cap="none" spc="0" normalizeH="0" baseline="0" noProof="0" dirty="0">
                <a:ln>
                  <a:noFill/>
                </a:ln>
                <a:solidFill>
                  <a:srgbClr val="000000"/>
                </a:solidFill>
                <a:effectLst/>
                <a:uLnTx/>
                <a:uFillTx/>
                <a:latin typeface="Calibri"/>
                <a:cs typeface="Times New Roman"/>
              </a:rPr>
              <a:t>  Select a saved favorite from any page in the dashboard by clicking on the star icon.</a:t>
            </a:r>
          </a:p>
        </p:txBody>
      </p:sp>
      <p:sp>
        <p:nvSpPr>
          <p:cNvPr id="3" name="Footer Placeholder 2">
            <a:extLst>
              <a:ext uri="{FF2B5EF4-FFF2-40B4-BE49-F238E27FC236}">
                <a16:creationId xmlns:a16="http://schemas.microsoft.com/office/drawing/2014/main" id="{3B036912-5CA7-0BBC-746C-5A7ABAE81EF5}"/>
              </a:ext>
            </a:extLst>
          </p:cNvPr>
          <p:cNvSpPr>
            <a:spLocks noGrp="1"/>
          </p:cNvSpPr>
          <p:nvPr>
            <p:ph type="ftr" sz="quarter" idx="14"/>
          </p:nvPr>
        </p:nvSpPr>
        <p:spPr/>
        <p:txBody>
          <a:bodyPr/>
          <a:lstStyle/>
          <a:p>
            <a:r>
              <a:rPr lang="en-US" noProof="0"/>
              <a:t>Unit Controller Call Series © Sodexo January 2024. All rights Reserved</a:t>
            </a:r>
            <a:endParaRPr lang="en-US" noProof="0" dirty="0"/>
          </a:p>
        </p:txBody>
      </p:sp>
    </p:spTree>
    <p:extLst>
      <p:ext uri="{BB962C8B-B14F-4D97-AF65-F5344CB8AC3E}">
        <p14:creationId xmlns:p14="http://schemas.microsoft.com/office/powerpoint/2010/main" val="42053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9107561-3626-0187-6FDF-87163E821582}"/>
              </a:ext>
            </a:extLst>
          </p:cNvPr>
          <p:cNvPicPr>
            <a:picLocks noChangeAspect="1"/>
          </p:cNvPicPr>
          <p:nvPr/>
        </p:nvPicPr>
        <p:blipFill>
          <a:blip r:embed="rId2"/>
          <a:stretch>
            <a:fillRect/>
          </a:stretch>
        </p:blipFill>
        <p:spPr>
          <a:xfrm>
            <a:off x="426698" y="961014"/>
            <a:ext cx="11338603" cy="5418603"/>
          </a:xfrm>
          <a:prstGeom prst="rect">
            <a:avLst/>
          </a:prstGeom>
        </p:spPr>
      </p:pic>
      <p:sp>
        <p:nvSpPr>
          <p:cNvPr id="2" name="Title 1">
            <a:extLst>
              <a:ext uri="{FF2B5EF4-FFF2-40B4-BE49-F238E27FC236}">
                <a16:creationId xmlns:a16="http://schemas.microsoft.com/office/drawing/2014/main" id="{126780F1-CF0A-4873-840D-9DC0A019A7D5}"/>
              </a:ext>
            </a:extLst>
          </p:cNvPr>
          <p:cNvSpPr>
            <a:spLocks noGrp="1"/>
          </p:cNvSpPr>
          <p:nvPr>
            <p:ph type="title"/>
          </p:nvPr>
        </p:nvSpPr>
        <p:spPr/>
        <p:txBody>
          <a:bodyPr/>
          <a:lstStyle/>
          <a:p>
            <a:r>
              <a:rPr lang="en-US" dirty="0"/>
              <a:t>Attribute Selector</a:t>
            </a:r>
          </a:p>
        </p:txBody>
      </p:sp>
      <p:sp>
        <p:nvSpPr>
          <p:cNvPr id="9" name="TextBox 1035">
            <a:extLst>
              <a:ext uri="{FF2B5EF4-FFF2-40B4-BE49-F238E27FC236}">
                <a16:creationId xmlns:a16="http://schemas.microsoft.com/office/drawing/2014/main" id="{0CC9A272-8B0A-4919-8468-1A15B050E759}"/>
              </a:ext>
            </a:extLst>
          </p:cNvPr>
          <p:cNvSpPr txBox="1"/>
          <p:nvPr/>
        </p:nvSpPr>
        <p:spPr>
          <a:xfrm>
            <a:off x="6445014" y="4260043"/>
            <a:ext cx="2875504" cy="4646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Click to search by name or number. Partial name or number can be used</a:t>
            </a:r>
            <a:endParaRPr kumimoji="0" lang="en-US" sz="1333" b="0"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11" name="TextBox 1035">
            <a:extLst>
              <a:ext uri="{FF2B5EF4-FFF2-40B4-BE49-F238E27FC236}">
                <a16:creationId xmlns:a16="http://schemas.microsoft.com/office/drawing/2014/main" id="{671DD30C-F4A9-4653-AAA2-1BF67A6CAAA1}"/>
              </a:ext>
            </a:extLst>
          </p:cNvPr>
          <p:cNvSpPr txBox="1"/>
          <p:nvPr/>
        </p:nvSpPr>
        <p:spPr>
          <a:xfrm>
            <a:off x="1833180" y="2660923"/>
            <a:ext cx="3712048" cy="7061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Select desired attributes from the drop downs. Multiple selection is available. Your filtered hierarchy will be based on the attributes selected.</a:t>
            </a:r>
            <a:endParaRPr kumimoji="0" lang="en-US" sz="1333" b="0"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17" name="Rectangle 16">
            <a:extLst>
              <a:ext uri="{FF2B5EF4-FFF2-40B4-BE49-F238E27FC236}">
                <a16:creationId xmlns:a16="http://schemas.microsoft.com/office/drawing/2014/main" id="{7F47A7F6-3DFA-4D3A-8EF7-108D016B4F96}"/>
              </a:ext>
            </a:extLst>
          </p:cNvPr>
          <p:cNvSpPr/>
          <p:nvPr/>
        </p:nvSpPr>
        <p:spPr bwMode="auto">
          <a:xfrm>
            <a:off x="5613593" y="2891716"/>
            <a:ext cx="1777250" cy="228605"/>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TextBox 1035">
            <a:extLst>
              <a:ext uri="{FF2B5EF4-FFF2-40B4-BE49-F238E27FC236}">
                <a16:creationId xmlns:a16="http://schemas.microsoft.com/office/drawing/2014/main" id="{F773630F-86EB-4379-BDA5-507A500BBE08}"/>
              </a:ext>
            </a:extLst>
          </p:cNvPr>
          <p:cNvSpPr txBox="1"/>
          <p:nvPr/>
        </p:nvSpPr>
        <p:spPr>
          <a:xfrm>
            <a:off x="4727313" y="1765329"/>
            <a:ext cx="2875271" cy="5409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Attributes are not available within the Daily Financial Activity Views.</a:t>
            </a:r>
            <a:endParaRPr kumimoji="0" lang="en-US" sz="1333" b="0" i="0"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22" name="TextBox 1035">
            <a:extLst>
              <a:ext uri="{FF2B5EF4-FFF2-40B4-BE49-F238E27FC236}">
                <a16:creationId xmlns:a16="http://schemas.microsoft.com/office/drawing/2014/main" id="{64215876-3334-448D-8560-DCB035C2ECAB}"/>
              </a:ext>
            </a:extLst>
          </p:cNvPr>
          <p:cNvSpPr txBox="1"/>
          <p:nvPr/>
        </p:nvSpPr>
        <p:spPr>
          <a:xfrm>
            <a:off x="7317588" y="1450707"/>
            <a:ext cx="2522829" cy="29329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white"/>
                </a:solidFill>
                <a:effectLst/>
                <a:uLnTx/>
                <a:uFillTx/>
                <a:latin typeface="Calibri"/>
                <a:ea typeface="Times New Roman"/>
                <a:cs typeface="Times New Roman"/>
              </a:rPr>
              <a:t>Selecting Attribute Filters</a:t>
            </a:r>
            <a:endParaRPr kumimoji="0" lang="en-US" sz="1333" b="1" i="0" u="none" strike="noStrike" kern="1200" cap="none" spc="0" normalizeH="0" baseline="0" noProof="0" dirty="0">
              <a:ln>
                <a:noFill/>
              </a:ln>
              <a:solidFill>
                <a:prstClr val="white"/>
              </a:solidFill>
              <a:effectLst/>
              <a:uLnTx/>
              <a:uFillTx/>
              <a:latin typeface="Times New Roman"/>
              <a:ea typeface="Times New Roman"/>
              <a:cs typeface="+mn-cs"/>
            </a:endParaRPr>
          </a:p>
        </p:txBody>
      </p:sp>
      <p:sp>
        <p:nvSpPr>
          <p:cNvPr id="23" name="Rectangle 22">
            <a:extLst>
              <a:ext uri="{FF2B5EF4-FFF2-40B4-BE49-F238E27FC236}">
                <a16:creationId xmlns:a16="http://schemas.microsoft.com/office/drawing/2014/main" id="{475458D7-5782-6EC5-FDF6-41F34D59E639}"/>
              </a:ext>
            </a:extLst>
          </p:cNvPr>
          <p:cNvSpPr/>
          <p:nvPr/>
        </p:nvSpPr>
        <p:spPr bwMode="auto">
          <a:xfrm>
            <a:off x="7190093" y="4002076"/>
            <a:ext cx="219962" cy="215356"/>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4" name="TextBox 1035">
            <a:extLst>
              <a:ext uri="{FF2B5EF4-FFF2-40B4-BE49-F238E27FC236}">
                <a16:creationId xmlns:a16="http://schemas.microsoft.com/office/drawing/2014/main" id="{66BDC5BF-DD4A-762F-2D94-93084E4B84CD}"/>
              </a:ext>
            </a:extLst>
          </p:cNvPr>
          <p:cNvSpPr txBox="1"/>
          <p:nvPr/>
        </p:nvSpPr>
        <p:spPr>
          <a:xfrm>
            <a:off x="4994909" y="5913495"/>
            <a:ext cx="2624767" cy="54053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R="0" defTabSz="914400">
              <a:spcBef>
                <a:spcPts val="0"/>
              </a:spcBef>
              <a:spcAft>
                <a:spcPts val="0"/>
              </a:spcAft>
              <a:defRPr sz="1000">
                <a:solidFill>
                  <a:srgbClr val="000000"/>
                </a:solidFill>
                <a:effectLst/>
                <a:latin typeface="Calibri"/>
                <a:ea typeface="Times New Roman"/>
                <a:cs typeface="Times New Roman"/>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cs typeface="Times New Roman"/>
              </a:rPr>
              <a:t>Click Submit and Close to use the selected hierarchy &amp; attributes</a:t>
            </a:r>
          </a:p>
        </p:txBody>
      </p:sp>
      <p:sp>
        <p:nvSpPr>
          <p:cNvPr id="25" name="Rectangle 24">
            <a:extLst>
              <a:ext uri="{FF2B5EF4-FFF2-40B4-BE49-F238E27FC236}">
                <a16:creationId xmlns:a16="http://schemas.microsoft.com/office/drawing/2014/main" id="{B9079A9B-1BD6-3B06-B7C7-2CCD0D3A36FC}"/>
              </a:ext>
            </a:extLst>
          </p:cNvPr>
          <p:cNvSpPr/>
          <p:nvPr/>
        </p:nvSpPr>
        <p:spPr bwMode="auto">
          <a:xfrm>
            <a:off x="786213" y="6043306"/>
            <a:ext cx="4167734" cy="280912"/>
          </a:xfrm>
          <a:prstGeom prst="rect">
            <a:avLst/>
          </a:prstGeom>
          <a:noFill/>
          <a:ln w="25400" cap="flat" cmpd="sng" algn="ctr">
            <a:solidFill>
              <a:srgbClr val="FF0000"/>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6" name="TextBox 1035">
            <a:extLst>
              <a:ext uri="{FF2B5EF4-FFF2-40B4-BE49-F238E27FC236}">
                <a16:creationId xmlns:a16="http://schemas.microsoft.com/office/drawing/2014/main" id="{5DBE592D-60DC-1E61-3F76-201D1C3AC977}"/>
              </a:ext>
            </a:extLst>
          </p:cNvPr>
          <p:cNvSpPr txBox="1"/>
          <p:nvPr/>
        </p:nvSpPr>
        <p:spPr>
          <a:xfrm>
            <a:off x="111096" y="3459737"/>
            <a:ext cx="5434132" cy="2361072"/>
          </a:xfrm>
          <a:prstGeom prst="rect">
            <a:avLst/>
          </a:prstGeom>
          <a:solidFill>
            <a:schemeClr val="bg1"/>
          </a:solidFill>
          <a:ln w="28575"/>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Contract Type: Contract structure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Rank: How long CC/Site/ML has been open or closed</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Ult Parent Org: Client name or parent organization</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Service: The type of service offered from high level category to granular type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NBO: DRIVE indicator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Strategic Account: International large account tag</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Market: Client makeup where we provide services from high level category to granular type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State: State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Calibri"/>
                <a:ea typeface="Times New Roman"/>
                <a:cs typeface="Times New Roman"/>
              </a:rPr>
              <a:t>Legal Entity: Sodexo legal designations – great way to identify large cross-sectional groups like Sodexo Magic</a:t>
            </a:r>
          </a:p>
        </p:txBody>
      </p:sp>
      <p:sp>
        <p:nvSpPr>
          <p:cNvPr id="3" name="Footer Placeholder 2">
            <a:extLst>
              <a:ext uri="{FF2B5EF4-FFF2-40B4-BE49-F238E27FC236}">
                <a16:creationId xmlns:a16="http://schemas.microsoft.com/office/drawing/2014/main" id="{F5BC7199-8299-F23E-3168-65132F023EB0}"/>
              </a:ext>
            </a:extLst>
          </p:cNvPr>
          <p:cNvSpPr>
            <a:spLocks noGrp="1"/>
          </p:cNvSpPr>
          <p:nvPr>
            <p:ph type="ftr" sz="quarter" idx="14"/>
          </p:nvPr>
        </p:nvSpPr>
        <p:spPr/>
        <p:txBody>
          <a:bodyPr/>
          <a:lstStyle/>
          <a:p>
            <a:r>
              <a:rPr lang="en-US" noProof="0"/>
              <a:t>Unit Controller Call Series © Sodexo January 2024. All rights Reserved</a:t>
            </a:r>
            <a:endParaRPr lang="en-US" noProof="0" dirty="0"/>
          </a:p>
        </p:txBody>
      </p:sp>
    </p:spTree>
    <p:extLst>
      <p:ext uri="{BB962C8B-B14F-4D97-AF65-F5344CB8AC3E}">
        <p14:creationId xmlns:p14="http://schemas.microsoft.com/office/powerpoint/2010/main" val="58413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1A72C2-A171-4EE2-9963-469F22156CC9}"/>
              </a:ext>
            </a:extLst>
          </p:cNvPr>
          <p:cNvSpPr txBox="1">
            <a:spLocks/>
          </p:cNvSpPr>
          <p:nvPr/>
        </p:nvSpPr>
        <p:spPr>
          <a:xfrm>
            <a:off x="8684814" y="1615377"/>
            <a:ext cx="3193508" cy="4742561"/>
          </a:xfrm>
          <a:prstGeom prst="rect">
            <a:avLst/>
          </a:prstGeom>
          <a:noFill/>
        </p:spPr>
        <p:txBody>
          <a:bodyPr vert="horz" wrap="square" lIns="154800" tIns="126000" rIns="154800" bIns="154800" rtlCol="0">
            <a:noAutofit/>
          </a:bodyPr>
          <a:lst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Updated colors and page sizing for improved readability</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48705D3-7351-44D9-A9FA-1C2E8979008D}"/>
              </a:ext>
            </a:extLst>
          </p:cNvPr>
          <p:cNvSpPr>
            <a:spLocks noGrp="1"/>
          </p:cNvSpPr>
          <p:nvPr>
            <p:ph type="title"/>
          </p:nvPr>
        </p:nvSpPr>
        <p:spPr/>
        <p:txBody>
          <a:bodyPr/>
          <a:lstStyle/>
          <a:p>
            <a:r>
              <a:rPr lang="en-US" dirty="0"/>
              <a:t>Sparklines</a:t>
            </a:r>
          </a:p>
        </p:txBody>
      </p:sp>
      <p:sp>
        <p:nvSpPr>
          <p:cNvPr id="8" name="Content Placeholder 7">
            <a:extLst>
              <a:ext uri="{FF2B5EF4-FFF2-40B4-BE49-F238E27FC236}">
                <a16:creationId xmlns:a16="http://schemas.microsoft.com/office/drawing/2014/main" id="{42639552-F554-5765-AFBE-FB32CF609429}"/>
              </a:ext>
            </a:extLst>
          </p:cNvPr>
          <p:cNvSpPr>
            <a:spLocks noGrp="1"/>
          </p:cNvSpPr>
          <p:nvPr>
            <p:ph sz="quarter" idx="13"/>
          </p:nvPr>
        </p:nvSpPr>
        <p:spPr/>
        <p:txBody>
          <a:bodyPr/>
          <a:lstStyle/>
          <a:p>
            <a:endParaRPr lang="en-US"/>
          </a:p>
        </p:txBody>
      </p:sp>
      <p:pic>
        <p:nvPicPr>
          <p:cNvPr id="12" name="Picture 11">
            <a:extLst>
              <a:ext uri="{FF2B5EF4-FFF2-40B4-BE49-F238E27FC236}">
                <a16:creationId xmlns:a16="http://schemas.microsoft.com/office/drawing/2014/main" id="{7685453C-8F5A-4790-55E7-18D0D126A416}"/>
              </a:ext>
            </a:extLst>
          </p:cNvPr>
          <p:cNvPicPr>
            <a:picLocks noChangeAspect="1"/>
          </p:cNvPicPr>
          <p:nvPr/>
        </p:nvPicPr>
        <p:blipFill>
          <a:blip r:embed="rId2"/>
          <a:srcRect/>
          <a:stretch/>
        </p:blipFill>
        <p:spPr>
          <a:xfrm>
            <a:off x="439432" y="1426201"/>
            <a:ext cx="8040850" cy="4535064"/>
          </a:xfrm>
          <a:prstGeom prst="rect">
            <a:avLst/>
          </a:prstGeom>
        </p:spPr>
      </p:pic>
      <p:sp>
        <p:nvSpPr>
          <p:cNvPr id="3" name="Footer Placeholder 2">
            <a:extLst>
              <a:ext uri="{FF2B5EF4-FFF2-40B4-BE49-F238E27FC236}">
                <a16:creationId xmlns:a16="http://schemas.microsoft.com/office/drawing/2014/main" id="{6A8C112F-6823-140E-51B7-72A7B0DE8153}"/>
              </a:ext>
            </a:extLst>
          </p:cNvPr>
          <p:cNvSpPr>
            <a:spLocks noGrp="1"/>
          </p:cNvSpPr>
          <p:nvPr>
            <p:ph type="ftr" sz="quarter" idx="15"/>
          </p:nvPr>
        </p:nvSpPr>
        <p:spPr/>
        <p:txBody>
          <a:bodyPr/>
          <a:lstStyle/>
          <a:p>
            <a:r>
              <a:rPr lang="en-US" noProof="0"/>
              <a:t>Unit Controller Call Series © Sodexo January 2024. All rights Reserved</a:t>
            </a:r>
            <a:endParaRPr lang="en-US" noProof="0" dirty="0"/>
          </a:p>
        </p:txBody>
      </p:sp>
    </p:spTree>
    <p:extLst>
      <p:ext uri="{BB962C8B-B14F-4D97-AF65-F5344CB8AC3E}">
        <p14:creationId xmlns:p14="http://schemas.microsoft.com/office/powerpoint/2010/main" val="387651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Lst>
          </p:cNvPr>
          <p:cNvSpPr>
            <a:spLocks noGrp="1"/>
          </p:cNvSpPr>
          <p:nvPr>
            <p:ph type="pic" sz="quarter" idx="64"/>
          </p:nvPr>
        </p:nvSpPr>
        <p:spPr/>
        <p:txBody>
          <a:bodyPr/>
          <a:lstStyle/>
          <a:p>
            <a:endParaRPr lang="en-US"/>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42913" y="522514"/>
            <a:ext cx="4979987" cy="4792694"/>
          </a:xfrm>
        </p:spPr>
        <p:txBody>
          <a:bodyPr/>
          <a:lstStyle/>
          <a:p>
            <a:r>
              <a:rPr lang="fr-FR" dirty="0"/>
              <a:t>02</a:t>
            </a:r>
          </a:p>
          <a:p>
            <a:pPr lvl="1"/>
            <a:r>
              <a:rPr lang="fr-FR" dirty="0"/>
              <a:t>Reporting </a:t>
            </a:r>
            <a:r>
              <a:rPr lang="fr-FR" dirty="0" err="1"/>
              <a:t>Enhancement</a:t>
            </a:r>
            <a:endParaRPr lang="fr-FR" dirty="0"/>
          </a:p>
          <a:p>
            <a:pPr lvl="2"/>
            <a:r>
              <a:rPr lang="en-US" dirty="0"/>
              <a:t>New Blended Meal &amp; Facility Reporting</a:t>
            </a:r>
          </a:p>
          <a:p>
            <a:pPr lvl="2"/>
            <a:r>
              <a:rPr lang="en-US" dirty="0"/>
              <a:t>Updated Fiscal Year View</a:t>
            </a:r>
            <a:endParaRPr lang="fr-FR" dirty="0"/>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p:txBody>
          <a:bodyPr/>
          <a:lstStyle/>
          <a:p>
            <a:endParaRPr lang="fr-FR"/>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p:txBody>
          <a:bodyPr/>
          <a:lstStyle/>
          <a:p>
            <a:endParaRPr lang="fr-FR" dirty="0"/>
          </a:p>
        </p:txBody>
      </p:sp>
      <p:sp>
        <p:nvSpPr>
          <p:cNvPr id="3" name="Footer Placeholder 2">
            <a:extLst>
              <a:ext uri="{FF2B5EF4-FFF2-40B4-BE49-F238E27FC236}">
                <a16:creationId xmlns:a16="http://schemas.microsoft.com/office/drawing/2014/main" id="{CD562C3E-E83B-FBDD-824C-C4A169B27535}"/>
              </a:ext>
            </a:extLst>
          </p:cNvPr>
          <p:cNvSpPr>
            <a:spLocks noGrp="1"/>
          </p:cNvSpPr>
          <p:nvPr>
            <p:ph type="ftr" sz="quarter" idx="67"/>
          </p:nvPr>
        </p:nvSpPr>
        <p:spPr/>
        <p:txBody>
          <a:bodyPr/>
          <a:lstStyle/>
          <a:p>
            <a:r>
              <a:rPr lang="en-US"/>
              <a:t>Unit Controller Call Series © Sodexo January 2024. All rights Reserved</a:t>
            </a:r>
            <a:endParaRPr lang="fr-FR" dirty="0"/>
          </a:p>
        </p:txBody>
      </p:sp>
    </p:spTree>
    <p:extLst>
      <p:ext uri="{BB962C8B-B14F-4D97-AF65-F5344CB8AC3E}">
        <p14:creationId xmlns:p14="http://schemas.microsoft.com/office/powerpoint/2010/main" val="337749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44AA56-721E-4DBE-B7B4-F20B6A20755D}"/>
              </a:ext>
            </a:extLst>
          </p:cNvPr>
          <p:cNvPicPr>
            <a:picLocks noChangeAspect="1"/>
          </p:cNvPicPr>
          <p:nvPr/>
        </p:nvPicPr>
        <p:blipFill>
          <a:blip r:embed="rId2"/>
          <a:srcRect/>
          <a:stretch/>
        </p:blipFill>
        <p:spPr>
          <a:xfrm>
            <a:off x="439432" y="1074534"/>
            <a:ext cx="7583318" cy="5180066"/>
          </a:xfrm>
          <a:prstGeom prst="rect">
            <a:avLst/>
          </a:prstGeom>
        </p:spPr>
      </p:pic>
      <p:sp>
        <p:nvSpPr>
          <p:cNvPr id="2" name="Title 1">
            <a:extLst>
              <a:ext uri="{FF2B5EF4-FFF2-40B4-BE49-F238E27FC236}">
                <a16:creationId xmlns:a16="http://schemas.microsoft.com/office/drawing/2014/main" id="{748705D3-7351-44D9-A9FA-1C2E8979008D}"/>
              </a:ext>
            </a:extLst>
          </p:cNvPr>
          <p:cNvSpPr>
            <a:spLocks noGrp="1"/>
          </p:cNvSpPr>
          <p:nvPr>
            <p:ph type="title"/>
          </p:nvPr>
        </p:nvSpPr>
        <p:spPr/>
        <p:txBody>
          <a:bodyPr/>
          <a:lstStyle/>
          <a:p>
            <a:r>
              <a:rPr lang="en-US" dirty="0"/>
              <a:t>Reporting: Blended Meals &amp; Facility Reports</a:t>
            </a:r>
          </a:p>
        </p:txBody>
      </p:sp>
      <p:sp>
        <p:nvSpPr>
          <p:cNvPr id="8" name="Content Placeholder 2">
            <a:extLst>
              <a:ext uri="{FF2B5EF4-FFF2-40B4-BE49-F238E27FC236}">
                <a16:creationId xmlns:a16="http://schemas.microsoft.com/office/drawing/2014/main" id="{4A98676B-B8D2-4B2B-85C0-31FE3FC2EB9B}"/>
              </a:ext>
            </a:extLst>
          </p:cNvPr>
          <p:cNvSpPr txBox="1">
            <a:spLocks/>
          </p:cNvSpPr>
          <p:nvPr/>
        </p:nvSpPr>
        <p:spPr>
          <a:xfrm>
            <a:off x="8684814" y="1293286"/>
            <a:ext cx="3193508" cy="4742561"/>
          </a:xfrm>
          <a:prstGeom prst="rect">
            <a:avLst/>
          </a:prstGeom>
          <a:noFill/>
        </p:spPr>
        <p:txBody>
          <a:bodyPr vert="horz" wrap="square" lIns="154800" tIns="126000" rIns="154800" bIns="154800" rtlCol="0">
            <a:noAutofit/>
          </a:bodyPr>
          <a:lst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Single click access to level down reporting</a:t>
            </a:r>
          </a:p>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Includes key financial and metric comparisons to understand your business</a:t>
            </a:r>
          </a:p>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View data comparisons to Actual or Forecast</a:t>
            </a:r>
          </a:p>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Forecast metrics included (where forecasted)</a:t>
            </a:r>
          </a:p>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endPar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Interactive Features</a:t>
            </a:r>
          </a:p>
          <a:p>
            <a:pPr marL="180000" marR="0" lvl="1" indent="-180000" algn="l" defTabSz="914377" rtl="0" eaLnBrk="1" fontAlgn="auto" latinLnBrk="0" hangingPunct="1">
              <a:lnSpc>
                <a:spcPct val="130000"/>
              </a:lnSpc>
              <a:spcBef>
                <a:spcPts val="0"/>
              </a:spcBef>
              <a:spcAft>
                <a:spcPts val="600"/>
              </a:spcAft>
              <a:buClr>
                <a:srgbClr val="EE0000"/>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%Rev or %NS views</a:t>
            </a:r>
          </a:p>
          <a:p>
            <a:pPr marL="180000" marR="0" lvl="1" indent="-180000" algn="l" defTabSz="914377" rtl="0" eaLnBrk="1" fontAlgn="auto" latinLnBrk="0" hangingPunct="1">
              <a:lnSpc>
                <a:spcPct val="130000"/>
              </a:lnSpc>
              <a:spcBef>
                <a:spcPts val="0"/>
              </a:spcBef>
              <a:spcAft>
                <a:spcPts val="600"/>
              </a:spcAft>
              <a:buClr>
                <a:srgbClr val="EE0000"/>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Level selections</a:t>
            </a:r>
          </a:p>
          <a:p>
            <a:pPr marL="180000" marR="0" lvl="1" indent="-180000" algn="l" defTabSz="914377" rtl="0" eaLnBrk="1" fontAlgn="auto" latinLnBrk="0" hangingPunct="1">
              <a:lnSpc>
                <a:spcPct val="130000"/>
              </a:lnSpc>
              <a:spcBef>
                <a:spcPts val="0"/>
              </a:spcBef>
              <a:spcAft>
                <a:spcPts val="600"/>
              </a:spcAft>
              <a:buClr>
                <a:srgbClr val="EE0000"/>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Actual or Forecast Comparison</a:t>
            </a:r>
          </a:p>
        </p:txBody>
      </p:sp>
      <p:sp>
        <p:nvSpPr>
          <p:cNvPr id="3" name="Footer Placeholder 2">
            <a:extLst>
              <a:ext uri="{FF2B5EF4-FFF2-40B4-BE49-F238E27FC236}">
                <a16:creationId xmlns:a16="http://schemas.microsoft.com/office/drawing/2014/main" id="{389B762C-6647-0AFA-677C-55A684B277EA}"/>
              </a:ext>
            </a:extLst>
          </p:cNvPr>
          <p:cNvSpPr>
            <a:spLocks noGrp="1"/>
          </p:cNvSpPr>
          <p:nvPr>
            <p:ph type="ftr" sz="quarter" idx="15"/>
          </p:nvPr>
        </p:nvSpPr>
        <p:spPr/>
        <p:txBody>
          <a:bodyPr/>
          <a:lstStyle/>
          <a:p>
            <a:r>
              <a:rPr lang="en-US" noProof="0"/>
              <a:t>Unit Controller Call Series © Sodexo January 2024. All rights Reserved</a:t>
            </a:r>
            <a:endParaRPr lang="en-US" noProof="0" dirty="0"/>
          </a:p>
        </p:txBody>
      </p:sp>
    </p:spTree>
    <p:extLst>
      <p:ext uri="{BB962C8B-B14F-4D97-AF65-F5344CB8AC3E}">
        <p14:creationId xmlns:p14="http://schemas.microsoft.com/office/powerpoint/2010/main" val="1752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dirty="0"/>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dirty="0"/>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10" name="Espace réservé du texte 8">
            <a:extLst>
              <a:ext uri="{FF2B5EF4-FFF2-40B4-BE49-F238E27FC236}">
                <a16:creationId xmlns:a16="http://schemas.microsoft.com/office/drawing/2014/main" id="{D3A62226-9C2B-61D3-9BF3-1FB833B18047}"/>
              </a:ext>
            </a:extLst>
          </p:cNvPr>
          <p:cNvSpPr txBox="1">
            <a:spLocks/>
          </p:cNvSpPr>
          <p:nvPr/>
        </p:nvSpPr>
        <p:spPr>
          <a:xfrm>
            <a:off x="439432" y="522539"/>
            <a:ext cx="8229783"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Safety Moment – </a:t>
            </a:r>
            <a:r>
              <a:rPr lang="en-US" sz="1800" i="1" dirty="0">
                <a:solidFill>
                  <a:schemeClr val="tx2"/>
                </a:solidFill>
                <a:latin typeface="Arial" panose="020B0604020202020204"/>
              </a:rPr>
              <a:t>Jill Helms</a:t>
            </a:r>
            <a:endParaRPr kumimoji="0" lang="en-US" sz="1800" b="0" i="1" u="none" strike="noStrike" kern="1200" cap="none" spc="0" normalizeH="0" baseline="0" noProof="0" dirty="0">
              <a:ln>
                <a:noFill/>
              </a:ln>
              <a:solidFill>
                <a:schemeClr val="tx2"/>
              </a:solidFill>
              <a:effectLst/>
              <a:uLnTx/>
              <a:uFillTx/>
              <a:latin typeface="Arial" panose="020B0604020202020204"/>
              <a:ea typeface="+mn-ea"/>
              <a:cs typeface="+mn-cs"/>
            </a:endParaRPr>
          </a:p>
          <a:p>
            <a:pPr marR="0" lvl="0">
              <a:lnSpc>
                <a:spcPct val="150000"/>
              </a:lnSpc>
              <a:spcBef>
                <a:spcPts val="0"/>
              </a:spcBef>
              <a:spcAft>
                <a:spcPts val="0"/>
              </a:spcAft>
              <a:buSzPts val="1000"/>
              <a:tabLst>
                <a:tab pos="4572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Q2 Collections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Brad Hamman</a:t>
            </a:r>
          </a:p>
          <a:p>
            <a:pPr marR="0" lvl="0">
              <a:lnSpc>
                <a:spcPct val="150000"/>
              </a:lnSpc>
              <a:spcBef>
                <a:spcPts val="0"/>
              </a:spcBef>
              <a:spcAft>
                <a:spcPts val="0"/>
              </a:spcAft>
              <a:buSzPts val="1000"/>
              <a:tabLst>
                <a:tab pos="4572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E=Vision, New Enhancement Features &amp; Demo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Susan Chapman</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Q&amp;</a:t>
            </a:r>
            <a:r>
              <a:rPr lang="en-US" sz="1800" dirty="0">
                <a:solidFill>
                  <a:schemeClr val="tx2"/>
                </a:solidFill>
                <a:latin typeface="Arial" panose="020B0604020202020204"/>
              </a:rPr>
              <a:t>A</a:t>
            </a:r>
            <a:endPar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
        <p:nvSpPr>
          <p:cNvPr id="3" name="Footer Placeholder 2">
            <a:extLst>
              <a:ext uri="{FF2B5EF4-FFF2-40B4-BE49-F238E27FC236}">
                <a16:creationId xmlns:a16="http://schemas.microsoft.com/office/drawing/2014/main" id="{89D45B5F-2051-53A9-9399-780C551F34F1}"/>
              </a:ext>
            </a:extLst>
          </p:cNvPr>
          <p:cNvSpPr>
            <a:spLocks noGrp="1"/>
          </p:cNvSpPr>
          <p:nvPr>
            <p:ph type="ftr" sz="quarter" idx="67"/>
          </p:nvPr>
        </p:nvSpPr>
        <p:spPr/>
        <p:txBody>
          <a:bodyPr/>
          <a:lstStyle/>
          <a:p>
            <a:r>
              <a:rPr lang="en-US"/>
              <a:t>Unit Controller Call Series © Sodexo January 2024. All rights Reserved</a:t>
            </a:r>
            <a:endParaRPr lang="fr-FR" dirty="0"/>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1A72C2-A171-4EE2-9963-469F22156CC9}"/>
              </a:ext>
            </a:extLst>
          </p:cNvPr>
          <p:cNvSpPr txBox="1">
            <a:spLocks/>
          </p:cNvSpPr>
          <p:nvPr/>
        </p:nvSpPr>
        <p:spPr>
          <a:xfrm>
            <a:off x="8684814" y="1615377"/>
            <a:ext cx="3193508" cy="4742561"/>
          </a:xfrm>
          <a:prstGeom prst="rect">
            <a:avLst/>
          </a:prstGeom>
          <a:noFill/>
        </p:spPr>
        <p:txBody>
          <a:bodyPr vert="horz" wrap="square" lIns="154800" tIns="126000" rIns="154800" bIns="154800" rtlCol="0">
            <a:noAutofit/>
          </a:bodyPr>
          <a:lst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Full Fiscal Year View</a:t>
            </a:r>
          </a:p>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Analyze Financial Variances to Actual or Forecast</a:t>
            </a:r>
          </a:p>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Fiscal Year Scenario Report for side-by-side period review</a:t>
            </a:r>
          </a:p>
          <a:p>
            <a:pPr marL="285750" marR="0" lvl="0" indent="-285750" algn="l" defTabSz="914377" rtl="0" eaLnBrk="1" fontAlgn="auto" latinLnBrk="0" hangingPunct="1">
              <a:lnSpc>
                <a:spcPct val="130000"/>
              </a:lnSpc>
              <a:spcBef>
                <a:spcPts val="0"/>
              </a:spcBef>
              <a:spcAft>
                <a:spcPts val="0"/>
              </a:spcAft>
              <a:buClrTx/>
              <a:buSzTx/>
              <a:buFont typeface="Wingdings" panose="05000000000000000000" pitchFamily="2" charset="2"/>
              <a:buChar char="§"/>
              <a:tabLst/>
              <a:defRPr/>
            </a:pPr>
            <a:endPar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Interactive Features</a:t>
            </a:r>
          </a:p>
          <a:p>
            <a:pPr marL="180000" marR="0" lvl="1" indent="-180000" algn="l" defTabSz="914377" rtl="0" eaLnBrk="1" fontAlgn="auto" latinLnBrk="0" hangingPunct="1">
              <a:lnSpc>
                <a:spcPct val="130000"/>
              </a:lnSpc>
              <a:spcBef>
                <a:spcPts val="0"/>
              </a:spcBef>
              <a:spcAft>
                <a:spcPts val="600"/>
              </a:spcAft>
              <a:buClr>
                <a:srgbClr val="EE0000"/>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Sparklines expand to display Fiscal Year Trendline Graph &amp; Data Table</a:t>
            </a:r>
          </a:p>
        </p:txBody>
      </p:sp>
      <p:sp>
        <p:nvSpPr>
          <p:cNvPr id="2" name="Title 1">
            <a:extLst>
              <a:ext uri="{FF2B5EF4-FFF2-40B4-BE49-F238E27FC236}">
                <a16:creationId xmlns:a16="http://schemas.microsoft.com/office/drawing/2014/main" id="{748705D3-7351-44D9-A9FA-1C2E8979008D}"/>
              </a:ext>
            </a:extLst>
          </p:cNvPr>
          <p:cNvSpPr>
            <a:spLocks noGrp="1"/>
          </p:cNvSpPr>
          <p:nvPr>
            <p:ph type="title"/>
          </p:nvPr>
        </p:nvSpPr>
        <p:spPr/>
        <p:txBody>
          <a:bodyPr/>
          <a:lstStyle/>
          <a:p>
            <a:r>
              <a:rPr lang="en-US" dirty="0"/>
              <a:t>P&amp;L Fiscal Year</a:t>
            </a:r>
          </a:p>
        </p:txBody>
      </p:sp>
      <p:sp>
        <p:nvSpPr>
          <p:cNvPr id="8" name="Content Placeholder 7">
            <a:extLst>
              <a:ext uri="{FF2B5EF4-FFF2-40B4-BE49-F238E27FC236}">
                <a16:creationId xmlns:a16="http://schemas.microsoft.com/office/drawing/2014/main" id="{42639552-F554-5765-AFBE-FB32CF609429}"/>
              </a:ext>
            </a:extLst>
          </p:cNvPr>
          <p:cNvSpPr>
            <a:spLocks noGrp="1"/>
          </p:cNvSpPr>
          <p:nvPr>
            <p:ph sz="quarter" idx="13"/>
          </p:nvPr>
        </p:nvSpPr>
        <p:spPr/>
        <p:txBody>
          <a:bodyPr/>
          <a:lstStyle/>
          <a:p>
            <a:endParaRPr lang="en-US"/>
          </a:p>
        </p:txBody>
      </p:sp>
      <p:pic>
        <p:nvPicPr>
          <p:cNvPr id="12" name="Picture 11">
            <a:extLst>
              <a:ext uri="{FF2B5EF4-FFF2-40B4-BE49-F238E27FC236}">
                <a16:creationId xmlns:a16="http://schemas.microsoft.com/office/drawing/2014/main" id="{7685453C-8F5A-4790-55E7-18D0D126A416}"/>
              </a:ext>
            </a:extLst>
          </p:cNvPr>
          <p:cNvPicPr>
            <a:picLocks noChangeAspect="1"/>
          </p:cNvPicPr>
          <p:nvPr/>
        </p:nvPicPr>
        <p:blipFill>
          <a:blip r:embed="rId2"/>
          <a:stretch>
            <a:fillRect/>
          </a:stretch>
        </p:blipFill>
        <p:spPr>
          <a:xfrm>
            <a:off x="439432" y="1029528"/>
            <a:ext cx="8040850" cy="5328410"/>
          </a:xfrm>
          <a:prstGeom prst="rect">
            <a:avLst/>
          </a:prstGeom>
        </p:spPr>
      </p:pic>
      <p:sp>
        <p:nvSpPr>
          <p:cNvPr id="3" name="Footer Placeholder 2">
            <a:extLst>
              <a:ext uri="{FF2B5EF4-FFF2-40B4-BE49-F238E27FC236}">
                <a16:creationId xmlns:a16="http://schemas.microsoft.com/office/drawing/2014/main" id="{F9D4C690-F1A2-5714-3988-22F364203756}"/>
              </a:ext>
            </a:extLst>
          </p:cNvPr>
          <p:cNvSpPr>
            <a:spLocks noGrp="1"/>
          </p:cNvSpPr>
          <p:nvPr>
            <p:ph type="ftr" sz="quarter" idx="15"/>
          </p:nvPr>
        </p:nvSpPr>
        <p:spPr/>
        <p:txBody>
          <a:bodyPr/>
          <a:lstStyle/>
          <a:p>
            <a:r>
              <a:rPr lang="en-US" noProof="0"/>
              <a:t>Unit Controller Call Series © Sodexo January 2024. All rights Reserved</a:t>
            </a:r>
            <a:endParaRPr lang="en-US" noProof="0" dirty="0"/>
          </a:p>
        </p:txBody>
      </p:sp>
    </p:spTree>
    <p:extLst>
      <p:ext uri="{BB962C8B-B14F-4D97-AF65-F5344CB8AC3E}">
        <p14:creationId xmlns:p14="http://schemas.microsoft.com/office/powerpoint/2010/main" val="293386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Lst>
          </p:cNvPr>
          <p:cNvSpPr>
            <a:spLocks noGrp="1"/>
          </p:cNvSpPr>
          <p:nvPr>
            <p:ph type="pic" sz="quarter" idx="64"/>
          </p:nvPr>
        </p:nvSpPr>
        <p:spPr/>
        <p:txBody>
          <a:bodyPr/>
          <a:lstStyle/>
          <a:p>
            <a:endParaRPr lang="en-US"/>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42913" y="522514"/>
            <a:ext cx="4979987" cy="4792694"/>
          </a:xfrm>
        </p:spPr>
        <p:txBody>
          <a:bodyPr/>
          <a:lstStyle/>
          <a:p>
            <a:r>
              <a:rPr lang="fr-FR" dirty="0"/>
              <a:t>03</a:t>
            </a:r>
          </a:p>
          <a:p>
            <a:pPr lvl="1"/>
            <a:r>
              <a:rPr lang="fr-FR" dirty="0" err="1"/>
              <a:t>Resources</a:t>
            </a:r>
            <a:endParaRPr lang="fr-FR" dirty="0"/>
          </a:p>
          <a:p>
            <a:pPr lvl="2"/>
            <a:r>
              <a:rPr lang="en-US" dirty="0"/>
              <a:t>Sodexo Net MR&amp;A</a:t>
            </a:r>
          </a:p>
          <a:p>
            <a:pPr lvl="2"/>
            <a:r>
              <a:rPr lang="en-US" dirty="0"/>
              <a:t>On Screen Help</a:t>
            </a:r>
          </a:p>
          <a:p>
            <a:pPr lvl="2"/>
            <a:r>
              <a:rPr lang="en-US" dirty="0"/>
              <a:t>Reporting Email Box</a:t>
            </a:r>
            <a:endParaRPr lang="fr-FR" dirty="0"/>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p:txBody>
          <a:bodyPr/>
          <a:lstStyle/>
          <a:p>
            <a:endParaRPr lang="fr-FR"/>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p:txBody>
          <a:bodyPr/>
          <a:lstStyle/>
          <a:p>
            <a:endParaRPr lang="fr-FR"/>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p:txBody>
          <a:bodyPr/>
          <a:lstStyle/>
          <a:p>
            <a:endParaRPr lang="fr-FR"/>
          </a:p>
        </p:txBody>
      </p:sp>
      <p:sp>
        <p:nvSpPr>
          <p:cNvPr id="3" name="Footer Placeholder 2">
            <a:extLst>
              <a:ext uri="{FF2B5EF4-FFF2-40B4-BE49-F238E27FC236}">
                <a16:creationId xmlns:a16="http://schemas.microsoft.com/office/drawing/2014/main" id="{0112F160-E1AA-F19E-666D-095D7341FFD5}"/>
              </a:ext>
            </a:extLst>
          </p:cNvPr>
          <p:cNvSpPr>
            <a:spLocks noGrp="1"/>
          </p:cNvSpPr>
          <p:nvPr>
            <p:ph type="ftr" sz="quarter" idx="67"/>
          </p:nvPr>
        </p:nvSpPr>
        <p:spPr/>
        <p:txBody>
          <a:bodyPr/>
          <a:lstStyle/>
          <a:p>
            <a:r>
              <a:rPr lang="en-US"/>
              <a:t>Unit Controller Call Series © Sodexo January 2024. All rights Reserved</a:t>
            </a:r>
            <a:endParaRPr lang="fr-FR" dirty="0"/>
          </a:p>
        </p:txBody>
      </p:sp>
    </p:spTree>
    <p:extLst>
      <p:ext uri="{BB962C8B-B14F-4D97-AF65-F5344CB8AC3E}">
        <p14:creationId xmlns:p14="http://schemas.microsoft.com/office/powerpoint/2010/main" val="13065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BBCD96-3803-43C4-87C5-1EA60820F641}"/>
              </a:ext>
            </a:extLst>
          </p:cNvPr>
          <p:cNvPicPr>
            <a:picLocks noChangeAspect="1"/>
          </p:cNvPicPr>
          <p:nvPr/>
        </p:nvPicPr>
        <p:blipFill>
          <a:blip r:embed="rId2"/>
          <a:srcRect/>
          <a:stretch/>
        </p:blipFill>
        <p:spPr>
          <a:xfrm>
            <a:off x="832707" y="1539549"/>
            <a:ext cx="2048405" cy="4794140"/>
          </a:xfrm>
          <a:prstGeom prst="rect">
            <a:avLst/>
          </a:prstGeom>
        </p:spPr>
      </p:pic>
      <p:sp>
        <p:nvSpPr>
          <p:cNvPr id="2" name="Content Placeholder 1">
            <a:extLst>
              <a:ext uri="{FF2B5EF4-FFF2-40B4-BE49-F238E27FC236}">
                <a16:creationId xmlns:a16="http://schemas.microsoft.com/office/drawing/2014/main" id="{17FD4886-C102-4EA8-8B0C-91F480E1BF2F}"/>
              </a:ext>
            </a:extLst>
          </p:cNvPr>
          <p:cNvSpPr>
            <a:spLocks noGrp="1"/>
          </p:cNvSpPr>
          <p:nvPr>
            <p:ph sz="quarter" idx="11"/>
          </p:nvPr>
        </p:nvSpPr>
        <p:spPr/>
        <p:txBody>
          <a:bodyPr>
            <a:normAutofit fontScale="70000" lnSpcReduction="20000"/>
          </a:bodyPr>
          <a:lstStyle/>
          <a:p>
            <a:r>
              <a:rPr lang="en-US" i="0" dirty="0">
                <a:solidFill>
                  <a:schemeClr val="tx1"/>
                </a:solidFill>
              </a:rPr>
              <a:t>Access Resources from MR&amp;A Page on Sodexo Net.</a:t>
            </a:r>
          </a:p>
          <a:p>
            <a:pPr marL="457189" indent="-457189">
              <a:buFont typeface="Wingdings" panose="05000000000000000000" pitchFamily="2" charset="2"/>
              <a:buChar char="§"/>
            </a:pPr>
            <a:r>
              <a:rPr lang="en-US" i="0" dirty="0">
                <a:solidFill>
                  <a:schemeClr val="tx1"/>
                </a:solidFill>
              </a:rPr>
              <a:t>Learning Center</a:t>
            </a:r>
          </a:p>
          <a:p>
            <a:pPr marL="941894" lvl="1" indent="-457189">
              <a:buFont typeface="Wingdings" panose="05000000000000000000" pitchFamily="2" charset="2"/>
              <a:buChar char="§"/>
            </a:pPr>
            <a:r>
              <a:rPr lang="en-US" b="0" dirty="0">
                <a:solidFill>
                  <a:schemeClr val="tx1"/>
                </a:solidFill>
              </a:rPr>
              <a:t>View Micro Trainings</a:t>
            </a:r>
          </a:p>
          <a:p>
            <a:pPr marL="941894" lvl="1" indent="-457189">
              <a:buFont typeface="Wingdings" panose="05000000000000000000" pitchFamily="2" charset="2"/>
              <a:buChar char="§"/>
            </a:pPr>
            <a:r>
              <a:rPr lang="en-US" b="0" dirty="0">
                <a:solidFill>
                  <a:schemeClr val="tx1"/>
                </a:solidFill>
              </a:rPr>
              <a:t>Access Support Guides</a:t>
            </a:r>
          </a:p>
          <a:p>
            <a:pPr marL="457189" indent="-457189">
              <a:buFont typeface="Wingdings" panose="05000000000000000000" pitchFamily="2" charset="2"/>
              <a:buChar char="§"/>
            </a:pPr>
            <a:r>
              <a:rPr lang="en-US" i="0" dirty="0">
                <a:solidFill>
                  <a:schemeClr val="tx1"/>
                </a:solidFill>
              </a:rPr>
              <a:t>Enterprise Analysis</a:t>
            </a:r>
          </a:p>
          <a:p>
            <a:pPr marL="941894" lvl="1" indent="-457189">
              <a:buFont typeface="Wingdings" panose="05000000000000000000" pitchFamily="2" charset="2"/>
              <a:buChar char="§"/>
            </a:pPr>
            <a:r>
              <a:rPr lang="en-US" b="0" dirty="0">
                <a:solidFill>
                  <a:schemeClr val="tx1"/>
                </a:solidFill>
              </a:rPr>
              <a:t>Support Guides</a:t>
            </a:r>
          </a:p>
          <a:p>
            <a:endParaRPr lang="en-US" i="0" dirty="0">
              <a:solidFill>
                <a:schemeClr val="tx1"/>
              </a:solidFill>
            </a:endParaRPr>
          </a:p>
          <a:p>
            <a:r>
              <a:rPr lang="en-US" i="0" dirty="0">
                <a:solidFill>
                  <a:schemeClr val="tx1"/>
                </a:solidFill>
              </a:rPr>
              <a:t>On Screen Assistance</a:t>
            </a:r>
          </a:p>
          <a:p>
            <a:pPr marL="457189" indent="-457189">
              <a:buFont typeface="Wingdings" panose="05000000000000000000" pitchFamily="2" charset="2"/>
              <a:buChar char="§"/>
            </a:pPr>
            <a:r>
              <a:rPr lang="en-US" i="0" dirty="0">
                <a:solidFill>
                  <a:schemeClr val="tx1"/>
                </a:solidFill>
              </a:rPr>
              <a:t>Click on ? Icons to view instructions, quick tips &amp; calculation information</a:t>
            </a:r>
          </a:p>
          <a:p>
            <a:pPr marL="457189" indent="-457189">
              <a:buFont typeface="Wingdings" panose="05000000000000000000" pitchFamily="2" charset="2"/>
              <a:buChar char="§"/>
            </a:pPr>
            <a:r>
              <a:rPr lang="en-US" i="0" dirty="0">
                <a:solidFill>
                  <a:schemeClr val="tx1"/>
                </a:solidFill>
              </a:rPr>
              <a:t>Open E=Assist tab to view Micro learning videos or support materials</a:t>
            </a:r>
          </a:p>
        </p:txBody>
      </p:sp>
      <p:sp>
        <p:nvSpPr>
          <p:cNvPr id="6" name="Title 5">
            <a:extLst>
              <a:ext uri="{FF2B5EF4-FFF2-40B4-BE49-F238E27FC236}">
                <a16:creationId xmlns:a16="http://schemas.microsoft.com/office/drawing/2014/main" id="{29FA240F-00D0-4DF5-9E97-D36549826D12}"/>
              </a:ext>
            </a:extLst>
          </p:cNvPr>
          <p:cNvSpPr>
            <a:spLocks noGrp="1"/>
          </p:cNvSpPr>
          <p:nvPr>
            <p:ph type="title"/>
          </p:nvPr>
        </p:nvSpPr>
        <p:spPr/>
        <p:txBody>
          <a:bodyPr/>
          <a:lstStyle/>
          <a:p>
            <a:r>
              <a:rPr lang="en-US" dirty="0"/>
              <a:t>Resources</a:t>
            </a:r>
          </a:p>
        </p:txBody>
      </p:sp>
      <p:pic>
        <p:nvPicPr>
          <p:cNvPr id="9" name="Picture 8">
            <a:extLst>
              <a:ext uri="{FF2B5EF4-FFF2-40B4-BE49-F238E27FC236}">
                <a16:creationId xmlns:a16="http://schemas.microsoft.com/office/drawing/2014/main" id="{0EE9FF81-669A-4F67-B4A6-6F37380CFB39}"/>
              </a:ext>
            </a:extLst>
          </p:cNvPr>
          <p:cNvPicPr>
            <a:picLocks noChangeAspect="1"/>
          </p:cNvPicPr>
          <p:nvPr/>
        </p:nvPicPr>
        <p:blipFill>
          <a:blip r:embed="rId3"/>
          <a:stretch>
            <a:fillRect/>
          </a:stretch>
        </p:blipFill>
        <p:spPr>
          <a:xfrm>
            <a:off x="3413626" y="1625600"/>
            <a:ext cx="2221596" cy="2248755"/>
          </a:xfrm>
          <a:prstGeom prst="rect">
            <a:avLst/>
          </a:prstGeom>
        </p:spPr>
      </p:pic>
      <p:pic>
        <p:nvPicPr>
          <p:cNvPr id="16" name="Picture Placeholder 13">
            <a:extLst>
              <a:ext uri="{FF2B5EF4-FFF2-40B4-BE49-F238E27FC236}">
                <a16:creationId xmlns:a16="http://schemas.microsoft.com/office/drawing/2014/main" id="{1CF7368D-5BA1-4AE8-9AE0-7658D0AF2630}"/>
              </a:ext>
            </a:extLst>
          </p:cNvPr>
          <p:cNvPicPr>
            <a:picLocks noGrp="1" noChangeAspect="1"/>
          </p:cNvPicPr>
          <p:nvPr>
            <p:ph type="pic" sz="quarter" idx="17"/>
          </p:nvPr>
        </p:nvPicPr>
        <p:blipFill>
          <a:blip r:embed="rId4"/>
          <a:srcRect l="5646" r="5646"/>
          <a:stretch>
            <a:fillRect/>
          </a:stretch>
        </p:blipFill>
        <p:spPr>
          <a:xfrm>
            <a:off x="3335867" y="4127501"/>
            <a:ext cx="2438400" cy="2214033"/>
          </a:xfrm>
          <a:prstGeom prst="rect">
            <a:avLst/>
          </a:prstGeom>
        </p:spPr>
      </p:pic>
      <p:sp>
        <p:nvSpPr>
          <p:cNvPr id="18" name="Picture Placeholder 17">
            <a:extLst>
              <a:ext uri="{FF2B5EF4-FFF2-40B4-BE49-F238E27FC236}">
                <a16:creationId xmlns:a16="http://schemas.microsoft.com/office/drawing/2014/main" id="{882FA9AB-EF64-45E3-956A-FF474313B81B}"/>
              </a:ext>
            </a:extLst>
          </p:cNvPr>
          <p:cNvSpPr>
            <a:spLocks noGrp="1"/>
          </p:cNvSpPr>
          <p:nvPr>
            <p:ph type="pic" sz="quarter" idx="18"/>
          </p:nvPr>
        </p:nvSpPr>
        <p:spPr/>
        <p:txBody>
          <a:bodyPr/>
          <a:lstStyle/>
          <a:p>
            <a:endParaRPr lang="en-US"/>
          </a:p>
        </p:txBody>
      </p:sp>
      <p:sp>
        <p:nvSpPr>
          <p:cNvPr id="19" name="Rectangle 18">
            <a:extLst>
              <a:ext uri="{FF2B5EF4-FFF2-40B4-BE49-F238E27FC236}">
                <a16:creationId xmlns:a16="http://schemas.microsoft.com/office/drawing/2014/main" id="{6828E5A1-C843-4BC0-8D3E-2B0804BD13A7}"/>
              </a:ext>
            </a:extLst>
          </p:cNvPr>
          <p:cNvSpPr/>
          <p:nvPr/>
        </p:nvSpPr>
        <p:spPr>
          <a:xfrm>
            <a:off x="3335867" y="1625600"/>
            <a:ext cx="2438400" cy="2248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Technical Assistance: 888-667-9111 and follow the prompts for E=Vision</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Functional Assistance: </a:t>
            </a:r>
            <a:r>
              <a:rPr kumimoji="0" lang="en-US" sz="1250" b="0" i="0" u="sng" strike="noStrike" kern="1200" cap="none" spc="0" normalizeH="0" baseline="0" noProof="0" dirty="0">
                <a:ln>
                  <a:noFill/>
                </a:ln>
                <a:solidFill>
                  <a:prstClr val="white"/>
                </a:solidFill>
                <a:effectLst/>
                <a:uLnTx/>
                <a:uFillTx/>
                <a:latin typeface="Arial" panose="020B0604020202020204"/>
                <a:ea typeface="+mn-ea"/>
                <a:cs typeface="+mn-cs"/>
              </a:rPr>
              <a:t>ReportingAndAnalysis.Noram@Sodexo.com</a:t>
            </a:r>
          </a:p>
        </p:txBody>
      </p:sp>
      <p:sp>
        <p:nvSpPr>
          <p:cNvPr id="3" name="Footer Placeholder 2">
            <a:extLst>
              <a:ext uri="{FF2B5EF4-FFF2-40B4-BE49-F238E27FC236}">
                <a16:creationId xmlns:a16="http://schemas.microsoft.com/office/drawing/2014/main" id="{EB268AC2-0361-5379-EF35-DEEE5DA7D2A7}"/>
              </a:ext>
            </a:extLst>
          </p:cNvPr>
          <p:cNvSpPr>
            <a:spLocks noGrp="1"/>
          </p:cNvSpPr>
          <p:nvPr>
            <p:ph type="ftr" sz="quarter" idx="19"/>
          </p:nvPr>
        </p:nvSpPr>
        <p:spPr/>
        <p:txBody>
          <a:bodyPr/>
          <a:lstStyle/>
          <a:p>
            <a:r>
              <a:rPr lang="en-US" noProof="0"/>
              <a:t>Unit Controller Call Series © Sodexo January 2024. All rights Reserved</a:t>
            </a:r>
            <a:endParaRPr lang="en-US" noProof="0" dirty="0"/>
          </a:p>
        </p:txBody>
      </p:sp>
    </p:spTree>
    <p:extLst>
      <p:ext uri="{BB962C8B-B14F-4D97-AF65-F5344CB8AC3E}">
        <p14:creationId xmlns:p14="http://schemas.microsoft.com/office/powerpoint/2010/main" val="192331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5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39432" y="522564"/>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lang="en-US" sz="2400" dirty="0">
                <a:solidFill>
                  <a:schemeClr val="tx2"/>
                </a:solidFill>
                <a:latin typeface="Arial"/>
                <a:ea typeface="+mj-ea"/>
                <a:cs typeface="+mj-cs"/>
              </a:rPr>
              <a:t>Extreme Winter Weather</a:t>
            </a:r>
            <a:br>
              <a:rPr kumimoji="0" lang="en-US" sz="2400" i="0" u="none" strike="noStrike" kern="0" cap="none" spc="0" normalizeH="0" baseline="0" noProof="0" dirty="0">
                <a:ln>
                  <a:noFill/>
                </a:ln>
                <a:solidFill>
                  <a:schemeClr val="tx2"/>
                </a:solidFill>
                <a:effectLst/>
                <a:uLnTx/>
                <a:uFillTx/>
                <a:latin typeface="Arial"/>
                <a:ea typeface="+mj-ea"/>
                <a:cs typeface="+mj-cs"/>
              </a:rPr>
            </a:br>
            <a:endParaRPr kumimoji="0" lang="en-US" sz="2400"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pic>
        <p:nvPicPr>
          <p:cNvPr id="2" name="Picture 1">
            <a:extLst>
              <a:ext uri="{FF2B5EF4-FFF2-40B4-BE49-F238E27FC236}">
                <a16:creationId xmlns:a16="http://schemas.microsoft.com/office/drawing/2014/main" id="{E51A91A8-DFC3-67C0-51A0-1B98A3DDA88E}"/>
              </a:ext>
            </a:extLst>
          </p:cNvPr>
          <p:cNvPicPr>
            <a:picLocks noChangeAspect="1"/>
          </p:cNvPicPr>
          <p:nvPr/>
        </p:nvPicPr>
        <p:blipFill>
          <a:blip r:embed="rId3"/>
          <a:stretch>
            <a:fillRect/>
          </a:stretch>
        </p:blipFill>
        <p:spPr>
          <a:xfrm>
            <a:off x="6678683" y="4052137"/>
            <a:ext cx="1725318" cy="1731414"/>
          </a:xfrm>
          <a:prstGeom prst="rect">
            <a:avLst/>
          </a:prstGeom>
        </p:spPr>
      </p:pic>
      <p:sp>
        <p:nvSpPr>
          <p:cNvPr id="3" name="Footer Placeholder 2">
            <a:extLst>
              <a:ext uri="{FF2B5EF4-FFF2-40B4-BE49-F238E27FC236}">
                <a16:creationId xmlns:a16="http://schemas.microsoft.com/office/drawing/2014/main" id="{3C4CEAF8-A01E-FBFF-E1D0-4FD19219EFFD}"/>
              </a:ext>
            </a:extLst>
          </p:cNvPr>
          <p:cNvSpPr>
            <a:spLocks noGrp="1"/>
          </p:cNvSpPr>
          <p:nvPr>
            <p:ph type="ftr" sz="quarter" idx="67"/>
          </p:nvPr>
        </p:nvSpPr>
        <p:spPr/>
        <p:txBody>
          <a:bodyPr/>
          <a:lstStyle/>
          <a:p>
            <a:r>
              <a:rPr lang="en-US"/>
              <a:t>Unit Controller Call Series © Sodexo January 2024. All rights Reserved</a:t>
            </a:r>
            <a:endParaRPr lang="fr-FR" dirty="0"/>
          </a:p>
        </p:txBody>
      </p:sp>
    </p:spTree>
    <p:extLst>
      <p:ext uri="{BB962C8B-B14F-4D97-AF65-F5344CB8AC3E}">
        <p14:creationId xmlns:p14="http://schemas.microsoft.com/office/powerpoint/2010/main" val="24855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8C19-1752-4EBD-A11D-35FB5D8D5239}"/>
              </a:ext>
            </a:extLst>
          </p:cNvPr>
          <p:cNvSpPr>
            <a:spLocks noGrp="1"/>
          </p:cNvSpPr>
          <p:nvPr>
            <p:ph type="title"/>
          </p:nvPr>
        </p:nvSpPr>
        <p:spPr>
          <a:xfrm>
            <a:off x="427568" y="310329"/>
            <a:ext cx="10941049" cy="542400"/>
          </a:xfrm>
        </p:spPr>
        <p:txBody>
          <a:bodyPr vert="horz" lIns="0" tIns="0" rIns="0" bIns="0" rtlCol="0" anchor="t">
            <a:noAutofit/>
          </a:bodyPr>
          <a:lstStyle/>
          <a:p>
            <a:r>
              <a:rPr lang="en-US" sz="3600" dirty="0">
                <a:solidFill>
                  <a:srgbClr val="002060"/>
                </a:solidFill>
                <a:latin typeface="Sansa Pro Bd" panose="02000000000000000000" pitchFamily="50" charset="0"/>
              </a:rPr>
              <a:t>Safety Moment: Extreme Winter Weather</a:t>
            </a:r>
          </a:p>
        </p:txBody>
      </p:sp>
      <p:sp>
        <p:nvSpPr>
          <p:cNvPr id="3" name="Rectangle 2">
            <a:extLst>
              <a:ext uri="{FF2B5EF4-FFF2-40B4-BE49-F238E27FC236}">
                <a16:creationId xmlns:a16="http://schemas.microsoft.com/office/drawing/2014/main" id="{9476B73F-5697-4EC0-8A15-73D9D90D4B78}"/>
              </a:ext>
            </a:extLst>
          </p:cNvPr>
          <p:cNvSpPr/>
          <p:nvPr/>
        </p:nvSpPr>
        <p:spPr>
          <a:xfrm>
            <a:off x="349019" y="1628386"/>
            <a:ext cx="1149396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Sansa Pro Bd" panose="02000000000000000000" pitchFamily="50" charset="0"/>
                <a:ea typeface="+mn-ea"/>
                <a:cs typeface="+mn-cs"/>
              </a:rPr>
              <a:t>When cold temperatures can’t be avoided, follow these tips:</a:t>
            </a:r>
            <a:endParaRPr kumimoji="0" lang="en-US" sz="2000" b="0" i="0" u="none" strike="noStrike" kern="1200" cap="none" spc="0" normalizeH="0" baseline="0" noProof="0" dirty="0">
              <a:ln>
                <a:noFill/>
              </a:ln>
              <a:solidFill>
                <a:srgbClr val="002060"/>
              </a:solidFill>
              <a:effectLst/>
              <a:uLnTx/>
              <a:uFillTx/>
              <a:latin typeface="Sansa Pro Bd" panose="02000000000000000000" pitchFamily="50" charset="0"/>
              <a:ea typeface="+mn-ea"/>
              <a:cs typeface="+mn-cs"/>
            </a:endParaRPr>
          </a:p>
        </p:txBody>
      </p:sp>
      <p:sp>
        <p:nvSpPr>
          <p:cNvPr id="4" name="Rectangle 3">
            <a:extLst>
              <a:ext uri="{FF2B5EF4-FFF2-40B4-BE49-F238E27FC236}">
                <a16:creationId xmlns:a16="http://schemas.microsoft.com/office/drawing/2014/main" id="{C6B828AB-5C8D-4077-80EC-A8C4CF659558}"/>
              </a:ext>
            </a:extLst>
          </p:cNvPr>
          <p:cNvSpPr/>
          <p:nvPr/>
        </p:nvSpPr>
        <p:spPr>
          <a:xfrm>
            <a:off x="2018912" y="2215155"/>
            <a:ext cx="9857656" cy="2226635"/>
          </a:xfrm>
          <a:prstGeom prst="rect">
            <a:avLst/>
          </a:prstGeom>
        </p:spPr>
        <p:txBody>
          <a:bodyPr wrap="square">
            <a:spAutoFit/>
          </a:bodyPr>
          <a:lstStyle/>
          <a:p>
            <a:pPr marL="304792" marR="0" lvl="1" indent="-304792"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Carry cold weather gear such as extra socks, gloves, hats, jacket, blankets, a change of clothes and a thermos of hot liquid</a:t>
            </a:r>
          </a:p>
          <a:p>
            <a:pPr marL="304792" marR="0" lvl="1" indent="-304792"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Include a thermometer and chemical hot packs in your first aid kit</a:t>
            </a:r>
          </a:p>
          <a:p>
            <a:pPr marL="304792" marR="0" lvl="0" indent="-304792"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Take breaks from the cold by going inside on a regular basis</a:t>
            </a:r>
          </a:p>
          <a:p>
            <a:pPr marL="304792" marR="0" lvl="0" indent="-304792"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Drink water or warm beverages (non-alcoholic) to prevent dehydration</a:t>
            </a:r>
          </a:p>
          <a:p>
            <a:pPr marL="304792" marR="0" lvl="1" indent="-304792"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Monitor your physical condition and that of your coworkers</a:t>
            </a:r>
          </a:p>
        </p:txBody>
      </p:sp>
      <p:sp>
        <p:nvSpPr>
          <p:cNvPr id="8" name="TextBox 7">
            <a:extLst>
              <a:ext uri="{FF2B5EF4-FFF2-40B4-BE49-F238E27FC236}">
                <a16:creationId xmlns:a16="http://schemas.microsoft.com/office/drawing/2014/main" id="{04D01679-0BA0-FBFC-3B38-4BBF30F29721}"/>
              </a:ext>
            </a:extLst>
          </p:cNvPr>
          <p:cNvSpPr txBox="1"/>
          <p:nvPr/>
        </p:nvSpPr>
        <p:spPr>
          <a:xfrm>
            <a:off x="427568" y="852729"/>
            <a:ext cx="1133686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In some areas of the country, temperatures can drop dramatically in a very short time. Preparation for cold weather is as important as protection from cold weather. </a:t>
            </a:r>
          </a:p>
        </p:txBody>
      </p:sp>
      <p:sp>
        <p:nvSpPr>
          <p:cNvPr id="10" name="TextBox 9">
            <a:extLst>
              <a:ext uri="{FF2B5EF4-FFF2-40B4-BE49-F238E27FC236}">
                <a16:creationId xmlns:a16="http://schemas.microsoft.com/office/drawing/2014/main" id="{7FF67433-4072-2999-0BD0-CA8F1625C95D}"/>
              </a:ext>
            </a:extLst>
          </p:cNvPr>
          <p:cNvSpPr txBox="1"/>
          <p:nvPr/>
        </p:nvSpPr>
        <p:spPr>
          <a:xfrm>
            <a:off x="349019" y="4651930"/>
            <a:ext cx="1160609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Sansa Pro Bd" panose="02000000000000000000" pitchFamily="50" charset="0"/>
                <a:ea typeface="+mn-ea"/>
                <a:cs typeface="+mn-cs"/>
              </a:rPr>
              <a:t>Keep driveway and walkway clear of snow and ice to help prevent falls.</a:t>
            </a:r>
          </a:p>
        </p:txBody>
      </p:sp>
      <p:sp>
        <p:nvSpPr>
          <p:cNvPr id="12" name="Rectangle 11">
            <a:extLst>
              <a:ext uri="{FF2B5EF4-FFF2-40B4-BE49-F238E27FC236}">
                <a16:creationId xmlns:a16="http://schemas.microsoft.com/office/drawing/2014/main" id="{60E10E8A-BBB3-DA41-67CB-03BED67C0CCB}"/>
              </a:ext>
            </a:extLst>
          </p:cNvPr>
          <p:cNvSpPr/>
          <p:nvPr/>
        </p:nvSpPr>
        <p:spPr>
          <a:xfrm>
            <a:off x="270470" y="5091627"/>
            <a:ext cx="9919659" cy="1159485"/>
          </a:xfrm>
          <a:prstGeom prst="rect">
            <a:avLst/>
          </a:prstGeom>
        </p:spPr>
        <p:txBody>
          <a:bodyPr wrap="square">
            <a:spAutoFit/>
          </a:bodyPr>
          <a:lstStyle/>
          <a:p>
            <a:pPr marL="304792" marR="0" lvl="1" indent="-304792"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Don’t shovel if you are more prone to injury </a:t>
            </a:r>
          </a:p>
          <a:p>
            <a:pPr marL="304792" marR="0" lvl="1" indent="-304792"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Choose the right shovel</a:t>
            </a:r>
          </a:p>
          <a:p>
            <a:pPr marL="304792" marR="0" lvl="0" indent="-304792"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Use proper shoveling form</a:t>
            </a:r>
          </a:p>
        </p:txBody>
      </p:sp>
      <p:pic>
        <p:nvPicPr>
          <p:cNvPr id="13" name="Picture 12">
            <a:extLst>
              <a:ext uri="{FF2B5EF4-FFF2-40B4-BE49-F238E27FC236}">
                <a16:creationId xmlns:a16="http://schemas.microsoft.com/office/drawing/2014/main" id="{5505884C-9128-5FB6-C121-C306BD40A6AF}"/>
              </a:ext>
              <a:ext uri="{C183D7F6-B498-43B3-948B-1728B52AA6E4}">
                <adec:decorative xmlns:adec="http://schemas.microsoft.com/office/drawing/2017/decorative" val="1"/>
              </a:ext>
            </a:extLst>
          </p:cNvPr>
          <p:cNvPicPr>
            <a:picLocks noChangeAspect="1"/>
          </p:cNvPicPr>
          <p:nvPr/>
        </p:nvPicPr>
        <p:blipFill rotWithShape="1">
          <a:blip r:embed="rId3"/>
          <a:srcRect b="2000"/>
          <a:stretch/>
        </p:blipFill>
        <p:spPr>
          <a:xfrm>
            <a:off x="494915" y="2174757"/>
            <a:ext cx="1434249" cy="2226635"/>
          </a:xfrm>
          <a:prstGeom prst="rect">
            <a:avLst/>
          </a:prstGeom>
        </p:spPr>
      </p:pic>
      <p:sp>
        <p:nvSpPr>
          <p:cNvPr id="6" name="Footer Placeholder 5">
            <a:extLst>
              <a:ext uri="{FF2B5EF4-FFF2-40B4-BE49-F238E27FC236}">
                <a16:creationId xmlns:a16="http://schemas.microsoft.com/office/drawing/2014/main" id="{5F15D37D-8692-EEC5-ADA5-B021DC061981}"/>
              </a:ext>
            </a:extLst>
          </p:cNvPr>
          <p:cNvSpPr>
            <a:spLocks noGrp="1"/>
          </p:cNvSpPr>
          <p:nvPr>
            <p:ph type="ftr" sz="quarter" idx="16"/>
          </p:nvPr>
        </p:nvSpPr>
        <p:spPr/>
        <p:txBody>
          <a:bodyPr/>
          <a:lstStyle/>
          <a:p>
            <a:r>
              <a:rPr lang="en-US"/>
              <a:t>Unit Controller Call Series © Sodexo January 2024. All rights Reserved</a:t>
            </a:r>
            <a:endParaRPr lang="en-AU" dirty="0"/>
          </a:p>
        </p:txBody>
      </p:sp>
    </p:spTree>
    <p:extLst>
      <p:ext uri="{BB962C8B-B14F-4D97-AF65-F5344CB8AC3E}">
        <p14:creationId xmlns:p14="http://schemas.microsoft.com/office/powerpoint/2010/main" val="151138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8493A0-459F-4737-B0B5-5B95DE20380B}"/>
              </a:ext>
            </a:extLst>
          </p:cNvPr>
          <p:cNvSpPr/>
          <p:nvPr/>
        </p:nvSpPr>
        <p:spPr>
          <a:xfrm>
            <a:off x="2392680" y="1257480"/>
            <a:ext cx="9319944" cy="23803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If a lot of snow has accumulated on the roof of your home, you may need to remove it to avoid leaks. Snow is heavy and can strain the structure of your house.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002060"/>
              </a:solidFill>
              <a:effectLst/>
              <a:uLnTx/>
              <a:uFillTx/>
              <a:latin typeface="Sansa Pro Nor"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Sansa Pro Nor" panose="02000000000000000000" pitchFamily="50" charset="0"/>
                <a:ea typeface="+mn-ea"/>
                <a:cs typeface="+mn-cs"/>
              </a:rPr>
              <a:t>Keep these tips in mind: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1" i="0" u="none" strike="noStrike" kern="1200" cap="none" spc="0" normalizeH="0" baseline="0" noProof="0" dirty="0">
              <a:ln>
                <a:noFill/>
              </a:ln>
              <a:solidFill>
                <a:srgbClr val="002060"/>
              </a:solidFill>
              <a:effectLst/>
              <a:uLnTx/>
              <a:uFillTx/>
              <a:latin typeface="Sansa Pro Nor"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Work from the Ground if Possible - </a:t>
            </a: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The safest way to remove snow from the roof of your property is to do so from ground level using a rake. Don't stand directly below the area you are focusing on when removing snow from the roof of your home. </a:t>
            </a:r>
          </a:p>
        </p:txBody>
      </p:sp>
      <p:sp>
        <p:nvSpPr>
          <p:cNvPr id="4" name="Rectangle 3">
            <a:extLst>
              <a:ext uri="{FF2B5EF4-FFF2-40B4-BE49-F238E27FC236}">
                <a16:creationId xmlns:a16="http://schemas.microsoft.com/office/drawing/2014/main" id="{D6ECAD84-C6A8-4D1A-9047-90E60228364F}"/>
              </a:ext>
            </a:extLst>
          </p:cNvPr>
          <p:cNvSpPr/>
          <p:nvPr/>
        </p:nvSpPr>
        <p:spPr>
          <a:xfrm>
            <a:off x="479376" y="3868740"/>
            <a:ext cx="11233248"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Don't Work Alone - </a:t>
            </a: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If you need to go up onto the roof to deal with the snow, don't do so alone. Get someone else to act as a spotter and use a harness or a rope for extra security. Wearing boots with good traction or adding boot chains to your footwear is required if you are going to be doing this type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Don't Pile the Snow - </a:t>
            </a:r>
            <a:r>
              <a:rPr kumimoji="0" lang="en-US" sz="1800" b="0" i="0" u="none" strike="noStrike" kern="1200" cap="none" spc="0" normalizeH="0" baseline="0" noProof="0" dirty="0">
                <a:ln>
                  <a:noFill/>
                </a:ln>
                <a:solidFill>
                  <a:prstClr val="black"/>
                </a:solidFill>
                <a:effectLst/>
                <a:uLnTx/>
                <a:uFillTx/>
                <a:latin typeface="Sansa Pro Nor" panose="02000000000000000000" pitchFamily="50" charset="0"/>
                <a:ea typeface="+mn-ea"/>
                <a:cs typeface="+mn-cs"/>
              </a:rPr>
              <a:t>Don't pile the snow up before moving it off the roof. The weight of accumulated snow sitting in one area can damage the affected area and can even lead to a collapse.</a:t>
            </a:r>
          </a:p>
        </p:txBody>
      </p:sp>
      <p:pic>
        <p:nvPicPr>
          <p:cNvPr id="7" name="Picture 6">
            <a:extLst>
              <a:ext uri="{FF2B5EF4-FFF2-40B4-BE49-F238E27FC236}">
                <a16:creationId xmlns:a16="http://schemas.microsoft.com/office/drawing/2014/main" id="{0362A67F-0732-460E-A050-2D4309B84C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8653" y="1119373"/>
            <a:ext cx="1642107" cy="2530428"/>
          </a:xfrm>
          <a:prstGeom prst="rect">
            <a:avLst/>
          </a:prstGeom>
        </p:spPr>
      </p:pic>
      <p:sp>
        <p:nvSpPr>
          <p:cNvPr id="5" name="Title 1">
            <a:extLst>
              <a:ext uri="{FF2B5EF4-FFF2-40B4-BE49-F238E27FC236}">
                <a16:creationId xmlns:a16="http://schemas.microsoft.com/office/drawing/2014/main" id="{76FF840D-0639-5804-AE25-B5A93CF4197C}"/>
              </a:ext>
            </a:extLst>
          </p:cNvPr>
          <p:cNvSpPr txBox="1">
            <a:spLocks/>
          </p:cNvSpPr>
          <p:nvPr/>
        </p:nvSpPr>
        <p:spPr>
          <a:xfrm>
            <a:off x="628653" y="379070"/>
            <a:ext cx="10941049" cy="5424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Sansa Pro Bd" panose="02000000000000000000" pitchFamily="50" charset="0"/>
                <a:ea typeface="+mj-ea"/>
                <a:cs typeface="+mj-cs"/>
              </a:rPr>
              <a:t>Safety Moment: Extreme Winter Weather</a:t>
            </a:r>
          </a:p>
        </p:txBody>
      </p:sp>
      <p:sp>
        <p:nvSpPr>
          <p:cNvPr id="6" name="Footer Placeholder 5">
            <a:extLst>
              <a:ext uri="{FF2B5EF4-FFF2-40B4-BE49-F238E27FC236}">
                <a16:creationId xmlns:a16="http://schemas.microsoft.com/office/drawing/2014/main" id="{69D31FF6-754E-D3A7-6119-C1193864C411}"/>
              </a:ext>
            </a:extLst>
          </p:cNvPr>
          <p:cNvSpPr>
            <a:spLocks noGrp="1"/>
          </p:cNvSpPr>
          <p:nvPr>
            <p:ph type="ftr" sz="quarter" idx="16"/>
          </p:nvPr>
        </p:nvSpPr>
        <p:spPr/>
        <p:txBody>
          <a:bodyPr/>
          <a:lstStyle/>
          <a:p>
            <a:r>
              <a:rPr lang="en-US"/>
              <a:t>Unit Controller Call Series © Sodexo January 2024. All rights Reserved</a:t>
            </a:r>
            <a:endParaRPr lang="en-AU" dirty="0"/>
          </a:p>
        </p:txBody>
      </p:sp>
    </p:spTree>
    <p:extLst>
      <p:ext uri="{BB962C8B-B14F-4D97-AF65-F5344CB8AC3E}">
        <p14:creationId xmlns:p14="http://schemas.microsoft.com/office/powerpoint/2010/main" val="423345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Let's Collect It for Q1 FY24&#10;&#10;Deadline for November Payments">
            <a:extLst>
              <a:ext uri="{FF2B5EF4-FFF2-40B4-BE49-F238E27FC236}">
                <a16:creationId xmlns:a16="http://schemas.microsoft.com/office/drawing/2014/main" id="{59A701CF-F006-289D-8CE9-7C4C773D71E0}"/>
              </a:ext>
            </a:extLst>
          </p:cNvPr>
          <p:cNvSpPr>
            <a:spLocks noGrp="1"/>
          </p:cNvSpPr>
          <p:nvPr>
            <p:ph type="pic" sz="quarter" idx="64"/>
          </p:nvPr>
        </p:nvSpPr>
        <p:spPr/>
        <p:txBody>
          <a:bodyPr/>
          <a:lstStyle/>
          <a:p>
            <a:endParaRPr lang="en-US" dirty="0"/>
          </a:p>
        </p:txBody>
      </p:sp>
      <p:sp>
        <p:nvSpPr>
          <p:cNvPr id="4" name="Text Placeholder 3" descr="Deadlines for February Payments">
            <a:extLst>
              <a:ext uri="{FF2B5EF4-FFF2-40B4-BE49-F238E27FC236}">
                <a16:creationId xmlns:a16="http://schemas.microsoft.com/office/drawing/2014/main" id="{6CCD6B96-88D0-A9A4-A83B-741CB53F9B95}"/>
              </a:ext>
            </a:extLst>
          </p:cNvPr>
          <p:cNvSpPr>
            <a:spLocks noGrp="1"/>
          </p:cNvSpPr>
          <p:nvPr>
            <p:ph type="body" sz="quarter" idx="65"/>
          </p:nvPr>
        </p:nvSpPr>
        <p:spPr/>
        <p:txBody>
          <a:bodyPr/>
          <a:lstStyle/>
          <a:p>
            <a:pPr>
              <a:lnSpc>
                <a:spcPct val="100000"/>
              </a:lnSpc>
            </a:pPr>
            <a:endParaRPr lang="en-US" sz="3200" dirty="0"/>
          </a:p>
          <a:p>
            <a:pPr>
              <a:lnSpc>
                <a:spcPct val="100000"/>
              </a:lnSpc>
            </a:pPr>
            <a:r>
              <a:rPr lang="en-US" sz="3200" dirty="0"/>
              <a:t>Deadline for February Payments</a:t>
            </a:r>
          </a:p>
        </p:txBody>
      </p:sp>
      <p:sp>
        <p:nvSpPr>
          <p:cNvPr id="6" name="Title 5" descr="Let's Collect It for Q2 FY24">
            <a:extLst>
              <a:ext uri="{FF2B5EF4-FFF2-40B4-BE49-F238E27FC236}">
                <a16:creationId xmlns:a16="http://schemas.microsoft.com/office/drawing/2014/main" id="{FD019D83-AD07-00FF-17C0-768317633E7A}"/>
              </a:ext>
            </a:extLst>
          </p:cNvPr>
          <p:cNvSpPr>
            <a:spLocks noGrp="1"/>
          </p:cNvSpPr>
          <p:nvPr>
            <p:ph type="title" idx="4294967295"/>
          </p:nvPr>
        </p:nvSpPr>
        <p:spPr>
          <a:xfrm>
            <a:off x="439432" y="1212895"/>
            <a:ext cx="7864813" cy="590996"/>
          </a:xfrm>
        </p:spPr>
        <p:txBody>
          <a:bodyPr/>
          <a:lstStyle/>
          <a:p>
            <a:r>
              <a:rPr lang="en-US" sz="4267" dirty="0">
                <a:solidFill>
                  <a:srgbClr val="FF0000"/>
                </a:solidFill>
              </a:rPr>
              <a:t>Let’s Collect It for Q2 FY24</a:t>
            </a:r>
            <a:endParaRPr lang="en-US" dirty="0"/>
          </a:p>
        </p:txBody>
      </p:sp>
      <p:sp>
        <p:nvSpPr>
          <p:cNvPr id="7" name="Footer Placeholder 6">
            <a:extLst>
              <a:ext uri="{FF2B5EF4-FFF2-40B4-BE49-F238E27FC236}">
                <a16:creationId xmlns:a16="http://schemas.microsoft.com/office/drawing/2014/main" id="{E1BA7974-D8E9-1AA8-BF2D-3D2DF93AF1C8}"/>
              </a:ext>
            </a:extLst>
          </p:cNvPr>
          <p:cNvSpPr>
            <a:spLocks noGrp="1"/>
          </p:cNvSpPr>
          <p:nvPr>
            <p:ph type="ftr" sz="quarter" idx="66"/>
          </p:nvPr>
        </p:nvSpPr>
        <p:spPr/>
        <p:txBody>
          <a:bodyPr/>
          <a:lstStyle/>
          <a:p>
            <a:r>
              <a:rPr lang="en-US" noProof="0"/>
              <a:t>Unit Controller Call Series © Sodexo January 2024. All rights Reserved</a:t>
            </a:r>
          </a:p>
        </p:txBody>
      </p:sp>
    </p:spTree>
    <p:extLst>
      <p:ext uri="{BB962C8B-B14F-4D97-AF65-F5344CB8AC3E}">
        <p14:creationId xmlns:p14="http://schemas.microsoft.com/office/powerpoint/2010/main" val="305679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1, FY24"/>
          <p:cNvSpPr>
            <a:spLocks noGrp="1"/>
          </p:cNvSpPr>
          <p:nvPr>
            <p:ph type="title"/>
          </p:nvPr>
        </p:nvSpPr>
        <p:spPr>
          <a:solidFill>
            <a:srgbClr val="25359C"/>
          </a:solidFill>
        </p:spPr>
        <p:txBody>
          <a:bodyPr/>
          <a:lstStyle/>
          <a:p>
            <a:pPr marL="0" indent="0">
              <a:buNone/>
            </a:pPr>
            <a:r>
              <a:rPr lang="en-US" sz="3200" dirty="0">
                <a:solidFill>
                  <a:schemeClr val="bg1"/>
                </a:solidFill>
              </a:rPr>
              <a:t> Collection Deadline for Quarter 2, FY24</a:t>
            </a:r>
          </a:p>
        </p:txBody>
      </p:sp>
      <p:sp>
        <p:nvSpPr>
          <p:cNvPr id="2" name="TextBox 1" descr="Your help is needed to increase our cash flow. To ensure that your AR payments, bank deposits, cash receipts, and cash balances are properly credited for Quarter 2, all deposits must be made on or before February 29th, 2024.&#10;&#10;Page 3 will have the deadlines for Electronic Payments and page 4 for check payments&#10;&#10;A reminder, the preferred method of invoice payments is via ACH.  ACH payments are more secure and less costly.&#10;Please contact Accounts Receivable at AccountsReceivable.NorAm@sodexo.com or 1-800-828-7762, Option 2, Option 2 for more information and to request the ACH details for your client">
            <a:extLst>
              <a:ext uri="{FF2B5EF4-FFF2-40B4-BE49-F238E27FC236}">
                <a16:creationId xmlns:a16="http://schemas.microsoft.com/office/drawing/2014/main" id="{63F2127E-860B-45AF-B612-29AB2A355EB5}"/>
              </a:ext>
            </a:extLst>
          </p:cNvPr>
          <p:cNvSpPr txBox="1"/>
          <p:nvPr/>
        </p:nvSpPr>
        <p:spPr>
          <a:xfrm>
            <a:off x="815413" y="1028734"/>
            <a:ext cx="10657184" cy="5888663"/>
          </a:xfrm>
          <a:prstGeom prst="rect">
            <a:avLst/>
          </a:prstGeom>
          <a:noFill/>
        </p:spPr>
        <p:txBody>
          <a:bodyPr wrap="square" rtlCol="0">
            <a:spAutoFit/>
          </a:bodyPr>
          <a:lstStyle/>
          <a:p>
            <a:pPr defTabSz="1219170">
              <a:defRPr/>
            </a:pPr>
            <a:r>
              <a:rPr lang="en-US" sz="2133" kern="0" dirty="0">
                <a:solidFill>
                  <a:srgbClr val="2A295C"/>
                </a:solidFill>
                <a:latin typeface="Arial"/>
              </a:rPr>
              <a:t>Your help is needed to increase our cash flow. To ensure that your AR payments, bank deposits, cash receipts, and cash balances are properly credited for Quarter 2, all deposits must be made on or before </a:t>
            </a:r>
            <a:r>
              <a:rPr lang="en-US" sz="2133" b="1" kern="0" dirty="0">
                <a:solidFill>
                  <a:srgbClr val="FF0000"/>
                </a:solidFill>
                <a:latin typeface="Arial"/>
              </a:rPr>
              <a:t>Thursday February 29th</a:t>
            </a:r>
            <a:r>
              <a:rPr lang="en-US" sz="2133" b="1" kern="0" dirty="0">
                <a:solidFill>
                  <a:srgbClr val="2A295C"/>
                </a:solidFill>
                <a:latin typeface="Arial"/>
              </a:rPr>
              <a:t>.  </a:t>
            </a:r>
          </a:p>
          <a:p>
            <a:pPr defTabSz="1219170">
              <a:defRPr/>
            </a:pPr>
            <a:endParaRPr lang="en-US" sz="2133" b="1" kern="0" dirty="0">
              <a:solidFill>
                <a:srgbClr val="2A295C"/>
              </a:solidFill>
              <a:latin typeface="Arial"/>
            </a:endParaRPr>
          </a:p>
          <a:p>
            <a:pPr defTabSz="1219170">
              <a:defRPr/>
            </a:pPr>
            <a:r>
              <a:rPr lang="en-US" sz="2133" kern="0" dirty="0">
                <a:solidFill>
                  <a:srgbClr val="2A295C"/>
                </a:solidFill>
                <a:latin typeface="Arial"/>
              </a:rPr>
              <a:t>Please observe the following deadlines depending on your payment method.</a:t>
            </a:r>
          </a:p>
          <a:p>
            <a:pPr defTabSz="1219170">
              <a:defRPr/>
            </a:pPr>
            <a:endParaRPr lang="en-US" sz="2133" kern="0" dirty="0">
              <a:solidFill>
                <a:srgbClr val="2A295C"/>
              </a:solidFill>
              <a:latin typeface="Arial"/>
            </a:endParaRPr>
          </a:p>
          <a:p>
            <a:pPr defTabSz="1219170">
              <a:defRPr/>
            </a:pPr>
            <a:r>
              <a:rPr lang="en-US" sz="2133" kern="0" dirty="0">
                <a:solidFill>
                  <a:srgbClr val="2A295C"/>
                </a:solidFill>
                <a:latin typeface="Arial"/>
              </a:rPr>
              <a:t>Select the payment link(s) for your current payment method below for further details :</a:t>
            </a:r>
          </a:p>
          <a:p>
            <a:pPr defTabSz="1219170">
              <a:defRPr/>
            </a:pPr>
            <a:endParaRPr lang="en-US" sz="1400" kern="0" dirty="0">
              <a:solidFill>
                <a:prstClr val="black"/>
              </a:solidFill>
              <a:latin typeface="Calibri"/>
            </a:endParaRPr>
          </a:p>
          <a:p>
            <a:pPr defTabSz="1219170">
              <a:defRPr/>
            </a:pPr>
            <a:r>
              <a:rPr lang="en-US"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(ACH/WIRE) PAYMENTS</a:t>
            </a:r>
            <a:r>
              <a:rPr lang="en-US" b="1" kern="0" dirty="0">
                <a:solidFill>
                  <a:srgbClr val="FF0000"/>
                </a:solidFill>
                <a:latin typeface="Calibri"/>
              </a:rPr>
              <a:t> </a:t>
            </a:r>
          </a:p>
          <a:p>
            <a:pPr defTabSz="1219170">
              <a:defRPr/>
            </a:pPr>
            <a:r>
              <a:rPr lang="en-US"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CHECK PAYMENTS</a:t>
            </a:r>
            <a:endParaRPr lang="en-US" b="1" kern="0" dirty="0">
              <a:solidFill>
                <a:srgbClr val="FF0000"/>
              </a:solidFill>
              <a:latin typeface="Calibri"/>
            </a:endParaRPr>
          </a:p>
          <a:p>
            <a:pPr defTabSz="1219170">
              <a:defRPr/>
            </a:pPr>
            <a:endParaRPr lang="en-US" b="1" kern="0" dirty="0">
              <a:solidFill>
                <a:srgbClr val="FF0000"/>
              </a:solidFill>
              <a:latin typeface="Calibri"/>
            </a:endParaRPr>
          </a:p>
          <a:p>
            <a:pPr defTabSz="1088470">
              <a:defRPr/>
            </a:pPr>
            <a:r>
              <a:rPr lang="en-US" sz="1867" dirty="0">
                <a:solidFill>
                  <a:srgbClr val="2A295C"/>
                </a:solidFill>
                <a:latin typeface="Arial"/>
                <a:ea typeface="Calibri" panose="020F0502020204030204" pitchFamily="34" charset="0"/>
                <a:cs typeface="Calibri" panose="020F0502020204030204" pitchFamily="34" charset="0"/>
              </a:rPr>
              <a:t>REMINDER:</a:t>
            </a:r>
          </a:p>
          <a:p>
            <a:pPr defTabSz="1088470">
              <a:defRPr/>
            </a:pPr>
            <a:r>
              <a:rPr lang="en-US" sz="1867" dirty="0">
                <a:solidFill>
                  <a:srgbClr val="2A295C"/>
                </a:solidFill>
                <a:latin typeface="Arial"/>
                <a:ea typeface="Calibri" panose="020F0502020204030204" pitchFamily="34" charset="0"/>
              </a:rPr>
              <a:t>The preferred method of invoice payments is ACH. ACH payments are timely, more secure and less costly.</a:t>
            </a:r>
          </a:p>
          <a:p>
            <a:pPr defTabSz="1088470">
              <a:defRPr/>
            </a:pPr>
            <a:r>
              <a:rPr lang="en-US" sz="1867" dirty="0">
                <a:solidFill>
                  <a:srgbClr val="2A295C"/>
                </a:solidFill>
                <a:latin typeface="Arial"/>
                <a:ea typeface="Calibri" panose="020F0502020204030204" pitchFamily="34" charset="0"/>
              </a:rPr>
              <a:t>Please contact Accounts Receivable at </a:t>
            </a:r>
            <a:r>
              <a:rPr lang="en-US" sz="1867" dirty="0">
                <a:solidFill>
                  <a:srgbClr val="000000"/>
                </a:solidFill>
                <a:latin typeface="Arial"/>
                <a:hlinkClick r:id="rId4"/>
              </a:rPr>
              <a:t>AccountsReceivable.NorAm@sodexo.com</a:t>
            </a:r>
            <a:r>
              <a:rPr lang="en-US" sz="1867" dirty="0">
                <a:solidFill>
                  <a:srgbClr val="000000"/>
                </a:solidFill>
                <a:latin typeface="Arial"/>
              </a:rPr>
              <a:t> or </a:t>
            </a:r>
            <a:r>
              <a:rPr lang="en-US" sz="1867" dirty="0">
                <a:solidFill>
                  <a:srgbClr val="2A295C"/>
                </a:solidFill>
                <a:latin typeface="Arial"/>
              </a:rPr>
              <a:t>1-800-828-7762, Option 2, Option 2</a:t>
            </a:r>
            <a:r>
              <a:rPr lang="en-US" sz="1867" dirty="0">
                <a:solidFill>
                  <a:srgbClr val="2A295C"/>
                </a:solidFill>
                <a:latin typeface="Arial"/>
                <a:ea typeface="Calibri" panose="020F0502020204030204" pitchFamily="34" charset="0"/>
              </a:rPr>
              <a:t> for more information and to request the ACH details for your client.</a:t>
            </a:r>
          </a:p>
          <a:p>
            <a:pPr defTabSz="1219170">
              <a:defRPr/>
            </a:pPr>
            <a:endParaRPr lang="en-US" b="1" kern="0" dirty="0">
              <a:solidFill>
                <a:srgbClr val="FF0000"/>
              </a:solidFill>
              <a:latin typeface="Calibri"/>
            </a:endParaRPr>
          </a:p>
          <a:p>
            <a:pPr defTabSz="1219170">
              <a:defRPr/>
            </a:pPr>
            <a:endParaRPr lang="en-US"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lectronic Payment deadlines for Quarter 2 Fiscal Year 2024">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2 FY24</a:t>
            </a:r>
          </a:p>
        </p:txBody>
      </p:sp>
      <p:sp>
        <p:nvSpPr>
          <p:cNvPr id="5" name="TextBox 4" descr="Client ACH payments post to Sodexo’s bank account 1 to 2 business days after the client releases the payment to their bank. Determine with your client Finance or AP Department whether their bank ACH is 1- or 2-Day processing. ">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defRPr/>
            </a:pPr>
            <a:r>
              <a:rPr lang="en-US" sz="2133" dirty="0">
                <a:solidFill>
                  <a:srgbClr val="2A295C"/>
                </a:solidFill>
                <a:latin typeface="Arial"/>
              </a:rPr>
              <a:t>Client ACH payments post to Sodexo’s bank account 1 to 2 business days after the client releases the payment to their bank. Determine with your client Finance or AP Department whether their bank ACH is 1- or 2-Day processing. </a:t>
            </a:r>
          </a:p>
        </p:txBody>
      </p:sp>
      <p:sp>
        <p:nvSpPr>
          <p:cNvPr id="6" name="TextBox 5" descr="If the ACH is 2-day processing, ACH must be released from client's bank on or before February 27th. It must have  a value date of February 29th.&#10;If the ACH is 1-day processing, ACH must be released from the client's bank on or before Wednesday February 28th with a value date of February 29th.&#10;If the client is a doing a same day wire transfer on Thursday February 29th, it must be released February 29th with a value date of February 29th">
            <a:extLst>
              <a:ext uri="{FF2B5EF4-FFF2-40B4-BE49-F238E27FC236}">
                <a16:creationId xmlns:a16="http://schemas.microsoft.com/office/drawing/2014/main" id="{73249C4E-EA87-4DEC-8B25-37AA8F138C89}"/>
              </a:ext>
            </a:extLst>
          </p:cNvPr>
          <p:cNvSpPr txBox="1"/>
          <p:nvPr/>
        </p:nvSpPr>
        <p:spPr>
          <a:xfrm>
            <a:off x="508770" y="2542410"/>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2 Day ACH: Tuesday February 27</a:t>
            </a:r>
            <a:r>
              <a:rPr lang="en-US" baseline="30000" dirty="0">
                <a:solidFill>
                  <a:srgbClr val="FF0000"/>
                </a:solidFill>
                <a:latin typeface="Arial"/>
              </a:rPr>
              <a:t>th</a:t>
            </a:r>
            <a:endParaRPr lang="en-US" dirty="0">
              <a:solidFill>
                <a:srgbClr val="FF0000"/>
              </a:solidFill>
              <a:latin typeface="Arial"/>
            </a:endParaRPr>
          </a:p>
          <a:p>
            <a:pPr defTabSz="1088470">
              <a:defRPr/>
            </a:pPr>
            <a:r>
              <a:rPr lang="en-US" dirty="0">
                <a:solidFill>
                  <a:srgbClr val="2A295C"/>
                </a:solidFill>
                <a:latin typeface="Arial"/>
              </a:rPr>
              <a:t>	If ACH is 2-day processing, ACH must be released from client’s bank 	on or before the 27</a:t>
            </a:r>
            <a:r>
              <a:rPr lang="en-US" baseline="30000" dirty="0">
                <a:solidFill>
                  <a:srgbClr val="2A295C"/>
                </a:solidFill>
                <a:latin typeface="Arial"/>
              </a:rPr>
              <a:t>th</a:t>
            </a:r>
            <a:r>
              <a:rPr lang="en-US" dirty="0">
                <a:solidFill>
                  <a:srgbClr val="2A295C"/>
                </a:solidFill>
                <a:latin typeface="Arial"/>
              </a:rPr>
              <a:t> with a value date of February 29</a:t>
            </a:r>
            <a:r>
              <a:rPr lang="en-US" baseline="30000" dirty="0">
                <a:solidFill>
                  <a:srgbClr val="2A295C"/>
                </a:solidFill>
                <a:latin typeface="Arial"/>
              </a:rPr>
              <a:t>th</a:t>
            </a:r>
            <a:r>
              <a:rPr lang="en-US" dirty="0">
                <a:solidFill>
                  <a:srgbClr val="2A295C"/>
                </a:solidFill>
                <a:latin typeface="Arial"/>
              </a:rPr>
              <a:t> </a:t>
            </a:r>
          </a:p>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1 Day ACH: Wednesday February 28</a:t>
            </a:r>
            <a:r>
              <a:rPr lang="en-US" baseline="30000" dirty="0">
                <a:solidFill>
                  <a:srgbClr val="FF0000"/>
                </a:solidFill>
                <a:latin typeface="Arial"/>
              </a:rPr>
              <a:t>th</a:t>
            </a:r>
            <a:r>
              <a:rPr lang="en-US" dirty="0">
                <a:solidFill>
                  <a:srgbClr val="FF0000"/>
                </a:solidFill>
                <a:latin typeface="Arial"/>
              </a:rPr>
              <a:t> </a:t>
            </a:r>
          </a:p>
          <a:p>
            <a:pPr marL="1088470" lvl="2" defTabSz="1088470">
              <a:buClr>
                <a:srgbClr val="FF0000"/>
              </a:buClr>
              <a:buSzPct val="110000"/>
              <a:defRPr/>
            </a:pPr>
            <a:r>
              <a:rPr lang="en-US" dirty="0">
                <a:solidFill>
                  <a:srgbClr val="2A295C"/>
                </a:solidFill>
                <a:latin typeface="Arial"/>
              </a:rPr>
              <a:t>If ACH is a 1-day processing, ACH must be released from client’s bank on or before the 28</a:t>
            </a:r>
            <a:r>
              <a:rPr lang="en-US" baseline="30000" dirty="0">
                <a:solidFill>
                  <a:srgbClr val="2A295C"/>
                </a:solidFill>
                <a:latin typeface="Arial"/>
              </a:rPr>
              <a:t>th</a:t>
            </a:r>
            <a:r>
              <a:rPr lang="en-US" dirty="0">
                <a:solidFill>
                  <a:srgbClr val="2A295C"/>
                </a:solidFill>
                <a:latin typeface="Arial"/>
              </a:rPr>
              <a:t> with a value date of February 29</a:t>
            </a:r>
            <a:r>
              <a:rPr lang="en-US" baseline="30000" dirty="0">
                <a:solidFill>
                  <a:srgbClr val="2A295C"/>
                </a:solidFill>
                <a:latin typeface="Arial"/>
              </a:rPr>
              <a:t>th</a:t>
            </a:r>
            <a:r>
              <a:rPr lang="en-US" dirty="0">
                <a:solidFill>
                  <a:srgbClr val="2A295C"/>
                </a:solidFill>
                <a:latin typeface="Arial"/>
              </a:rPr>
              <a:t> </a:t>
            </a:r>
          </a:p>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Thursday February 29</a:t>
            </a:r>
            <a:r>
              <a:rPr lang="en-US" baseline="30000" dirty="0">
                <a:solidFill>
                  <a:srgbClr val="FF0000"/>
                </a:solidFill>
                <a:latin typeface="Arial"/>
              </a:rPr>
              <a:t>th</a:t>
            </a:r>
            <a:r>
              <a:rPr lang="en-US" dirty="0">
                <a:solidFill>
                  <a:srgbClr val="FF0000"/>
                </a:solidFill>
                <a:latin typeface="Arial"/>
              </a:rPr>
              <a:t> </a:t>
            </a:r>
          </a:p>
          <a:p>
            <a:pPr marL="1088470" lvl="2" defTabSz="1088470">
              <a:buClr>
                <a:srgbClr val="FF0000"/>
              </a:buClr>
              <a:buSzPct val="110000"/>
              <a:defRPr/>
            </a:pPr>
            <a:r>
              <a:rPr lang="en-US" dirty="0">
                <a:solidFill>
                  <a:srgbClr val="2A295C"/>
                </a:solidFill>
                <a:latin typeface="Arial"/>
              </a:rPr>
              <a:t>For client payments to post to Sodexo’s bank account on Thursday February 29</a:t>
            </a:r>
            <a:r>
              <a:rPr lang="en-US" baseline="30000" dirty="0">
                <a:solidFill>
                  <a:srgbClr val="2A295C"/>
                </a:solidFill>
                <a:latin typeface="Arial"/>
              </a:rPr>
              <a:t>th</a:t>
            </a:r>
            <a:r>
              <a:rPr lang="en-US" dirty="0">
                <a:solidFill>
                  <a:srgbClr val="2A295C"/>
                </a:solidFill>
                <a:latin typeface="Arial"/>
              </a:rPr>
              <a:t>, client must initiate a SAME DAY electronic funds transfer payment on the 29</a:t>
            </a:r>
            <a:r>
              <a:rPr lang="en-US" baseline="30000" dirty="0">
                <a:solidFill>
                  <a:srgbClr val="2A295C"/>
                </a:solidFill>
                <a:latin typeface="Arial"/>
              </a:rPr>
              <a:t>th</a:t>
            </a:r>
            <a:r>
              <a:rPr lang="en-US" dirty="0">
                <a:solidFill>
                  <a:srgbClr val="2A295C"/>
                </a:solidFill>
                <a:latin typeface="Arial"/>
              </a:rPr>
              <a:t> with a </a:t>
            </a:r>
            <a:r>
              <a:rPr lang="en-US" u="sng" dirty="0">
                <a:solidFill>
                  <a:srgbClr val="2A295C"/>
                </a:solidFill>
                <a:latin typeface="Arial"/>
              </a:rPr>
              <a:t>value date of February 29</a:t>
            </a:r>
            <a:r>
              <a:rPr lang="en-US" u="sng" baseline="30000" dirty="0">
                <a:solidFill>
                  <a:srgbClr val="2A295C"/>
                </a:solidFill>
                <a:latin typeface="Arial"/>
              </a:rPr>
              <a:t>th</a:t>
            </a:r>
            <a:endParaRPr lang="en-US" u="sng" dirty="0">
              <a:solidFill>
                <a:srgbClr val="2A295C"/>
              </a:solidFill>
              <a:latin typeface="Arial"/>
            </a:endParaRPr>
          </a:p>
        </p:txBody>
      </p:sp>
    </p:spTree>
    <p:extLst>
      <p:ext uri="{BB962C8B-B14F-4D97-AF65-F5344CB8AC3E}">
        <p14:creationId xmlns:p14="http://schemas.microsoft.com/office/powerpoint/2010/main" val="32455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heck Payments – Deadline for Quarter 2 FY24"/>
          <p:cNvSpPr txBox="1">
            <a:spLocks noGrp="1"/>
          </p:cNvSpPr>
          <p:nvPr>
            <p:ph type="title"/>
          </p:nvPr>
        </p:nvSpPr>
        <p:spPr>
          <a:xfrm>
            <a:off x="527381" y="288818"/>
            <a:ext cx="10945217" cy="423257"/>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Check Payments – Deadline for Quarter 2 FY24</a:t>
            </a:r>
            <a:endParaRPr sz="2667" dirty="0">
              <a:solidFill>
                <a:schemeClr val="bg1"/>
              </a:solidFill>
            </a:endParaRPr>
          </a:p>
        </p:txBody>
      </p:sp>
      <p:sp>
        <p:nvSpPr>
          <p:cNvPr id="3" name="object 3" descr="Quarter 2 Deadline for AR Collections for CHECK payments sent to Lockbox must be deposited in the Lockbox by 10:30 AM (ET) Thursday February 29th"/>
          <p:cNvSpPr txBox="1"/>
          <p:nvPr/>
        </p:nvSpPr>
        <p:spPr>
          <a:xfrm>
            <a:off x="527380" y="873327"/>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defRPr/>
            </a:pPr>
            <a:r>
              <a:rPr lang="en-US" sz="1867" b="1" dirty="0">
                <a:solidFill>
                  <a:srgbClr val="2A295C"/>
                </a:solidFill>
                <a:latin typeface="Calibri"/>
                <a:cs typeface="Calibri"/>
              </a:rPr>
              <a:t> </a:t>
            </a:r>
            <a:r>
              <a:rPr lang="en-US" sz="1867" b="1" spc="-5" dirty="0">
                <a:solidFill>
                  <a:srgbClr val="2A295C"/>
                </a:solidFill>
                <a:latin typeface="Calibri"/>
                <a:cs typeface="Calibri"/>
              </a:rPr>
              <a:t>Deadline </a:t>
            </a:r>
            <a:r>
              <a:rPr lang="en-US" sz="1867" b="1">
                <a:solidFill>
                  <a:srgbClr val="2A295C"/>
                </a:solidFill>
                <a:latin typeface="Calibri"/>
                <a:cs typeface="Calibri"/>
              </a:rPr>
              <a:t>for Q2 FY24 </a:t>
            </a:r>
            <a:r>
              <a:rPr lang="en-US" sz="1867" b="1" dirty="0">
                <a:solidFill>
                  <a:srgbClr val="2A295C"/>
                </a:solidFill>
                <a:latin typeface="Calibri"/>
                <a:cs typeface="Calibri"/>
              </a:rPr>
              <a:t>AR</a:t>
            </a:r>
            <a:r>
              <a:rPr lang="en-US" sz="1867" b="1" spc="-11" dirty="0">
                <a:solidFill>
                  <a:srgbClr val="2A295C"/>
                </a:solidFill>
                <a:latin typeface="Calibri"/>
                <a:cs typeface="Calibri"/>
              </a:rPr>
              <a:t> </a:t>
            </a:r>
            <a:r>
              <a:rPr lang="en-US" sz="1867" b="1" spc="-5" dirty="0">
                <a:solidFill>
                  <a:srgbClr val="2A295C"/>
                </a:solidFill>
                <a:latin typeface="Calibri"/>
                <a:cs typeface="Calibri"/>
              </a:rPr>
              <a:t>Collections for CHECK payments sent to Lockbox must be deposited in the Lockbox by</a:t>
            </a:r>
            <a:r>
              <a:rPr lang="en-US" sz="1867" b="1" dirty="0">
                <a:solidFill>
                  <a:srgbClr val="2A295C"/>
                </a:solidFill>
                <a:latin typeface="Calibri"/>
                <a:cs typeface="Calibri"/>
              </a:rPr>
              <a:t> </a:t>
            </a:r>
            <a:r>
              <a:rPr lang="en-US" sz="2133" b="1" spc="-5" dirty="0">
                <a:solidFill>
                  <a:srgbClr val="2A295C"/>
                </a:solidFill>
                <a:latin typeface="Calibri"/>
                <a:cs typeface="Calibri"/>
              </a:rPr>
              <a:t>10:30 AM (ET) </a:t>
            </a:r>
            <a:r>
              <a:rPr lang="en-US" sz="2133" b="1" u="sng" spc="-5" dirty="0">
                <a:solidFill>
                  <a:srgbClr val="2A295C"/>
                </a:solidFill>
                <a:latin typeface="Calibri"/>
                <a:cs typeface="Calibri"/>
              </a:rPr>
              <a:t>Thursday February 29</a:t>
            </a:r>
            <a:r>
              <a:rPr lang="en-US" sz="2133" b="1" u="sng" spc="-5" baseline="30000" dirty="0">
                <a:solidFill>
                  <a:srgbClr val="2A295C"/>
                </a:solidFill>
                <a:latin typeface="Calibri"/>
                <a:cs typeface="Calibri"/>
              </a:rPr>
              <a:t>th</a:t>
            </a:r>
            <a:r>
              <a:rPr lang="en-US" sz="2133" b="1" u="sng" spc="-5" dirty="0">
                <a:solidFill>
                  <a:srgbClr val="2A295C"/>
                </a:solidFill>
                <a:latin typeface="Calibri"/>
                <a:cs typeface="Calibri"/>
              </a:rPr>
              <a:t> </a:t>
            </a:r>
            <a:endParaRPr lang="en-US" sz="1867" u="sng" dirty="0">
              <a:solidFill>
                <a:srgbClr val="2A295C"/>
              </a:solidFill>
              <a:latin typeface="Calibri"/>
              <a:cs typeface="Calibri"/>
            </a:endParaRPr>
          </a:p>
        </p:txBody>
      </p:sp>
      <p:sp>
        <p:nvSpPr>
          <p:cNvPr id="10" name="TextBox 9" descr="Lock Box address: &#10;Sodexo Inc &amp; Affiliates&#10;Attn:  360170&#10;500 Ross St 154-0455&#10;Pittsburgh, PA   15262-0001&#10;Telephone (412) 234-4381&#10;">
            <a:extLst>
              <a:ext uri="{FF2B5EF4-FFF2-40B4-BE49-F238E27FC236}">
                <a16:creationId xmlns:a16="http://schemas.microsoft.com/office/drawing/2014/main" id="{4C810BFD-135C-44D5-9DE3-7995667D092E}"/>
              </a:ext>
            </a:extLst>
          </p:cNvPr>
          <p:cNvSpPr txBox="1"/>
          <p:nvPr/>
        </p:nvSpPr>
        <p:spPr>
          <a:xfrm>
            <a:off x="4655840" y="1377226"/>
            <a:ext cx="2496277" cy="1384995"/>
          </a:xfrm>
          <a:prstGeom prst="rect">
            <a:avLst/>
          </a:prstGeom>
          <a:noFill/>
        </p:spPr>
        <p:txBody>
          <a:bodyPr wrap="square" rtlCol="0">
            <a:spAutoFit/>
          </a:bodyPr>
          <a:lstStyle/>
          <a:p>
            <a:pPr defTabSz="1088470">
              <a:defRPr/>
            </a:pPr>
            <a:r>
              <a:rPr lang="en-US" sz="1400" b="1" u="sng" dirty="0">
                <a:solidFill>
                  <a:srgbClr val="FF0000"/>
                </a:solidFill>
                <a:latin typeface="Arial"/>
              </a:rPr>
              <a:t>Lock Box address: </a:t>
            </a:r>
          </a:p>
          <a:p>
            <a:pPr defTabSz="1088470">
              <a:defRPr/>
            </a:pPr>
            <a:r>
              <a:rPr lang="en-US" sz="1400" dirty="0">
                <a:solidFill>
                  <a:srgbClr val="FF0000"/>
                </a:solidFill>
                <a:latin typeface="Arial"/>
              </a:rPr>
              <a:t>Sodexo Inc &amp; Affiliates</a:t>
            </a:r>
          </a:p>
          <a:p>
            <a:pPr defTabSz="1088470">
              <a:defRPr/>
            </a:pPr>
            <a:r>
              <a:rPr lang="en-US" sz="1400" dirty="0">
                <a:solidFill>
                  <a:srgbClr val="FF0000"/>
                </a:solidFill>
                <a:latin typeface="Arial"/>
              </a:rPr>
              <a:t>Attn:  360170</a:t>
            </a:r>
          </a:p>
          <a:p>
            <a:pPr defTabSz="1088470">
              <a:defRPr/>
            </a:pPr>
            <a:r>
              <a:rPr lang="en-US" sz="1400" dirty="0">
                <a:solidFill>
                  <a:srgbClr val="FF0000"/>
                </a:solidFill>
                <a:latin typeface="Arial"/>
              </a:rPr>
              <a:t>500 Ross St 154-0455</a:t>
            </a:r>
          </a:p>
          <a:p>
            <a:pPr defTabSz="1088470">
              <a:defRPr/>
            </a:pPr>
            <a:r>
              <a:rPr lang="en-US" sz="1400" dirty="0">
                <a:solidFill>
                  <a:srgbClr val="FF0000"/>
                </a:solidFill>
                <a:latin typeface="Arial"/>
              </a:rPr>
              <a:t>Pittsburgh, PA   15262-0001</a:t>
            </a:r>
          </a:p>
          <a:p>
            <a:pPr defTabSz="1088470">
              <a:defRPr/>
            </a:pPr>
            <a:r>
              <a:rPr lang="en-US" sz="1400" dirty="0">
                <a:solidFill>
                  <a:srgbClr val="FF0000"/>
                </a:solidFill>
                <a:latin typeface="Arial"/>
              </a:rPr>
              <a:t>Telephone (412) 234-4381</a:t>
            </a:r>
          </a:p>
        </p:txBody>
      </p:sp>
      <p:graphicFrame>
        <p:nvGraphicFramePr>
          <p:cNvPr id="8" name="Table 7" descr="For checks received by Tuesday February 27th and they are greater than $2,500,  overnight check to the lockbox address with next day delivery.  If your checks are received by Wednesday February 28th send the check(s) overnight to the lockbox with next day air early am delivery. &#10;For checks greater than $100,000 received on Thursday February 29th, before 2pm ET, please call the AR Department at 1-800-828-7762 option 2 and option 2.">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Important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Action to 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Tuesday February 27</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address above with </a:t>
                      </a:r>
                      <a:r>
                        <a:rPr lang="en-US" sz="1600" b="1" u="sng" dirty="0">
                          <a:solidFill>
                            <a:srgbClr val="2A295C"/>
                          </a:solidFill>
                        </a:rPr>
                        <a:t>Next day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Wednesday February 28</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with </a:t>
                      </a:r>
                      <a:r>
                        <a:rPr lang="en-US" sz="1600" b="1" u="sng" dirty="0">
                          <a:solidFill>
                            <a:srgbClr val="2A295C"/>
                          </a:solidFill>
                        </a:rPr>
                        <a:t>Next Day Air EARLY AM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90689"/>
                  </a:ext>
                </a:extLst>
              </a:tr>
              <a:tr h="1066800">
                <a:tc>
                  <a:txBody>
                    <a:bodyPr/>
                    <a:lstStyle/>
                    <a:p>
                      <a:r>
                        <a:rPr lang="en-US" sz="1600" dirty="0">
                          <a:solidFill>
                            <a:srgbClr val="2A295C"/>
                          </a:solidFill>
                        </a:rPr>
                        <a:t>Total Checks greater than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Thursday February 29</a:t>
                      </a:r>
                      <a:r>
                        <a:rPr lang="en-US" sz="1600" b="1" baseline="30000" dirty="0">
                          <a:solidFill>
                            <a:srgbClr val="2A295C"/>
                          </a:solidFill>
                        </a:rPr>
                        <a:t>th</a:t>
                      </a:r>
                      <a:r>
                        <a:rPr lang="en-US" sz="1600" b="1" dirty="0">
                          <a:solidFill>
                            <a:srgbClr val="2A295C"/>
                          </a:solidFill>
                        </a:rPr>
                        <a:t> before 2:00 PM 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24047"/>
                  </a:ext>
                </a:extLst>
              </a:tr>
            </a:tbl>
          </a:graphicData>
        </a:graphic>
      </p:graphicFrame>
      <p:sp>
        <p:nvSpPr>
          <p:cNvPr id="5" name="Footer Placeholder 4">
            <a:extLst>
              <a:ext uri="{FF2B5EF4-FFF2-40B4-BE49-F238E27FC236}">
                <a16:creationId xmlns:a16="http://schemas.microsoft.com/office/drawing/2014/main" id="{1EE5372E-7169-650E-E073-D6D16ABD3997}"/>
              </a:ext>
            </a:extLst>
          </p:cNvPr>
          <p:cNvSpPr>
            <a:spLocks noGrp="1"/>
          </p:cNvSpPr>
          <p:nvPr>
            <p:ph type="ftr" sz="quarter" idx="5"/>
          </p:nvPr>
        </p:nvSpPr>
        <p:spPr/>
        <p:txBody>
          <a:bodyPr/>
          <a:lstStyle/>
          <a:p>
            <a:pPr defTabSz="1088470">
              <a:defRPr/>
            </a:pPr>
            <a:r>
              <a:rPr lang="en-US">
                <a:solidFill>
                  <a:srgbClr val="000000">
                    <a:tint val="75000"/>
                  </a:srgbClr>
                </a:solidFill>
              </a:rPr>
              <a:t>Unit Controller Call Series © Sodexo January 2024. All rights Reserved</a:t>
            </a:r>
            <a:endParaRPr lang="en-US" dirty="0">
              <a:solidFill>
                <a:srgbClr val="000000">
                  <a:tint val="75000"/>
                </a:srgbClr>
              </a:solidFill>
            </a:endParaRPr>
          </a:p>
        </p:txBody>
      </p:sp>
    </p:spTree>
    <p:extLst>
      <p:ext uri="{BB962C8B-B14F-4D97-AF65-F5344CB8AC3E}">
        <p14:creationId xmlns:p14="http://schemas.microsoft.com/office/powerpoint/2010/main" val="295644562"/>
      </p:ext>
    </p:extLst>
  </p:cSld>
  <p:clrMapOvr>
    <a:masterClrMapping/>
  </p:clrMapOvr>
</p:sld>
</file>

<file path=ppt/theme/theme1.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1.xml><?xml version="1.0" encoding="utf-8"?>
<a:theme xmlns:a="http://schemas.openxmlformats.org/drawingml/2006/main" name="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12.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3.xml><?xml version="1.0" encoding="utf-8"?>
<a:theme xmlns:a="http://schemas.openxmlformats.org/drawingml/2006/main" name="9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3.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4.xml><?xml version="1.0" encoding="utf-8"?>
<a:theme xmlns:a="http://schemas.openxmlformats.org/drawingml/2006/main" name="7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5.xml><?xml version="1.0" encoding="utf-8"?>
<a:theme xmlns:a="http://schemas.openxmlformats.org/drawingml/2006/main" name="1_Corp Blue Bullet and Title">
  <a:themeElements>
    <a:clrScheme name="Duarte 2011">
      <a:dk1>
        <a:srgbClr val="000000"/>
      </a:dk1>
      <a:lt1>
        <a:srgbClr val="FFFFFF"/>
      </a:lt1>
      <a:dk2>
        <a:srgbClr val="000000"/>
      </a:dk2>
      <a:lt2>
        <a:srgbClr val="595959"/>
      </a:lt2>
      <a:accent1>
        <a:srgbClr val="B8DAF1"/>
      </a:accent1>
      <a:accent2>
        <a:srgbClr val="08A7EE"/>
      </a:accent2>
      <a:accent3>
        <a:srgbClr val="01417C"/>
      </a:accent3>
      <a:accent4>
        <a:srgbClr val="D8531E"/>
      </a:accent4>
      <a:accent5>
        <a:srgbClr val="89BA38"/>
      </a:accent5>
      <a:accent6>
        <a:srgbClr val="767B84"/>
      </a:accent6>
      <a:hlink>
        <a:srgbClr val="08A7EE"/>
      </a:hlink>
      <a:folHlink>
        <a:srgbClr val="D853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b="0" i="0" u="none" strike="noStrike" cap="none" normalizeH="0" baseline="0" dirty="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b="0" i="0" dirty="0" smtClean="0">
            <a:cs typeface="HelveticaNeueLT Std Lt"/>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5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59D0F1E11C8E4D8540DF5B4C71CFC9" ma:contentTypeVersion="11" ma:contentTypeDescription="Create a new document." ma:contentTypeScope="" ma:versionID="4a6d406e6b9d65e31de5e109ce2a286d">
  <xsd:schema xmlns:xsd="http://www.w3.org/2001/XMLSchema" xmlns:xs="http://www.w3.org/2001/XMLSchema" xmlns:p="http://schemas.microsoft.com/office/2006/metadata/properties" xmlns:ns1="http://schemas.microsoft.com/sharepoint/v3" xmlns:ns2="fbe1f94f-e740-4e4f-95ff-9cf0e1eedf68" xmlns:ns3="0a5da9c3-26f3-4bdf-963b-b90da8fa6df2" targetNamespace="http://schemas.microsoft.com/office/2006/metadata/properties" ma:root="true" ma:fieldsID="1982fe18a8e3113583002dacd3512f0f" ns1:_="" ns2:_="" ns3:_="">
    <xsd:import namespace="http://schemas.microsoft.com/sharepoint/v3"/>
    <xsd:import namespace="fbe1f94f-e740-4e4f-95ff-9cf0e1eedf68"/>
    <xsd:import namespace="0a5da9c3-26f3-4bdf-963b-b90da8fa6df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1f94f-e740-4e4f-95ff-9cf0e1eedf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5da9c3-26f3-4bdf-963b-b90da8fa6d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ECD062-40BA-4DE8-ADC2-AAB66D74C756}">
  <ds:schemaRefs>
    <ds:schemaRef ds:uri="http://schemas.microsoft.com/sharepoint/v3/contenttype/forms"/>
  </ds:schemaRefs>
</ds:datastoreItem>
</file>

<file path=customXml/itemProps2.xml><?xml version="1.0" encoding="utf-8"?>
<ds:datastoreItem xmlns:ds="http://schemas.openxmlformats.org/officeDocument/2006/customXml" ds:itemID="{9C706B33-6512-423E-8ABB-8BCC58D85628}">
  <ds:schemaRefs>
    <ds:schemaRef ds:uri="http://schemas.microsoft.com/sharepoint/v3"/>
    <ds:schemaRef ds:uri="http://purl.org/dc/terms/"/>
    <ds:schemaRef ds:uri="http://schemas.openxmlformats.org/package/2006/metadata/core-properties"/>
    <ds:schemaRef ds:uri="0a5da9c3-26f3-4bdf-963b-b90da8fa6df2"/>
    <ds:schemaRef ds:uri="http://purl.org/dc/dcmitype/"/>
    <ds:schemaRef ds:uri="fbe1f94f-e740-4e4f-95ff-9cf0e1eedf6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1AF50681-3387-4D9E-AE72-B0B6C1463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e1f94f-e740-4e4f-95ff-9cf0e1eedf68"/>
    <ds:schemaRef ds:uri="0a5da9c3-26f3-4bdf-963b-b90da8fa6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Baz 960x540</Template>
  <TotalTime>32072</TotalTime>
  <Words>2910</Words>
  <Application>Microsoft Office PowerPoint</Application>
  <PresentationFormat>Widescreen</PresentationFormat>
  <Paragraphs>259</Paragraphs>
  <Slides>23</Slides>
  <Notes>6</Notes>
  <HiddenSlides>0</HiddenSlides>
  <MMClips>0</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23</vt:i4>
      </vt:variant>
    </vt:vector>
  </HeadingPairs>
  <TitlesOfParts>
    <vt:vector size="50" baseType="lpstr">
      <vt:lpstr>Aptos</vt:lpstr>
      <vt:lpstr>Aptos Display</vt:lpstr>
      <vt:lpstr>Arial</vt:lpstr>
      <vt:lpstr>Calibri</vt:lpstr>
      <vt:lpstr>Helvetica 45 Light</vt:lpstr>
      <vt:lpstr>HelveticaNeueLT Std Med</vt:lpstr>
      <vt:lpstr>HelveticaNeueLT Std Thin</vt:lpstr>
      <vt:lpstr>Lucida Grande</vt:lpstr>
      <vt:lpstr>Sansa Pro Bd</vt:lpstr>
      <vt:lpstr>Sansa Pro Nor</vt:lpstr>
      <vt:lpstr>Symbol</vt:lpstr>
      <vt:lpstr>Times New Roman</vt:lpstr>
      <vt:lpstr>Verdana</vt:lpstr>
      <vt:lpstr>Wingdings</vt:lpstr>
      <vt:lpstr>Sodexo Template</vt:lpstr>
      <vt:lpstr>6_Sodexo Template</vt:lpstr>
      <vt:lpstr>3_Theme1</vt:lpstr>
      <vt:lpstr>7_Theme1</vt:lpstr>
      <vt:lpstr>1_Corp Blue Bullet and Title</vt:lpstr>
      <vt:lpstr>8_Theme1</vt:lpstr>
      <vt:lpstr>Office Theme</vt:lpstr>
      <vt:lpstr>5_Internal OnScreen PPT Master</vt:lpstr>
      <vt:lpstr>Theme1</vt:lpstr>
      <vt:lpstr>161213_Saffron_Sodexo_PPT_Template</vt:lpstr>
      <vt:lpstr>161216_Saffron_Sodexo_PPT_Template</vt:lpstr>
      <vt:lpstr>2_Sodexo Template</vt:lpstr>
      <vt:lpstr>9_Theme1</vt:lpstr>
      <vt:lpstr>FY24 Unit Controller Call Series January, 2024</vt:lpstr>
      <vt:lpstr>  </vt:lpstr>
      <vt:lpstr>Safety Moment Extreme Winter Weather </vt:lpstr>
      <vt:lpstr>Safety Moment: Extreme Winter Weather</vt:lpstr>
      <vt:lpstr>PowerPoint Presentation</vt:lpstr>
      <vt:lpstr>Let’s Collect It for Q2 FY24</vt:lpstr>
      <vt:lpstr> Collection Deadline for Quarter 2, FY24</vt:lpstr>
      <vt:lpstr>Electronic Payments – Deadline for Quarter 2 FY24</vt:lpstr>
      <vt:lpstr>Check Payments – Deadline for Quarter 2 FY24</vt:lpstr>
      <vt:lpstr>Payment Fraud</vt:lpstr>
      <vt:lpstr>Best Practices for Collections</vt:lpstr>
      <vt:lpstr>PowerPoint Presentation</vt:lpstr>
      <vt:lpstr>PowerPoint Presentation</vt:lpstr>
      <vt:lpstr>Hierarchy Selector</vt:lpstr>
      <vt:lpstr>Favorites</vt:lpstr>
      <vt:lpstr>Attribute Selector</vt:lpstr>
      <vt:lpstr>Sparklines</vt:lpstr>
      <vt:lpstr>PowerPoint Presentation</vt:lpstr>
      <vt:lpstr>Reporting: Blended Meals &amp; Facility Reports</vt:lpstr>
      <vt:lpstr>P&amp;L Fiscal Year</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Gustavo Gomez Perez</dc:creator>
  <cp:lastModifiedBy>Szabo, Corinne</cp:lastModifiedBy>
  <cp:revision>71</cp:revision>
  <dcterms:created xsi:type="dcterms:W3CDTF">2021-08-23T03:55:18Z</dcterms:created>
  <dcterms:modified xsi:type="dcterms:W3CDTF">2024-01-18T14:48:12Z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0x0101006459D0F1E11C8E4D8540DF5B4C71CFC9</vt:lpwstr>
  </property>
</Properties>
</file>