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2.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4.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5.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6.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7.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8.xml" ContentType="application/vnd.openxmlformats-officedocument.theme+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9.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tags/tag5.xml" ContentType="application/vnd.openxmlformats-officedocument.presentationml.tags+xml"/>
  <Override PartName="/ppt/notesSlides/notesSlide22.xml" ContentType="application/vnd.openxmlformats-officedocument.presentationml.notesSlide+xml"/>
  <Override PartName="/ppt/tags/tag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17" r:id="rId4"/>
    <p:sldMasterId id="2147483868" r:id="rId5"/>
    <p:sldMasterId id="2147485006" r:id="rId6"/>
    <p:sldMasterId id="2147485120" r:id="rId7"/>
    <p:sldMasterId id="2147485209" r:id="rId8"/>
    <p:sldMasterId id="2147485330" r:id="rId9"/>
    <p:sldMasterId id="2147485367" r:id="rId10"/>
    <p:sldMasterId id="2147485409" r:id="rId11"/>
    <p:sldMasterId id="2147485445" r:id="rId12"/>
    <p:sldMasterId id="2147485487" r:id="rId13"/>
  </p:sldMasterIdLst>
  <p:notesMasterIdLst>
    <p:notesMasterId r:id="rId55"/>
  </p:notesMasterIdLst>
  <p:sldIdLst>
    <p:sldId id="2147478462" r:id="rId14"/>
    <p:sldId id="2147376379" r:id="rId15"/>
    <p:sldId id="2147376388" r:id="rId16"/>
    <p:sldId id="2147478491" r:id="rId17"/>
    <p:sldId id="2147478492" r:id="rId18"/>
    <p:sldId id="2147478493" r:id="rId19"/>
    <p:sldId id="982" r:id="rId20"/>
    <p:sldId id="2147478494" r:id="rId21"/>
    <p:sldId id="358" r:id="rId22"/>
    <p:sldId id="983" r:id="rId23"/>
    <p:sldId id="980" r:id="rId24"/>
    <p:sldId id="2147478464" r:id="rId25"/>
    <p:sldId id="2147478467" r:id="rId26"/>
    <p:sldId id="2147478469" r:id="rId27"/>
    <p:sldId id="2147478487" r:id="rId28"/>
    <p:sldId id="2147478489" r:id="rId29"/>
    <p:sldId id="2147478490" r:id="rId30"/>
    <p:sldId id="2147478446" r:id="rId31"/>
    <p:sldId id="2147478465" r:id="rId32"/>
    <p:sldId id="318" r:id="rId33"/>
    <p:sldId id="2147478447" r:id="rId34"/>
    <p:sldId id="2147478448" r:id="rId35"/>
    <p:sldId id="308" r:id="rId36"/>
    <p:sldId id="287" r:id="rId37"/>
    <p:sldId id="322" r:id="rId38"/>
    <p:sldId id="325" r:id="rId39"/>
    <p:sldId id="306" r:id="rId40"/>
    <p:sldId id="327" r:id="rId41"/>
    <p:sldId id="319" r:id="rId42"/>
    <p:sldId id="2147478466" r:id="rId43"/>
    <p:sldId id="328" r:id="rId44"/>
    <p:sldId id="329" r:id="rId45"/>
    <p:sldId id="330" r:id="rId46"/>
    <p:sldId id="332" r:id="rId47"/>
    <p:sldId id="331" r:id="rId48"/>
    <p:sldId id="333" r:id="rId49"/>
    <p:sldId id="336" r:id="rId50"/>
    <p:sldId id="335" r:id="rId51"/>
    <p:sldId id="338" r:id="rId52"/>
    <p:sldId id="337" r:id="rId53"/>
    <p:sldId id="273"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5872"/>
    <a:srgbClr val="35455E"/>
    <a:srgbClr val="464042"/>
    <a:srgbClr val="FF9999"/>
    <a:srgbClr val="E9F6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E108B7-E071-4695-A872-856047107957}" v="50" dt="2025-02-18T15:00:49.0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8387" autoAdjust="0"/>
  </p:normalViewPr>
  <p:slideViewPr>
    <p:cSldViewPr snapToGrid="0">
      <p:cViewPr>
        <p:scale>
          <a:sx n="50" d="100"/>
          <a:sy n="50" d="100"/>
        </p:scale>
        <p:origin x="1620" y="19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theme" Target="theme/theme1.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8.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tableStyles" Target="tableStyle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viewProps" Target="viewProps.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zabo, Corinne" userId="5f91d2e2-9041-4610-ba2d-7466ed1f64a1" providerId="ADAL" clId="{F1E108B7-E071-4695-A872-856047107957}"/>
    <pc:docChg chg="undo redo custSel addSld delSld modSld sldOrd delMainMaster modMainMaster">
      <pc:chgData name="Szabo, Corinne" userId="5f91d2e2-9041-4610-ba2d-7466ed1f64a1" providerId="ADAL" clId="{F1E108B7-E071-4695-A872-856047107957}" dt="2025-02-18T19:02:39.554" v="4889" actId="20577"/>
      <pc:docMkLst>
        <pc:docMk/>
      </pc:docMkLst>
      <pc:sldChg chg="modNotesTx">
        <pc:chgData name="Szabo, Corinne" userId="5f91d2e2-9041-4610-ba2d-7466ed1f64a1" providerId="ADAL" clId="{F1E108B7-E071-4695-A872-856047107957}" dt="2025-02-18T19:02:39.554" v="4889" actId="20577"/>
        <pc:sldMkLst>
          <pc:docMk/>
          <pc:sldMk cId="3512750160" sldId="273"/>
        </pc:sldMkLst>
      </pc:sldChg>
      <pc:sldChg chg="del">
        <pc:chgData name="Szabo, Corinne" userId="5f91d2e2-9041-4610-ba2d-7466ed1f64a1" providerId="ADAL" clId="{F1E108B7-E071-4695-A872-856047107957}" dt="2025-02-17T20:38:12.896" v="680" actId="47"/>
        <pc:sldMkLst>
          <pc:docMk/>
          <pc:sldMk cId="1293797261" sldId="306"/>
        </pc:sldMkLst>
      </pc:sldChg>
      <pc:sldChg chg="modSp mod modClrScheme chgLayout">
        <pc:chgData name="Szabo, Corinne" userId="5f91d2e2-9041-4610-ba2d-7466ed1f64a1" providerId="ADAL" clId="{F1E108B7-E071-4695-A872-856047107957}" dt="2025-02-18T14:16:39.808" v="2129"/>
        <pc:sldMkLst>
          <pc:docMk/>
          <pc:sldMk cId="1814297468" sldId="308"/>
        </pc:sldMkLst>
        <pc:spChg chg="mod ord">
          <ac:chgData name="Szabo, Corinne" userId="5f91d2e2-9041-4610-ba2d-7466ed1f64a1" providerId="ADAL" clId="{F1E108B7-E071-4695-A872-856047107957}" dt="2025-02-18T14:16:39.808" v="2129"/>
          <ac:spMkLst>
            <pc:docMk/>
            <pc:sldMk cId="1814297468" sldId="308"/>
            <ac:spMk id="3" creationId="{09E75F54-6491-5DB3-0839-1C9674B9E5A7}"/>
          </ac:spMkLst>
        </pc:spChg>
        <pc:spChg chg="mod ord">
          <ac:chgData name="Szabo, Corinne" userId="5f91d2e2-9041-4610-ba2d-7466ed1f64a1" providerId="ADAL" clId="{F1E108B7-E071-4695-A872-856047107957}" dt="2025-02-18T14:16:39.808" v="2129"/>
          <ac:spMkLst>
            <pc:docMk/>
            <pc:sldMk cId="1814297468" sldId="308"/>
            <ac:spMk id="22" creationId="{4D337344-A9E6-4FE1-9447-C79646B19219}"/>
          </ac:spMkLst>
        </pc:spChg>
      </pc:sldChg>
      <pc:sldChg chg="del">
        <pc:chgData name="Szabo, Corinne" userId="5f91d2e2-9041-4610-ba2d-7466ed1f64a1" providerId="ADAL" clId="{F1E108B7-E071-4695-A872-856047107957}" dt="2025-02-17T20:38:12.896" v="680" actId="47"/>
        <pc:sldMkLst>
          <pc:docMk/>
          <pc:sldMk cId="3616115287" sldId="319"/>
        </pc:sldMkLst>
      </pc:sldChg>
      <pc:sldChg chg="del">
        <pc:chgData name="Szabo, Corinne" userId="5f91d2e2-9041-4610-ba2d-7466ed1f64a1" providerId="ADAL" clId="{F1E108B7-E071-4695-A872-856047107957}" dt="2025-02-17T20:38:12.896" v="680" actId="47"/>
        <pc:sldMkLst>
          <pc:docMk/>
          <pc:sldMk cId="1123221628" sldId="322"/>
        </pc:sldMkLst>
      </pc:sldChg>
      <pc:sldChg chg="del">
        <pc:chgData name="Szabo, Corinne" userId="5f91d2e2-9041-4610-ba2d-7466ed1f64a1" providerId="ADAL" clId="{F1E108B7-E071-4695-A872-856047107957}" dt="2025-02-17T20:38:12.896" v="680" actId="47"/>
        <pc:sldMkLst>
          <pc:docMk/>
          <pc:sldMk cId="1133317203" sldId="324"/>
        </pc:sldMkLst>
      </pc:sldChg>
      <pc:sldChg chg="del">
        <pc:chgData name="Szabo, Corinne" userId="5f91d2e2-9041-4610-ba2d-7466ed1f64a1" providerId="ADAL" clId="{F1E108B7-E071-4695-A872-856047107957}" dt="2025-02-17T20:38:12.896" v="680" actId="47"/>
        <pc:sldMkLst>
          <pc:docMk/>
          <pc:sldMk cId="1407026440" sldId="325"/>
        </pc:sldMkLst>
      </pc:sldChg>
      <pc:sldChg chg="del">
        <pc:chgData name="Szabo, Corinne" userId="5f91d2e2-9041-4610-ba2d-7466ed1f64a1" providerId="ADAL" clId="{F1E108B7-E071-4695-A872-856047107957}" dt="2025-02-17T20:38:12.896" v="680" actId="47"/>
        <pc:sldMkLst>
          <pc:docMk/>
          <pc:sldMk cId="226015328" sldId="327"/>
        </pc:sldMkLst>
      </pc:sldChg>
      <pc:sldChg chg="addSp delSp modSp del mod">
        <pc:chgData name="Szabo, Corinne" userId="5f91d2e2-9041-4610-ba2d-7466ed1f64a1" providerId="ADAL" clId="{F1E108B7-E071-4695-A872-856047107957}" dt="2025-02-18T14:09:33.509" v="2115" actId="47"/>
        <pc:sldMkLst>
          <pc:docMk/>
          <pc:sldMk cId="1511382035" sldId="531"/>
        </pc:sldMkLst>
        <pc:spChg chg="del">
          <ac:chgData name="Szabo, Corinne" userId="5f91d2e2-9041-4610-ba2d-7466ed1f64a1" providerId="ADAL" clId="{F1E108B7-E071-4695-A872-856047107957}" dt="2025-02-18T14:03:18.042" v="2095" actId="478"/>
          <ac:spMkLst>
            <pc:docMk/>
            <pc:sldMk cId="1511382035" sldId="531"/>
            <ac:spMk id="2" creationId="{E8528C19-1752-4EBD-A11D-35FB5D8D5239}"/>
          </ac:spMkLst>
        </pc:spChg>
        <pc:spChg chg="add del mod">
          <ac:chgData name="Szabo, Corinne" userId="5f91d2e2-9041-4610-ba2d-7466ed1f64a1" providerId="ADAL" clId="{F1E108B7-E071-4695-A872-856047107957}" dt="2025-02-18T14:02:52.651" v="2085" actId="478"/>
          <ac:spMkLst>
            <pc:docMk/>
            <pc:sldMk cId="1511382035" sldId="531"/>
            <ac:spMk id="4" creationId="{9CBDA5C5-9111-0336-E493-8BD036B1D730}"/>
          </ac:spMkLst>
        </pc:spChg>
        <pc:spChg chg="add del mod">
          <ac:chgData name="Szabo, Corinne" userId="5f91d2e2-9041-4610-ba2d-7466ed1f64a1" providerId="ADAL" clId="{F1E108B7-E071-4695-A872-856047107957}" dt="2025-02-18T14:02:58.998" v="2088" actId="478"/>
          <ac:spMkLst>
            <pc:docMk/>
            <pc:sldMk cId="1511382035" sldId="531"/>
            <ac:spMk id="5" creationId="{D7B5D5FB-78AF-D82F-9286-65AAE242D02E}"/>
          </ac:spMkLst>
        </pc:spChg>
        <pc:spChg chg="del">
          <ac:chgData name="Szabo, Corinne" userId="5f91d2e2-9041-4610-ba2d-7466ed1f64a1" providerId="ADAL" clId="{F1E108B7-E071-4695-A872-856047107957}" dt="2025-02-18T14:03:06.308" v="2091" actId="478"/>
          <ac:spMkLst>
            <pc:docMk/>
            <pc:sldMk cId="1511382035" sldId="531"/>
            <ac:spMk id="6" creationId="{62EBDB1E-1576-F466-F1C5-A8B71271C6D9}"/>
          </ac:spMkLst>
        </pc:spChg>
        <pc:spChg chg="add del mod">
          <ac:chgData name="Szabo, Corinne" userId="5f91d2e2-9041-4610-ba2d-7466ed1f64a1" providerId="ADAL" clId="{F1E108B7-E071-4695-A872-856047107957}" dt="2025-02-18T14:03:12.826" v="2094" actId="478"/>
          <ac:spMkLst>
            <pc:docMk/>
            <pc:sldMk cId="1511382035" sldId="531"/>
            <ac:spMk id="7" creationId="{3F9308F8-C2EE-20EF-BDC0-5B68CFDBB955}"/>
          </ac:spMkLst>
        </pc:spChg>
        <pc:spChg chg="add del mod">
          <ac:chgData name="Szabo, Corinne" userId="5f91d2e2-9041-4610-ba2d-7466ed1f64a1" providerId="ADAL" clId="{F1E108B7-E071-4695-A872-856047107957}" dt="2025-02-18T14:03:20.163" v="2096" actId="478"/>
          <ac:spMkLst>
            <pc:docMk/>
            <pc:sldMk cId="1511382035" sldId="531"/>
            <ac:spMk id="9" creationId="{C5D0F6E8-400D-5665-081B-4054122734A4}"/>
          </ac:spMkLst>
        </pc:spChg>
        <pc:spChg chg="del">
          <ac:chgData name="Szabo, Corinne" userId="5f91d2e2-9041-4610-ba2d-7466ed1f64a1" providerId="ADAL" clId="{F1E108B7-E071-4695-A872-856047107957}" dt="2025-02-18T14:02:49.167" v="2084" actId="478"/>
          <ac:spMkLst>
            <pc:docMk/>
            <pc:sldMk cId="1511382035" sldId="531"/>
            <ac:spMk id="28" creationId="{06C94BC4-BC30-9272-D8C6-E31B731B92C8}"/>
          </ac:spMkLst>
        </pc:spChg>
        <pc:spChg chg="del">
          <ac:chgData name="Szabo, Corinne" userId="5f91d2e2-9041-4610-ba2d-7466ed1f64a1" providerId="ADAL" clId="{F1E108B7-E071-4695-A872-856047107957}" dt="2025-02-18T14:02:55.761" v="2086" actId="478"/>
          <ac:spMkLst>
            <pc:docMk/>
            <pc:sldMk cId="1511382035" sldId="531"/>
            <ac:spMk id="30" creationId="{D0F2F559-DC4F-B0B3-8D3F-9F0A5DE48E9E}"/>
          </ac:spMkLst>
        </pc:spChg>
        <pc:spChg chg="del">
          <ac:chgData name="Szabo, Corinne" userId="5f91d2e2-9041-4610-ba2d-7466ed1f64a1" providerId="ADAL" clId="{F1E108B7-E071-4695-A872-856047107957}" dt="2025-02-18T14:03:09.663" v="2092" actId="478"/>
          <ac:spMkLst>
            <pc:docMk/>
            <pc:sldMk cId="1511382035" sldId="531"/>
            <ac:spMk id="32" creationId="{7C4D4D2F-CBBC-91A8-86E3-6A6E3F666534}"/>
          </ac:spMkLst>
        </pc:spChg>
        <pc:picChg chg="del">
          <ac:chgData name="Szabo, Corinne" userId="5f91d2e2-9041-4610-ba2d-7466ed1f64a1" providerId="ADAL" clId="{F1E108B7-E071-4695-A872-856047107957}" dt="2025-02-18T14:03:01.371" v="2089" actId="478"/>
          <ac:picMkLst>
            <pc:docMk/>
            <pc:sldMk cId="1511382035" sldId="531"/>
            <ac:picMk id="8" creationId="{C306B017-5002-B4B6-04E9-E68784D6C24B}"/>
          </ac:picMkLst>
        </pc:picChg>
        <pc:picChg chg="add mod">
          <ac:chgData name="Szabo, Corinne" userId="5f91d2e2-9041-4610-ba2d-7466ed1f64a1" providerId="ADAL" clId="{F1E108B7-E071-4695-A872-856047107957}" dt="2025-02-18T14:06:49.343" v="2098" actId="1076"/>
          <ac:picMkLst>
            <pc:docMk/>
            <pc:sldMk cId="1511382035" sldId="531"/>
            <ac:picMk id="11" creationId="{0D511D26-943C-23F0-D69A-6A586EE2199C}"/>
          </ac:picMkLst>
        </pc:picChg>
        <pc:picChg chg="del">
          <ac:chgData name="Szabo, Corinne" userId="5f91d2e2-9041-4610-ba2d-7466ed1f64a1" providerId="ADAL" clId="{F1E108B7-E071-4695-A872-856047107957}" dt="2025-02-18T14:03:03.022" v="2090" actId="478"/>
          <ac:picMkLst>
            <pc:docMk/>
            <pc:sldMk cId="1511382035" sldId="531"/>
            <ac:picMk id="1026" creationId="{3005FA24-40C8-F0B3-FE2B-1D9AF7BF3472}"/>
          </ac:picMkLst>
        </pc:picChg>
      </pc:sldChg>
      <pc:sldChg chg="modSp mod modNotesTx">
        <pc:chgData name="Szabo, Corinne" userId="5f91d2e2-9041-4610-ba2d-7466ed1f64a1" providerId="ADAL" clId="{F1E108B7-E071-4695-A872-856047107957}" dt="2025-02-18T18:41:34.410" v="4327" actId="20577"/>
        <pc:sldMkLst>
          <pc:docMk/>
          <pc:sldMk cId="1819784340" sldId="2147376379"/>
        </pc:sldMkLst>
        <pc:spChg chg="mod">
          <ac:chgData name="Szabo, Corinne" userId="5f91d2e2-9041-4610-ba2d-7466ed1f64a1" providerId="ADAL" clId="{F1E108B7-E071-4695-A872-856047107957}" dt="2025-02-18T18:12:45.894" v="4299" actId="20577"/>
          <ac:spMkLst>
            <pc:docMk/>
            <pc:sldMk cId="1819784340" sldId="2147376379"/>
            <ac:spMk id="2" creationId="{C7EEF273-F75C-DF33-A771-7B9BDA51F4EB}"/>
          </ac:spMkLst>
        </pc:spChg>
      </pc:sldChg>
      <pc:sldChg chg="modSp mod modNotesTx">
        <pc:chgData name="Szabo, Corinne" userId="5f91d2e2-9041-4610-ba2d-7466ed1f64a1" providerId="ADAL" clId="{F1E108B7-E071-4695-A872-856047107957}" dt="2025-02-18T14:29:32.562" v="2382" actId="20577"/>
        <pc:sldMkLst>
          <pc:docMk/>
          <pc:sldMk cId="2485596005" sldId="2147376388"/>
        </pc:sldMkLst>
        <pc:spChg chg="mod">
          <ac:chgData name="Szabo, Corinne" userId="5f91d2e2-9041-4610-ba2d-7466ed1f64a1" providerId="ADAL" clId="{F1E108B7-E071-4695-A872-856047107957}" dt="2025-02-18T14:01:15.196" v="2047" actId="20577"/>
          <ac:spMkLst>
            <pc:docMk/>
            <pc:sldMk cId="2485596005" sldId="2147376388"/>
            <ac:spMk id="9" creationId="{8E0201AB-7D34-4CEC-A747-B32565651285}"/>
          </ac:spMkLst>
        </pc:spChg>
      </pc:sldChg>
      <pc:sldChg chg="del">
        <pc:chgData name="Szabo, Corinne" userId="5f91d2e2-9041-4610-ba2d-7466ed1f64a1" providerId="ADAL" clId="{F1E108B7-E071-4695-A872-856047107957}" dt="2025-02-17T20:39:39.070" v="681" actId="47"/>
        <pc:sldMkLst>
          <pc:docMk/>
          <pc:sldMk cId="2805611323" sldId="2147478449"/>
        </pc:sldMkLst>
      </pc:sldChg>
      <pc:sldChg chg="modNotesTx">
        <pc:chgData name="Szabo, Corinne" userId="5f91d2e2-9041-4610-ba2d-7466ed1f64a1" providerId="ADAL" clId="{F1E108B7-E071-4695-A872-856047107957}" dt="2025-02-17T20:26:35.785" v="7" actId="20577"/>
        <pc:sldMkLst>
          <pc:docMk/>
          <pc:sldMk cId="1883354406" sldId="2147478462"/>
        </pc:sldMkLst>
      </pc:sldChg>
      <pc:sldChg chg="del">
        <pc:chgData name="Szabo, Corinne" userId="5f91d2e2-9041-4610-ba2d-7466ed1f64a1" providerId="ADAL" clId="{F1E108B7-E071-4695-A872-856047107957}" dt="2025-02-17T20:38:12.896" v="680" actId="47"/>
        <pc:sldMkLst>
          <pc:docMk/>
          <pc:sldMk cId="1241820545" sldId="2147478463"/>
        </pc:sldMkLst>
      </pc:sldChg>
      <pc:sldChg chg="del">
        <pc:chgData name="Szabo, Corinne" userId="5f91d2e2-9041-4610-ba2d-7466ed1f64a1" providerId="ADAL" clId="{F1E108B7-E071-4695-A872-856047107957}" dt="2025-02-17T20:38:12.896" v="680" actId="47"/>
        <pc:sldMkLst>
          <pc:docMk/>
          <pc:sldMk cId="2007566538" sldId="2147478464"/>
        </pc:sldMkLst>
      </pc:sldChg>
      <pc:sldChg chg="modSp add mod ord modNotesTx">
        <pc:chgData name="Szabo, Corinne" userId="5f91d2e2-9041-4610-ba2d-7466ed1f64a1" providerId="ADAL" clId="{F1E108B7-E071-4695-A872-856047107957}" dt="2025-02-18T14:35:19.830" v="2426" actId="20577"/>
        <pc:sldMkLst>
          <pc:docMk/>
          <pc:sldMk cId="283052935" sldId="2147478467"/>
        </pc:sldMkLst>
        <pc:spChg chg="mod">
          <ac:chgData name="Szabo, Corinne" userId="5f91d2e2-9041-4610-ba2d-7466ed1f64a1" providerId="ADAL" clId="{F1E108B7-E071-4695-A872-856047107957}" dt="2025-02-17T20:45:22.815" v="715" actId="20577"/>
          <ac:spMkLst>
            <pc:docMk/>
            <pc:sldMk cId="283052935" sldId="2147478467"/>
            <ac:spMk id="6" creationId="{E7EF79D6-AD9B-71D2-825D-DA83E13876E2}"/>
          </ac:spMkLst>
        </pc:spChg>
      </pc:sldChg>
      <pc:sldChg chg="new del">
        <pc:chgData name="Szabo, Corinne" userId="5f91d2e2-9041-4610-ba2d-7466ed1f64a1" providerId="ADAL" clId="{F1E108B7-E071-4695-A872-856047107957}" dt="2025-02-17T20:46:07.317" v="718" actId="47"/>
        <pc:sldMkLst>
          <pc:docMk/>
          <pc:sldMk cId="3819628592" sldId="2147478468"/>
        </pc:sldMkLst>
      </pc:sldChg>
      <pc:sldChg chg="addSp delSp modSp new mod modClrScheme modAnim chgLayout modNotesTx">
        <pc:chgData name="Szabo, Corinne" userId="5f91d2e2-9041-4610-ba2d-7466ed1f64a1" providerId="ADAL" clId="{F1E108B7-E071-4695-A872-856047107957}" dt="2025-02-18T18:56:49.484" v="4847" actId="20577"/>
        <pc:sldMkLst>
          <pc:docMk/>
          <pc:sldMk cId="1251231134" sldId="2147478469"/>
        </pc:sldMkLst>
        <pc:spChg chg="mod">
          <ac:chgData name="Szabo, Corinne" userId="5f91d2e2-9041-4610-ba2d-7466ed1f64a1" providerId="ADAL" clId="{F1E108B7-E071-4695-A872-856047107957}" dt="2025-02-17T20:54:15.961" v="901" actId="26606"/>
          <ac:spMkLst>
            <pc:docMk/>
            <pc:sldMk cId="1251231134" sldId="2147478469"/>
            <ac:spMk id="2" creationId="{97661D55-BB4D-25A4-A1DD-071844D0D5C0}"/>
          </ac:spMkLst>
        </pc:spChg>
        <pc:spChg chg="del">
          <ac:chgData name="Szabo, Corinne" userId="5f91d2e2-9041-4610-ba2d-7466ed1f64a1" providerId="ADAL" clId="{F1E108B7-E071-4695-A872-856047107957}" dt="2025-02-17T20:50:04.850" v="883" actId="478"/>
          <ac:spMkLst>
            <pc:docMk/>
            <pc:sldMk cId="1251231134" sldId="2147478469"/>
            <ac:spMk id="3" creationId="{AFF3B71D-0853-2BE8-11B1-2C95B329B4C2}"/>
          </ac:spMkLst>
        </pc:spChg>
        <pc:spChg chg="del mod">
          <ac:chgData name="Szabo, Corinne" userId="5f91d2e2-9041-4610-ba2d-7466ed1f64a1" providerId="ADAL" clId="{F1E108B7-E071-4695-A872-856047107957}" dt="2025-02-17T20:50:02.511" v="882" actId="478"/>
          <ac:spMkLst>
            <pc:docMk/>
            <pc:sldMk cId="1251231134" sldId="2147478469"/>
            <ac:spMk id="4" creationId="{1D0F42BA-105E-E909-CED3-21CB7FED488D}"/>
          </ac:spMkLst>
        </pc:spChg>
        <pc:spChg chg="add del mod">
          <ac:chgData name="Szabo, Corinne" userId="5f91d2e2-9041-4610-ba2d-7466ed1f64a1" providerId="ADAL" clId="{F1E108B7-E071-4695-A872-856047107957}" dt="2025-02-18T13:48:59.753" v="1995" actId="478"/>
          <ac:spMkLst>
            <pc:docMk/>
            <pc:sldMk cId="1251231134" sldId="2147478469"/>
            <ac:spMk id="5" creationId="{A814089F-2351-94AA-6822-3A670B347B1E}"/>
          </ac:spMkLst>
        </pc:spChg>
        <pc:spChg chg="mod">
          <ac:chgData name="Szabo, Corinne" userId="5f91d2e2-9041-4610-ba2d-7466ed1f64a1" providerId="ADAL" clId="{F1E108B7-E071-4695-A872-856047107957}" dt="2025-02-18T14:46:26.527" v="2901" actId="6549"/>
          <ac:spMkLst>
            <pc:docMk/>
            <pc:sldMk cId="1251231134" sldId="2147478469"/>
            <ac:spMk id="6" creationId="{CC260B3D-4791-03FA-D11B-B2B752B7FE97}"/>
          </ac:spMkLst>
        </pc:spChg>
        <pc:spChg chg="add del mod">
          <ac:chgData name="Szabo, Corinne" userId="5f91d2e2-9041-4610-ba2d-7466ed1f64a1" providerId="ADAL" clId="{F1E108B7-E071-4695-A872-856047107957}" dt="2025-02-17T20:54:15.176" v="900" actId="478"/>
          <ac:spMkLst>
            <pc:docMk/>
            <pc:sldMk cId="1251231134" sldId="2147478469"/>
            <ac:spMk id="11" creationId="{0A404698-2370-0A6D-ECAA-1AF386ACF33E}"/>
          </ac:spMkLst>
        </pc:spChg>
        <pc:spChg chg="add del mod">
          <ac:chgData name="Szabo, Corinne" userId="5f91d2e2-9041-4610-ba2d-7466ed1f64a1" providerId="ADAL" clId="{F1E108B7-E071-4695-A872-856047107957}" dt="2025-02-18T13:49:02.084" v="1996" actId="478"/>
          <ac:spMkLst>
            <pc:docMk/>
            <pc:sldMk cId="1251231134" sldId="2147478469"/>
            <ac:spMk id="13" creationId="{40290373-2131-C8B1-1B44-C837BB88BE95}"/>
          </ac:spMkLst>
        </pc:spChg>
        <pc:spChg chg="add mod">
          <ac:chgData name="Szabo, Corinne" userId="5f91d2e2-9041-4610-ba2d-7466ed1f64a1" providerId="ADAL" clId="{F1E108B7-E071-4695-A872-856047107957}" dt="2025-02-18T14:36:53.412" v="2463" actId="1076"/>
          <ac:spMkLst>
            <pc:docMk/>
            <pc:sldMk cId="1251231134" sldId="2147478469"/>
            <ac:spMk id="15" creationId="{2898F7B2-3A9C-8675-7F11-3A4B1AA99D48}"/>
          </ac:spMkLst>
        </pc:spChg>
        <pc:grpChg chg="add mod">
          <ac:chgData name="Szabo, Corinne" userId="5f91d2e2-9041-4610-ba2d-7466ed1f64a1" providerId="ADAL" clId="{F1E108B7-E071-4695-A872-856047107957}" dt="2025-02-18T14:52:38.232" v="2933" actId="1076"/>
          <ac:grpSpMkLst>
            <pc:docMk/>
            <pc:sldMk cId="1251231134" sldId="2147478469"/>
            <ac:grpSpMk id="26" creationId="{1C30665F-718E-6CB0-D02C-394B07346F88}"/>
          </ac:grpSpMkLst>
        </pc:grpChg>
        <pc:grpChg chg="add mod">
          <ac:chgData name="Szabo, Corinne" userId="5f91d2e2-9041-4610-ba2d-7466ed1f64a1" providerId="ADAL" clId="{F1E108B7-E071-4695-A872-856047107957}" dt="2025-02-18T14:52:48.088" v="2934" actId="1076"/>
          <ac:grpSpMkLst>
            <pc:docMk/>
            <pc:sldMk cId="1251231134" sldId="2147478469"/>
            <ac:grpSpMk id="27" creationId="{399C86CC-B83B-D928-04AD-39D149858D10}"/>
          </ac:grpSpMkLst>
        </pc:grpChg>
        <pc:graphicFrameChg chg="add del mod">
          <ac:chgData name="Szabo, Corinne" userId="5f91d2e2-9041-4610-ba2d-7466ed1f64a1" providerId="ADAL" clId="{F1E108B7-E071-4695-A872-856047107957}" dt="2025-02-17T20:52:05.439" v="886" actId="478"/>
          <ac:graphicFrameMkLst>
            <pc:docMk/>
            <pc:sldMk cId="1251231134" sldId="2147478469"/>
            <ac:graphicFrameMk id="7" creationId="{C2C70A9E-639F-E648-C10B-29146B2EDA18}"/>
          </ac:graphicFrameMkLst>
        </pc:graphicFrameChg>
        <pc:picChg chg="add del mod ord modCrop">
          <ac:chgData name="Szabo, Corinne" userId="5f91d2e2-9041-4610-ba2d-7466ed1f64a1" providerId="ADAL" clId="{F1E108B7-E071-4695-A872-856047107957}" dt="2025-02-18T14:46:33.176" v="2902" actId="478"/>
          <ac:picMkLst>
            <pc:docMk/>
            <pc:sldMk cId="1251231134" sldId="2147478469"/>
            <ac:picMk id="9" creationId="{931B47B2-3CF3-FD40-6F5F-F2329F170617}"/>
          </ac:picMkLst>
        </pc:picChg>
        <pc:picChg chg="add del mod modCrop">
          <ac:chgData name="Szabo, Corinne" userId="5f91d2e2-9041-4610-ba2d-7466ed1f64a1" providerId="ADAL" clId="{F1E108B7-E071-4695-A872-856047107957}" dt="2025-02-18T14:45:33.931" v="2899" actId="478"/>
          <ac:picMkLst>
            <pc:docMk/>
            <pc:sldMk cId="1251231134" sldId="2147478469"/>
            <ac:picMk id="16" creationId="{E33E0A34-E3D6-74DE-3FF7-BE49C9F51926}"/>
          </ac:picMkLst>
        </pc:picChg>
        <pc:picChg chg="add del mod">
          <ac:chgData name="Szabo, Corinne" userId="5f91d2e2-9041-4610-ba2d-7466ed1f64a1" providerId="ADAL" clId="{F1E108B7-E071-4695-A872-856047107957}" dt="2025-02-18T14:45:25.556" v="2897" actId="22"/>
          <ac:picMkLst>
            <pc:docMk/>
            <pc:sldMk cId="1251231134" sldId="2147478469"/>
            <ac:picMk id="18" creationId="{138786A7-F967-3965-8015-880B49A5AF07}"/>
          </ac:picMkLst>
        </pc:picChg>
        <pc:picChg chg="add mod modCrop">
          <ac:chgData name="Szabo, Corinne" userId="5f91d2e2-9041-4610-ba2d-7466ed1f64a1" providerId="ADAL" clId="{F1E108B7-E071-4695-A872-856047107957}" dt="2025-02-18T14:50:38.819" v="2917" actId="164"/>
          <ac:picMkLst>
            <pc:docMk/>
            <pc:sldMk cId="1251231134" sldId="2147478469"/>
            <ac:picMk id="20" creationId="{C68A2C55-72CE-3CAB-A7CD-5675BB040421}"/>
          </ac:picMkLst>
        </pc:picChg>
        <pc:picChg chg="add mod modCrop">
          <ac:chgData name="Szabo, Corinne" userId="5f91d2e2-9041-4610-ba2d-7466ed1f64a1" providerId="ADAL" clId="{F1E108B7-E071-4695-A872-856047107957}" dt="2025-02-18T14:50:45.471" v="2918" actId="164"/>
          <ac:picMkLst>
            <pc:docMk/>
            <pc:sldMk cId="1251231134" sldId="2147478469"/>
            <ac:picMk id="21" creationId="{3CD1276C-C0B2-47FF-CB84-C33F6EFCBA8F}"/>
          </ac:picMkLst>
        </pc:picChg>
        <pc:picChg chg="add mod">
          <ac:chgData name="Szabo, Corinne" userId="5f91d2e2-9041-4610-ba2d-7466ed1f64a1" providerId="ADAL" clId="{F1E108B7-E071-4695-A872-856047107957}" dt="2025-02-18T14:50:38.819" v="2917" actId="164"/>
          <ac:picMkLst>
            <pc:docMk/>
            <pc:sldMk cId="1251231134" sldId="2147478469"/>
            <ac:picMk id="23" creationId="{19584A8B-95B3-9A21-9972-0AE9DAADDEA2}"/>
          </ac:picMkLst>
        </pc:picChg>
        <pc:picChg chg="add mod">
          <ac:chgData name="Szabo, Corinne" userId="5f91d2e2-9041-4610-ba2d-7466ed1f64a1" providerId="ADAL" clId="{F1E108B7-E071-4695-A872-856047107957}" dt="2025-02-18T14:50:45.471" v="2918" actId="164"/>
          <ac:picMkLst>
            <pc:docMk/>
            <pc:sldMk cId="1251231134" sldId="2147478469"/>
            <ac:picMk id="25" creationId="{22667EAC-383E-583E-E6FD-D05190E5E0A5}"/>
          </ac:picMkLst>
        </pc:picChg>
      </pc:sldChg>
      <pc:sldChg chg="add del">
        <pc:chgData name="Szabo, Corinne" userId="5f91d2e2-9041-4610-ba2d-7466ed1f64a1" providerId="ADAL" clId="{F1E108B7-E071-4695-A872-856047107957}" dt="2025-02-18T13:41:50.892" v="1935" actId="47"/>
        <pc:sldMkLst>
          <pc:docMk/>
          <pc:sldMk cId="892941352" sldId="2147478470"/>
        </pc:sldMkLst>
      </pc:sldChg>
      <pc:sldChg chg="add del">
        <pc:chgData name="Szabo, Corinne" userId="5f91d2e2-9041-4610-ba2d-7466ed1f64a1" providerId="ADAL" clId="{F1E108B7-E071-4695-A872-856047107957}" dt="2025-02-17T20:49:27.329" v="876"/>
        <pc:sldMkLst>
          <pc:docMk/>
          <pc:sldMk cId="3633078398" sldId="2147478470"/>
        </pc:sldMkLst>
      </pc:sldChg>
      <pc:sldChg chg="add del">
        <pc:chgData name="Szabo, Corinne" userId="5f91d2e2-9041-4610-ba2d-7466ed1f64a1" providerId="ADAL" clId="{F1E108B7-E071-4695-A872-856047107957}" dt="2025-02-17T20:49:27.329" v="876"/>
        <pc:sldMkLst>
          <pc:docMk/>
          <pc:sldMk cId="1700779488" sldId="2147478471"/>
        </pc:sldMkLst>
      </pc:sldChg>
      <pc:sldChg chg="add del">
        <pc:chgData name="Szabo, Corinne" userId="5f91d2e2-9041-4610-ba2d-7466ed1f64a1" providerId="ADAL" clId="{F1E108B7-E071-4695-A872-856047107957}" dt="2025-02-18T13:41:50.892" v="1935" actId="47"/>
        <pc:sldMkLst>
          <pc:docMk/>
          <pc:sldMk cId="4092884790" sldId="2147478471"/>
        </pc:sldMkLst>
      </pc:sldChg>
      <pc:sldChg chg="add del">
        <pc:chgData name="Szabo, Corinne" userId="5f91d2e2-9041-4610-ba2d-7466ed1f64a1" providerId="ADAL" clId="{F1E108B7-E071-4695-A872-856047107957}" dt="2025-02-18T13:41:50.892" v="1935" actId="47"/>
        <pc:sldMkLst>
          <pc:docMk/>
          <pc:sldMk cId="3312435162" sldId="2147478472"/>
        </pc:sldMkLst>
      </pc:sldChg>
      <pc:sldChg chg="add del">
        <pc:chgData name="Szabo, Corinne" userId="5f91d2e2-9041-4610-ba2d-7466ed1f64a1" providerId="ADAL" clId="{F1E108B7-E071-4695-A872-856047107957}" dt="2025-02-17T20:49:27.329" v="876"/>
        <pc:sldMkLst>
          <pc:docMk/>
          <pc:sldMk cId="3411558117" sldId="2147478472"/>
        </pc:sldMkLst>
      </pc:sldChg>
      <pc:sldChg chg="add del">
        <pc:chgData name="Szabo, Corinne" userId="5f91d2e2-9041-4610-ba2d-7466ed1f64a1" providerId="ADAL" clId="{F1E108B7-E071-4695-A872-856047107957}" dt="2025-02-18T13:41:50.892" v="1935" actId="47"/>
        <pc:sldMkLst>
          <pc:docMk/>
          <pc:sldMk cId="2498987449" sldId="2147478473"/>
        </pc:sldMkLst>
      </pc:sldChg>
      <pc:sldChg chg="add del">
        <pc:chgData name="Szabo, Corinne" userId="5f91d2e2-9041-4610-ba2d-7466ed1f64a1" providerId="ADAL" clId="{F1E108B7-E071-4695-A872-856047107957}" dt="2025-02-17T20:49:27.329" v="876"/>
        <pc:sldMkLst>
          <pc:docMk/>
          <pc:sldMk cId="3312749282" sldId="2147478473"/>
        </pc:sldMkLst>
      </pc:sldChg>
      <pc:sldChg chg="add del">
        <pc:chgData name="Szabo, Corinne" userId="5f91d2e2-9041-4610-ba2d-7466ed1f64a1" providerId="ADAL" clId="{F1E108B7-E071-4695-A872-856047107957}" dt="2025-02-18T13:41:50.892" v="1935" actId="47"/>
        <pc:sldMkLst>
          <pc:docMk/>
          <pc:sldMk cId="467879622" sldId="2147478474"/>
        </pc:sldMkLst>
      </pc:sldChg>
      <pc:sldChg chg="add del">
        <pc:chgData name="Szabo, Corinne" userId="5f91d2e2-9041-4610-ba2d-7466ed1f64a1" providerId="ADAL" clId="{F1E108B7-E071-4695-A872-856047107957}" dt="2025-02-17T20:49:27.329" v="876"/>
        <pc:sldMkLst>
          <pc:docMk/>
          <pc:sldMk cId="2201313483" sldId="2147478474"/>
        </pc:sldMkLst>
      </pc:sldChg>
      <pc:sldChg chg="add del">
        <pc:chgData name="Szabo, Corinne" userId="5f91d2e2-9041-4610-ba2d-7466ed1f64a1" providerId="ADAL" clId="{F1E108B7-E071-4695-A872-856047107957}" dt="2025-02-18T13:41:50.892" v="1935" actId="47"/>
        <pc:sldMkLst>
          <pc:docMk/>
          <pc:sldMk cId="3033727741" sldId="2147478475"/>
        </pc:sldMkLst>
      </pc:sldChg>
      <pc:sldChg chg="add del">
        <pc:chgData name="Szabo, Corinne" userId="5f91d2e2-9041-4610-ba2d-7466ed1f64a1" providerId="ADAL" clId="{F1E108B7-E071-4695-A872-856047107957}" dt="2025-02-17T20:49:27.329" v="876"/>
        <pc:sldMkLst>
          <pc:docMk/>
          <pc:sldMk cId="3400659524" sldId="2147478475"/>
        </pc:sldMkLst>
      </pc:sldChg>
      <pc:sldChg chg="add del">
        <pc:chgData name="Szabo, Corinne" userId="5f91d2e2-9041-4610-ba2d-7466ed1f64a1" providerId="ADAL" clId="{F1E108B7-E071-4695-A872-856047107957}" dt="2025-02-18T13:41:50.892" v="1935" actId="47"/>
        <pc:sldMkLst>
          <pc:docMk/>
          <pc:sldMk cId="251701285" sldId="2147478476"/>
        </pc:sldMkLst>
      </pc:sldChg>
      <pc:sldChg chg="add del">
        <pc:chgData name="Szabo, Corinne" userId="5f91d2e2-9041-4610-ba2d-7466ed1f64a1" providerId="ADAL" clId="{F1E108B7-E071-4695-A872-856047107957}" dt="2025-02-17T20:49:27.329" v="876"/>
        <pc:sldMkLst>
          <pc:docMk/>
          <pc:sldMk cId="1910294870" sldId="2147478476"/>
        </pc:sldMkLst>
      </pc:sldChg>
      <pc:sldChg chg="add del">
        <pc:chgData name="Szabo, Corinne" userId="5f91d2e2-9041-4610-ba2d-7466ed1f64a1" providerId="ADAL" clId="{F1E108B7-E071-4695-A872-856047107957}" dt="2025-02-17T20:49:27.329" v="876"/>
        <pc:sldMkLst>
          <pc:docMk/>
          <pc:sldMk cId="3564765239" sldId="2147478477"/>
        </pc:sldMkLst>
      </pc:sldChg>
      <pc:sldChg chg="add del">
        <pc:chgData name="Szabo, Corinne" userId="5f91d2e2-9041-4610-ba2d-7466ed1f64a1" providerId="ADAL" clId="{F1E108B7-E071-4695-A872-856047107957}" dt="2025-02-18T13:41:50.892" v="1935" actId="47"/>
        <pc:sldMkLst>
          <pc:docMk/>
          <pc:sldMk cId="3722464665" sldId="2147478477"/>
        </pc:sldMkLst>
      </pc:sldChg>
      <pc:sldChg chg="add del">
        <pc:chgData name="Szabo, Corinne" userId="5f91d2e2-9041-4610-ba2d-7466ed1f64a1" providerId="ADAL" clId="{F1E108B7-E071-4695-A872-856047107957}" dt="2025-02-18T13:41:50.892" v="1935" actId="47"/>
        <pc:sldMkLst>
          <pc:docMk/>
          <pc:sldMk cId="3781920714" sldId="2147478478"/>
        </pc:sldMkLst>
      </pc:sldChg>
      <pc:sldChg chg="add del">
        <pc:chgData name="Szabo, Corinne" userId="5f91d2e2-9041-4610-ba2d-7466ed1f64a1" providerId="ADAL" clId="{F1E108B7-E071-4695-A872-856047107957}" dt="2025-02-17T20:49:27.329" v="876"/>
        <pc:sldMkLst>
          <pc:docMk/>
          <pc:sldMk cId="3866522469" sldId="2147478478"/>
        </pc:sldMkLst>
      </pc:sldChg>
      <pc:sldChg chg="add del">
        <pc:chgData name="Szabo, Corinne" userId="5f91d2e2-9041-4610-ba2d-7466ed1f64a1" providerId="ADAL" clId="{F1E108B7-E071-4695-A872-856047107957}" dt="2025-02-18T13:41:50.892" v="1935" actId="47"/>
        <pc:sldMkLst>
          <pc:docMk/>
          <pc:sldMk cId="1680717292" sldId="2147478479"/>
        </pc:sldMkLst>
      </pc:sldChg>
      <pc:sldChg chg="add del">
        <pc:chgData name="Szabo, Corinne" userId="5f91d2e2-9041-4610-ba2d-7466ed1f64a1" providerId="ADAL" clId="{F1E108B7-E071-4695-A872-856047107957}" dt="2025-02-17T20:49:27.329" v="876"/>
        <pc:sldMkLst>
          <pc:docMk/>
          <pc:sldMk cId="3480392338" sldId="2147478479"/>
        </pc:sldMkLst>
      </pc:sldChg>
      <pc:sldChg chg="add del">
        <pc:chgData name="Szabo, Corinne" userId="5f91d2e2-9041-4610-ba2d-7466ed1f64a1" providerId="ADAL" clId="{F1E108B7-E071-4695-A872-856047107957}" dt="2025-02-18T13:41:50.892" v="1935" actId="47"/>
        <pc:sldMkLst>
          <pc:docMk/>
          <pc:sldMk cId="2700061220" sldId="2147478480"/>
        </pc:sldMkLst>
      </pc:sldChg>
      <pc:sldChg chg="add del">
        <pc:chgData name="Szabo, Corinne" userId="5f91d2e2-9041-4610-ba2d-7466ed1f64a1" providerId="ADAL" clId="{F1E108B7-E071-4695-A872-856047107957}" dt="2025-02-17T20:49:27.329" v="876"/>
        <pc:sldMkLst>
          <pc:docMk/>
          <pc:sldMk cId="3922595394" sldId="2147478480"/>
        </pc:sldMkLst>
      </pc:sldChg>
      <pc:sldChg chg="add del">
        <pc:chgData name="Szabo, Corinne" userId="5f91d2e2-9041-4610-ba2d-7466ed1f64a1" providerId="ADAL" clId="{F1E108B7-E071-4695-A872-856047107957}" dt="2025-02-18T13:41:50.892" v="1935" actId="47"/>
        <pc:sldMkLst>
          <pc:docMk/>
          <pc:sldMk cId="888076215" sldId="2147478481"/>
        </pc:sldMkLst>
      </pc:sldChg>
      <pc:sldChg chg="add del">
        <pc:chgData name="Szabo, Corinne" userId="5f91d2e2-9041-4610-ba2d-7466ed1f64a1" providerId="ADAL" clId="{F1E108B7-E071-4695-A872-856047107957}" dt="2025-02-17T20:49:27.329" v="876"/>
        <pc:sldMkLst>
          <pc:docMk/>
          <pc:sldMk cId="3362154027" sldId="2147478481"/>
        </pc:sldMkLst>
      </pc:sldChg>
      <pc:sldChg chg="add del">
        <pc:chgData name="Szabo, Corinne" userId="5f91d2e2-9041-4610-ba2d-7466ed1f64a1" providerId="ADAL" clId="{F1E108B7-E071-4695-A872-856047107957}" dt="2025-02-17T20:49:27.329" v="876"/>
        <pc:sldMkLst>
          <pc:docMk/>
          <pc:sldMk cId="1881527724" sldId="2147478482"/>
        </pc:sldMkLst>
      </pc:sldChg>
      <pc:sldChg chg="add del">
        <pc:chgData name="Szabo, Corinne" userId="5f91d2e2-9041-4610-ba2d-7466ed1f64a1" providerId="ADAL" clId="{F1E108B7-E071-4695-A872-856047107957}" dt="2025-02-18T13:41:50.892" v="1935" actId="47"/>
        <pc:sldMkLst>
          <pc:docMk/>
          <pc:sldMk cId="3389925884" sldId="2147478482"/>
        </pc:sldMkLst>
      </pc:sldChg>
      <pc:sldChg chg="add del">
        <pc:chgData name="Szabo, Corinne" userId="5f91d2e2-9041-4610-ba2d-7466ed1f64a1" providerId="ADAL" clId="{F1E108B7-E071-4695-A872-856047107957}" dt="2025-02-18T13:41:50.892" v="1935" actId="47"/>
        <pc:sldMkLst>
          <pc:docMk/>
          <pc:sldMk cId="1992156070" sldId="2147478483"/>
        </pc:sldMkLst>
      </pc:sldChg>
      <pc:sldChg chg="add del">
        <pc:chgData name="Szabo, Corinne" userId="5f91d2e2-9041-4610-ba2d-7466ed1f64a1" providerId="ADAL" clId="{F1E108B7-E071-4695-A872-856047107957}" dt="2025-02-17T20:49:27.329" v="876"/>
        <pc:sldMkLst>
          <pc:docMk/>
          <pc:sldMk cId="2761686818" sldId="2147478483"/>
        </pc:sldMkLst>
      </pc:sldChg>
      <pc:sldChg chg="add del">
        <pc:chgData name="Szabo, Corinne" userId="5f91d2e2-9041-4610-ba2d-7466ed1f64a1" providerId="ADAL" clId="{F1E108B7-E071-4695-A872-856047107957}" dt="2025-02-17T20:49:27.329" v="876"/>
        <pc:sldMkLst>
          <pc:docMk/>
          <pc:sldMk cId="1694121174" sldId="2147478484"/>
        </pc:sldMkLst>
      </pc:sldChg>
      <pc:sldChg chg="add del">
        <pc:chgData name="Szabo, Corinne" userId="5f91d2e2-9041-4610-ba2d-7466ed1f64a1" providerId="ADAL" clId="{F1E108B7-E071-4695-A872-856047107957}" dt="2025-02-18T13:41:50.892" v="1935" actId="47"/>
        <pc:sldMkLst>
          <pc:docMk/>
          <pc:sldMk cId="3664363499" sldId="2147478484"/>
        </pc:sldMkLst>
      </pc:sldChg>
      <pc:sldChg chg="add del">
        <pc:chgData name="Szabo, Corinne" userId="5f91d2e2-9041-4610-ba2d-7466ed1f64a1" providerId="ADAL" clId="{F1E108B7-E071-4695-A872-856047107957}" dt="2025-02-18T13:41:50.892" v="1935" actId="47"/>
        <pc:sldMkLst>
          <pc:docMk/>
          <pc:sldMk cId="842246564" sldId="2147478485"/>
        </pc:sldMkLst>
      </pc:sldChg>
      <pc:sldChg chg="add del">
        <pc:chgData name="Szabo, Corinne" userId="5f91d2e2-9041-4610-ba2d-7466ed1f64a1" providerId="ADAL" clId="{F1E108B7-E071-4695-A872-856047107957}" dt="2025-02-17T20:49:27.329" v="876"/>
        <pc:sldMkLst>
          <pc:docMk/>
          <pc:sldMk cId="2973872270" sldId="2147478485"/>
        </pc:sldMkLst>
      </pc:sldChg>
      <pc:sldChg chg="add del">
        <pc:chgData name="Szabo, Corinne" userId="5f91d2e2-9041-4610-ba2d-7466ed1f64a1" providerId="ADAL" clId="{F1E108B7-E071-4695-A872-856047107957}" dt="2025-02-17T20:49:27.329" v="876"/>
        <pc:sldMkLst>
          <pc:docMk/>
          <pc:sldMk cId="709429491" sldId="2147478486"/>
        </pc:sldMkLst>
      </pc:sldChg>
      <pc:sldChg chg="add del">
        <pc:chgData name="Szabo, Corinne" userId="5f91d2e2-9041-4610-ba2d-7466ed1f64a1" providerId="ADAL" clId="{F1E108B7-E071-4695-A872-856047107957}" dt="2025-02-18T13:41:50.892" v="1935" actId="47"/>
        <pc:sldMkLst>
          <pc:docMk/>
          <pc:sldMk cId="4102847021" sldId="2147478486"/>
        </pc:sldMkLst>
      </pc:sldChg>
      <pc:sldChg chg="addSp delSp modSp add mod">
        <pc:chgData name="Szabo, Corinne" userId="5f91d2e2-9041-4610-ba2d-7466ed1f64a1" providerId="ADAL" clId="{F1E108B7-E071-4695-A872-856047107957}" dt="2025-02-18T13:38:02.771" v="1934" actId="2165"/>
        <pc:sldMkLst>
          <pc:docMk/>
          <pc:sldMk cId="3802018315" sldId="2147478487"/>
        </pc:sldMkLst>
        <pc:spChg chg="del">
          <ac:chgData name="Szabo, Corinne" userId="5f91d2e2-9041-4610-ba2d-7466ed1f64a1" providerId="ADAL" clId="{F1E108B7-E071-4695-A872-856047107957}" dt="2025-02-17T20:59:25.939" v="1001" actId="478"/>
          <ac:spMkLst>
            <pc:docMk/>
            <pc:sldMk cId="3802018315" sldId="2147478487"/>
            <ac:spMk id="5" creationId="{228DDAD5-535F-DB43-9640-96EF23F0227B}"/>
          </ac:spMkLst>
        </pc:spChg>
        <pc:spChg chg="add del mod">
          <ac:chgData name="Szabo, Corinne" userId="5f91d2e2-9041-4610-ba2d-7466ed1f64a1" providerId="ADAL" clId="{F1E108B7-E071-4695-A872-856047107957}" dt="2025-02-17T20:59:28.422" v="1002" actId="478"/>
          <ac:spMkLst>
            <pc:docMk/>
            <pc:sldMk cId="3802018315" sldId="2147478487"/>
            <ac:spMk id="7" creationId="{8AFF2AD9-2DD2-8DFE-89CF-3CE289CBD401}"/>
          </ac:spMkLst>
        </pc:spChg>
        <pc:graphicFrameChg chg="add mod modGraphic">
          <ac:chgData name="Szabo, Corinne" userId="5f91d2e2-9041-4610-ba2d-7466ed1f64a1" providerId="ADAL" clId="{F1E108B7-E071-4695-A872-856047107957}" dt="2025-02-18T13:38:02.771" v="1934" actId="2165"/>
          <ac:graphicFrameMkLst>
            <pc:docMk/>
            <pc:sldMk cId="3802018315" sldId="2147478487"/>
            <ac:graphicFrameMk id="8" creationId="{7A0FD70E-4420-8EB3-1751-B2A5293B7EEE}"/>
          </ac:graphicFrameMkLst>
        </pc:graphicFrameChg>
        <pc:picChg chg="add mod modCrop">
          <ac:chgData name="Szabo, Corinne" userId="5f91d2e2-9041-4610-ba2d-7466ed1f64a1" providerId="ADAL" clId="{F1E108B7-E071-4695-A872-856047107957}" dt="2025-02-17T21:09:10.240" v="1764" actId="1076"/>
          <ac:picMkLst>
            <pc:docMk/>
            <pc:sldMk cId="3802018315" sldId="2147478487"/>
            <ac:picMk id="3" creationId="{C49783F6-4951-FB56-2D11-230D87BA2DB3}"/>
          </ac:picMkLst>
        </pc:picChg>
        <pc:picChg chg="del mod modCrop">
          <ac:chgData name="Szabo, Corinne" userId="5f91d2e2-9041-4610-ba2d-7466ed1f64a1" providerId="ADAL" clId="{F1E108B7-E071-4695-A872-856047107957}" dt="2025-02-17T21:06:21.018" v="1747" actId="478"/>
          <ac:picMkLst>
            <pc:docMk/>
            <pc:sldMk cId="3802018315" sldId="2147478487"/>
            <ac:picMk id="9" creationId="{89177A87-424E-0BDC-B855-91A5C63A5B3A}"/>
          </ac:picMkLst>
        </pc:picChg>
        <pc:picChg chg="add mod modCrop">
          <ac:chgData name="Szabo, Corinne" userId="5f91d2e2-9041-4610-ba2d-7466ed1f64a1" providerId="ADAL" clId="{F1E108B7-E071-4695-A872-856047107957}" dt="2025-02-17T21:08:57.985" v="1763" actId="1076"/>
          <ac:picMkLst>
            <pc:docMk/>
            <pc:sldMk cId="3802018315" sldId="2147478487"/>
            <ac:picMk id="10" creationId="{808626D7-8485-4932-412F-182EE4F22070}"/>
          </ac:picMkLst>
        </pc:picChg>
      </pc:sldChg>
      <pc:sldChg chg="addSp delSp modSp add del mod">
        <pc:chgData name="Szabo, Corinne" userId="5f91d2e2-9041-4610-ba2d-7466ed1f64a1" providerId="ADAL" clId="{F1E108B7-E071-4695-A872-856047107957}" dt="2025-02-18T13:41:54.134" v="1936" actId="47"/>
        <pc:sldMkLst>
          <pc:docMk/>
          <pc:sldMk cId="3176146855" sldId="2147478488"/>
        </pc:sldMkLst>
        <pc:spChg chg="add del mod">
          <ac:chgData name="Szabo, Corinne" userId="5f91d2e2-9041-4610-ba2d-7466ed1f64a1" providerId="ADAL" clId="{F1E108B7-E071-4695-A872-856047107957}" dt="2025-02-17T21:12:29.886" v="1778" actId="478"/>
          <ac:spMkLst>
            <pc:docMk/>
            <pc:sldMk cId="3176146855" sldId="2147478488"/>
            <ac:spMk id="5" creationId="{B832F480-C4AF-F344-80BC-1FAD68A6822D}"/>
          </ac:spMkLst>
        </pc:spChg>
        <pc:spChg chg="del">
          <ac:chgData name="Szabo, Corinne" userId="5f91d2e2-9041-4610-ba2d-7466ed1f64a1" providerId="ADAL" clId="{F1E108B7-E071-4695-A872-856047107957}" dt="2025-02-17T21:12:28.001" v="1777" actId="478"/>
          <ac:spMkLst>
            <pc:docMk/>
            <pc:sldMk cId="3176146855" sldId="2147478488"/>
            <ac:spMk id="6" creationId="{83FB3267-28FB-A2FE-3101-1BDA00B67E53}"/>
          </ac:spMkLst>
        </pc:spChg>
        <pc:graphicFrameChg chg="del modGraphic">
          <ac:chgData name="Szabo, Corinne" userId="5f91d2e2-9041-4610-ba2d-7466ed1f64a1" providerId="ADAL" clId="{F1E108B7-E071-4695-A872-856047107957}" dt="2025-02-17T21:12:16.957" v="1774" actId="478"/>
          <ac:graphicFrameMkLst>
            <pc:docMk/>
            <pc:sldMk cId="3176146855" sldId="2147478488"/>
            <ac:graphicFrameMk id="8" creationId="{0C4596AF-DFFC-5575-CB1A-CCCFD0764CE0}"/>
          </ac:graphicFrameMkLst>
        </pc:graphicFrameChg>
        <pc:picChg chg="del">
          <ac:chgData name="Szabo, Corinne" userId="5f91d2e2-9041-4610-ba2d-7466ed1f64a1" providerId="ADAL" clId="{F1E108B7-E071-4695-A872-856047107957}" dt="2025-02-17T21:12:22.182" v="1775" actId="478"/>
          <ac:picMkLst>
            <pc:docMk/>
            <pc:sldMk cId="3176146855" sldId="2147478488"/>
            <ac:picMk id="3" creationId="{01B118D4-FDA8-7DFF-0CFA-B9D363A5015E}"/>
          </ac:picMkLst>
        </pc:picChg>
        <pc:picChg chg="del">
          <ac:chgData name="Szabo, Corinne" userId="5f91d2e2-9041-4610-ba2d-7466ed1f64a1" providerId="ADAL" clId="{F1E108B7-E071-4695-A872-856047107957}" dt="2025-02-17T21:12:23.926" v="1776" actId="478"/>
          <ac:picMkLst>
            <pc:docMk/>
            <pc:sldMk cId="3176146855" sldId="2147478488"/>
            <ac:picMk id="10" creationId="{B0F91423-E2B2-AA66-2ABD-981926D68098}"/>
          </ac:picMkLst>
        </pc:picChg>
      </pc:sldChg>
      <pc:sldChg chg="modSp add mod modNotesTx">
        <pc:chgData name="Szabo, Corinne" userId="5f91d2e2-9041-4610-ba2d-7466ed1f64a1" providerId="ADAL" clId="{F1E108B7-E071-4695-A872-856047107957}" dt="2025-02-18T17:46:36.516" v="4270" actId="2165"/>
        <pc:sldMkLst>
          <pc:docMk/>
          <pc:sldMk cId="3874980832" sldId="2147478489"/>
        </pc:sldMkLst>
        <pc:spChg chg="mod">
          <ac:chgData name="Szabo, Corinne" userId="5f91d2e2-9041-4610-ba2d-7466ed1f64a1" providerId="ADAL" clId="{F1E108B7-E071-4695-A872-856047107957}" dt="2025-02-18T13:36:11.389" v="1927" actId="20577"/>
          <ac:spMkLst>
            <pc:docMk/>
            <pc:sldMk cId="3874980832" sldId="2147478489"/>
            <ac:spMk id="6" creationId="{4EF85608-22BF-57EF-6D25-E5DD882C5599}"/>
          </ac:spMkLst>
        </pc:spChg>
        <pc:graphicFrameChg chg="mod modGraphic">
          <ac:chgData name="Szabo, Corinne" userId="5f91d2e2-9041-4610-ba2d-7466ed1f64a1" providerId="ADAL" clId="{F1E108B7-E071-4695-A872-856047107957}" dt="2025-02-18T17:46:36.516" v="4270" actId="2165"/>
          <ac:graphicFrameMkLst>
            <pc:docMk/>
            <pc:sldMk cId="3874980832" sldId="2147478489"/>
            <ac:graphicFrameMk id="8" creationId="{76A0A2AA-6A0A-A00E-D291-4EA127FCD86B}"/>
          </ac:graphicFrameMkLst>
        </pc:graphicFrameChg>
      </pc:sldChg>
      <pc:sldChg chg="addSp delSp modSp add mod modClrScheme chgLayout">
        <pc:chgData name="Szabo, Corinne" userId="5f91d2e2-9041-4610-ba2d-7466ed1f64a1" providerId="ADAL" clId="{F1E108B7-E071-4695-A872-856047107957}" dt="2025-02-18T13:54:47.089" v="1998" actId="26606"/>
        <pc:sldMkLst>
          <pc:docMk/>
          <pc:sldMk cId="1309817736" sldId="2147478490"/>
        </pc:sldMkLst>
        <pc:spChg chg="mod ord">
          <ac:chgData name="Szabo, Corinne" userId="5f91d2e2-9041-4610-ba2d-7466ed1f64a1" providerId="ADAL" clId="{F1E108B7-E071-4695-A872-856047107957}" dt="2025-02-18T13:54:47.089" v="1998" actId="26606"/>
          <ac:spMkLst>
            <pc:docMk/>
            <pc:sldMk cId="1309817736" sldId="2147478490"/>
            <ac:spMk id="2" creationId="{94241BD7-EE87-1D1D-1DF3-6C3AFEF172D4}"/>
          </ac:spMkLst>
        </pc:spChg>
        <pc:spChg chg="add del mod">
          <ac:chgData name="Szabo, Corinne" userId="5f91d2e2-9041-4610-ba2d-7466ed1f64a1" providerId="ADAL" clId="{F1E108B7-E071-4695-A872-856047107957}" dt="2025-02-18T13:43:03.571" v="1942" actId="478"/>
          <ac:spMkLst>
            <pc:docMk/>
            <pc:sldMk cId="1309817736" sldId="2147478490"/>
            <ac:spMk id="5" creationId="{5FE7F154-02AA-34F6-3D00-D3482CA2466E}"/>
          </ac:spMkLst>
        </pc:spChg>
        <pc:spChg chg="del">
          <ac:chgData name="Szabo, Corinne" userId="5f91d2e2-9041-4610-ba2d-7466ed1f64a1" providerId="ADAL" clId="{F1E108B7-E071-4695-A872-856047107957}" dt="2025-02-18T13:43:01.512" v="1941" actId="478"/>
          <ac:spMkLst>
            <pc:docMk/>
            <pc:sldMk cId="1309817736" sldId="2147478490"/>
            <ac:spMk id="6" creationId="{328EBC50-9AFA-1491-051A-57B37223582A}"/>
          </ac:spMkLst>
        </pc:spChg>
        <pc:spChg chg="add mod">
          <ac:chgData name="Szabo, Corinne" userId="5f91d2e2-9041-4610-ba2d-7466ed1f64a1" providerId="ADAL" clId="{F1E108B7-E071-4695-A872-856047107957}" dt="2025-02-18T13:54:47.089" v="1998" actId="26606"/>
          <ac:spMkLst>
            <pc:docMk/>
            <pc:sldMk cId="1309817736" sldId="2147478490"/>
            <ac:spMk id="11" creationId="{7D68E451-265C-84D5-F53A-068743723DD4}"/>
          </ac:spMkLst>
        </pc:spChg>
        <pc:spChg chg="add del mod">
          <ac:chgData name="Szabo, Corinne" userId="5f91d2e2-9041-4610-ba2d-7466ed1f64a1" providerId="ADAL" clId="{F1E108B7-E071-4695-A872-856047107957}" dt="2025-02-18T13:47:43.406" v="1994" actId="478"/>
          <ac:spMkLst>
            <pc:docMk/>
            <pc:sldMk cId="1309817736" sldId="2147478490"/>
            <ac:spMk id="14" creationId="{F805943E-FD20-A6A5-AA30-1121845A721C}"/>
          </ac:spMkLst>
        </pc:spChg>
        <pc:graphicFrameChg chg="del">
          <ac:chgData name="Szabo, Corinne" userId="5f91d2e2-9041-4610-ba2d-7466ed1f64a1" providerId="ADAL" clId="{F1E108B7-E071-4695-A872-856047107957}" dt="2025-02-18T13:42:52.698" v="1938" actId="478"/>
          <ac:graphicFrameMkLst>
            <pc:docMk/>
            <pc:sldMk cId="1309817736" sldId="2147478490"/>
            <ac:graphicFrameMk id="8" creationId="{0A36138B-5A41-7A9E-35DA-0F3B73BD03CF}"/>
          </ac:graphicFrameMkLst>
        </pc:graphicFrameChg>
        <pc:picChg chg="del">
          <ac:chgData name="Szabo, Corinne" userId="5f91d2e2-9041-4610-ba2d-7466ed1f64a1" providerId="ADAL" clId="{F1E108B7-E071-4695-A872-856047107957}" dt="2025-02-18T13:42:56.167" v="1939" actId="478"/>
          <ac:picMkLst>
            <pc:docMk/>
            <pc:sldMk cId="1309817736" sldId="2147478490"/>
            <ac:picMk id="3" creationId="{D9713EA9-64B1-E1EC-53EC-1E069FC1C49D}"/>
          </ac:picMkLst>
        </pc:picChg>
        <pc:picChg chg="add mod">
          <ac:chgData name="Szabo, Corinne" userId="5f91d2e2-9041-4610-ba2d-7466ed1f64a1" providerId="ADAL" clId="{F1E108B7-E071-4695-A872-856047107957}" dt="2025-02-18T13:54:47.089" v="1998" actId="26606"/>
          <ac:picMkLst>
            <pc:docMk/>
            <pc:sldMk cId="1309817736" sldId="2147478490"/>
            <ac:picMk id="9" creationId="{CA36EDAB-82C6-000F-8AD1-2A20B7ED8E30}"/>
          </ac:picMkLst>
        </pc:picChg>
        <pc:picChg chg="del">
          <ac:chgData name="Szabo, Corinne" userId="5f91d2e2-9041-4610-ba2d-7466ed1f64a1" providerId="ADAL" clId="{F1E108B7-E071-4695-A872-856047107957}" dt="2025-02-18T13:42:58.248" v="1940" actId="478"/>
          <ac:picMkLst>
            <pc:docMk/>
            <pc:sldMk cId="1309817736" sldId="2147478490"/>
            <ac:picMk id="10" creationId="{8906A9A3-E517-44FB-3EA8-ECC721D6D05B}"/>
          </ac:picMkLst>
        </pc:picChg>
        <pc:picChg chg="add del mod">
          <ac:chgData name="Szabo, Corinne" userId="5f91d2e2-9041-4610-ba2d-7466ed1f64a1" providerId="ADAL" clId="{F1E108B7-E071-4695-A872-856047107957}" dt="2025-02-18T13:47:43.406" v="1994" actId="478"/>
          <ac:picMkLst>
            <pc:docMk/>
            <pc:sldMk cId="1309817736" sldId="2147478490"/>
            <ac:picMk id="13" creationId="{162F8A02-EA70-5E0B-6C51-1AAC190EB185}"/>
          </ac:picMkLst>
        </pc:picChg>
      </pc:sldChg>
      <pc:sldChg chg="addSp modSp new mod ord">
        <pc:chgData name="Szabo, Corinne" userId="5f91d2e2-9041-4610-ba2d-7466ed1f64a1" providerId="ADAL" clId="{F1E108B7-E071-4695-A872-856047107957}" dt="2025-02-18T14:10:50.760" v="2117" actId="1076"/>
        <pc:sldMkLst>
          <pc:docMk/>
          <pc:sldMk cId="1825531941" sldId="2147478491"/>
        </pc:sldMkLst>
        <pc:picChg chg="add mod">
          <ac:chgData name="Szabo, Corinne" userId="5f91d2e2-9041-4610-ba2d-7466ed1f64a1" providerId="ADAL" clId="{F1E108B7-E071-4695-A872-856047107957}" dt="2025-02-18T14:09:24.672" v="2112"/>
          <ac:picMkLst>
            <pc:docMk/>
            <pc:sldMk cId="1825531941" sldId="2147478491"/>
            <ac:picMk id="2" creationId="{965888DE-78EF-2961-0A87-EF5F55DFA8D0}"/>
          </ac:picMkLst>
        </pc:picChg>
        <pc:picChg chg="add mod">
          <ac:chgData name="Szabo, Corinne" userId="5f91d2e2-9041-4610-ba2d-7466ed1f64a1" providerId="ADAL" clId="{F1E108B7-E071-4695-A872-856047107957}" dt="2025-02-18T14:10:50.760" v="2117" actId="1076"/>
          <ac:picMkLst>
            <pc:docMk/>
            <pc:sldMk cId="1825531941" sldId="2147478491"/>
            <ac:picMk id="4" creationId="{3078F723-5666-CF05-F384-E8B6D3128C17}"/>
          </ac:picMkLst>
        </pc:picChg>
      </pc:sldChg>
      <pc:sldChg chg="delSp modSp new del mod">
        <pc:chgData name="Szabo, Corinne" userId="5f91d2e2-9041-4610-ba2d-7466ed1f64a1" providerId="ADAL" clId="{F1E108B7-E071-4695-A872-856047107957}" dt="2025-02-18T14:07:18.782" v="2106" actId="47"/>
        <pc:sldMkLst>
          <pc:docMk/>
          <pc:sldMk cId="2098911384" sldId="2147478491"/>
        </pc:sldMkLst>
        <pc:spChg chg="del">
          <ac:chgData name="Szabo, Corinne" userId="5f91d2e2-9041-4610-ba2d-7466ed1f64a1" providerId="ADAL" clId="{F1E108B7-E071-4695-A872-856047107957}" dt="2025-02-18T14:07:14.952" v="2105" actId="478"/>
          <ac:spMkLst>
            <pc:docMk/>
            <pc:sldMk cId="2098911384" sldId="2147478491"/>
            <ac:spMk id="2" creationId="{6D8CB68B-8FC7-3856-CFB1-8CEB55AE7EA1}"/>
          </ac:spMkLst>
        </pc:spChg>
        <pc:spChg chg="del">
          <ac:chgData name="Szabo, Corinne" userId="5f91d2e2-9041-4610-ba2d-7466ed1f64a1" providerId="ADAL" clId="{F1E108B7-E071-4695-A872-856047107957}" dt="2025-02-18T14:07:12.877" v="2104" actId="478"/>
          <ac:spMkLst>
            <pc:docMk/>
            <pc:sldMk cId="2098911384" sldId="2147478491"/>
            <ac:spMk id="3" creationId="{C6977B84-BC68-D8D5-11D0-365675B2DEA5}"/>
          </ac:spMkLst>
        </pc:spChg>
        <pc:spChg chg="mod">
          <ac:chgData name="Szabo, Corinne" userId="5f91d2e2-9041-4610-ba2d-7466ed1f64a1" providerId="ADAL" clId="{F1E108B7-E071-4695-A872-856047107957}" dt="2025-02-18T14:07:09.948" v="2101" actId="27636"/>
          <ac:spMkLst>
            <pc:docMk/>
            <pc:sldMk cId="2098911384" sldId="2147478491"/>
            <ac:spMk id="7" creationId="{CA8D489F-CA89-A1D9-64D5-587DDD1654E9}"/>
          </ac:spMkLst>
        </pc:spChg>
        <pc:spChg chg="mod">
          <ac:chgData name="Szabo, Corinne" userId="5f91d2e2-9041-4610-ba2d-7466ed1f64a1" providerId="ADAL" clId="{F1E108B7-E071-4695-A872-856047107957}" dt="2025-02-18T14:07:09.948" v="2103" actId="27636"/>
          <ac:spMkLst>
            <pc:docMk/>
            <pc:sldMk cId="2098911384" sldId="2147478491"/>
            <ac:spMk id="8" creationId="{4B3A2028-BDD6-35DA-C9E0-AC890DB86281}"/>
          </ac:spMkLst>
        </pc:spChg>
        <pc:spChg chg="mod">
          <ac:chgData name="Szabo, Corinne" userId="5f91d2e2-9041-4610-ba2d-7466ed1f64a1" providerId="ADAL" clId="{F1E108B7-E071-4695-A872-856047107957}" dt="2025-02-18T14:07:09.948" v="2102" actId="27636"/>
          <ac:spMkLst>
            <pc:docMk/>
            <pc:sldMk cId="2098911384" sldId="2147478491"/>
            <ac:spMk id="9" creationId="{DFFBB00E-B3FC-4502-C2DA-1FF318EECEA8}"/>
          </ac:spMkLst>
        </pc:spChg>
        <pc:spChg chg="del">
          <ac:chgData name="Szabo, Corinne" userId="5f91d2e2-9041-4610-ba2d-7466ed1f64a1" providerId="ADAL" clId="{F1E108B7-E071-4695-A872-856047107957}" dt="2025-02-18T14:07:09.917" v="2100" actId="478"/>
          <ac:spMkLst>
            <pc:docMk/>
            <pc:sldMk cId="2098911384" sldId="2147478491"/>
            <ac:spMk id="10" creationId="{78946BD3-4D06-21C3-8CAE-184A2C0185FA}"/>
          </ac:spMkLst>
        </pc:spChg>
      </pc:sldChg>
      <pc:sldChg chg="addSp delSp modSp new del">
        <pc:chgData name="Szabo, Corinne" userId="5f91d2e2-9041-4610-ba2d-7466ed1f64a1" providerId="ADAL" clId="{F1E108B7-E071-4695-A872-856047107957}" dt="2025-02-18T14:08:43.300" v="2110" actId="47"/>
        <pc:sldMkLst>
          <pc:docMk/>
          <pc:sldMk cId="2155445890" sldId="2147478491"/>
        </pc:sldMkLst>
        <pc:spChg chg="del">
          <ac:chgData name="Szabo, Corinne" userId="5f91d2e2-9041-4610-ba2d-7466ed1f64a1" providerId="ADAL" clId="{F1E108B7-E071-4695-A872-856047107957}" dt="2025-02-18T14:08:24.539" v="2108"/>
          <ac:spMkLst>
            <pc:docMk/>
            <pc:sldMk cId="2155445890" sldId="2147478491"/>
            <ac:spMk id="2" creationId="{C6508D9D-5E44-1342-0AC6-FA1DB8B2F453}"/>
          </ac:spMkLst>
        </pc:spChg>
        <pc:spChg chg="add mod">
          <ac:chgData name="Szabo, Corinne" userId="5f91d2e2-9041-4610-ba2d-7466ed1f64a1" providerId="ADAL" clId="{F1E108B7-E071-4695-A872-856047107957}" dt="2025-02-18T14:08:40.095" v="2109" actId="478"/>
          <ac:spMkLst>
            <pc:docMk/>
            <pc:sldMk cId="2155445890" sldId="2147478491"/>
            <ac:spMk id="4" creationId="{FC6080BB-61A8-8B1E-9952-3D36FC4F9CFE}"/>
          </ac:spMkLst>
        </pc:spChg>
        <pc:picChg chg="add del mod">
          <ac:chgData name="Szabo, Corinne" userId="5f91d2e2-9041-4610-ba2d-7466ed1f64a1" providerId="ADAL" clId="{F1E108B7-E071-4695-A872-856047107957}" dt="2025-02-18T14:08:40.095" v="2109" actId="478"/>
          <ac:picMkLst>
            <pc:docMk/>
            <pc:sldMk cId="2155445890" sldId="2147478491"/>
            <ac:picMk id="3" creationId="{3B34F685-FF8C-0039-5E76-DA8E7D16EF4F}"/>
          </ac:picMkLst>
        </pc:picChg>
      </pc:sldChg>
      <pc:sldChg chg="addSp delSp add mod modNotesTx">
        <pc:chgData name="Szabo, Corinne" userId="5f91d2e2-9041-4610-ba2d-7466ed1f64a1" providerId="ADAL" clId="{F1E108B7-E071-4695-A872-856047107957}" dt="2025-02-18T17:54:10.282" v="4282" actId="20577"/>
        <pc:sldMkLst>
          <pc:docMk/>
          <pc:sldMk cId="3646534857" sldId="2147478492"/>
        </pc:sldMkLst>
        <pc:spChg chg="add del">
          <ac:chgData name="Szabo, Corinne" userId="5f91d2e2-9041-4610-ba2d-7466ed1f64a1" providerId="ADAL" clId="{F1E108B7-E071-4695-A872-856047107957}" dt="2025-02-18T17:51:40.947" v="4272" actId="22"/>
          <ac:spMkLst>
            <pc:docMk/>
            <pc:sldMk cId="3646534857" sldId="2147478492"/>
            <ac:spMk id="7" creationId="{F3D47DEA-936F-4883-861C-40B6D7B3EA66}"/>
          </ac:spMkLst>
        </pc:spChg>
        <pc:picChg chg="del">
          <ac:chgData name="Szabo, Corinne" userId="5f91d2e2-9041-4610-ba2d-7466ed1f64a1" providerId="ADAL" clId="{F1E108B7-E071-4695-A872-856047107957}" dt="2025-02-18T14:11:35.857" v="2119" actId="478"/>
          <ac:picMkLst>
            <pc:docMk/>
            <pc:sldMk cId="3646534857" sldId="2147478492"/>
            <ac:picMk id="2" creationId="{69A3F7B5-3B1D-A7F7-51F2-4455F1443EF8}"/>
          </ac:picMkLst>
        </pc:picChg>
        <pc:picChg chg="del">
          <ac:chgData name="Szabo, Corinne" userId="5f91d2e2-9041-4610-ba2d-7466ed1f64a1" providerId="ADAL" clId="{F1E108B7-E071-4695-A872-856047107957}" dt="2025-02-18T14:11:37.645" v="2120" actId="478"/>
          <ac:picMkLst>
            <pc:docMk/>
            <pc:sldMk cId="3646534857" sldId="2147478492"/>
            <ac:picMk id="4" creationId="{F6D1D021-4082-2101-9C13-7B85EF231D35}"/>
          </ac:picMkLst>
        </pc:picChg>
        <pc:picChg chg="add">
          <ac:chgData name="Szabo, Corinne" userId="5f91d2e2-9041-4610-ba2d-7466ed1f64a1" providerId="ADAL" clId="{F1E108B7-E071-4695-A872-856047107957}" dt="2025-02-18T14:13:39.725" v="2122" actId="22"/>
          <ac:picMkLst>
            <pc:docMk/>
            <pc:sldMk cId="3646534857" sldId="2147478492"/>
            <ac:picMk id="5" creationId="{395FB75F-9088-341E-C096-11EC58058693}"/>
          </ac:picMkLst>
        </pc:picChg>
      </pc:sldChg>
      <pc:sldChg chg="addSp modSp add mod modNotesTx">
        <pc:chgData name="Szabo, Corinne" userId="5f91d2e2-9041-4610-ba2d-7466ed1f64a1" providerId="ADAL" clId="{F1E108B7-E071-4695-A872-856047107957}" dt="2025-02-18T14:30:24.819" v="2422" actId="20577"/>
        <pc:sldMkLst>
          <pc:docMk/>
          <pc:sldMk cId="2628407299" sldId="2147478493"/>
        </pc:sldMkLst>
        <pc:picChg chg="add mod">
          <ac:chgData name="Szabo, Corinne" userId="5f91d2e2-9041-4610-ba2d-7466ed1f64a1" providerId="ADAL" clId="{F1E108B7-E071-4695-A872-856047107957}" dt="2025-02-18T14:15:05.530" v="2126"/>
          <ac:picMkLst>
            <pc:docMk/>
            <pc:sldMk cId="2628407299" sldId="2147478493"/>
            <ac:picMk id="3" creationId="{1C61B704-906B-B838-66F4-4A5E91DFC379}"/>
          </ac:picMkLst>
        </pc:picChg>
      </pc:sldChg>
      <pc:sldChg chg="add del">
        <pc:chgData name="Szabo, Corinne" userId="5f91d2e2-9041-4610-ba2d-7466ed1f64a1" providerId="ADAL" clId="{F1E108B7-E071-4695-A872-856047107957}" dt="2025-02-18T15:07:07.465" v="4212" actId="47"/>
        <pc:sldMkLst>
          <pc:docMk/>
          <pc:sldMk cId="2260525317" sldId="2147478495"/>
        </pc:sldMkLst>
      </pc:sldChg>
      <pc:sldMasterChg chg="modSldLayout sldLayoutOrd">
        <pc:chgData name="Szabo, Corinne" userId="5f91d2e2-9041-4610-ba2d-7466ed1f64a1" providerId="ADAL" clId="{F1E108B7-E071-4695-A872-856047107957}" dt="2025-02-18T14:16:39.635" v="2127"/>
        <pc:sldMasterMkLst>
          <pc:docMk/>
          <pc:sldMasterMk cId="177247593" sldId="2147484117"/>
        </pc:sldMasterMkLst>
        <pc:sldLayoutChg chg="modSp mod ord">
          <pc:chgData name="Szabo, Corinne" userId="5f91d2e2-9041-4610-ba2d-7466ed1f64a1" providerId="ADAL" clId="{F1E108B7-E071-4695-A872-856047107957}" dt="2025-02-18T14:16:39.635" v="2127"/>
          <pc:sldLayoutMkLst>
            <pc:docMk/>
            <pc:sldMasterMk cId="177247593" sldId="2147484117"/>
            <pc:sldLayoutMk cId="3188956069" sldId="2147485246"/>
          </pc:sldLayoutMkLst>
          <pc:spChg chg="mod">
            <ac:chgData name="Szabo, Corinne" userId="5f91d2e2-9041-4610-ba2d-7466ed1f64a1" providerId="ADAL" clId="{F1E108B7-E071-4695-A872-856047107957}" dt="2025-02-18T14:16:39.635" v="2127"/>
            <ac:spMkLst>
              <pc:docMk/>
              <pc:sldMasterMk cId="177247593" sldId="2147484117"/>
              <pc:sldLayoutMk cId="3188956069" sldId="2147485246"/>
              <ac:spMk id="5" creationId="{C50FC742-30BA-4EBF-B918-64E70CE31386}"/>
            </ac:spMkLst>
          </pc:spChg>
          <pc:spChg chg="mod">
            <ac:chgData name="Szabo, Corinne" userId="5f91d2e2-9041-4610-ba2d-7466ed1f64a1" providerId="ADAL" clId="{F1E108B7-E071-4695-A872-856047107957}" dt="2025-02-18T14:16:39.635" v="2127"/>
            <ac:spMkLst>
              <pc:docMk/>
              <pc:sldMasterMk cId="177247593" sldId="2147484117"/>
              <pc:sldLayoutMk cId="3188956069" sldId="2147485246"/>
              <ac:spMk id="6" creationId="{8975AFA0-73A1-4A22-8744-31EC74F4D0D9}"/>
            </ac:spMkLst>
          </pc:spChg>
          <pc:spChg chg="mod">
            <ac:chgData name="Szabo, Corinne" userId="5f91d2e2-9041-4610-ba2d-7466ed1f64a1" providerId="ADAL" clId="{F1E108B7-E071-4695-A872-856047107957}" dt="2025-02-18T14:16:39.635" v="2127"/>
            <ac:spMkLst>
              <pc:docMk/>
              <pc:sldMasterMk cId="177247593" sldId="2147484117"/>
              <pc:sldLayoutMk cId="3188956069" sldId="2147485246"/>
              <ac:spMk id="20" creationId="{DB4E34FA-C623-4839-9B92-4D9DF6EC507F}"/>
            </ac:spMkLst>
          </pc:spChg>
          <pc:spChg chg="mod">
            <ac:chgData name="Szabo, Corinne" userId="5f91d2e2-9041-4610-ba2d-7466ed1f64a1" providerId="ADAL" clId="{F1E108B7-E071-4695-A872-856047107957}" dt="2025-02-18T14:16:39.635" v="2127"/>
            <ac:spMkLst>
              <pc:docMk/>
              <pc:sldMasterMk cId="177247593" sldId="2147484117"/>
              <pc:sldLayoutMk cId="3188956069" sldId="2147485246"/>
              <ac:spMk id="31" creationId="{2B5B89D0-2585-4A52-94B2-E1ABCDCB8AAD}"/>
            </ac:spMkLst>
          </pc:spChg>
        </pc:sldLayoutChg>
        <pc:sldLayoutChg chg="modSp mod ord">
          <pc:chgData name="Szabo, Corinne" userId="5f91d2e2-9041-4610-ba2d-7466ed1f64a1" providerId="ADAL" clId="{F1E108B7-E071-4695-A872-856047107957}" dt="2025-02-18T14:16:39.635" v="2127"/>
          <pc:sldLayoutMkLst>
            <pc:docMk/>
            <pc:sldMasterMk cId="177247593" sldId="2147484117"/>
            <pc:sldLayoutMk cId="3051506247" sldId="2147485247"/>
          </pc:sldLayoutMkLst>
          <pc:spChg chg="mod">
            <ac:chgData name="Szabo, Corinne" userId="5f91d2e2-9041-4610-ba2d-7466ed1f64a1" providerId="ADAL" clId="{F1E108B7-E071-4695-A872-856047107957}" dt="2025-02-18T14:16:39.635" v="2127"/>
            <ac:spMkLst>
              <pc:docMk/>
              <pc:sldMasterMk cId="177247593" sldId="2147484117"/>
              <pc:sldLayoutMk cId="3051506247" sldId="2147485247"/>
              <ac:spMk id="6" creationId="{8666E135-0FEA-45F7-9219-0E1967A7CA81}"/>
            </ac:spMkLst>
          </pc:spChg>
          <pc:spChg chg="mod">
            <ac:chgData name="Szabo, Corinne" userId="5f91d2e2-9041-4610-ba2d-7466ed1f64a1" providerId="ADAL" clId="{F1E108B7-E071-4695-A872-856047107957}" dt="2025-02-18T14:16:39.635" v="2127"/>
            <ac:spMkLst>
              <pc:docMk/>
              <pc:sldMasterMk cId="177247593" sldId="2147484117"/>
              <pc:sldLayoutMk cId="3051506247" sldId="2147485247"/>
              <ac:spMk id="7" creationId="{610D8DC2-D828-41C1-812C-FD7981D4D77E}"/>
            </ac:spMkLst>
          </pc:spChg>
          <pc:spChg chg="mod">
            <ac:chgData name="Szabo, Corinne" userId="5f91d2e2-9041-4610-ba2d-7466ed1f64a1" providerId="ADAL" clId="{F1E108B7-E071-4695-A872-856047107957}" dt="2025-02-18T14:16:39.635" v="2127"/>
            <ac:spMkLst>
              <pc:docMk/>
              <pc:sldMasterMk cId="177247593" sldId="2147484117"/>
              <pc:sldLayoutMk cId="3051506247" sldId="2147485247"/>
              <ac:spMk id="20" creationId="{DB4E34FA-C623-4839-9B92-4D9DF6EC507F}"/>
            </ac:spMkLst>
          </pc:spChg>
        </pc:sldLayoutChg>
        <pc:sldLayoutChg chg="modSp mod ord">
          <pc:chgData name="Szabo, Corinne" userId="5f91d2e2-9041-4610-ba2d-7466ed1f64a1" providerId="ADAL" clId="{F1E108B7-E071-4695-A872-856047107957}" dt="2025-02-18T14:16:39.635" v="2127"/>
          <pc:sldLayoutMkLst>
            <pc:docMk/>
            <pc:sldMasterMk cId="177247593" sldId="2147484117"/>
            <pc:sldLayoutMk cId="517135518" sldId="2147485248"/>
          </pc:sldLayoutMkLst>
          <pc:spChg chg="mod">
            <ac:chgData name="Szabo, Corinne" userId="5f91d2e2-9041-4610-ba2d-7466ed1f64a1" providerId="ADAL" clId="{F1E108B7-E071-4695-A872-856047107957}" dt="2025-02-18T14:16:39.635" v="2127"/>
            <ac:spMkLst>
              <pc:docMk/>
              <pc:sldMasterMk cId="177247593" sldId="2147484117"/>
              <pc:sldLayoutMk cId="517135518" sldId="2147485248"/>
              <ac:spMk id="5" creationId="{00000000-0000-0000-0000-000000000000}"/>
            </ac:spMkLst>
          </pc:spChg>
          <pc:spChg chg="mod">
            <ac:chgData name="Szabo, Corinne" userId="5f91d2e2-9041-4610-ba2d-7466ed1f64a1" providerId="ADAL" clId="{F1E108B7-E071-4695-A872-856047107957}" dt="2025-02-18T14:16:39.635" v="2127"/>
            <ac:spMkLst>
              <pc:docMk/>
              <pc:sldMasterMk cId="177247593" sldId="2147484117"/>
              <pc:sldLayoutMk cId="517135518" sldId="2147485248"/>
              <ac:spMk id="6" creationId="{00000000-0000-0000-0000-000000000000}"/>
            </ac:spMkLst>
          </pc:spChg>
          <pc:spChg chg="mod">
            <ac:chgData name="Szabo, Corinne" userId="5f91d2e2-9041-4610-ba2d-7466ed1f64a1" providerId="ADAL" clId="{F1E108B7-E071-4695-A872-856047107957}" dt="2025-02-18T14:16:39.635" v="2127"/>
            <ac:spMkLst>
              <pc:docMk/>
              <pc:sldMasterMk cId="177247593" sldId="2147484117"/>
              <pc:sldLayoutMk cId="517135518" sldId="2147485248"/>
              <ac:spMk id="9" creationId="{A6EC4B31-2DFA-4559-AB10-E11976047660}"/>
            </ac:spMkLst>
          </pc:spChg>
          <pc:spChg chg="mod">
            <ac:chgData name="Szabo, Corinne" userId="5f91d2e2-9041-4610-ba2d-7466ed1f64a1" providerId="ADAL" clId="{F1E108B7-E071-4695-A872-856047107957}" dt="2025-02-18T14:16:39.635" v="2127"/>
            <ac:spMkLst>
              <pc:docMk/>
              <pc:sldMasterMk cId="177247593" sldId="2147484117"/>
              <pc:sldLayoutMk cId="517135518" sldId="2147485248"/>
              <ac:spMk id="11" creationId="{F962AB37-50EC-4503-8AA2-809CFE862FEE}"/>
            </ac:spMkLst>
          </pc:spChg>
          <pc:spChg chg="mod">
            <ac:chgData name="Szabo, Corinne" userId="5f91d2e2-9041-4610-ba2d-7466ed1f64a1" providerId="ADAL" clId="{F1E108B7-E071-4695-A872-856047107957}" dt="2025-02-18T14:16:39.635" v="2127"/>
            <ac:spMkLst>
              <pc:docMk/>
              <pc:sldMasterMk cId="177247593" sldId="2147484117"/>
              <pc:sldLayoutMk cId="517135518" sldId="2147485248"/>
              <ac:spMk id="12" creationId="{C5B3E9C5-B899-4D3C-A9B0-27E24942FE71}"/>
            </ac:spMkLst>
          </pc:spChg>
          <pc:spChg chg="mod">
            <ac:chgData name="Szabo, Corinne" userId="5f91d2e2-9041-4610-ba2d-7466ed1f64a1" providerId="ADAL" clId="{F1E108B7-E071-4695-A872-856047107957}" dt="2025-02-18T14:16:39.635" v="2127"/>
            <ac:spMkLst>
              <pc:docMk/>
              <pc:sldMasterMk cId="177247593" sldId="2147484117"/>
              <pc:sldLayoutMk cId="517135518" sldId="2147485248"/>
              <ac:spMk id="13" creationId="{9669F93A-B977-4DFE-A6C8-3986F7EE0456}"/>
            </ac:spMkLst>
          </pc:spChg>
          <pc:spChg chg="mod">
            <ac:chgData name="Szabo, Corinne" userId="5f91d2e2-9041-4610-ba2d-7466ed1f64a1" providerId="ADAL" clId="{F1E108B7-E071-4695-A872-856047107957}" dt="2025-02-18T14:16:39.635" v="2127"/>
            <ac:spMkLst>
              <pc:docMk/>
              <pc:sldMasterMk cId="177247593" sldId="2147484117"/>
              <pc:sldLayoutMk cId="517135518" sldId="2147485248"/>
              <ac:spMk id="14" creationId="{F97CD7AE-C149-499A-8E8B-78FBC9FF8C8C}"/>
            </ac:spMkLst>
          </pc:spChg>
          <pc:spChg chg="mod">
            <ac:chgData name="Szabo, Corinne" userId="5f91d2e2-9041-4610-ba2d-7466ed1f64a1" providerId="ADAL" clId="{F1E108B7-E071-4695-A872-856047107957}" dt="2025-02-18T14:16:39.635" v="2127"/>
            <ac:spMkLst>
              <pc:docMk/>
              <pc:sldMasterMk cId="177247593" sldId="2147484117"/>
              <pc:sldLayoutMk cId="517135518" sldId="2147485248"/>
              <ac:spMk id="15" creationId="{4F3BCA7B-0501-40F7-B99E-23F44866A3C3}"/>
            </ac:spMkLst>
          </pc:spChg>
          <pc:spChg chg="mod">
            <ac:chgData name="Szabo, Corinne" userId="5f91d2e2-9041-4610-ba2d-7466ed1f64a1" providerId="ADAL" clId="{F1E108B7-E071-4695-A872-856047107957}" dt="2025-02-18T14:16:39.635" v="2127"/>
            <ac:spMkLst>
              <pc:docMk/>
              <pc:sldMasterMk cId="177247593" sldId="2147484117"/>
              <pc:sldLayoutMk cId="517135518" sldId="2147485248"/>
              <ac:spMk id="16" creationId="{D477FE8C-6A1A-4D84-9733-FEB24C12420F}"/>
            </ac:spMkLst>
          </pc:spChg>
        </pc:sldLayoutChg>
        <pc:sldLayoutChg chg="modSp mod ord">
          <pc:chgData name="Szabo, Corinne" userId="5f91d2e2-9041-4610-ba2d-7466ed1f64a1" providerId="ADAL" clId="{F1E108B7-E071-4695-A872-856047107957}" dt="2025-02-18T14:16:39.635" v="2127"/>
          <pc:sldLayoutMkLst>
            <pc:docMk/>
            <pc:sldMasterMk cId="177247593" sldId="2147484117"/>
            <pc:sldLayoutMk cId="2752928361" sldId="2147485249"/>
          </pc:sldLayoutMkLst>
          <pc:spChg chg="mod">
            <ac:chgData name="Szabo, Corinne" userId="5f91d2e2-9041-4610-ba2d-7466ed1f64a1" providerId="ADAL" clId="{F1E108B7-E071-4695-A872-856047107957}" dt="2025-02-18T14:16:39.635" v="2127"/>
            <ac:spMkLst>
              <pc:docMk/>
              <pc:sldMasterMk cId="177247593" sldId="2147484117"/>
              <pc:sldLayoutMk cId="2752928361" sldId="2147485249"/>
              <ac:spMk id="5" creationId="{00000000-0000-0000-0000-000000000000}"/>
            </ac:spMkLst>
          </pc:spChg>
          <pc:spChg chg="mod">
            <ac:chgData name="Szabo, Corinne" userId="5f91d2e2-9041-4610-ba2d-7466ed1f64a1" providerId="ADAL" clId="{F1E108B7-E071-4695-A872-856047107957}" dt="2025-02-18T14:16:39.635" v="2127"/>
            <ac:spMkLst>
              <pc:docMk/>
              <pc:sldMasterMk cId="177247593" sldId="2147484117"/>
              <pc:sldLayoutMk cId="2752928361" sldId="2147485249"/>
              <ac:spMk id="6" creationId="{00000000-0000-0000-0000-000000000000}"/>
            </ac:spMkLst>
          </pc:spChg>
          <pc:spChg chg="mod">
            <ac:chgData name="Szabo, Corinne" userId="5f91d2e2-9041-4610-ba2d-7466ed1f64a1" providerId="ADAL" clId="{F1E108B7-E071-4695-A872-856047107957}" dt="2025-02-18T14:16:39.635" v="2127"/>
            <ac:spMkLst>
              <pc:docMk/>
              <pc:sldMasterMk cId="177247593" sldId="2147484117"/>
              <pc:sldLayoutMk cId="2752928361" sldId="2147485249"/>
              <ac:spMk id="9" creationId="{A6EC4B31-2DFA-4559-AB10-E11976047660}"/>
            </ac:spMkLst>
          </pc:spChg>
          <pc:spChg chg="mod">
            <ac:chgData name="Szabo, Corinne" userId="5f91d2e2-9041-4610-ba2d-7466ed1f64a1" providerId="ADAL" clId="{F1E108B7-E071-4695-A872-856047107957}" dt="2025-02-18T14:16:39.635" v="2127"/>
            <ac:spMkLst>
              <pc:docMk/>
              <pc:sldMasterMk cId="177247593" sldId="2147484117"/>
              <pc:sldLayoutMk cId="2752928361" sldId="2147485249"/>
              <ac:spMk id="11" creationId="{F962AB37-50EC-4503-8AA2-809CFE862FEE}"/>
            </ac:spMkLst>
          </pc:spChg>
          <pc:spChg chg="mod">
            <ac:chgData name="Szabo, Corinne" userId="5f91d2e2-9041-4610-ba2d-7466ed1f64a1" providerId="ADAL" clId="{F1E108B7-E071-4695-A872-856047107957}" dt="2025-02-18T14:16:39.635" v="2127"/>
            <ac:spMkLst>
              <pc:docMk/>
              <pc:sldMasterMk cId="177247593" sldId="2147484117"/>
              <pc:sldLayoutMk cId="2752928361" sldId="2147485249"/>
              <ac:spMk id="18" creationId="{044CA1F3-5EDB-4E31-B491-6F2F9388C87B}"/>
            </ac:spMkLst>
          </pc:spChg>
          <pc:spChg chg="mod">
            <ac:chgData name="Szabo, Corinne" userId="5f91d2e2-9041-4610-ba2d-7466ed1f64a1" providerId="ADAL" clId="{F1E108B7-E071-4695-A872-856047107957}" dt="2025-02-18T14:16:39.635" v="2127"/>
            <ac:spMkLst>
              <pc:docMk/>
              <pc:sldMasterMk cId="177247593" sldId="2147484117"/>
              <pc:sldLayoutMk cId="2752928361" sldId="2147485249"/>
              <ac:spMk id="19" creationId="{469D2F4C-18C8-4DB6-948C-09F2A239761D}"/>
            </ac:spMkLst>
          </pc:spChg>
          <pc:spChg chg="mod">
            <ac:chgData name="Szabo, Corinne" userId="5f91d2e2-9041-4610-ba2d-7466ed1f64a1" providerId="ADAL" clId="{F1E108B7-E071-4695-A872-856047107957}" dt="2025-02-18T14:16:39.635" v="2127"/>
            <ac:spMkLst>
              <pc:docMk/>
              <pc:sldMasterMk cId="177247593" sldId="2147484117"/>
              <pc:sldLayoutMk cId="2752928361" sldId="2147485249"/>
              <ac:spMk id="20" creationId="{679BFE12-15D5-4E36-9C80-2F8D4D1262DF}"/>
            </ac:spMkLst>
          </pc:spChg>
          <pc:spChg chg="mod">
            <ac:chgData name="Szabo, Corinne" userId="5f91d2e2-9041-4610-ba2d-7466ed1f64a1" providerId="ADAL" clId="{F1E108B7-E071-4695-A872-856047107957}" dt="2025-02-18T14:16:39.635" v="2127"/>
            <ac:spMkLst>
              <pc:docMk/>
              <pc:sldMasterMk cId="177247593" sldId="2147484117"/>
              <pc:sldLayoutMk cId="2752928361" sldId="2147485249"/>
              <ac:spMk id="21" creationId="{46C952A7-F50A-4EEE-A0D1-E4A89AA3FFBE}"/>
            </ac:spMkLst>
          </pc:spChg>
          <pc:spChg chg="mod">
            <ac:chgData name="Szabo, Corinne" userId="5f91d2e2-9041-4610-ba2d-7466ed1f64a1" providerId="ADAL" clId="{F1E108B7-E071-4695-A872-856047107957}" dt="2025-02-18T14:16:39.635" v="2127"/>
            <ac:spMkLst>
              <pc:docMk/>
              <pc:sldMasterMk cId="177247593" sldId="2147484117"/>
              <pc:sldLayoutMk cId="2752928361" sldId="2147485249"/>
              <ac:spMk id="22" creationId="{593194FC-AC00-46FC-BBB7-384D720B9AAB}"/>
            </ac:spMkLst>
          </pc:spChg>
          <pc:spChg chg="mod">
            <ac:chgData name="Szabo, Corinne" userId="5f91d2e2-9041-4610-ba2d-7466ed1f64a1" providerId="ADAL" clId="{F1E108B7-E071-4695-A872-856047107957}" dt="2025-02-18T14:16:39.635" v="2127"/>
            <ac:spMkLst>
              <pc:docMk/>
              <pc:sldMasterMk cId="177247593" sldId="2147484117"/>
              <pc:sldLayoutMk cId="2752928361" sldId="2147485249"/>
              <ac:spMk id="23" creationId="{59B35118-AE21-4B33-8819-E1D2AC34F08A}"/>
            </ac:spMkLst>
          </pc:spChg>
        </pc:sldLayoutChg>
        <pc:sldLayoutChg chg="modSp mod ord">
          <pc:chgData name="Szabo, Corinne" userId="5f91d2e2-9041-4610-ba2d-7466ed1f64a1" providerId="ADAL" clId="{F1E108B7-E071-4695-A872-856047107957}" dt="2025-02-18T14:16:39.635" v="2127"/>
          <pc:sldLayoutMkLst>
            <pc:docMk/>
            <pc:sldMasterMk cId="177247593" sldId="2147484117"/>
            <pc:sldLayoutMk cId="4273937674" sldId="2147485250"/>
          </pc:sldLayoutMkLst>
          <pc:spChg chg="mod">
            <ac:chgData name="Szabo, Corinne" userId="5f91d2e2-9041-4610-ba2d-7466ed1f64a1" providerId="ADAL" clId="{F1E108B7-E071-4695-A872-856047107957}" dt="2025-02-18T14:16:39.635" v="2127"/>
            <ac:spMkLst>
              <pc:docMk/>
              <pc:sldMasterMk cId="177247593" sldId="2147484117"/>
              <pc:sldLayoutMk cId="4273937674" sldId="2147485250"/>
              <ac:spMk id="2" creationId="{78F6AAB6-F2E4-4C18-A86D-448422BA4865}"/>
            </ac:spMkLst>
          </pc:spChg>
          <pc:spChg chg="mod">
            <ac:chgData name="Szabo, Corinne" userId="5f91d2e2-9041-4610-ba2d-7466ed1f64a1" providerId="ADAL" clId="{F1E108B7-E071-4695-A872-856047107957}" dt="2025-02-18T14:16:39.635" v="2127"/>
            <ac:spMkLst>
              <pc:docMk/>
              <pc:sldMasterMk cId="177247593" sldId="2147484117"/>
              <pc:sldLayoutMk cId="4273937674" sldId="2147485250"/>
              <ac:spMk id="6" creationId="{00000000-0000-0000-0000-000000000000}"/>
            </ac:spMkLst>
          </pc:spChg>
          <pc:spChg chg="mod">
            <ac:chgData name="Szabo, Corinne" userId="5f91d2e2-9041-4610-ba2d-7466ed1f64a1" providerId="ADAL" clId="{F1E108B7-E071-4695-A872-856047107957}" dt="2025-02-18T14:16:39.635" v="2127"/>
            <ac:spMkLst>
              <pc:docMk/>
              <pc:sldMasterMk cId="177247593" sldId="2147484117"/>
              <pc:sldLayoutMk cId="4273937674" sldId="2147485250"/>
              <ac:spMk id="25" creationId="{D61D2F69-37BB-47BA-8265-CA2F040D7CF4}"/>
            </ac:spMkLst>
          </pc:spChg>
          <pc:spChg chg="mod">
            <ac:chgData name="Szabo, Corinne" userId="5f91d2e2-9041-4610-ba2d-7466ed1f64a1" providerId="ADAL" clId="{F1E108B7-E071-4695-A872-856047107957}" dt="2025-02-18T14:16:39.635" v="2127"/>
            <ac:spMkLst>
              <pc:docMk/>
              <pc:sldMasterMk cId="177247593" sldId="2147484117"/>
              <pc:sldLayoutMk cId="4273937674" sldId="2147485250"/>
              <ac:spMk id="30" creationId="{6A8EF8A1-6547-42D9-BE42-B04B0335D474}"/>
            </ac:spMkLst>
          </pc:spChg>
        </pc:sldLayoutChg>
        <pc:sldLayoutChg chg="modSp mod ord">
          <pc:chgData name="Szabo, Corinne" userId="5f91d2e2-9041-4610-ba2d-7466ed1f64a1" providerId="ADAL" clId="{F1E108B7-E071-4695-A872-856047107957}" dt="2025-02-18T14:16:39.635" v="2127"/>
          <pc:sldLayoutMkLst>
            <pc:docMk/>
            <pc:sldMasterMk cId="177247593" sldId="2147484117"/>
            <pc:sldLayoutMk cId="631172907" sldId="2147485251"/>
          </pc:sldLayoutMkLst>
          <pc:spChg chg="mod">
            <ac:chgData name="Szabo, Corinne" userId="5f91d2e2-9041-4610-ba2d-7466ed1f64a1" providerId="ADAL" clId="{F1E108B7-E071-4695-A872-856047107957}" dt="2025-02-18T14:16:39.635" v="2127"/>
            <ac:spMkLst>
              <pc:docMk/>
              <pc:sldMasterMk cId="177247593" sldId="2147484117"/>
              <pc:sldLayoutMk cId="631172907" sldId="2147485251"/>
              <ac:spMk id="6" creationId="{00000000-0000-0000-0000-000000000000}"/>
            </ac:spMkLst>
          </pc:spChg>
          <pc:spChg chg="mod">
            <ac:chgData name="Szabo, Corinne" userId="5f91d2e2-9041-4610-ba2d-7466ed1f64a1" providerId="ADAL" clId="{F1E108B7-E071-4695-A872-856047107957}" dt="2025-02-18T14:16:39.635" v="2127"/>
            <ac:spMkLst>
              <pc:docMk/>
              <pc:sldMasterMk cId="177247593" sldId="2147484117"/>
              <pc:sldLayoutMk cId="631172907" sldId="2147485251"/>
              <ac:spMk id="13" creationId="{4958C054-839F-4DE0-821D-EA7EB605C25A}"/>
            </ac:spMkLst>
          </pc:spChg>
          <pc:spChg chg="mod">
            <ac:chgData name="Szabo, Corinne" userId="5f91d2e2-9041-4610-ba2d-7466ed1f64a1" providerId="ADAL" clId="{F1E108B7-E071-4695-A872-856047107957}" dt="2025-02-18T14:16:39.635" v="2127"/>
            <ac:spMkLst>
              <pc:docMk/>
              <pc:sldMasterMk cId="177247593" sldId="2147484117"/>
              <pc:sldLayoutMk cId="631172907" sldId="2147485251"/>
              <ac:spMk id="26" creationId="{9E2829E9-8450-4387-8829-2806A9CFA66C}"/>
            </ac:spMkLst>
          </pc:spChg>
          <pc:spChg chg="mod">
            <ac:chgData name="Szabo, Corinne" userId="5f91d2e2-9041-4610-ba2d-7466ed1f64a1" providerId="ADAL" clId="{F1E108B7-E071-4695-A872-856047107957}" dt="2025-02-18T14:16:39.635" v="2127"/>
            <ac:spMkLst>
              <pc:docMk/>
              <pc:sldMasterMk cId="177247593" sldId="2147484117"/>
              <pc:sldLayoutMk cId="631172907" sldId="2147485251"/>
              <ac:spMk id="32" creationId="{49B72505-4BA6-467A-A016-185DCF2BABFB}"/>
            </ac:spMkLst>
          </pc:spChg>
        </pc:sldLayoutChg>
        <pc:sldLayoutChg chg="modSp mod ord">
          <pc:chgData name="Szabo, Corinne" userId="5f91d2e2-9041-4610-ba2d-7466ed1f64a1" providerId="ADAL" clId="{F1E108B7-E071-4695-A872-856047107957}" dt="2025-02-18T14:16:39.635" v="2127"/>
          <pc:sldLayoutMkLst>
            <pc:docMk/>
            <pc:sldMasterMk cId="177247593" sldId="2147484117"/>
            <pc:sldLayoutMk cId="3626194465" sldId="2147485252"/>
          </pc:sldLayoutMkLst>
          <pc:spChg chg="mod">
            <ac:chgData name="Szabo, Corinne" userId="5f91d2e2-9041-4610-ba2d-7466ed1f64a1" providerId="ADAL" clId="{F1E108B7-E071-4695-A872-856047107957}" dt="2025-02-18T14:16:39.635" v="2127"/>
            <ac:spMkLst>
              <pc:docMk/>
              <pc:sldMasterMk cId="177247593" sldId="2147484117"/>
              <pc:sldLayoutMk cId="3626194465" sldId="2147485252"/>
              <ac:spMk id="3" creationId="{F0C199D1-6F51-4347-BEED-D381ED734E52}"/>
            </ac:spMkLst>
          </pc:spChg>
          <pc:spChg chg="mod">
            <ac:chgData name="Szabo, Corinne" userId="5f91d2e2-9041-4610-ba2d-7466ed1f64a1" providerId="ADAL" clId="{F1E108B7-E071-4695-A872-856047107957}" dt="2025-02-18T14:16:39.635" v="2127"/>
            <ac:spMkLst>
              <pc:docMk/>
              <pc:sldMasterMk cId="177247593" sldId="2147484117"/>
              <pc:sldLayoutMk cId="3626194465" sldId="2147485252"/>
              <ac:spMk id="6" creationId="{00000000-0000-0000-0000-000000000000}"/>
            </ac:spMkLst>
          </pc:spChg>
          <pc:spChg chg="mod">
            <ac:chgData name="Szabo, Corinne" userId="5f91d2e2-9041-4610-ba2d-7466ed1f64a1" providerId="ADAL" clId="{F1E108B7-E071-4695-A872-856047107957}" dt="2025-02-18T14:16:39.635" v="2127"/>
            <ac:spMkLst>
              <pc:docMk/>
              <pc:sldMasterMk cId="177247593" sldId="2147484117"/>
              <pc:sldLayoutMk cId="3626194465" sldId="2147485252"/>
              <ac:spMk id="13" creationId="{4958C054-839F-4DE0-821D-EA7EB605C25A}"/>
            </ac:spMkLst>
          </pc:spChg>
          <pc:spChg chg="mod">
            <ac:chgData name="Szabo, Corinne" userId="5f91d2e2-9041-4610-ba2d-7466ed1f64a1" providerId="ADAL" clId="{F1E108B7-E071-4695-A872-856047107957}" dt="2025-02-18T14:16:39.635" v="2127"/>
            <ac:spMkLst>
              <pc:docMk/>
              <pc:sldMasterMk cId="177247593" sldId="2147484117"/>
              <pc:sldLayoutMk cId="3626194465" sldId="2147485252"/>
              <ac:spMk id="33" creationId="{89243D40-1E8B-48AD-9086-FE03162863CD}"/>
            </ac:spMkLst>
          </pc:spChg>
        </pc:sldLayoutChg>
        <pc:sldLayoutChg chg="modSp mod ord">
          <pc:chgData name="Szabo, Corinne" userId="5f91d2e2-9041-4610-ba2d-7466ed1f64a1" providerId="ADAL" clId="{F1E108B7-E071-4695-A872-856047107957}" dt="2025-02-18T14:16:39.635" v="2127"/>
          <pc:sldLayoutMkLst>
            <pc:docMk/>
            <pc:sldMasterMk cId="177247593" sldId="2147484117"/>
            <pc:sldLayoutMk cId="1924173097" sldId="2147485253"/>
          </pc:sldLayoutMkLst>
          <pc:spChg chg="mod">
            <ac:chgData name="Szabo, Corinne" userId="5f91d2e2-9041-4610-ba2d-7466ed1f64a1" providerId="ADAL" clId="{F1E108B7-E071-4695-A872-856047107957}" dt="2025-02-18T14:16:39.635" v="2127"/>
            <ac:spMkLst>
              <pc:docMk/>
              <pc:sldMasterMk cId="177247593" sldId="2147484117"/>
              <pc:sldLayoutMk cId="1924173097" sldId="2147485253"/>
              <ac:spMk id="3" creationId="{F0C199D1-6F51-4347-BEED-D381ED734E52}"/>
            </ac:spMkLst>
          </pc:spChg>
          <pc:spChg chg="mod">
            <ac:chgData name="Szabo, Corinne" userId="5f91d2e2-9041-4610-ba2d-7466ed1f64a1" providerId="ADAL" clId="{F1E108B7-E071-4695-A872-856047107957}" dt="2025-02-18T14:16:39.635" v="2127"/>
            <ac:spMkLst>
              <pc:docMk/>
              <pc:sldMasterMk cId="177247593" sldId="2147484117"/>
              <pc:sldLayoutMk cId="1924173097" sldId="2147485253"/>
              <ac:spMk id="6" creationId="{00000000-0000-0000-0000-000000000000}"/>
            </ac:spMkLst>
          </pc:spChg>
          <pc:spChg chg="mod">
            <ac:chgData name="Szabo, Corinne" userId="5f91d2e2-9041-4610-ba2d-7466ed1f64a1" providerId="ADAL" clId="{F1E108B7-E071-4695-A872-856047107957}" dt="2025-02-18T14:16:39.635" v="2127"/>
            <ac:spMkLst>
              <pc:docMk/>
              <pc:sldMasterMk cId="177247593" sldId="2147484117"/>
              <pc:sldLayoutMk cId="1924173097" sldId="2147485253"/>
              <ac:spMk id="13" creationId="{4958C054-839F-4DE0-821D-EA7EB605C25A}"/>
            </ac:spMkLst>
          </pc:spChg>
        </pc:sldLayoutChg>
        <pc:sldLayoutChg chg="modSp mod ord">
          <pc:chgData name="Szabo, Corinne" userId="5f91d2e2-9041-4610-ba2d-7466ed1f64a1" providerId="ADAL" clId="{F1E108B7-E071-4695-A872-856047107957}" dt="2025-02-18T14:16:39.635" v="2127"/>
          <pc:sldLayoutMkLst>
            <pc:docMk/>
            <pc:sldMasterMk cId="177247593" sldId="2147484117"/>
            <pc:sldLayoutMk cId="67247558" sldId="2147485254"/>
          </pc:sldLayoutMkLst>
          <pc:spChg chg="mod">
            <ac:chgData name="Szabo, Corinne" userId="5f91d2e2-9041-4610-ba2d-7466ed1f64a1" providerId="ADAL" clId="{F1E108B7-E071-4695-A872-856047107957}" dt="2025-02-18T14:16:39.635" v="2127"/>
            <ac:spMkLst>
              <pc:docMk/>
              <pc:sldMasterMk cId="177247593" sldId="2147484117"/>
              <pc:sldLayoutMk cId="67247558" sldId="2147485254"/>
              <ac:spMk id="2" creationId="{0B358BDB-BF07-4C04-BA3F-88BF71C7A70F}"/>
            </ac:spMkLst>
          </pc:spChg>
          <pc:spChg chg="mod">
            <ac:chgData name="Szabo, Corinne" userId="5f91d2e2-9041-4610-ba2d-7466ed1f64a1" providerId="ADAL" clId="{F1E108B7-E071-4695-A872-856047107957}" dt="2025-02-18T14:16:39.635" v="2127"/>
            <ac:spMkLst>
              <pc:docMk/>
              <pc:sldMasterMk cId="177247593" sldId="2147484117"/>
              <pc:sldLayoutMk cId="67247558" sldId="2147485254"/>
              <ac:spMk id="3" creationId="{B1A16982-0955-4E60-B17F-26B37AF4499E}"/>
            </ac:spMkLst>
          </pc:spChg>
          <pc:spChg chg="mod">
            <ac:chgData name="Szabo, Corinne" userId="5f91d2e2-9041-4610-ba2d-7466ed1f64a1" providerId="ADAL" clId="{F1E108B7-E071-4695-A872-856047107957}" dt="2025-02-18T14:16:39.635" v="2127"/>
            <ac:spMkLst>
              <pc:docMk/>
              <pc:sldMasterMk cId="177247593" sldId="2147484117"/>
              <pc:sldLayoutMk cId="67247558" sldId="2147485254"/>
              <ac:spMk id="4" creationId="{1C890CFD-F1B2-481D-A9E8-E1CCAFE2E476}"/>
            </ac:spMkLst>
          </pc:spChg>
          <pc:spChg chg="mod">
            <ac:chgData name="Szabo, Corinne" userId="5f91d2e2-9041-4610-ba2d-7466ed1f64a1" providerId="ADAL" clId="{F1E108B7-E071-4695-A872-856047107957}" dt="2025-02-18T14:16:39.635" v="2127"/>
            <ac:spMkLst>
              <pc:docMk/>
              <pc:sldMasterMk cId="177247593" sldId="2147484117"/>
              <pc:sldLayoutMk cId="67247558" sldId="2147485254"/>
              <ac:spMk id="5" creationId="{ABDEA2D5-8CE6-4B1B-AAA6-EE330F2B6C88}"/>
            </ac:spMkLst>
          </pc:spChg>
          <pc:spChg chg="mod">
            <ac:chgData name="Szabo, Corinne" userId="5f91d2e2-9041-4610-ba2d-7466ed1f64a1" providerId="ADAL" clId="{F1E108B7-E071-4695-A872-856047107957}" dt="2025-02-18T14:16:39.635" v="2127"/>
            <ac:spMkLst>
              <pc:docMk/>
              <pc:sldMasterMk cId="177247593" sldId="2147484117"/>
              <pc:sldLayoutMk cId="67247558" sldId="2147485254"/>
              <ac:spMk id="9" creationId="{3035372B-E408-420D-8FFE-5FB47D86DDD2}"/>
            </ac:spMkLst>
          </pc:spChg>
        </pc:sldLayoutChg>
        <pc:sldLayoutChg chg="modSp mod ord">
          <pc:chgData name="Szabo, Corinne" userId="5f91d2e2-9041-4610-ba2d-7466ed1f64a1" providerId="ADAL" clId="{F1E108B7-E071-4695-A872-856047107957}" dt="2025-02-18T14:16:39.635" v="2127"/>
          <pc:sldLayoutMkLst>
            <pc:docMk/>
            <pc:sldMasterMk cId="177247593" sldId="2147484117"/>
            <pc:sldLayoutMk cId="813958586" sldId="2147485255"/>
          </pc:sldLayoutMkLst>
          <pc:spChg chg="mod">
            <ac:chgData name="Szabo, Corinne" userId="5f91d2e2-9041-4610-ba2d-7466ed1f64a1" providerId="ADAL" clId="{F1E108B7-E071-4695-A872-856047107957}" dt="2025-02-18T14:16:39.635" v="2127"/>
            <ac:spMkLst>
              <pc:docMk/>
              <pc:sldMasterMk cId="177247593" sldId="2147484117"/>
              <pc:sldLayoutMk cId="813958586" sldId="2147485255"/>
              <ac:spMk id="2" creationId="{0B358BDB-BF07-4C04-BA3F-88BF71C7A70F}"/>
            </ac:spMkLst>
          </pc:spChg>
          <pc:spChg chg="mod">
            <ac:chgData name="Szabo, Corinne" userId="5f91d2e2-9041-4610-ba2d-7466ed1f64a1" providerId="ADAL" clId="{F1E108B7-E071-4695-A872-856047107957}" dt="2025-02-18T14:16:39.635" v="2127"/>
            <ac:spMkLst>
              <pc:docMk/>
              <pc:sldMasterMk cId="177247593" sldId="2147484117"/>
              <pc:sldLayoutMk cId="813958586" sldId="2147485255"/>
              <ac:spMk id="3" creationId="{B1A16982-0955-4E60-B17F-26B37AF4499E}"/>
            </ac:spMkLst>
          </pc:spChg>
          <pc:spChg chg="mod">
            <ac:chgData name="Szabo, Corinne" userId="5f91d2e2-9041-4610-ba2d-7466ed1f64a1" providerId="ADAL" clId="{F1E108B7-E071-4695-A872-856047107957}" dt="2025-02-18T14:16:39.635" v="2127"/>
            <ac:spMkLst>
              <pc:docMk/>
              <pc:sldMasterMk cId="177247593" sldId="2147484117"/>
              <pc:sldLayoutMk cId="813958586" sldId="2147485255"/>
              <ac:spMk id="4" creationId="{1C890CFD-F1B2-481D-A9E8-E1CCAFE2E476}"/>
            </ac:spMkLst>
          </pc:spChg>
          <pc:spChg chg="mod">
            <ac:chgData name="Szabo, Corinne" userId="5f91d2e2-9041-4610-ba2d-7466ed1f64a1" providerId="ADAL" clId="{F1E108B7-E071-4695-A872-856047107957}" dt="2025-02-18T14:16:39.635" v="2127"/>
            <ac:spMkLst>
              <pc:docMk/>
              <pc:sldMasterMk cId="177247593" sldId="2147484117"/>
              <pc:sldLayoutMk cId="813958586" sldId="2147485255"/>
              <ac:spMk id="5" creationId="{ABDEA2D5-8CE6-4B1B-AAA6-EE330F2B6C88}"/>
            </ac:spMkLst>
          </pc:spChg>
          <pc:spChg chg="mod">
            <ac:chgData name="Szabo, Corinne" userId="5f91d2e2-9041-4610-ba2d-7466ed1f64a1" providerId="ADAL" clId="{F1E108B7-E071-4695-A872-856047107957}" dt="2025-02-18T14:16:39.635" v="2127"/>
            <ac:spMkLst>
              <pc:docMk/>
              <pc:sldMasterMk cId="177247593" sldId="2147484117"/>
              <pc:sldLayoutMk cId="813958586" sldId="2147485255"/>
              <ac:spMk id="8" creationId="{1BFFB19F-AC58-4411-B63F-384CD8112D12}"/>
            </ac:spMkLst>
          </pc:spChg>
          <pc:spChg chg="mod">
            <ac:chgData name="Szabo, Corinne" userId="5f91d2e2-9041-4610-ba2d-7466ed1f64a1" providerId="ADAL" clId="{F1E108B7-E071-4695-A872-856047107957}" dt="2025-02-18T14:16:39.635" v="2127"/>
            <ac:spMkLst>
              <pc:docMk/>
              <pc:sldMasterMk cId="177247593" sldId="2147484117"/>
              <pc:sldLayoutMk cId="813958586" sldId="2147485255"/>
              <ac:spMk id="9" creationId="{3035372B-E408-420D-8FFE-5FB47D86DDD2}"/>
            </ac:spMkLst>
          </pc:spChg>
        </pc:sldLayoutChg>
        <pc:sldLayoutChg chg="modSp mod ord">
          <pc:chgData name="Szabo, Corinne" userId="5f91d2e2-9041-4610-ba2d-7466ed1f64a1" providerId="ADAL" clId="{F1E108B7-E071-4695-A872-856047107957}" dt="2025-02-18T14:16:39.635" v="2127"/>
          <pc:sldLayoutMkLst>
            <pc:docMk/>
            <pc:sldMasterMk cId="177247593" sldId="2147484117"/>
            <pc:sldLayoutMk cId="802801636" sldId="2147485256"/>
          </pc:sldLayoutMkLst>
          <pc:spChg chg="mod">
            <ac:chgData name="Szabo, Corinne" userId="5f91d2e2-9041-4610-ba2d-7466ed1f64a1" providerId="ADAL" clId="{F1E108B7-E071-4695-A872-856047107957}" dt="2025-02-18T14:16:39.635" v="2127"/>
            <ac:spMkLst>
              <pc:docMk/>
              <pc:sldMasterMk cId="177247593" sldId="2147484117"/>
              <pc:sldLayoutMk cId="802801636" sldId="2147485256"/>
              <ac:spMk id="2" creationId="{0B358BDB-BF07-4C04-BA3F-88BF71C7A70F}"/>
            </ac:spMkLst>
          </pc:spChg>
          <pc:spChg chg="mod">
            <ac:chgData name="Szabo, Corinne" userId="5f91d2e2-9041-4610-ba2d-7466ed1f64a1" providerId="ADAL" clId="{F1E108B7-E071-4695-A872-856047107957}" dt="2025-02-18T14:16:39.635" v="2127"/>
            <ac:spMkLst>
              <pc:docMk/>
              <pc:sldMasterMk cId="177247593" sldId="2147484117"/>
              <pc:sldLayoutMk cId="802801636" sldId="2147485256"/>
              <ac:spMk id="3" creationId="{B1A16982-0955-4E60-B17F-26B37AF4499E}"/>
            </ac:spMkLst>
          </pc:spChg>
          <pc:spChg chg="mod">
            <ac:chgData name="Szabo, Corinne" userId="5f91d2e2-9041-4610-ba2d-7466ed1f64a1" providerId="ADAL" clId="{F1E108B7-E071-4695-A872-856047107957}" dt="2025-02-18T14:16:39.635" v="2127"/>
            <ac:spMkLst>
              <pc:docMk/>
              <pc:sldMasterMk cId="177247593" sldId="2147484117"/>
              <pc:sldLayoutMk cId="802801636" sldId="2147485256"/>
              <ac:spMk id="4" creationId="{1C890CFD-F1B2-481D-A9E8-E1CCAFE2E476}"/>
            </ac:spMkLst>
          </pc:spChg>
          <pc:spChg chg="mod">
            <ac:chgData name="Szabo, Corinne" userId="5f91d2e2-9041-4610-ba2d-7466ed1f64a1" providerId="ADAL" clId="{F1E108B7-E071-4695-A872-856047107957}" dt="2025-02-18T14:16:39.635" v="2127"/>
            <ac:spMkLst>
              <pc:docMk/>
              <pc:sldMasterMk cId="177247593" sldId="2147484117"/>
              <pc:sldLayoutMk cId="802801636" sldId="2147485256"/>
              <ac:spMk id="5" creationId="{ABDEA2D5-8CE6-4B1B-AAA6-EE330F2B6C88}"/>
            </ac:spMkLst>
          </pc:spChg>
          <pc:spChg chg="mod">
            <ac:chgData name="Szabo, Corinne" userId="5f91d2e2-9041-4610-ba2d-7466ed1f64a1" providerId="ADAL" clId="{F1E108B7-E071-4695-A872-856047107957}" dt="2025-02-18T14:16:39.635" v="2127"/>
            <ac:spMkLst>
              <pc:docMk/>
              <pc:sldMasterMk cId="177247593" sldId="2147484117"/>
              <pc:sldLayoutMk cId="802801636" sldId="2147485256"/>
              <ac:spMk id="7" creationId="{4E04CD55-C249-4F39-8468-83327E8DB3C5}"/>
            </ac:spMkLst>
          </pc:spChg>
        </pc:sldLayoutChg>
        <pc:sldLayoutChg chg="modSp mod ord">
          <pc:chgData name="Szabo, Corinne" userId="5f91d2e2-9041-4610-ba2d-7466ed1f64a1" providerId="ADAL" clId="{F1E108B7-E071-4695-A872-856047107957}" dt="2025-02-18T14:16:39.635" v="2127"/>
          <pc:sldLayoutMkLst>
            <pc:docMk/>
            <pc:sldMasterMk cId="177247593" sldId="2147484117"/>
            <pc:sldLayoutMk cId="3442591568" sldId="2147485257"/>
          </pc:sldLayoutMkLst>
          <pc:spChg chg="mod">
            <ac:chgData name="Szabo, Corinne" userId="5f91d2e2-9041-4610-ba2d-7466ed1f64a1" providerId="ADAL" clId="{F1E108B7-E071-4695-A872-856047107957}" dt="2025-02-18T14:16:39.635" v="2127"/>
            <ac:spMkLst>
              <pc:docMk/>
              <pc:sldMasterMk cId="177247593" sldId="2147484117"/>
              <pc:sldLayoutMk cId="3442591568" sldId="2147485257"/>
              <ac:spMk id="2" creationId="{0B358BDB-BF07-4C04-BA3F-88BF71C7A70F}"/>
            </ac:spMkLst>
          </pc:spChg>
          <pc:spChg chg="mod">
            <ac:chgData name="Szabo, Corinne" userId="5f91d2e2-9041-4610-ba2d-7466ed1f64a1" providerId="ADAL" clId="{F1E108B7-E071-4695-A872-856047107957}" dt="2025-02-18T14:16:39.635" v="2127"/>
            <ac:spMkLst>
              <pc:docMk/>
              <pc:sldMasterMk cId="177247593" sldId="2147484117"/>
              <pc:sldLayoutMk cId="3442591568" sldId="2147485257"/>
              <ac:spMk id="3" creationId="{B1A16982-0955-4E60-B17F-26B37AF4499E}"/>
            </ac:spMkLst>
          </pc:spChg>
          <pc:spChg chg="mod">
            <ac:chgData name="Szabo, Corinne" userId="5f91d2e2-9041-4610-ba2d-7466ed1f64a1" providerId="ADAL" clId="{F1E108B7-E071-4695-A872-856047107957}" dt="2025-02-18T14:16:39.635" v="2127"/>
            <ac:spMkLst>
              <pc:docMk/>
              <pc:sldMasterMk cId="177247593" sldId="2147484117"/>
              <pc:sldLayoutMk cId="3442591568" sldId="2147485257"/>
              <ac:spMk id="4" creationId="{1C890CFD-F1B2-481D-A9E8-E1CCAFE2E476}"/>
            </ac:spMkLst>
          </pc:spChg>
          <pc:spChg chg="mod">
            <ac:chgData name="Szabo, Corinne" userId="5f91d2e2-9041-4610-ba2d-7466ed1f64a1" providerId="ADAL" clId="{F1E108B7-E071-4695-A872-856047107957}" dt="2025-02-18T14:16:39.635" v="2127"/>
            <ac:spMkLst>
              <pc:docMk/>
              <pc:sldMasterMk cId="177247593" sldId="2147484117"/>
              <pc:sldLayoutMk cId="3442591568" sldId="2147485257"/>
              <ac:spMk id="5" creationId="{ABDEA2D5-8CE6-4B1B-AAA6-EE330F2B6C88}"/>
            </ac:spMkLst>
          </pc:spChg>
          <pc:spChg chg="mod">
            <ac:chgData name="Szabo, Corinne" userId="5f91d2e2-9041-4610-ba2d-7466ed1f64a1" providerId="ADAL" clId="{F1E108B7-E071-4695-A872-856047107957}" dt="2025-02-18T14:16:39.635" v="2127"/>
            <ac:spMkLst>
              <pc:docMk/>
              <pc:sldMasterMk cId="177247593" sldId="2147484117"/>
              <pc:sldLayoutMk cId="3442591568" sldId="2147485257"/>
              <ac:spMk id="9" creationId="{3035372B-E408-420D-8FFE-5FB47D86DDD2}"/>
            </ac:spMkLst>
          </pc:spChg>
          <pc:spChg chg="mod">
            <ac:chgData name="Szabo, Corinne" userId="5f91d2e2-9041-4610-ba2d-7466ed1f64a1" providerId="ADAL" clId="{F1E108B7-E071-4695-A872-856047107957}" dt="2025-02-18T14:16:39.635" v="2127"/>
            <ac:spMkLst>
              <pc:docMk/>
              <pc:sldMasterMk cId="177247593" sldId="2147484117"/>
              <pc:sldLayoutMk cId="3442591568" sldId="2147485257"/>
              <ac:spMk id="16" creationId="{C8B2FA79-3DD0-4FA8-90A0-E12843042023}"/>
            </ac:spMkLst>
          </pc:spChg>
          <pc:spChg chg="mod">
            <ac:chgData name="Szabo, Corinne" userId="5f91d2e2-9041-4610-ba2d-7466ed1f64a1" providerId="ADAL" clId="{F1E108B7-E071-4695-A872-856047107957}" dt="2025-02-18T14:16:39.635" v="2127"/>
            <ac:spMkLst>
              <pc:docMk/>
              <pc:sldMasterMk cId="177247593" sldId="2147484117"/>
              <pc:sldLayoutMk cId="3442591568" sldId="2147485257"/>
              <ac:spMk id="17" creationId="{632C5D7A-5397-489F-85DC-D510FC2FB9CD}"/>
            </ac:spMkLst>
          </pc:spChg>
          <pc:spChg chg="mod">
            <ac:chgData name="Szabo, Corinne" userId="5f91d2e2-9041-4610-ba2d-7466ed1f64a1" providerId="ADAL" clId="{F1E108B7-E071-4695-A872-856047107957}" dt="2025-02-18T14:16:39.635" v="2127"/>
            <ac:spMkLst>
              <pc:docMk/>
              <pc:sldMasterMk cId="177247593" sldId="2147484117"/>
              <pc:sldLayoutMk cId="3442591568" sldId="2147485257"/>
              <ac:spMk id="18" creationId="{9EF16965-8616-4BCC-8FA2-F06C275B591F}"/>
            </ac:spMkLst>
          </pc:spChg>
          <pc:spChg chg="mod">
            <ac:chgData name="Szabo, Corinne" userId="5f91d2e2-9041-4610-ba2d-7466ed1f64a1" providerId="ADAL" clId="{F1E108B7-E071-4695-A872-856047107957}" dt="2025-02-18T14:16:39.635" v="2127"/>
            <ac:spMkLst>
              <pc:docMk/>
              <pc:sldMasterMk cId="177247593" sldId="2147484117"/>
              <pc:sldLayoutMk cId="3442591568" sldId="2147485257"/>
              <ac:spMk id="19" creationId="{8EFF5283-0C90-4C63-8A76-2492F32ADED3}"/>
            </ac:spMkLst>
          </pc:spChg>
          <pc:spChg chg="mod">
            <ac:chgData name="Szabo, Corinne" userId="5f91d2e2-9041-4610-ba2d-7466ed1f64a1" providerId="ADAL" clId="{F1E108B7-E071-4695-A872-856047107957}" dt="2025-02-18T14:16:39.635" v="2127"/>
            <ac:spMkLst>
              <pc:docMk/>
              <pc:sldMasterMk cId="177247593" sldId="2147484117"/>
              <pc:sldLayoutMk cId="3442591568" sldId="2147485257"/>
              <ac:spMk id="20" creationId="{77E842E8-27EA-44B3-9C76-92DB6EDC1A9F}"/>
            </ac:spMkLst>
          </pc:spChg>
        </pc:sldLayoutChg>
        <pc:sldLayoutChg chg="modSp mod ord">
          <pc:chgData name="Szabo, Corinne" userId="5f91d2e2-9041-4610-ba2d-7466ed1f64a1" providerId="ADAL" clId="{F1E108B7-E071-4695-A872-856047107957}" dt="2025-02-18T14:16:39.635" v="2127"/>
          <pc:sldLayoutMkLst>
            <pc:docMk/>
            <pc:sldMasterMk cId="177247593" sldId="2147484117"/>
            <pc:sldLayoutMk cId="941801674" sldId="2147485258"/>
          </pc:sldLayoutMkLst>
          <pc:spChg chg="mod">
            <ac:chgData name="Szabo, Corinne" userId="5f91d2e2-9041-4610-ba2d-7466ed1f64a1" providerId="ADAL" clId="{F1E108B7-E071-4695-A872-856047107957}" dt="2025-02-18T14:16:39.635" v="2127"/>
            <ac:spMkLst>
              <pc:docMk/>
              <pc:sldMasterMk cId="177247593" sldId="2147484117"/>
              <pc:sldLayoutMk cId="941801674" sldId="2147485258"/>
              <ac:spMk id="2" creationId="{0B358BDB-BF07-4C04-BA3F-88BF71C7A70F}"/>
            </ac:spMkLst>
          </pc:spChg>
          <pc:spChg chg="mod">
            <ac:chgData name="Szabo, Corinne" userId="5f91d2e2-9041-4610-ba2d-7466ed1f64a1" providerId="ADAL" clId="{F1E108B7-E071-4695-A872-856047107957}" dt="2025-02-18T14:16:39.635" v="2127"/>
            <ac:spMkLst>
              <pc:docMk/>
              <pc:sldMasterMk cId="177247593" sldId="2147484117"/>
              <pc:sldLayoutMk cId="941801674" sldId="2147485258"/>
              <ac:spMk id="3" creationId="{B1A16982-0955-4E60-B17F-26B37AF4499E}"/>
            </ac:spMkLst>
          </pc:spChg>
          <pc:spChg chg="mod">
            <ac:chgData name="Szabo, Corinne" userId="5f91d2e2-9041-4610-ba2d-7466ed1f64a1" providerId="ADAL" clId="{F1E108B7-E071-4695-A872-856047107957}" dt="2025-02-18T14:16:39.635" v="2127"/>
            <ac:spMkLst>
              <pc:docMk/>
              <pc:sldMasterMk cId="177247593" sldId="2147484117"/>
              <pc:sldLayoutMk cId="941801674" sldId="2147485258"/>
              <ac:spMk id="4" creationId="{1C890CFD-F1B2-481D-A9E8-E1CCAFE2E476}"/>
            </ac:spMkLst>
          </pc:spChg>
          <pc:spChg chg="mod">
            <ac:chgData name="Szabo, Corinne" userId="5f91d2e2-9041-4610-ba2d-7466ed1f64a1" providerId="ADAL" clId="{F1E108B7-E071-4695-A872-856047107957}" dt="2025-02-18T14:16:39.635" v="2127"/>
            <ac:spMkLst>
              <pc:docMk/>
              <pc:sldMasterMk cId="177247593" sldId="2147484117"/>
              <pc:sldLayoutMk cId="941801674" sldId="2147485258"/>
              <ac:spMk id="5" creationId="{ABDEA2D5-8CE6-4B1B-AAA6-EE330F2B6C88}"/>
            </ac:spMkLst>
          </pc:spChg>
          <pc:spChg chg="mod">
            <ac:chgData name="Szabo, Corinne" userId="5f91d2e2-9041-4610-ba2d-7466ed1f64a1" providerId="ADAL" clId="{F1E108B7-E071-4695-A872-856047107957}" dt="2025-02-18T14:16:39.635" v="2127"/>
            <ac:spMkLst>
              <pc:docMk/>
              <pc:sldMasterMk cId="177247593" sldId="2147484117"/>
              <pc:sldLayoutMk cId="941801674" sldId="2147485258"/>
              <ac:spMk id="7" creationId="{A4EC7FDF-598C-4F07-B51E-EA09316920A7}"/>
            </ac:spMkLst>
          </pc:spChg>
          <pc:spChg chg="mod">
            <ac:chgData name="Szabo, Corinne" userId="5f91d2e2-9041-4610-ba2d-7466ed1f64a1" providerId="ADAL" clId="{F1E108B7-E071-4695-A872-856047107957}" dt="2025-02-18T14:16:39.635" v="2127"/>
            <ac:spMkLst>
              <pc:docMk/>
              <pc:sldMasterMk cId="177247593" sldId="2147484117"/>
              <pc:sldLayoutMk cId="941801674" sldId="2147485258"/>
              <ac:spMk id="8" creationId="{854472FB-7A04-4397-A170-ABDA7C26C94A}"/>
            </ac:spMkLst>
          </pc:spChg>
          <pc:spChg chg="mod">
            <ac:chgData name="Szabo, Corinne" userId="5f91d2e2-9041-4610-ba2d-7466ed1f64a1" providerId="ADAL" clId="{F1E108B7-E071-4695-A872-856047107957}" dt="2025-02-18T14:16:39.635" v="2127"/>
            <ac:spMkLst>
              <pc:docMk/>
              <pc:sldMasterMk cId="177247593" sldId="2147484117"/>
              <pc:sldLayoutMk cId="941801674" sldId="2147485258"/>
              <ac:spMk id="12" creationId="{5A0F78F3-324F-46BF-95C0-EC8CC75D08CB}"/>
            </ac:spMkLst>
          </pc:spChg>
          <pc:spChg chg="mod">
            <ac:chgData name="Szabo, Corinne" userId="5f91d2e2-9041-4610-ba2d-7466ed1f64a1" providerId="ADAL" clId="{F1E108B7-E071-4695-A872-856047107957}" dt="2025-02-18T14:16:39.635" v="2127"/>
            <ac:spMkLst>
              <pc:docMk/>
              <pc:sldMasterMk cId="177247593" sldId="2147484117"/>
              <pc:sldLayoutMk cId="941801674" sldId="2147485258"/>
              <ac:spMk id="13" creationId="{1572219B-6C98-4B08-9B9F-4E04ED860A8C}"/>
            </ac:spMkLst>
          </pc:spChg>
        </pc:sldLayoutChg>
        <pc:sldLayoutChg chg="modSp mod ord">
          <pc:chgData name="Szabo, Corinne" userId="5f91d2e2-9041-4610-ba2d-7466ed1f64a1" providerId="ADAL" clId="{F1E108B7-E071-4695-A872-856047107957}" dt="2025-02-18T14:16:39.635" v="2127"/>
          <pc:sldLayoutMkLst>
            <pc:docMk/>
            <pc:sldMasterMk cId="177247593" sldId="2147484117"/>
            <pc:sldLayoutMk cId="4048941428" sldId="2147485259"/>
          </pc:sldLayoutMkLst>
          <pc:spChg chg="mod">
            <ac:chgData name="Szabo, Corinne" userId="5f91d2e2-9041-4610-ba2d-7466ed1f64a1" providerId="ADAL" clId="{F1E108B7-E071-4695-A872-856047107957}" dt="2025-02-18T14:16:39.635" v="2127"/>
            <ac:spMkLst>
              <pc:docMk/>
              <pc:sldMasterMk cId="177247593" sldId="2147484117"/>
              <pc:sldLayoutMk cId="4048941428" sldId="2147485259"/>
              <ac:spMk id="5" creationId="{ABDEA2D5-8CE6-4B1B-AAA6-EE330F2B6C88}"/>
            </ac:spMkLst>
          </pc:spChg>
          <pc:spChg chg="mod">
            <ac:chgData name="Szabo, Corinne" userId="5f91d2e2-9041-4610-ba2d-7466ed1f64a1" providerId="ADAL" clId="{F1E108B7-E071-4695-A872-856047107957}" dt="2025-02-18T14:16:39.635" v="2127"/>
            <ac:spMkLst>
              <pc:docMk/>
              <pc:sldMasterMk cId="177247593" sldId="2147484117"/>
              <pc:sldLayoutMk cId="4048941428" sldId="2147485259"/>
              <ac:spMk id="7" creationId="{A4EC7FDF-598C-4F07-B51E-EA09316920A7}"/>
            </ac:spMkLst>
          </pc:spChg>
          <pc:spChg chg="mod">
            <ac:chgData name="Szabo, Corinne" userId="5f91d2e2-9041-4610-ba2d-7466ed1f64a1" providerId="ADAL" clId="{F1E108B7-E071-4695-A872-856047107957}" dt="2025-02-18T14:16:39.635" v="2127"/>
            <ac:spMkLst>
              <pc:docMk/>
              <pc:sldMasterMk cId="177247593" sldId="2147484117"/>
              <pc:sldLayoutMk cId="4048941428" sldId="2147485259"/>
              <ac:spMk id="9" creationId="{00917691-819C-42A3-84E7-BB4918045702}"/>
            </ac:spMkLst>
          </pc:spChg>
          <pc:spChg chg="mod">
            <ac:chgData name="Szabo, Corinne" userId="5f91d2e2-9041-4610-ba2d-7466ed1f64a1" providerId="ADAL" clId="{F1E108B7-E071-4695-A872-856047107957}" dt="2025-02-18T14:16:39.635" v="2127"/>
            <ac:spMkLst>
              <pc:docMk/>
              <pc:sldMasterMk cId="177247593" sldId="2147484117"/>
              <pc:sldLayoutMk cId="4048941428" sldId="2147485259"/>
              <ac:spMk id="10" creationId="{506018C7-23AA-4F16-9434-3E8994F999B4}"/>
            </ac:spMkLst>
          </pc:spChg>
          <pc:spChg chg="mod">
            <ac:chgData name="Szabo, Corinne" userId="5f91d2e2-9041-4610-ba2d-7466ed1f64a1" providerId="ADAL" clId="{F1E108B7-E071-4695-A872-856047107957}" dt="2025-02-18T14:16:39.635" v="2127"/>
            <ac:spMkLst>
              <pc:docMk/>
              <pc:sldMasterMk cId="177247593" sldId="2147484117"/>
              <pc:sldLayoutMk cId="4048941428" sldId="2147485259"/>
              <ac:spMk id="11" creationId="{FD774C5B-6035-4185-9BDE-DDB15B8A7A5F}"/>
            </ac:spMkLst>
          </pc:spChg>
          <pc:spChg chg="mod">
            <ac:chgData name="Szabo, Corinne" userId="5f91d2e2-9041-4610-ba2d-7466ed1f64a1" providerId="ADAL" clId="{F1E108B7-E071-4695-A872-856047107957}" dt="2025-02-18T14:16:39.635" v="2127"/>
            <ac:spMkLst>
              <pc:docMk/>
              <pc:sldMasterMk cId="177247593" sldId="2147484117"/>
              <pc:sldLayoutMk cId="4048941428" sldId="2147485259"/>
              <ac:spMk id="12" creationId="{A5E543C6-1776-417C-A381-3248B3DE5B11}"/>
            </ac:spMkLst>
          </pc:spChg>
          <pc:spChg chg="mod">
            <ac:chgData name="Szabo, Corinne" userId="5f91d2e2-9041-4610-ba2d-7466ed1f64a1" providerId="ADAL" clId="{F1E108B7-E071-4695-A872-856047107957}" dt="2025-02-18T14:16:39.635" v="2127"/>
            <ac:spMkLst>
              <pc:docMk/>
              <pc:sldMasterMk cId="177247593" sldId="2147484117"/>
              <pc:sldLayoutMk cId="4048941428" sldId="2147485259"/>
              <ac:spMk id="16" creationId="{18F6D520-00DF-4ED4-B209-E7BFD6156BD8}"/>
            </ac:spMkLst>
          </pc:spChg>
          <pc:spChg chg="mod">
            <ac:chgData name="Szabo, Corinne" userId="5f91d2e2-9041-4610-ba2d-7466ed1f64a1" providerId="ADAL" clId="{F1E108B7-E071-4695-A872-856047107957}" dt="2025-02-18T14:16:39.635" v="2127"/>
            <ac:spMkLst>
              <pc:docMk/>
              <pc:sldMasterMk cId="177247593" sldId="2147484117"/>
              <pc:sldLayoutMk cId="4048941428" sldId="2147485259"/>
              <ac:spMk id="17" creationId="{86553560-FC2D-4819-8FE6-AD3C932F8997}"/>
            </ac:spMkLst>
          </pc:spChg>
          <pc:spChg chg="mod">
            <ac:chgData name="Szabo, Corinne" userId="5f91d2e2-9041-4610-ba2d-7466ed1f64a1" providerId="ADAL" clId="{F1E108B7-E071-4695-A872-856047107957}" dt="2025-02-18T14:16:39.635" v="2127"/>
            <ac:spMkLst>
              <pc:docMk/>
              <pc:sldMasterMk cId="177247593" sldId="2147484117"/>
              <pc:sldLayoutMk cId="4048941428" sldId="2147485259"/>
              <ac:spMk id="18" creationId="{7B10C465-B273-49D6-874E-68FE532163E6}"/>
            </ac:spMkLst>
          </pc:spChg>
          <pc:spChg chg="mod">
            <ac:chgData name="Szabo, Corinne" userId="5f91d2e2-9041-4610-ba2d-7466ed1f64a1" providerId="ADAL" clId="{F1E108B7-E071-4695-A872-856047107957}" dt="2025-02-18T14:16:39.635" v="2127"/>
            <ac:spMkLst>
              <pc:docMk/>
              <pc:sldMasterMk cId="177247593" sldId="2147484117"/>
              <pc:sldLayoutMk cId="4048941428" sldId="2147485259"/>
              <ac:spMk id="20" creationId="{455E5A23-6A34-4A67-8CE7-AE3F69184F95}"/>
            </ac:spMkLst>
          </pc:spChg>
        </pc:sldLayoutChg>
        <pc:sldLayoutChg chg="modSp mod ord">
          <pc:chgData name="Szabo, Corinne" userId="5f91d2e2-9041-4610-ba2d-7466ed1f64a1" providerId="ADAL" clId="{F1E108B7-E071-4695-A872-856047107957}" dt="2025-02-18T14:16:39.635" v="2127"/>
          <pc:sldLayoutMkLst>
            <pc:docMk/>
            <pc:sldMasterMk cId="177247593" sldId="2147484117"/>
            <pc:sldLayoutMk cId="3467597418" sldId="2147485260"/>
          </pc:sldLayoutMkLst>
          <pc:spChg chg="mod">
            <ac:chgData name="Szabo, Corinne" userId="5f91d2e2-9041-4610-ba2d-7466ed1f64a1" providerId="ADAL" clId="{F1E108B7-E071-4695-A872-856047107957}" dt="2025-02-18T14:16:39.635" v="2127"/>
            <ac:spMkLst>
              <pc:docMk/>
              <pc:sldMasterMk cId="177247593" sldId="2147484117"/>
              <pc:sldLayoutMk cId="3467597418" sldId="2147485260"/>
              <ac:spMk id="4" creationId="{1C890CFD-F1B2-481D-A9E8-E1CCAFE2E476}"/>
            </ac:spMkLst>
          </pc:spChg>
          <pc:spChg chg="mod">
            <ac:chgData name="Szabo, Corinne" userId="5f91d2e2-9041-4610-ba2d-7466ed1f64a1" providerId="ADAL" clId="{F1E108B7-E071-4695-A872-856047107957}" dt="2025-02-18T14:16:39.635" v="2127"/>
            <ac:spMkLst>
              <pc:docMk/>
              <pc:sldMasterMk cId="177247593" sldId="2147484117"/>
              <pc:sldLayoutMk cId="3467597418" sldId="2147485260"/>
              <ac:spMk id="5" creationId="{ABDEA2D5-8CE6-4B1B-AAA6-EE330F2B6C88}"/>
            </ac:spMkLst>
          </pc:spChg>
          <pc:spChg chg="mod">
            <ac:chgData name="Szabo, Corinne" userId="5f91d2e2-9041-4610-ba2d-7466ed1f64a1" providerId="ADAL" clId="{F1E108B7-E071-4695-A872-856047107957}" dt="2025-02-18T14:16:39.635" v="2127"/>
            <ac:spMkLst>
              <pc:docMk/>
              <pc:sldMasterMk cId="177247593" sldId="2147484117"/>
              <pc:sldLayoutMk cId="3467597418" sldId="2147485260"/>
              <ac:spMk id="11" creationId="{FD774C5B-6035-4185-9BDE-DDB15B8A7A5F}"/>
            </ac:spMkLst>
          </pc:spChg>
          <pc:spChg chg="mod">
            <ac:chgData name="Szabo, Corinne" userId="5f91d2e2-9041-4610-ba2d-7466ed1f64a1" providerId="ADAL" clId="{F1E108B7-E071-4695-A872-856047107957}" dt="2025-02-18T14:16:39.635" v="2127"/>
            <ac:spMkLst>
              <pc:docMk/>
              <pc:sldMasterMk cId="177247593" sldId="2147484117"/>
              <pc:sldLayoutMk cId="3467597418" sldId="2147485260"/>
              <ac:spMk id="16" creationId="{18F6D520-00DF-4ED4-B209-E7BFD6156BD8}"/>
            </ac:spMkLst>
          </pc:spChg>
          <pc:spChg chg="mod">
            <ac:chgData name="Szabo, Corinne" userId="5f91d2e2-9041-4610-ba2d-7466ed1f64a1" providerId="ADAL" clId="{F1E108B7-E071-4695-A872-856047107957}" dt="2025-02-18T14:16:39.635" v="2127"/>
            <ac:spMkLst>
              <pc:docMk/>
              <pc:sldMasterMk cId="177247593" sldId="2147484117"/>
              <pc:sldLayoutMk cId="3467597418" sldId="2147485260"/>
              <ac:spMk id="17" creationId="{86553560-FC2D-4819-8FE6-AD3C932F8997}"/>
            </ac:spMkLst>
          </pc:spChg>
          <pc:spChg chg="mod">
            <ac:chgData name="Szabo, Corinne" userId="5f91d2e2-9041-4610-ba2d-7466ed1f64a1" providerId="ADAL" clId="{F1E108B7-E071-4695-A872-856047107957}" dt="2025-02-18T14:16:39.635" v="2127"/>
            <ac:spMkLst>
              <pc:docMk/>
              <pc:sldMasterMk cId="177247593" sldId="2147484117"/>
              <pc:sldLayoutMk cId="3467597418" sldId="2147485260"/>
              <ac:spMk id="18" creationId="{4DCBB157-0523-4E9E-9AE5-223DDADCCC5B}"/>
            </ac:spMkLst>
          </pc:spChg>
          <pc:spChg chg="mod">
            <ac:chgData name="Szabo, Corinne" userId="5f91d2e2-9041-4610-ba2d-7466ed1f64a1" providerId="ADAL" clId="{F1E108B7-E071-4695-A872-856047107957}" dt="2025-02-18T14:16:39.635" v="2127"/>
            <ac:spMkLst>
              <pc:docMk/>
              <pc:sldMasterMk cId="177247593" sldId="2147484117"/>
              <pc:sldLayoutMk cId="3467597418" sldId="2147485260"/>
              <ac:spMk id="19" creationId="{3972C867-7FD0-4127-9CD6-4778059658C9}"/>
            </ac:spMkLst>
          </pc:spChg>
          <pc:spChg chg="mod">
            <ac:chgData name="Szabo, Corinne" userId="5f91d2e2-9041-4610-ba2d-7466ed1f64a1" providerId="ADAL" clId="{F1E108B7-E071-4695-A872-856047107957}" dt="2025-02-18T14:16:39.635" v="2127"/>
            <ac:spMkLst>
              <pc:docMk/>
              <pc:sldMasterMk cId="177247593" sldId="2147484117"/>
              <pc:sldLayoutMk cId="3467597418" sldId="2147485260"/>
              <ac:spMk id="20" creationId="{5C5C98CA-DFFA-4651-8852-1FE4F95365E2}"/>
            </ac:spMkLst>
          </pc:spChg>
          <pc:spChg chg="mod">
            <ac:chgData name="Szabo, Corinne" userId="5f91d2e2-9041-4610-ba2d-7466ed1f64a1" providerId="ADAL" clId="{F1E108B7-E071-4695-A872-856047107957}" dt="2025-02-18T14:16:39.635" v="2127"/>
            <ac:spMkLst>
              <pc:docMk/>
              <pc:sldMasterMk cId="177247593" sldId="2147484117"/>
              <pc:sldLayoutMk cId="3467597418" sldId="2147485260"/>
              <ac:spMk id="28" creationId="{B2E427D2-44B7-4231-BE08-6119713FF637}"/>
            </ac:spMkLst>
          </pc:spChg>
          <pc:spChg chg="mod">
            <ac:chgData name="Szabo, Corinne" userId="5f91d2e2-9041-4610-ba2d-7466ed1f64a1" providerId="ADAL" clId="{F1E108B7-E071-4695-A872-856047107957}" dt="2025-02-18T14:16:39.635" v="2127"/>
            <ac:spMkLst>
              <pc:docMk/>
              <pc:sldMasterMk cId="177247593" sldId="2147484117"/>
              <pc:sldLayoutMk cId="3467597418" sldId="2147485260"/>
              <ac:spMk id="30" creationId="{9158BA98-678D-4CCB-8811-531B29A2FB54}"/>
            </ac:spMkLst>
          </pc:spChg>
        </pc:sldLayoutChg>
        <pc:sldLayoutChg chg="modSp mod ord">
          <pc:chgData name="Szabo, Corinne" userId="5f91d2e2-9041-4610-ba2d-7466ed1f64a1" providerId="ADAL" clId="{F1E108B7-E071-4695-A872-856047107957}" dt="2025-02-18T14:16:39.635" v="2127"/>
          <pc:sldLayoutMkLst>
            <pc:docMk/>
            <pc:sldMasterMk cId="177247593" sldId="2147484117"/>
            <pc:sldLayoutMk cId="2464159360" sldId="2147485261"/>
          </pc:sldLayoutMkLst>
          <pc:spChg chg="mod">
            <ac:chgData name="Szabo, Corinne" userId="5f91d2e2-9041-4610-ba2d-7466ed1f64a1" providerId="ADAL" clId="{F1E108B7-E071-4695-A872-856047107957}" dt="2025-02-18T14:16:39.635" v="2127"/>
            <ac:spMkLst>
              <pc:docMk/>
              <pc:sldMasterMk cId="177247593" sldId="2147484117"/>
              <pc:sldLayoutMk cId="2464159360" sldId="2147485261"/>
              <ac:spMk id="4" creationId="{1C890CFD-F1B2-481D-A9E8-E1CCAFE2E476}"/>
            </ac:spMkLst>
          </pc:spChg>
          <pc:spChg chg="mod">
            <ac:chgData name="Szabo, Corinne" userId="5f91d2e2-9041-4610-ba2d-7466ed1f64a1" providerId="ADAL" clId="{F1E108B7-E071-4695-A872-856047107957}" dt="2025-02-18T14:16:39.635" v="2127"/>
            <ac:spMkLst>
              <pc:docMk/>
              <pc:sldMasterMk cId="177247593" sldId="2147484117"/>
              <pc:sldLayoutMk cId="2464159360" sldId="2147485261"/>
              <ac:spMk id="5" creationId="{ABDEA2D5-8CE6-4B1B-AAA6-EE330F2B6C88}"/>
            </ac:spMkLst>
          </pc:spChg>
          <pc:spChg chg="mod">
            <ac:chgData name="Szabo, Corinne" userId="5f91d2e2-9041-4610-ba2d-7466ed1f64a1" providerId="ADAL" clId="{F1E108B7-E071-4695-A872-856047107957}" dt="2025-02-18T14:16:39.635" v="2127"/>
            <ac:spMkLst>
              <pc:docMk/>
              <pc:sldMasterMk cId="177247593" sldId="2147484117"/>
              <pc:sldLayoutMk cId="2464159360" sldId="2147485261"/>
              <ac:spMk id="9" creationId="{EEB5BC8B-63DA-415A-817A-643166CA08C4}"/>
            </ac:spMkLst>
          </pc:spChg>
          <pc:spChg chg="mod">
            <ac:chgData name="Szabo, Corinne" userId="5f91d2e2-9041-4610-ba2d-7466ed1f64a1" providerId="ADAL" clId="{F1E108B7-E071-4695-A872-856047107957}" dt="2025-02-18T14:16:39.635" v="2127"/>
            <ac:spMkLst>
              <pc:docMk/>
              <pc:sldMasterMk cId="177247593" sldId="2147484117"/>
              <pc:sldLayoutMk cId="2464159360" sldId="2147485261"/>
              <ac:spMk id="13" creationId="{736D4B69-8F9D-4FFA-A4B7-3CFC99692587}"/>
            </ac:spMkLst>
          </pc:spChg>
          <pc:spChg chg="mod">
            <ac:chgData name="Szabo, Corinne" userId="5f91d2e2-9041-4610-ba2d-7466ed1f64a1" providerId="ADAL" clId="{F1E108B7-E071-4695-A872-856047107957}" dt="2025-02-18T14:16:39.635" v="2127"/>
            <ac:spMkLst>
              <pc:docMk/>
              <pc:sldMasterMk cId="177247593" sldId="2147484117"/>
              <pc:sldLayoutMk cId="2464159360" sldId="2147485261"/>
              <ac:spMk id="16" creationId="{18F6D520-00DF-4ED4-B209-E7BFD6156BD8}"/>
            </ac:spMkLst>
          </pc:spChg>
          <pc:spChg chg="mod">
            <ac:chgData name="Szabo, Corinne" userId="5f91d2e2-9041-4610-ba2d-7466ed1f64a1" providerId="ADAL" clId="{F1E108B7-E071-4695-A872-856047107957}" dt="2025-02-18T14:16:39.635" v="2127"/>
            <ac:spMkLst>
              <pc:docMk/>
              <pc:sldMasterMk cId="177247593" sldId="2147484117"/>
              <pc:sldLayoutMk cId="2464159360" sldId="2147485261"/>
              <ac:spMk id="17" creationId="{86553560-FC2D-4819-8FE6-AD3C932F8997}"/>
            </ac:spMkLst>
          </pc:spChg>
        </pc:sldLayoutChg>
        <pc:sldLayoutChg chg="modSp mod ord">
          <pc:chgData name="Szabo, Corinne" userId="5f91d2e2-9041-4610-ba2d-7466ed1f64a1" providerId="ADAL" clId="{F1E108B7-E071-4695-A872-856047107957}" dt="2025-02-18T14:16:39.635" v="2127"/>
          <pc:sldLayoutMkLst>
            <pc:docMk/>
            <pc:sldMasterMk cId="177247593" sldId="2147484117"/>
            <pc:sldLayoutMk cId="3060822682" sldId="2147485262"/>
          </pc:sldLayoutMkLst>
          <pc:spChg chg="mod">
            <ac:chgData name="Szabo, Corinne" userId="5f91d2e2-9041-4610-ba2d-7466ed1f64a1" providerId="ADAL" clId="{F1E108B7-E071-4695-A872-856047107957}" dt="2025-02-18T14:16:39.635" v="2127"/>
            <ac:spMkLst>
              <pc:docMk/>
              <pc:sldMasterMk cId="177247593" sldId="2147484117"/>
              <pc:sldLayoutMk cId="3060822682" sldId="2147485262"/>
              <ac:spMk id="4" creationId="{1C890CFD-F1B2-481D-A9E8-E1CCAFE2E476}"/>
            </ac:spMkLst>
          </pc:spChg>
          <pc:spChg chg="mod">
            <ac:chgData name="Szabo, Corinne" userId="5f91d2e2-9041-4610-ba2d-7466ed1f64a1" providerId="ADAL" clId="{F1E108B7-E071-4695-A872-856047107957}" dt="2025-02-18T14:16:39.635" v="2127"/>
            <ac:spMkLst>
              <pc:docMk/>
              <pc:sldMasterMk cId="177247593" sldId="2147484117"/>
              <pc:sldLayoutMk cId="3060822682" sldId="2147485262"/>
              <ac:spMk id="5" creationId="{ABDEA2D5-8CE6-4B1B-AAA6-EE330F2B6C88}"/>
            </ac:spMkLst>
          </pc:spChg>
          <pc:spChg chg="mod">
            <ac:chgData name="Szabo, Corinne" userId="5f91d2e2-9041-4610-ba2d-7466ed1f64a1" providerId="ADAL" clId="{F1E108B7-E071-4695-A872-856047107957}" dt="2025-02-18T14:16:39.635" v="2127"/>
            <ac:spMkLst>
              <pc:docMk/>
              <pc:sldMasterMk cId="177247593" sldId="2147484117"/>
              <pc:sldLayoutMk cId="3060822682" sldId="2147485262"/>
              <ac:spMk id="8" creationId="{6D559939-F0F3-41DF-BA50-4A35D367F958}"/>
            </ac:spMkLst>
          </pc:spChg>
          <pc:spChg chg="mod">
            <ac:chgData name="Szabo, Corinne" userId="5f91d2e2-9041-4610-ba2d-7466ed1f64a1" providerId="ADAL" clId="{F1E108B7-E071-4695-A872-856047107957}" dt="2025-02-18T14:16:39.635" v="2127"/>
            <ac:spMkLst>
              <pc:docMk/>
              <pc:sldMasterMk cId="177247593" sldId="2147484117"/>
              <pc:sldLayoutMk cId="3060822682" sldId="2147485262"/>
              <ac:spMk id="10" creationId="{CA82406D-8362-445D-AC9E-64F16FA2E390}"/>
            </ac:spMkLst>
          </pc:spChg>
          <pc:spChg chg="mod">
            <ac:chgData name="Szabo, Corinne" userId="5f91d2e2-9041-4610-ba2d-7466ed1f64a1" providerId="ADAL" clId="{F1E108B7-E071-4695-A872-856047107957}" dt="2025-02-18T14:16:39.635" v="2127"/>
            <ac:spMkLst>
              <pc:docMk/>
              <pc:sldMasterMk cId="177247593" sldId="2147484117"/>
              <pc:sldLayoutMk cId="3060822682" sldId="2147485262"/>
              <ac:spMk id="16" creationId="{18F6D520-00DF-4ED4-B209-E7BFD6156BD8}"/>
            </ac:spMkLst>
          </pc:spChg>
          <pc:spChg chg="mod">
            <ac:chgData name="Szabo, Corinne" userId="5f91d2e2-9041-4610-ba2d-7466ed1f64a1" providerId="ADAL" clId="{F1E108B7-E071-4695-A872-856047107957}" dt="2025-02-18T14:16:39.635" v="2127"/>
            <ac:spMkLst>
              <pc:docMk/>
              <pc:sldMasterMk cId="177247593" sldId="2147484117"/>
              <pc:sldLayoutMk cId="3060822682" sldId="2147485262"/>
              <ac:spMk id="17" creationId="{86553560-FC2D-4819-8FE6-AD3C932F8997}"/>
            </ac:spMkLst>
          </pc:spChg>
        </pc:sldLayoutChg>
        <pc:sldLayoutChg chg="modSp mod ord">
          <pc:chgData name="Szabo, Corinne" userId="5f91d2e2-9041-4610-ba2d-7466ed1f64a1" providerId="ADAL" clId="{F1E108B7-E071-4695-A872-856047107957}" dt="2025-02-18T14:16:39.635" v="2127"/>
          <pc:sldLayoutMkLst>
            <pc:docMk/>
            <pc:sldMasterMk cId="177247593" sldId="2147484117"/>
            <pc:sldLayoutMk cId="3942265376" sldId="2147485263"/>
          </pc:sldLayoutMkLst>
          <pc:spChg chg="mod">
            <ac:chgData name="Szabo, Corinne" userId="5f91d2e2-9041-4610-ba2d-7466ed1f64a1" providerId="ADAL" clId="{F1E108B7-E071-4695-A872-856047107957}" dt="2025-02-18T14:16:39.635" v="2127"/>
            <ac:spMkLst>
              <pc:docMk/>
              <pc:sldMasterMk cId="177247593" sldId="2147484117"/>
              <pc:sldLayoutMk cId="3942265376" sldId="2147485263"/>
              <ac:spMk id="4" creationId="{1C890CFD-F1B2-481D-A9E8-E1CCAFE2E476}"/>
            </ac:spMkLst>
          </pc:spChg>
          <pc:spChg chg="mod">
            <ac:chgData name="Szabo, Corinne" userId="5f91d2e2-9041-4610-ba2d-7466ed1f64a1" providerId="ADAL" clId="{F1E108B7-E071-4695-A872-856047107957}" dt="2025-02-18T14:16:39.635" v="2127"/>
            <ac:spMkLst>
              <pc:docMk/>
              <pc:sldMasterMk cId="177247593" sldId="2147484117"/>
              <pc:sldLayoutMk cId="3942265376" sldId="2147485263"/>
              <ac:spMk id="5" creationId="{ABDEA2D5-8CE6-4B1B-AAA6-EE330F2B6C88}"/>
            </ac:spMkLst>
          </pc:spChg>
          <pc:spChg chg="mod">
            <ac:chgData name="Szabo, Corinne" userId="5f91d2e2-9041-4610-ba2d-7466ed1f64a1" providerId="ADAL" clId="{F1E108B7-E071-4695-A872-856047107957}" dt="2025-02-18T14:16:39.635" v="2127"/>
            <ac:spMkLst>
              <pc:docMk/>
              <pc:sldMasterMk cId="177247593" sldId="2147484117"/>
              <pc:sldLayoutMk cId="3942265376" sldId="2147485263"/>
              <ac:spMk id="11" creationId="{972AA708-4E4D-4EAD-88E7-7EC8A4C9A297}"/>
            </ac:spMkLst>
          </pc:spChg>
          <pc:spChg chg="mod">
            <ac:chgData name="Szabo, Corinne" userId="5f91d2e2-9041-4610-ba2d-7466ed1f64a1" providerId="ADAL" clId="{F1E108B7-E071-4695-A872-856047107957}" dt="2025-02-18T14:16:39.635" v="2127"/>
            <ac:spMkLst>
              <pc:docMk/>
              <pc:sldMasterMk cId="177247593" sldId="2147484117"/>
              <pc:sldLayoutMk cId="3942265376" sldId="2147485263"/>
              <ac:spMk id="12" creationId="{97C3166F-6AB3-4C7F-A566-02A05195B6FC}"/>
            </ac:spMkLst>
          </pc:spChg>
          <pc:spChg chg="mod">
            <ac:chgData name="Szabo, Corinne" userId="5f91d2e2-9041-4610-ba2d-7466ed1f64a1" providerId="ADAL" clId="{F1E108B7-E071-4695-A872-856047107957}" dt="2025-02-18T14:16:39.635" v="2127"/>
            <ac:spMkLst>
              <pc:docMk/>
              <pc:sldMasterMk cId="177247593" sldId="2147484117"/>
              <pc:sldLayoutMk cId="3942265376" sldId="2147485263"/>
              <ac:spMk id="16" creationId="{18F6D520-00DF-4ED4-B209-E7BFD6156BD8}"/>
            </ac:spMkLst>
          </pc:spChg>
          <pc:spChg chg="mod">
            <ac:chgData name="Szabo, Corinne" userId="5f91d2e2-9041-4610-ba2d-7466ed1f64a1" providerId="ADAL" clId="{F1E108B7-E071-4695-A872-856047107957}" dt="2025-02-18T14:16:39.635" v="2127"/>
            <ac:spMkLst>
              <pc:docMk/>
              <pc:sldMasterMk cId="177247593" sldId="2147484117"/>
              <pc:sldLayoutMk cId="3942265376" sldId="2147485263"/>
              <ac:spMk id="17" creationId="{86553560-FC2D-4819-8FE6-AD3C932F8997}"/>
            </ac:spMkLst>
          </pc:spChg>
        </pc:sldLayoutChg>
        <pc:sldLayoutChg chg="modSp mod ord">
          <pc:chgData name="Szabo, Corinne" userId="5f91d2e2-9041-4610-ba2d-7466ed1f64a1" providerId="ADAL" clId="{F1E108B7-E071-4695-A872-856047107957}" dt="2025-02-18T14:16:39.635" v="2127"/>
          <pc:sldLayoutMkLst>
            <pc:docMk/>
            <pc:sldMasterMk cId="177247593" sldId="2147484117"/>
            <pc:sldLayoutMk cId="14721568" sldId="2147485264"/>
          </pc:sldLayoutMkLst>
          <pc:spChg chg="mod">
            <ac:chgData name="Szabo, Corinne" userId="5f91d2e2-9041-4610-ba2d-7466ed1f64a1" providerId="ADAL" clId="{F1E108B7-E071-4695-A872-856047107957}" dt="2025-02-18T14:16:39.635" v="2127"/>
            <ac:spMkLst>
              <pc:docMk/>
              <pc:sldMasterMk cId="177247593" sldId="2147484117"/>
              <pc:sldLayoutMk cId="14721568" sldId="2147485264"/>
              <ac:spMk id="4" creationId="{1C890CFD-F1B2-481D-A9E8-E1CCAFE2E476}"/>
            </ac:spMkLst>
          </pc:spChg>
          <pc:spChg chg="mod">
            <ac:chgData name="Szabo, Corinne" userId="5f91d2e2-9041-4610-ba2d-7466ed1f64a1" providerId="ADAL" clId="{F1E108B7-E071-4695-A872-856047107957}" dt="2025-02-18T14:16:39.635" v="2127"/>
            <ac:spMkLst>
              <pc:docMk/>
              <pc:sldMasterMk cId="177247593" sldId="2147484117"/>
              <pc:sldLayoutMk cId="14721568" sldId="2147485264"/>
              <ac:spMk id="5" creationId="{ABDEA2D5-8CE6-4B1B-AAA6-EE330F2B6C88}"/>
            </ac:spMkLst>
          </pc:spChg>
          <pc:spChg chg="mod">
            <ac:chgData name="Szabo, Corinne" userId="5f91d2e2-9041-4610-ba2d-7466ed1f64a1" providerId="ADAL" clId="{F1E108B7-E071-4695-A872-856047107957}" dt="2025-02-18T14:16:39.635" v="2127"/>
            <ac:spMkLst>
              <pc:docMk/>
              <pc:sldMasterMk cId="177247593" sldId="2147484117"/>
              <pc:sldLayoutMk cId="14721568" sldId="2147485264"/>
              <ac:spMk id="9" creationId="{C80F9D36-54FD-4A20-A132-828717E13CA6}"/>
            </ac:spMkLst>
          </pc:spChg>
          <pc:spChg chg="mod">
            <ac:chgData name="Szabo, Corinne" userId="5f91d2e2-9041-4610-ba2d-7466ed1f64a1" providerId="ADAL" clId="{F1E108B7-E071-4695-A872-856047107957}" dt="2025-02-18T14:16:39.635" v="2127"/>
            <ac:spMkLst>
              <pc:docMk/>
              <pc:sldMasterMk cId="177247593" sldId="2147484117"/>
              <pc:sldLayoutMk cId="14721568" sldId="2147485264"/>
              <ac:spMk id="16" creationId="{18F6D520-00DF-4ED4-B209-E7BFD6156BD8}"/>
            </ac:spMkLst>
          </pc:spChg>
          <pc:spChg chg="mod">
            <ac:chgData name="Szabo, Corinne" userId="5f91d2e2-9041-4610-ba2d-7466ed1f64a1" providerId="ADAL" clId="{F1E108B7-E071-4695-A872-856047107957}" dt="2025-02-18T14:16:39.635" v="2127"/>
            <ac:spMkLst>
              <pc:docMk/>
              <pc:sldMasterMk cId="177247593" sldId="2147484117"/>
              <pc:sldLayoutMk cId="14721568" sldId="2147485264"/>
              <ac:spMk id="17" creationId="{86553560-FC2D-4819-8FE6-AD3C932F8997}"/>
            </ac:spMkLst>
          </pc:spChg>
        </pc:sldLayoutChg>
        <pc:sldLayoutChg chg="modSp mod ord">
          <pc:chgData name="Szabo, Corinne" userId="5f91d2e2-9041-4610-ba2d-7466ed1f64a1" providerId="ADAL" clId="{F1E108B7-E071-4695-A872-856047107957}" dt="2025-02-18T14:16:39.635" v="2127"/>
          <pc:sldLayoutMkLst>
            <pc:docMk/>
            <pc:sldMasterMk cId="177247593" sldId="2147484117"/>
            <pc:sldLayoutMk cId="4145489325" sldId="2147485265"/>
          </pc:sldLayoutMkLst>
          <pc:spChg chg="mod">
            <ac:chgData name="Szabo, Corinne" userId="5f91d2e2-9041-4610-ba2d-7466ed1f64a1" providerId="ADAL" clId="{F1E108B7-E071-4695-A872-856047107957}" dt="2025-02-18T14:16:39.635" v="2127"/>
            <ac:spMkLst>
              <pc:docMk/>
              <pc:sldMasterMk cId="177247593" sldId="2147484117"/>
              <pc:sldLayoutMk cId="4145489325" sldId="2147485265"/>
              <ac:spMk id="4" creationId="{1C890CFD-F1B2-481D-A9E8-E1CCAFE2E476}"/>
            </ac:spMkLst>
          </pc:spChg>
          <pc:spChg chg="mod">
            <ac:chgData name="Szabo, Corinne" userId="5f91d2e2-9041-4610-ba2d-7466ed1f64a1" providerId="ADAL" clId="{F1E108B7-E071-4695-A872-856047107957}" dt="2025-02-18T14:16:39.635" v="2127"/>
            <ac:spMkLst>
              <pc:docMk/>
              <pc:sldMasterMk cId="177247593" sldId="2147484117"/>
              <pc:sldLayoutMk cId="4145489325" sldId="2147485265"/>
              <ac:spMk id="5" creationId="{ABDEA2D5-8CE6-4B1B-AAA6-EE330F2B6C88}"/>
            </ac:spMkLst>
          </pc:spChg>
          <pc:spChg chg="mod">
            <ac:chgData name="Szabo, Corinne" userId="5f91d2e2-9041-4610-ba2d-7466ed1f64a1" providerId="ADAL" clId="{F1E108B7-E071-4695-A872-856047107957}" dt="2025-02-18T14:16:39.635" v="2127"/>
            <ac:spMkLst>
              <pc:docMk/>
              <pc:sldMasterMk cId="177247593" sldId="2147484117"/>
              <pc:sldLayoutMk cId="4145489325" sldId="2147485265"/>
              <ac:spMk id="9" creationId="{00917691-819C-42A3-84E7-BB4918045702}"/>
            </ac:spMkLst>
          </pc:spChg>
          <pc:spChg chg="mod">
            <ac:chgData name="Szabo, Corinne" userId="5f91d2e2-9041-4610-ba2d-7466ed1f64a1" providerId="ADAL" clId="{F1E108B7-E071-4695-A872-856047107957}" dt="2025-02-18T14:16:39.635" v="2127"/>
            <ac:spMkLst>
              <pc:docMk/>
              <pc:sldMasterMk cId="177247593" sldId="2147484117"/>
              <pc:sldLayoutMk cId="4145489325" sldId="2147485265"/>
              <ac:spMk id="10" creationId="{506018C7-23AA-4F16-9434-3E8994F999B4}"/>
            </ac:spMkLst>
          </pc:spChg>
          <pc:spChg chg="mod">
            <ac:chgData name="Szabo, Corinne" userId="5f91d2e2-9041-4610-ba2d-7466ed1f64a1" providerId="ADAL" clId="{F1E108B7-E071-4695-A872-856047107957}" dt="2025-02-18T14:16:39.635" v="2127"/>
            <ac:spMkLst>
              <pc:docMk/>
              <pc:sldMasterMk cId="177247593" sldId="2147484117"/>
              <pc:sldLayoutMk cId="4145489325" sldId="2147485265"/>
              <ac:spMk id="16" creationId="{18F6D520-00DF-4ED4-B209-E7BFD6156BD8}"/>
            </ac:spMkLst>
          </pc:spChg>
          <pc:spChg chg="mod">
            <ac:chgData name="Szabo, Corinne" userId="5f91d2e2-9041-4610-ba2d-7466ed1f64a1" providerId="ADAL" clId="{F1E108B7-E071-4695-A872-856047107957}" dt="2025-02-18T14:16:39.635" v="2127"/>
            <ac:spMkLst>
              <pc:docMk/>
              <pc:sldMasterMk cId="177247593" sldId="2147484117"/>
              <pc:sldLayoutMk cId="4145489325" sldId="2147485265"/>
              <ac:spMk id="17" creationId="{86553560-FC2D-4819-8FE6-AD3C932F8997}"/>
            </ac:spMkLst>
          </pc:spChg>
          <pc:spChg chg="mod">
            <ac:chgData name="Szabo, Corinne" userId="5f91d2e2-9041-4610-ba2d-7466ed1f64a1" providerId="ADAL" clId="{F1E108B7-E071-4695-A872-856047107957}" dt="2025-02-18T14:16:39.635" v="2127"/>
            <ac:spMkLst>
              <pc:docMk/>
              <pc:sldMasterMk cId="177247593" sldId="2147484117"/>
              <pc:sldLayoutMk cId="4145489325" sldId="2147485265"/>
              <ac:spMk id="21" creationId="{34371AC1-D0FC-4409-8108-A028C655B206}"/>
            </ac:spMkLst>
          </pc:spChg>
          <pc:spChg chg="mod">
            <ac:chgData name="Szabo, Corinne" userId="5f91d2e2-9041-4610-ba2d-7466ed1f64a1" providerId="ADAL" clId="{F1E108B7-E071-4695-A872-856047107957}" dt="2025-02-18T14:16:39.635" v="2127"/>
            <ac:spMkLst>
              <pc:docMk/>
              <pc:sldMasterMk cId="177247593" sldId="2147484117"/>
              <pc:sldLayoutMk cId="4145489325" sldId="2147485265"/>
              <ac:spMk id="22" creationId="{A0339B73-3DAE-4696-B2C4-AB2C296FFFBC}"/>
            </ac:spMkLst>
          </pc:spChg>
          <pc:spChg chg="mod">
            <ac:chgData name="Szabo, Corinne" userId="5f91d2e2-9041-4610-ba2d-7466ed1f64a1" providerId="ADAL" clId="{F1E108B7-E071-4695-A872-856047107957}" dt="2025-02-18T14:16:39.635" v="2127"/>
            <ac:spMkLst>
              <pc:docMk/>
              <pc:sldMasterMk cId="177247593" sldId="2147484117"/>
              <pc:sldLayoutMk cId="4145489325" sldId="2147485265"/>
              <ac:spMk id="24" creationId="{179A2654-FFD1-4A53-A8A9-7AC651369696}"/>
            </ac:spMkLst>
          </pc:spChg>
          <pc:spChg chg="mod">
            <ac:chgData name="Szabo, Corinne" userId="5f91d2e2-9041-4610-ba2d-7466ed1f64a1" providerId="ADAL" clId="{F1E108B7-E071-4695-A872-856047107957}" dt="2025-02-18T14:16:39.635" v="2127"/>
            <ac:spMkLst>
              <pc:docMk/>
              <pc:sldMasterMk cId="177247593" sldId="2147484117"/>
              <pc:sldLayoutMk cId="4145489325" sldId="2147485265"/>
              <ac:spMk id="25" creationId="{7F77922E-300B-4EC9-8500-DD45006C9BFD}"/>
            </ac:spMkLst>
          </pc:spChg>
        </pc:sldLayoutChg>
        <pc:sldLayoutChg chg="modSp mod ord">
          <pc:chgData name="Szabo, Corinne" userId="5f91d2e2-9041-4610-ba2d-7466ed1f64a1" providerId="ADAL" clId="{F1E108B7-E071-4695-A872-856047107957}" dt="2025-02-18T14:16:39.635" v="2127"/>
          <pc:sldLayoutMkLst>
            <pc:docMk/>
            <pc:sldMasterMk cId="177247593" sldId="2147484117"/>
            <pc:sldLayoutMk cId="2135116417" sldId="2147485266"/>
          </pc:sldLayoutMkLst>
          <pc:spChg chg="mod">
            <ac:chgData name="Szabo, Corinne" userId="5f91d2e2-9041-4610-ba2d-7466ed1f64a1" providerId="ADAL" clId="{F1E108B7-E071-4695-A872-856047107957}" dt="2025-02-18T14:16:39.635" v="2127"/>
            <ac:spMkLst>
              <pc:docMk/>
              <pc:sldMasterMk cId="177247593" sldId="2147484117"/>
              <pc:sldLayoutMk cId="2135116417" sldId="2147485266"/>
              <ac:spMk id="4" creationId="{1C890CFD-F1B2-481D-A9E8-E1CCAFE2E476}"/>
            </ac:spMkLst>
          </pc:spChg>
          <pc:spChg chg="mod">
            <ac:chgData name="Szabo, Corinne" userId="5f91d2e2-9041-4610-ba2d-7466ed1f64a1" providerId="ADAL" clId="{F1E108B7-E071-4695-A872-856047107957}" dt="2025-02-18T14:16:39.635" v="2127"/>
            <ac:spMkLst>
              <pc:docMk/>
              <pc:sldMasterMk cId="177247593" sldId="2147484117"/>
              <pc:sldLayoutMk cId="2135116417" sldId="2147485266"/>
              <ac:spMk id="5" creationId="{ABDEA2D5-8CE6-4B1B-AAA6-EE330F2B6C88}"/>
            </ac:spMkLst>
          </pc:spChg>
          <pc:spChg chg="mod">
            <ac:chgData name="Szabo, Corinne" userId="5f91d2e2-9041-4610-ba2d-7466ed1f64a1" providerId="ADAL" clId="{F1E108B7-E071-4695-A872-856047107957}" dt="2025-02-18T14:16:39.635" v="2127"/>
            <ac:spMkLst>
              <pc:docMk/>
              <pc:sldMasterMk cId="177247593" sldId="2147484117"/>
              <pc:sldLayoutMk cId="2135116417" sldId="2147485266"/>
              <ac:spMk id="9" creationId="{00917691-819C-42A3-84E7-BB4918045702}"/>
            </ac:spMkLst>
          </pc:spChg>
          <pc:spChg chg="mod">
            <ac:chgData name="Szabo, Corinne" userId="5f91d2e2-9041-4610-ba2d-7466ed1f64a1" providerId="ADAL" clId="{F1E108B7-E071-4695-A872-856047107957}" dt="2025-02-18T14:16:39.635" v="2127"/>
            <ac:spMkLst>
              <pc:docMk/>
              <pc:sldMasterMk cId="177247593" sldId="2147484117"/>
              <pc:sldLayoutMk cId="2135116417" sldId="2147485266"/>
              <ac:spMk id="10" creationId="{506018C7-23AA-4F16-9434-3E8994F999B4}"/>
            </ac:spMkLst>
          </pc:spChg>
          <pc:spChg chg="mod">
            <ac:chgData name="Szabo, Corinne" userId="5f91d2e2-9041-4610-ba2d-7466ed1f64a1" providerId="ADAL" clId="{F1E108B7-E071-4695-A872-856047107957}" dt="2025-02-18T14:16:39.635" v="2127"/>
            <ac:spMkLst>
              <pc:docMk/>
              <pc:sldMasterMk cId="177247593" sldId="2147484117"/>
              <pc:sldLayoutMk cId="2135116417" sldId="2147485266"/>
              <ac:spMk id="13" creationId="{2D77EC42-E5B3-465E-80AB-7FE8E542C3DA}"/>
            </ac:spMkLst>
          </pc:spChg>
          <pc:spChg chg="mod">
            <ac:chgData name="Szabo, Corinne" userId="5f91d2e2-9041-4610-ba2d-7466ed1f64a1" providerId="ADAL" clId="{F1E108B7-E071-4695-A872-856047107957}" dt="2025-02-18T14:16:39.635" v="2127"/>
            <ac:spMkLst>
              <pc:docMk/>
              <pc:sldMasterMk cId="177247593" sldId="2147484117"/>
              <pc:sldLayoutMk cId="2135116417" sldId="2147485266"/>
              <ac:spMk id="16" creationId="{18F6D520-00DF-4ED4-B209-E7BFD6156BD8}"/>
            </ac:spMkLst>
          </pc:spChg>
          <pc:spChg chg="mod">
            <ac:chgData name="Szabo, Corinne" userId="5f91d2e2-9041-4610-ba2d-7466ed1f64a1" providerId="ADAL" clId="{F1E108B7-E071-4695-A872-856047107957}" dt="2025-02-18T14:16:39.635" v="2127"/>
            <ac:spMkLst>
              <pc:docMk/>
              <pc:sldMasterMk cId="177247593" sldId="2147484117"/>
              <pc:sldLayoutMk cId="2135116417" sldId="2147485266"/>
              <ac:spMk id="17" creationId="{86553560-FC2D-4819-8FE6-AD3C932F8997}"/>
            </ac:spMkLst>
          </pc:spChg>
          <pc:spChg chg="mod">
            <ac:chgData name="Szabo, Corinne" userId="5f91d2e2-9041-4610-ba2d-7466ed1f64a1" providerId="ADAL" clId="{F1E108B7-E071-4695-A872-856047107957}" dt="2025-02-18T14:16:39.635" v="2127"/>
            <ac:spMkLst>
              <pc:docMk/>
              <pc:sldMasterMk cId="177247593" sldId="2147484117"/>
              <pc:sldLayoutMk cId="2135116417" sldId="2147485266"/>
              <ac:spMk id="18" creationId="{A147DE8D-8891-46EE-8AB0-11512AF1D40D}"/>
            </ac:spMkLst>
          </pc:spChg>
          <pc:spChg chg="mod">
            <ac:chgData name="Szabo, Corinne" userId="5f91d2e2-9041-4610-ba2d-7466ed1f64a1" providerId="ADAL" clId="{F1E108B7-E071-4695-A872-856047107957}" dt="2025-02-18T14:16:39.635" v="2127"/>
            <ac:spMkLst>
              <pc:docMk/>
              <pc:sldMasterMk cId="177247593" sldId="2147484117"/>
              <pc:sldLayoutMk cId="2135116417" sldId="2147485266"/>
              <ac:spMk id="23" creationId="{8B35CDE5-EFFA-4FB5-9972-25A607658134}"/>
            </ac:spMkLst>
          </pc:spChg>
          <pc:spChg chg="mod">
            <ac:chgData name="Szabo, Corinne" userId="5f91d2e2-9041-4610-ba2d-7466ed1f64a1" providerId="ADAL" clId="{F1E108B7-E071-4695-A872-856047107957}" dt="2025-02-18T14:16:39.635" v="2127"/>
            <ac:spMkLst>
              <pc:docMk/>
              <pc:sldMasterMk cId="177247593" sldId="2147484117"/>
              <pc:sldLayoutMk cId="2135116417" sldId="2147485266"/>
              <ac:spMk id="26" creationId="{7D204983-8312-4BC8-89D6-158DF6D0CE87}"/>
            </ac:spMkLst>
          </pc:spChg>
        </pc:sldLayoutChg>
        <pc:sldLayoutChg chg="modSp mod ord">
          <pc:chgData name="Szabo, Corinne" userId="5f91d2e2-9041-4610-ba2d-7466ed1f64a1" providerId="ADAL" clId="{F1E108B7-E071-4695-A872-856047107957}" dt="2025-02-18T14:16:39.635" v="2127"/>
          <pc:sldLayoutMkLst>
            <pc:docMk/>
            <pc:sldMasterMk cId="177247593" sldId="2147484117"/>
            <pc:sldLayoutMk cId="2566804547" sldId="2147485267"/>
          </pc:sldLayoutMkLst>
          <pc:spChg chg="mod">
            <ac:chgData name="Szabo, Corinne" userId="5f91d2e2-9041-4610-ba2d-7466ed1f64a1" providerId="ADAL" clId="{F1E108B7-E071-4695-A872-856047107957}" dt="2025-02-18T14:16:39.635" v="2127"/>
            <ac:spMkLst>
              <pc:docMk/>
              <pc:sldMasterMk cId="177247593" sldId="2147484117"/>
              <pc:sldLayoutMk cId="2566804547" sldId="2147485267"/>
              <ac:spMk id="2" creationId="{0B358BDB-BF07-4C04-BA3F-88BF71C7A70F}"/>
            </ac:spMkLst>
          </pc:spChg>
          <pc:spChg chg="mod">
            <ac:chgData name="Szabo, Corinne" userId="5f91d2e2-9041-4610-ba2d-7466ed1f64a1" providerId="ADAL" clId="{F1E108B7-E071-4695-A872-856047107957}" dt="2025-02-18T14:16:39.635" v="2127"/>
            <ac:spMkLst>
              <pc:docMk/>
              <pc:sldMasterMk cId="177247593" sldId="2147484117"/>
              <pc:sldLayoutMk cId="2566804547" sldId="2147485267"/>
              <ac:spMk id="3" creationId="{B1A16982-0955-4E60-B17F-26B37AF4499E}"/>
            </ac:spMkLst>
          </pc:spChg>
          <pc:spChg chg="mod">
            <ac:chgData name="Szabo, Corinne" userId="5f91d2e2-9041-4610-ba2d-7466ed1f64a1" providerId="ADAL" clId="{F1E108B7-E071-4695-A872-856047107957}" dt="2025-02-18T14:16:39.635" v="2127"/>
            <ac:spMkLst>
              <pc:docMk/>
              <pc:sldMasterMk cId="177247593" sldId="2147484117"/>
              <pc:sldLayoutMk cId="2566804547" sldId="2147485267"/>
              <ac:spMk id="4" creationId="{1C890CFD-F1B2-481D-A9E8-E1CCAFE2E476}"/>
            </ac:spMkLst>
          </pc:spChg>
          <pc:spChg chg="mod">
            <ac:chgData name="Szabo, Corinne" userId="5f91d2e2-9041-4610-ba2d-7466ed1f64a1" providerId="ADAL" clId="{F1E108B7-E071-4695-A872-856047107957}" dt="2025-02-18T14:16:39.635" v="2127"/>
            <ac:spMkLst>
              <pc:docMk/>
              <pc:sldMasterMk cId="177247593" sldId="2147484117"/>
              <pc:sldLayoutMk cId="2566804547" sldId="2147485267"/>
              <ac:spMk id="5" creationId="{ABDEA2D5-8CE6-4B1B-AAA6-EE330F2B6C88}"/>
            </ac:spMkLst>
          </pc:spChg>
          <pc:spChg chg="mod">
            <ac:chgData name="Szabo, Corinne" userId="5f91d2e2-9041-4610-ba2d-7466ed1f64a1" providerId="ADAL" clId="{F1E108B7-E071-4695-A872-856047107957}" dt="2025-02-18T14:16:39.635" v="2127"/>
            <ac:spMkLst>
              <pc:docMk/>
              <pc:sldMasterMk cId="177247593" sldId="2147484117"/>
              <pc:sldLayoutMk cId="2566804547" sldId="2147485267"/>
              <ac:spMk id="16" creationId="{F39A3DC5-89B3-42C4-A8B4-C3CFDDCE2DD0}"/>
            </ac:spMkLst>
          </pc:spChg>
        </pc:sldLayoutChg>
        <pc:sldLayoutChg chg="modSp mod ord">
          <pc:chgData name="Szabo, Corinne" userId="5f91d2e2-9041-4610-ba2d-7466ed1f64a1" providerId="ADAL" clId="{F1E108B7-E071-4695-A872-856047107957}" dt="2025-02-18T14:16:39.635" v="2127"/>
          <pc:sldLayoutMkLst>
            <pc:docMk/>
            <pc:sldMasterMk cId="177247593" sldId="2147484117"/>
            <pc:sldLayoutMk cId="998752390" sldId="2147485268"/>
          </pc:sldLayoutMkLst>
          <pc:spChg chg="mod">
            <ac:chgData name="Szabo, Corinne" userId="5f91d2e2-9041-4610-ba2d-7466ed1f64a1" providerId="ADAL" clId="{F1E108B7-E071-4695-A872-856047107957}" dt="2025-02-18T14:16:39.635" v="2127"/>
            <ac:spMkLst>
              <pc:docMk/>
              <pc:sldMasterMk cId="177247593" sldId="2147484117"/>
              <pc:sldLayoutMk cId="998752390" sldId="2147485268"/>
              <ac:spMk id="2" creationId="{0B358BDB-BF07-4C04-BA3F-88BF71C7A70F}"/>
            </ac:spMkLst>
          </pc:spChg>
          <pc:spChg chg="mod">
            <ac:chgData name="Szabo, Corinne" userId="5f91d2e2-9041-4610-ba2d-7466ed1f64a1" providerId="ADAL" clId="{F1E108B7-E071-4695-A872-856047107957}" dt="2025-02-18T14:16:39.635" v="2127"/>
            <ac:spMkLst>
              <pc:docMk/>
              <pc:sldMasterMk cId="177247593" sldId="2147484117"/>
              <pc:sldLayoutMk cId="998752390" sldId="2147485268"/>
              <ac:spMk id="3" creationId="{B1A16982-0955-4E60-B17F-26B37AF4499E}"/>
            </ac:spMkLst>
          </pc:spChg>
          <pc:spChg chg="mod">
            <ac:chgData name="Szabo, Corinne" userId="5f91d2e2-9041-4610-ba2d-7466ed1f64a1" providerId="ADAL" clId="{F1E108B7-E071-4695-A872-856047107957}" dt="2025-02-18T14:16:39.635" v="2127"/>
            <ac:spMkLst>
              <pc:docMk/>
              <pc:sldMasterMk cId="177247593" sldId="2147484117"/>
              <pc:sldLayoutMk cId="998752390" sldId="2147485268"/>
              <ac:spMk id="4" creationId="{1C890CFD-F1B2-481D-A9E8-E1CCAFE2E476}"/>
            </ac:spMkLst>
          </pc:spChg>
          <pc:spChg chg="mod">
            <ac:chgData name="Szabo, Corinne" userId="5f91d2e2-9041-4610-ba2d-7466ed1f64a1" providerId="ADAL" clId="{F1E108B7-E071-4695-A872-856047107957}" dt="2025-02-18T14:16:39.635" v="2127"/>
            <ac:spMkLst>
              <pc:docMk/>
              <pc:sldMasterMk cId="177247593" sldId="2147484117"/>
              <pc:sldLayoutMk cId="998752390" sldId="2147485268"/>
              <ac:spMk id="5" creationId="{ABDEA2D5-8CE6-4B1B-AAA6-EE330F2B6C88}"/>
            </ac:spMkLst>
          </pc:spChg>
          <pc:spChg chg="mod">
            <ac:chgData name="Szabo, Corinne" userId="5f91d2e2-9041-4610-ba2d-7466ed1f64a1" providerId="ADAL" clId="{F1E108B7-E071-4695-A872-856047107957}" dt="2025-02-18T14:16:39.635" v="2127"/>
            <ac:spMkLst>
              <pc:docMk/>
              <pc:sldMasterMk cId="177247593" sldId="2147484117"/>
              <pc:sldLayoutMk cId="998752390" sldId="2147485268"/>
              <ac:spMk id="12" creationId="{C4EF0926-67AF-4DB0-99F3-9330034ADB73}"/>
            </ac:spMkLst>
          </pc:spChg>
          <pc:spChg chg="mod">
            <ac:chgData name="Szabo, Corinne" userId="5f91d2e2-9041-4610-ba2d-7466ed1f64a1" providerId="ADAL" clId="{F1E108B7-E071-4695-A872-856047107957}" dt="2025-02-18T14:16:39.635" v="2127"/>
            <ac:spMkLst>
              <pc:docMk/>
              <pc:sldMasterMk cId="177247593" sldId="2147484117"/>
              <pc:sldLayoutMk cId="998752390" sldId="2147485268"/>
              <ac:spMk id="13" creationId="{862C56E4-94D2-408E-838A-EB8784194808}"/>
            </ac:spMkLst>
          </pc:spChg>
          <pc:spChg chg="mod">
            <ac:chgData name="Szabo, Corinne" userId="5f91d2e2-9041-4610-ba2d-7466ed1f64a1" providerId="ADAL" clId="{F1E108B7-E071-4695-A872-856047107957}" dt="2025-02-18T14:16:39.635" v="2127"/>
            <ac:spMkLst>
              <pc:docMk/>
              <pc:sldMasterMk cId="177247593" sldId="2147484117"/>
              <pc:sldLayoutMk cId="998752390" sldId="2147485268"/>
              <ac:spMk id="14" creationId="{0796A941-953B-44B8-A773-4DBF7A300DCF}"/>
            </ac:spMkLst>
          </pc:spChg>
          <pc:spChg chg="mod">
            <ac:chgData name="Szabo, Corinne" userId="5f91d2e2-9041-4610-ba2d-7466ed1f64a1" providerId="ADAL" clId="{F1E108B7-E071-4695-A872-856047107957}" dt="2025-02-18T14:16:39.635" v="2127"/>
            <ac:spMkLst>
              <pc:docMk/>
              <pc:sldMasterMk cId="177247593" sldId="2147484117"/>
              <pc:sldLayoutMk cId="998752390" sldId="2147485268"/>
              <ac:spMk id="15" creationId="{E317AE3B-1B63-4F2A-9579-E46A9FB55127}"/>
            </ac:spMkLst>
          </pc:spChg>
          <pc:spChg chg="mod">
            <ac:chgData name="Szabo, Corinne" userId="5f91d2e2-9041-4610-ba2d-7466ed1f64a1" providerId="ADAL" clId="{F1E108B7-E071-4695-A872-856047107957}" dt="2025-02-18T14:16:39.635" v="2127"/>
            <ac:spMkLst>
              <pc:docMk/>
              <pc:sldMasterMk cId="177247593" sldId="2147484117"/>
              <pc:sldLayoutMk cId="998752390" sldId="2147485268"/>
              <ac:spMk id="16" creationId="{F39A3DC5-89B3-42C4-A8B4-C3CFDDCE2DD0}"/>
            </ac:spMkLst>
          </pc:spChg>
          <pc:spChg chg="mod">
            <ac:chgData name="Szabo, Corinne" userId="5f91d2e2-9041-4610-ba2d-7466ed1f64a1" providerId="ADAL" clId="{F1E108B7-E071-4695-A872-856047107957}" dt="2025-02-18T14:16:39.635" v="2127"/>
            <ac:spMkLst>
              <pc:docMk/>
              <pc:sldMasterMk cId="177247593" sldId="2147484117"/>
              <pc:sldLayoutMk cId="998752390" sldId="2147485268"/>
              <ac:spMk id="17" creationId="{71B39A0B-88D1-44DD-97CA-2C93B4271CAF}"/>
            </ac:spMkLst>
          </pc:spChg>
        </pc:sldLayoutChg>
        <pc:sldLayoutChg chg="modSp mod ord">
          <pc:chgData name="Szabo, Corinne" userId="5f91d2e2-9041-4610-ba2d-7466ed1f64a1" providerId="ADAL" clId="{F1E108B7-E071-4695-A872-856047107957}" dt="2025-02-18T14:16:39.635" v="2127"/>
          <pc:sldLayoutMkLst>
            <pc:docMk/>
            <pc:sldMasterMk cId="177247593" sldId="2147484117"/>
            <pc:sldLayoutMk cId="284815370" sldId="2147485269"/>
          </pc:sldLayoutMkLst>
          <pc:spChg chg="mod">
            <ac:chgData name="Szabo, Corinne" userId="5f91d2e2-9041-4610-ba2d-7466ed1f64a1" providerId="ADAL" clId="{F1E108B7-E071-4695-A872-856047107957}" dt="2025-02-18T14:16:39.635" v="2127"/>
            <ac:spMkLst>
              <pc:docMk/>
              <pc:sldMasterMk cId="177247593" sldId="2147484117"/>
              <pc:sldLayoutMk cId="284815370" sldId="2147485269"/>
              <ac:spMk id="4" creationId="{1C890CFD-F1B2-481D-A9E8-E1CCAFE2E476}"/>
            </ac:spMkLst>
          </pc:spChg>
          <pc:spChg chg="mod">
            <ac:chgData name="Szabo, Corinne" userId="5f91d2e2-9041-4610-ba2d-7466ed1f64a1" providerId="ADAL" clId="{F1E108B7-E071-4695-A872-856047107957}" dt="2025-02-18T14:16:39.635" v="2127"/>
            <ac:spMkLst>
              <pc:docMk/>
              <pc:sldMasterMk cId="177247593" sldId="2147484117"/>
              <pc:sldLayoutMk cId="284815370" sldId="2147485269"/>
              <ac:spMk id="19" creationId="{D4246ADE-C6FF-4585-8C81-CEE798920FBC}"/>
            </ac:spMkLst>
          </pc:spChg>
          <pc:spChg chg="mod">
            <ac:chgData name="Szabo, Corinne" userId="5f91d2e2-9041-4610-ba2d-7466ed1f64a1" providerId="ADAL" clId="{F1E108B7-E071-4695-A872-856047107957}" dt="2025-02-18T14:16:39.635" v="2127"/>
            <ac:spMkLst>
              <pc:docMk/>
              <pc:sldMasterMk cId="177247593" sldId="2147484117"/>
              <pc:sldLayoutMk cId="284815370" sldId="2147485269"/>
              <ac:spMk id="20" creationId="{3FE71BC0-F0B4-40A9-ABB2-F67941299444}"/>
            </ac:spMkLst>
          </pc:spChg>
          <pc:spChg chg="mod">
            <ac:chgData name="Szabo, Corinne" userId="5f91d2e2-9041-4610-ba2d-7466ed1f64a1" providerId="ADAL" clId="{F1E108B7-E071-4695-A872-856047107957}" dt="2025-02-18T14:16:39.635" v="2127"/>
            <ac:spMkLst>
              <pc:docMk/>
              <pc:sldMasterMk cId="177247593" sldId="2147484117"/>
              <pc:sldLayoutMk cId="284815370" sldId="2147485269"/>
              <ac:spMk id="21" creationId="{91A5EA92-E74B-4861-B567-F18BF1540164}"/>
            </ac:spMkLst>
          </pc:spChg>
          <pc:spChg chg="mod">
            <ac:chgData name="Szabo, Corinne" userId="5f91d2e2-9041-4610-ba2d-7466ed1f64a1" providerId="ADAL" clId="{F1E108B7-E071-4695-A872-856047107957}" dt="2025-02-18T14:16:39.635" v="2127"/>
            <ac:spMkLst>
              <pc:docMk/>
              <pc:sldMasterMk cId="177247593" sldId="2147484117"/>
              <pc:sldLayoutMk cId="284815370" sldId="2147485269"/>
              <ac:spMk id="22" creationId="{907E0BA8-FFEA-4FB1-B4C0-01453686F4BF}"/>
            </ac:spMkLst>
          </pc:spChg>
          <pc:spChg chg="mod">
            <ac:chgData name="Szabo, Corinne" userId="5f91d2e2-9041-4610-ba2d-7466ed1f64a1" providerId="ADAL" clId="{F1E108B7-E071-4695-A872-856047107957}" dt="2025-02-18T14:16:39.635" v="2127"/>
            <ac:spMkLst>
              <pc:docMk/>
              <pc:sldMasterMk cId="177247593" sldId="2147484117"/>
              <pc:sldLayoutMk cId="284815370" sldId="2147485269"/>
              <ac:spMk id="23" creationId="{39107FBF-4646-4261-A4D4-FC2D8D20A015}"/>
            </ac:spMkLst>
          </pc:spChg>
          <pc:spChg chg="mod">
            <ac:chgData name="Szabo, Corinne" userId="5f91d2e2-9041-4610-ba2d-7466ed1f64a1" providerId="ADAL" clId="{F1E108B7-E071-4695-A872-856047107957}" dt="2025-02-18T14:16:39.635" v="2127"/>
            <ac:spMkLst>
              <pc:docMk/>
              <pc:sldMasterMk cId="177247593" sldId="2147484117"/>
              <pc:sldLayoutMk cId="284815370" sldId="2147485269"/>
              <ac:spMk id="26" creationId="{4C984B48-2820-4944-B35B-5D17CFC12932}"/>
            </ac:spMkLst>
          </pc:spChg>
          <pc:spChg chg="mod">
            <ac:chgData name="Szabo, Corinne" userId="5f91d2e2-9041-4610-ba2d-7466ed1f64a1" providerId="ADAL" clId="{F1E108B7-E071-4695-A872-856047107957}" dt="2025-02-18T14:16:39.635" v="2127"/>
            <ac:spMkLst>
              <pc:docMk/>
              <pc:sldMasterMk cId="177247593" sldId="2147484117"/>
              <pc:sldLayoutMk cId="284815370" sldId="2147485269"/>
              <ac:spMk id="27" creationId="{43258035-61CF-4F7D-93C8-9E0ED7C5F6B0}"/>
            </ac:spMkLst>
          </pc:spChg>
          <pc:spChg chg="mod">
            <ac:chgData name="Szabo, Corinne" userId="5f91d2e2-9041-4610-ba2d-7466ed1f64a1" providerId="ADAL" clId="{F1E108B7-E071-4695-A872-856047107957}" dt="2025-02-18T14:16:39.635" v="2127"/>
            <ac:spMkLst>
              <pc:docMk/>
              <pc:sldMasterMk cId="177247593" sldId="2147484117"/>
              <pc:sldLayoutMk cId="284815370" sldId="2147485269"/>
              <ac:spMk id="28" creationId="{84BE6DFB-D6E8-4EDF-91CB-26857DBF77D2}"/>
            </ac:spMkLst>
          </pc:spChg>
          <pc:spChg chg="mod">
            <ac:chgData name="Szabo, Corinne" userId="5f91d2e2-9041-4610-ba2d-7466ed1f64a1" providerId="ADAL" clId="{F1E108B7-E071-4695-A872-856047107957}" dt="2025-02-18T14:16:39.635" v="2127"/>
            <ac:spMkLst>
              <pc:docMk/>
              <pc:sldMasterMk cId="177247593" sldId="2147484117"/>
              <pc:sldLayoutMk cId="284815370" sldId="2147485269"/>
              <ac:spMk id="32" creationId="{0B848C28-9BDB-47C1-A075-66DF181C851E}"/>
            </ac:spMkLst>
          </pc:spChg>
        </pc:sldLayoutChg>
        <pc:sldLayoutChg chg="modSp mod ord">
          <pc:chgData name="Szabo, Corinne" userId="5f91d2e2-9041-4610-ba2d-7466ed1f64a1" providerId="ADAL" clId="{F1E108B7-E071-4695-A872-856047107957}" dt="2025-02-18T14:16:39.635" v="2127"/>
          <pc:sldLayoutMkLst>
            <pc:docMk/>
            <pc:sldMasterMk cId="177247593" sldId="2147484117"/>
            <pc:sldLayoutMk cId="1732443087" sldId="2147485270"/>
          </pc:sldLayoutMkLst>
          <pc:spChg chg="mod">
            <ac:chgData name="Szabo, Corinne" userId="5f91d2e2-9041-4610-ba2d-7466ed1f64a1" providerId="ADAL" clId="{F1E108B7-E071-4695-A872-856047107957}" dt="2025-02-18T14:16:39.635" v="2127"/>
            <ac:spMkLst>
              <pc:docMk/>
              <pc:sldMasterMk cId="177247593" sldId="2147484117"/>
              <pc:sldLayoutMk cId="1732443087" sldId="2147485270"/>
              <ac:spMk id="2" creationId="{0B358BDB-BF07-4C04-BA3F-88BF71C7A70F}"/>
            </ac:spMkLst>
          </pc:spChg>
          <pc:spChg chg="mod">
            <ac:chgData name="Szabo, Corinne" userId="5f91d2e2-9041-4610-ba2d-7466ed1f64a1" providerId="ADAL" clId="{F1E108B7-E071-4695-A872-856047107957}" dt="2025-02-18T14:16:39.635" v="2127"/>
            <ac:spMkLst>
              <pc:docMk/>
              <pc:sldMasterMk cId="177247593" sldId="2147484117"/>
              <pc:sldLayoutMk cId="1732443087" sldId="2147485270"/>
              <ac:spMk id="4" creationId="{1C890CFD-F1B2-481D-A9E8-E1CCAFE2E476}"/>
            </ac:spMkLst>
          </pc:spChg>
          <pc:spChg chg="mod">
            <ac:chgData name="Szabo, Corinne" userId="5f91d2e2-9041-4610-ba2d-7466ed1f64a1" providerId="ADAL" clId="{F1E108B7-E071-4695-A872-856047107957}" dt="2025-02-18T14:16:39.635" v="2127"/>
            <ac:spMkLst>
              <pc:docMk/>
              <pc:sldMasterMk cId="177247593" sldId="2147484117"/>
              <pc:sldLayoutMk cId="1732443087" sldId="2147485270"/>
              <ac:spMk id="5" creationId="{ABDEA2D5-8CE6-4B1B-AAA6-EE330F2B6C88}"/>
            </ac:spMkLst>
          </pc:spChg>
          <pc:spChg chg="mod">
            <ac:chgData name="Szabo, Corinne" userId="5f91d2e2-9041-4610-ba2d-7466ed1f64a1" providerId="ADAL" clId="{F1E108B7-E071-4695-A872-856047107957}" dt="2025-02-18T14:16:39.635" v="2127"/>
            <ac:spMkLst>
              <pc:docMk/>
              <pc:sldMasterMk cId="177247593" sldId="2147484117"/>
              <pc:sldLayoutMk cId="1732443087" sldId="2147485270"/>
              <ac:spMk id="9" creationId="{3C1D3E4B-0D64-40F0-AC79-888818F0218E}"/>
            </ac:spMkLst>
          </pc:spChg>
          <pc:spChg chg="mod">
            <ac:chgData name="Szabo, Corinne" userId="5f91d2e2-9041-4610-ba2d-7466ed1f64a1" providerId="ADAL" clId="{F1E108B7-E071-4695-A872-856047107957}" dt="2025-02-18T14:16:39.635" v="2127"/>
            <ac:spMkLst>
              <pc:docMk/>
              <pc:sldMasterMk cId="177247593" sldId="2147484117"/>
              <pc:sldLayoutMk cId="1732443087" sldId="2147485270"/>
              <ac:spMk id="12" creationId="{AFF59E31-7EC3-4842-9145-18C5D598D3FA}"/>
            </ac:spMkLst>
          </pc:spChg>
          <pc:spChg chg="mod">
            <ac:chgData name="Szabo, Corinne" userId="5f91d2e2-9041-4610-ba2d-7466ed1f64a1" providerId="ADAL" clId="{F1E108B7-E071-4695-A872-856047107957}" dt="2025-02-18T14:16:39.635" v="2127"/>
            <ac:spMkLst>
              <pc:docMk/>
              <pc:sldMasterMk cId="177247593" sldId="2147484117"/>
              <pc:sldLayoutMk cId="1732443087" sldId="2147485270"/>
              <ac:spMk id="13" creationId="{E98825BD-BD06-4FF8-887D-04AD09F6BFB0}"/>
            </ac:spMkLst>
          </pc:spChg>
          <pc:spChg chg="mod">
            <ac:chgData name="Szabo, Corinne" userId="5f91d2e2-9041-4610-ba2d-7466ed1f64a1" providerId="ADAL" clId="{F1E108B7-E071-4695-A872-856047107957}" dt="2025-02-18T14:16:39.635" v="2127"/>
            <ac:spMkLst>
              <pc:docMk/>
              <pc:sldMasterMk cId="177247593" sldId="2147484117"/>
              <pc:sldLayoutMk cId="1732443087" sldId="2147485270"/>
              <ac:spMk id="15" creationId="{3C85046A-F0E3-463A-A327-F0914544B359}"/>
            </ac:spMkLst>
          </pc:spChg>
          <pc:spChg chg="mod">
            <ac:chgData name="Szabo, Corinne" userId="5f91d2e2-9041-4610-ba2d-7466ed1f64a1" providerId="ADAL" clId="{F1E108B7-E071-4695-A872-856047107957}" dt="2025-02-18T14:16:39.635" v="2127"/>
            <ac:spMkLst>
              <pc:docMk/>
              <pc:sldMasterMk cId="177247593" sldId="2147484117"/>
              <pc:sldLayoutMk cId="1732443087" sldId="2147485270"/>
              <ac:spMk id="16" creationId="{9A2755F2-3F8B-4F01-B60A-9E4A871E2785}"/>
            </ac:spMkLst>
          </pc:spChg>
          <pc:spChg chg="mod">
            <ac:chgData name="Szabo, Corinne" userId="5f91d2e2-9041-4610-ba2d-7466ed1f64a1" providerId="ADAL" clId="{F1E108B7-E071-4695-A872-856047107957}" dt="2025-02-18T14:16:39.635" v="2127"/>
            <ac:spMkLst>
              <pc:docMk/>
              <pc:sldMasterMk cId="177247593" sldId="2147484117"/>
              <pc:sldLayoutMk cId="1732443087" sldId="2147485270"/>
              <ac:spMk id="17" creationId="{E295763F-8C67-4990-B9F8-6C1BEB29BBEA}"/>
            </ac:spMkLst>
          </pc:spChg>
          <pc:spChg chg="mod">
            <ac:chgData name="Szabo, Corinne" userId="5f91d2e2-9041-4610-ba2d-7466ed1f64a1" providerId="ADAL" clId="{F1E108B7-E071-4695-A872-856047107957}" dt="2025-02-18T14:16:39.635" v="2127"/>
            <ac:spMkLst>
              <pc:docMk/>
              <pc:sldMasterMk cId="177247593" sldId="2147484117"/>
              <pc:sldLayoutMk cId="1732443087" sldId="2147485270"/>
              <ac:spMk id="18" creationId="{10628B55-B8EE-4E71-8015-9BA5618CAA6D}"/>
            </ac:spMkLst>
          </pc:spChg>
        </pc:sldLayoutChg>
        <pc:sldLayoutChg chg="modSp mod ord">
          <pc:chgData name="Szabo, Corinne" userId="5f91d2e2-9041-4610-ba2d-7466ed1f64a1" providerId="ADAL" clId="{F1E108B7-E071-4695-A872-856047107957}" dt="2025-02-18T14:16:39.635" v="2127"/>
          <pc:sldLayoutMkLst>
            <pc:docMk/>
            <pc:sldMasterMk cId="177247593" sldId="2147484117"/>
            <pc:sldLayoutMk cId="2380462897" sldId="2147485271"/>
          </pc:sldLayoutMkLst>
          <pc:spChg chg="mod">
            <ac:chgData name="Szabo, Corinne" userId="5f91d2e2-9041-4610-ba2d-7466ed1f64a1" providerId="ADAL" clId="{F1E108B7-E071-4695-A872-856047107957}" dt="2025-02-18T14:16:39.635" v="2127"/>
            <ac:spMkLst>
              <pc:docMk/>
              <pc:sldMasterMk cId="177247593" sldId="2147484117"/>
              <pc:sldLayoutMk cId="2380462897" sldId="2147485271"/>
              <ac:spMk id="7" creationId="{E49FC8AB-615B-4FC8-B835-C931DAD57CE5}"/>
            </ac:spMkLst>
          </pc:spChg>
          <pc:spChg chg="mod">
            <ac:chgData name="Szabo, Corinne" userId="5f91d2e2-9041-4610-ba2d-7466ed1f64a1" providerId="ADAL" clId="{F1E108B7-E071-4695-A872-856047107957}" dt="2025-02-18T14:16:39.635" v="2127"/>
            <ac:spMkLst>
              <pc:docMk/>
              <pc:sldMasterMk cId="177247593" sldId="2147484117"/>
              <pc:sldLayoutMk cId="2380462897" sldId="2147485271"/>
              <ac:spMk id="10" creationId="{2EEF24B0-86DB-4133-A52A-91860B0B6B92}"/>
            </ac:spMkLst>
          </pc:spChg>
          <pc:spChg chg="mod">
            <ac:chgData name="Szabo, Corinne" userId="5f91d2e2-9041-4610-ba2d-7466ed1f64a1" providerId="ADAL" clId="{F1E108B7-E071-4695-A872-856047107957}" dt="2025-02-18T14:16:39.635" v="2127"/>
            <ac:spMkLst>
              <pc:docMk/>
              <pc:sldMasterMk cId="177247593" sldId="2147484117"/>
              <pc:sldLayoutMk cId="2380462897" sldId="2147485271"/>
              <ac:spMk id="11" creationId="{E70D6935-7D5D-4F8A-B1A0-C2DE8D9BC0D3}"/>
            </ac:spMkLst>
          </pc:spChg>
          <pc:spChg chg="mod">
            <ac:chgData name="Szabo, Corinne" userId="5f91d2e2-9041-4610-ba2d-7466ed1f64a1" providerId="ADAL" clId="{F1E108B7-E071-4695-A872-856047107957}" dt="2025-02-18T14:16:39.635" v="2127"/>
            <ac:spMkLst>
              <pc:docMk/>
              <pc:sldMasterMk cId="177247593" sldId="2147484117"/>
              <pc:sldLayoutMk cId="2380462897" sldId="2147485271"/>
              <ac:spMk id="13" creationId="{E98825BD-BD06-4FF8-887D-04AD09F6BFB0}"/>
            </ac:spMkLst>
          </pc:spChg>
          <pc:spChg chg="mod">
            <ac:chgData name="Szabo, Corinne" userId="5f91d2e2-9041-4610-ba2d-7466ed1f64a1" providerId="ADAL" clId="{F1E108B7-E071-4695-A872-856047107957}" dt="2025-02-18T14:16:39.635" v="2127"/>
            <ac:spMkLst>
              <pc:docMk/>
              <pc:sldMasterMk cId="177247593" sldId="2147484117"/>
              <pc:sldLayoutMk cId="2380462897" sldId="2147485271"/>
              <ac:spMk id="16" creationId="{9A2755F2-3F8B-4F01-B60A-9E4A871E2785}"/>
            </ac:spMkLst>
          </pc:spChg>
          <pc:spChg chg="mod">
            <ac:chgData name="Szabo, Corinne" userId="5f91d2e2-9041-4610-ba2d-7466ed1f64a1" providerId="ADAL" clId="{F1E108B7-E071-4695-A872-856047107957}" dt="2025-02-18T14:16:39.635" v="2127"/>
            <ac:spMkLst>
              <pc:docMk/>
              <pc:sldMasterMk cId="177247593" sldId="2147484117"/>
              <pc:sldLayoutMk cId="2380462897" sldId="2147485271"/>
              <ac:spMk id="17" creationId="{E295763F-8C67-4990-B9F8-6C1BEB29BBEA}"/>
            </ac:spMkLst>
          </pc:spChg>
          <pc:spChg chg="mod">
            <ac:chgData name="Szabo, Corinne" userId="5f91d2e2-9041-4610-ba2d-7466ed1f64a1" providerId="ADAL" clId="{F1E108B7-E071-4695-A872-856047107957}" dt="2025-02-18T14:16:39.635" v="2127"/>
            <ac:spMkLst>
              <pc:docMk/>
              <pc:sldMasterMk cId="177247593" sldId="2147484117"/>
              <pc:sldLayoutMk cId="2380462897" sldId="2147485271"/>
              <ac:spMk id="19" creationId="{913BD82C-0630-4AD8-A01D-E9A4806B1649}"/>
            </ac:spMkLst>
          </pc:spChg>
          <pc:spChg chg="mod">
            <ac:chgData name="Szabo, Corinne" userId="5f91d2e2-9041-4610-ba2d-7466ed1f64a1" providerId="ADAL" clId="{F1E108B7-E071-4695-A872-856047107957}" dt="2025-02-18T14:16:39.635" v="2127"/>
            <ac:spMkLst>
              <pc:docMk/>
              <pc:sldMasterMk cId="177247593" sldId="2147484117"/>
              <pc:sldLayoutMk cId="2380462897" sldId="2147485271"/>
              <ac:spMk id="20" creationId="{907D664B-7697-4738-B049-760E0362D547}"/>
            </ac:spMkLst>
          </pc:spChg>
          <pc:spChg chg="mod">
            <ac:chgData name="Szabo, Corinne" userId="5f91d2e2-9041-4610-ba2d-7466ed1f64a1" providerId="ADAL" clId="{F1E108B7-E071-4695-A872-856047107957}" dt="2025-02-18T14:16:39.635" v="2127"/>
            <ac:spMkLst>
              <pc:docMk/>
              <pc:sldMasterMk cId="177247593" sldId="2147484117"/>
              <pc:sldLayoutMk cId="2380462897" sldId="2147485271"/>
              <ac:spMk id="22" creationId="{E4274060-1F12-487F-9CE2-BCD7086CBCE8}"/>
            </ac:spMkLst>
          </pc:spChg>
          <pc:spChg chg="mod">
            <ac:chgData name="Szabo, Corinne" userId="5f91d2e2-9041-4610-ba2d-7466ed1f64a1" providerId="ADAL" clId="{F1E108B7-E071-4695-A872-856047107957}" dt="2025-02-18T14:16:39.635" v="2127"/>
            <ac:spMkLst>
              <pc:docMk/>
              <pc:sldMasterMk cId="177247593" sldId="2147484117"/>
              <pc:sldLayoutMk cId="2380462897" sldId="2147485271"/>
              <ac:spMk id="27" creationId="{C24B6AA0-79F3-4590-8333-C9978F312AB6}"/>
            </ac:spMkLst>
          </pc:spChg>
        </pc:sldLayoutChg>
        <pc:sldLayoutChg chg="modSp mod ord">
          <pc:chgData name="Szabo, Corinne" userId="5f91d2e2-9041-4610-ba2d-7466ed1f64a1" providerId="ADAL" clId="{F1E108B7-E071-4695-A872-856047107957}" dt="2025-02-18T14:16:39.635" v="2127"/>
          <pc:sldLayoutMkLst>
            <pc:docMk/>
            <pc:sldMasterMk cId="177247593" sldId="2147484117"/>
            <pc:sldLayoutMk cId="2367859049" sldId="2147485272"/>
          </pc:sldLayoutMkLst>
          <pc:spChg chg="mod">
            <ac:chgData name="Szabo, Corinne" userId="5f91d2e2-9041-4610-ba2d-7466ed1f64a1" providerId="ADAL" clId="{F1E108B7-E071-4695-A872-856047107957}" dt="2025-02-18T14:16:39.635" v="2127"/>
            <ac:spMkLst>
              <pc:docMk/>
              <pc:sldMasterMk cId="177247593" sldId="2147484117"/>
              <pc:sldLayoutMk cId="2367859049" sldId="2147485272"/>
              <ac:spMk id="4" creationId="{1C890CFD-F1B2-481D-A9E8-E1CCAFE2E476}"/>
            </ac:spMkLst>
          </pc:spChg>
          <pc:spChg chg="mod">
            <ac:chgData name="Szabo, Corinne" userId="5f91d2e2-9041-4610-ba2d-7466ed1f64a1" providerId="ADAL" clId="{F1E108B7-E071-4695-A872-856047107957}" dt="2025-02-18T14:16:39.635" v="2127"/>
            <ac:spMkLst>
              <pc:docMk/>
              <pc:sldMasterMk cId="177247593" sldId="2147484117"/>
              <pc:sldLayoutMk cId="2367859049" sldId="2147485272"/>
              <ac:spMk id="5" creationId="{ABDEA2D5-8CE6-4B1B-AAA6-EE330F2B6C88}"/>
            </ac:spMkLst>
          </pc:spChg>
          <pc:spChg chg="mod">
            <ac:chgData name="Szabo, Corinne" userId="5f91d2e2-9041-4610-ba2d-7466ed1f64a1" providerId="ADAL" clId="{F1E108B7-E071-4695-A872-856047107957}" dt="2025-02-18T14:16:39.635" v="2127"/>
            <ac:spMkLst>
              <pc:docMk/>
              <pc:sldMasterMk cId="177247593" sldId="2147484117"/>
              <pc:sldLayoutMk cId="2367859049" sldId="2147485272"/>
              <ac:spMk id="10" creationId="{2EEF24B0-86DB-4133-A52A-91860B0B6B92}"/>
            </ac:spMkLst>
          </pc:spChg>
          <pc:spChg chg="mod">
            <ac:chgData name="Szabo, Corinne" userId="5f91d2e2-9041-4610-ba2d-7466ed1f64a1" providerId="ADAL" clId="{F1E108B7-E071-4695-A872-856047107957}" dt="2025-02-18T14:16:39.635" v="2127"/>
            <ac:spMkLst>
              <pc:docMk/>
              <pc:sldMasterMk cId="177247593" sldId="2147484117"/>
              <pc:sldLayoutMk cId="2367859049" sldId="2147485272"/>
              <ac:spMk id="23" creationId="{953DA66B-137D-47B6-8DA7-27E06FF25956}"/>
            </ac:spMkLst>
          </pc:spChg>
          <pc:spChg chg="mod">
            <ac:chgData name="Szabo, Corinne" userId="5f91d2e2-9041-4610-ba2d-7466ed1f64a1" providerId="ADAL" clId="{F1E108B7-E071-4695-A872-856047107957}" dt="2025-02-18T14:16:39.635" v="2127"/>
            <ac:spMkLst>
              <pc:docMk/>
              <pc:sldMasterMk cId="177247593" sldId="2147484117"/>
              <pc:sldLayoutMk cId="2367859049" sldId="2147485272"/>
              <ac:spMk id="25" creationId="{792B6F82-889B-4AF6-A746-F085DEB0873D}"/>
            </ac:spMkLst>
          </pc:spChg>
          <pc:spChg chg="mod">
            <ac:chgData name="Szabo, Corinne" userId="5f91d2e2-9041-4610-ba2d-7466ed1f64a1" providerId="ADAL" clId="{F1E108B7-E071-4695-A872-856047107957}" dt="2025-02-18T14:16:39.635" v="2127"/>
            <ac:spMkLst>
              <pc:docMk/>
              <pc:sldMasterMk cId="177247593" sldId="2147484117"/>
              <pc:sldLayoutMk cId="2367859049" sldId="2147485272"/>
              <ac:spMk id="30" creationId="{0767E903-B71B-42DA-A479-12D005B44640}"/>
            </ac:spMkLst>
          </pc:spChg>
          <pc:spChg chg="mod">
            <ac:chgData name="Szabo, Corinne" userId="5f91d2e2-9041-4610-ba2d-7466ed1f64a1" providerId="ADAL" clId="{F1E108B7-E071-4695-A872-856047107957}" dt="2025-02-18T14:16:39.635" v="2127"/>
            <ac:spMkLst>
              <pc:docMk/>
              <pc:sldMasterMk cId="177247593" sldId="2147484117"/>
              <pc:sldLayoutMk cId="2367859049" sldId="2147485272"/>
              <ac:spMk id="32" creationId="{7FC3F0A9-74C0-49CE-A6A2-C69FA56C7D19}"/>
            </ac:spMkLst>
          </pc:spChg>
          <pc:spChg chg="mod">
            <ac:chgData name="Szabo, Corinne" userId="5f91d2e2-9041-4610-ba2d-7466ed1f64a1" providerId="ADAL" clId="{F1E108B7-E071-4695-A872-856047107957}" dt="2025-02-18T14:16:39.635" v="2127"/>
            <ac:spMkLst>
              <pc:docMk/>
              <pc:sldMasterMk cId="177247593" sldId="2147484117"/>
              <pc:sldLayoutMk cId="2367859049" sldId="2147485272"/>
              <ac:spMk id="33" creationId="{3A2EB497-5B25-4BA3-B39F-7AB104121238}"/>
            </ac:spMkLst>
          </pc:spChg>
          <pc:spChg chg="mod">
            <ac:chgData name="Szabo, Corinne" userId="5f91d2e2-9041-4610-ba2d-7466ed1f64a1" providerId="ADAL" clId="{F1E108B7-E071-4695-A872-856047107957}" dt="2025-02-18T14:16:39.635" v="2127"/>
            <ac:spMkLst>
              <pc:docMk/>
              <pc:sldMasterMk cId="177247593" sldId="2147484117"/>
              <pc:sldLayoutMk cId="2367859049" sldId="2147485272"/>
              <ac:spMk id="34" creationId="{E666DFFB-216E-4DA9-B075-9D8F40308A94}"/>
            </ac:spMkLst>
          </pc:spChg>
          <pc:spChg chg="mod">
            <ac:chgData name="Szabo, Corinne" userId="5f91d2e2-9041-4610-ba2d-7466ed1f64a1" providerId="ADAL" clId="{F1E108B7-E071-4695-A872-856047107957}" dt="2025-02-18T14:16:39.635" v="2127"/>
            <ac:spMkLst>
              <pc:docMk/>
              <pc:sldMasterMk cId="177247593" sldId="2147484117"/>
              <pc:sldLayoutMk cId="2367859049" sldId="2147485272"/>
              <ac:spMk id="37" creationId="{287F8DFF-A1F2-4618-A5A2-364AEEA76F47}"/>
            </ac:spMkLst>
          </pc:spChg>
        </pc:sldLayoutChg>
        <pc:sldLayoutChg chg="mod ord">
          <pc:chgData name="Szabo, Corinne" userId="5f91d2e2-9041-4610-ba2d-7466ed1f64a1" providerId="ADAL" clId="{F1E108B7-E071-4695-A872-856047107957}" dt="2025-02-18T14:16:39.635" v="2127"/>
          <pc:sldLayoutMkLst>
            <pc:docMk/>
            <pc:sldMasterMk cId="177247593" sldId="2147484117"/>
            <pc:sldLayoutMk cId="179214330" sldId="2147485273"/>
          </pc:sldLayoutMkLst>
        </pc:sldLayoutChg>
        <pc:sldLayoutChg chg="mod ord">
          <pc:chgData name="Szabo, Corinne" userId="5f91d2e2-9041-4610-ba2d-7466ed1f64a1" providerId="ADAL" clId="{F1E108B7-E071-4695-A872-856047107957}" dt="2025-02-18T14:16:39.635" v="2127"/>
          <pc:sldLayoutMkLst>
            <pc:docMk/>
            <pc:sldMasterMk cId="177247593" sldId="2147484117"/>
            <pc:sldLayoutMk cId="2897413321" sldId="2147485274"/>
          </pc:sldLayoutMkLst>
        </pc:sldLayoutChg>
        <pc:sldLayoutChg chg="modSp mod ord">
          <pc:chgData name="Szabo, Corinne" userId="5f91d2e2-9041-4610-ba2d-7466ed1f64a1" providerId="ADAL" clId="{F1E108B7-E071-4695-A872-856047107957}" dt="2025-02-18T14:16:39.635" v="2127"/>
          <pc:sldLayoutMkLst>
            <pc:docMk/>
            <pc:sldMasterMk cId="177247593" sldId="2147484117"/>
            <pc:sldLayoutMk cId="3854068439" sldId="2147485275"/>
          </pc:sldLayoutMkLst>
          <pc:spChg chg="mod">
            <ac:chgData name="Szabo, Corinne" userId="5f91d2e2-9041-4610-ba2d-7466ed1f64a1" providerId="ADAL" clId="{F1E108B7-E071-4695-A872-856047107957}" dt="2025-02-18T14:16:39.635" v="2127"/>
            <ac:spMkLst>
              <pc:docMk/>
              <pc:sldMasterMk cId="177247593" sldId="2147484117"/>
              <pc:sldLayoutMk cId="3854068439" sldId="2147485275"/>
              <ac:spMk id="42" creationId="{C23CEB04-B30B-4EB2-A0E6-C050ED0C3CA3}"/>
            </ac:spMkLst>
          </pc:spChg>
        </pc:sldLayoutChg>
        <pc:sldLayoutChg chg="modSp mod ord">
          <pc:chgData name="Szabo, Corinne" userId="5f91d2e2-9041-4610-ba2d-7466ed1f64a1" providerId="ADAL" clId="{F1E108B7-E071-4695-A872-856047107957}" dt="2025-02-18T14:16:39.635" v="2127"/>
          <pc:sldLayoutMkLst>
            <pc:docMk/>
            <pc:sldMasterMk cId="177247593" sldId="2147484117"/>
            <pc:sldLayoutMk cId="3405991674" sldId="2147485276"/>
          </pc:sldLayoutMkLst>
          <pc:spChg chg="mod">
            <ac:chgData name="Szabo, Corinne" userId="5f91d2e2-9041-4610-ba2d-7466ed1f64a1" providerId="ADAL" clId="{F1E108B7-E071-4695-A872-856047107957}" dt="2025-02-18T14:16:39.635" v="2127"/>
            <ac:spMkLst>
              <pc:docMk/>
              <pc:sldMasterMk cId="177247593" sldId="2147484117"/>
              <pc:sldLayoutMk cId="3405991674" sldId="2147485276"/>
              <ac:spMk id="10" creationId="{F4458531-4DF4-4B04-8685-64A0979C1949}"/>
            </ac:spMkLst>
          </pc:spChg>
          <pc:spChg chg="mod">
            <ac:chgData name="Szabo, Corinne" userId="5f91d2e2-9041-4610-ba2d-7466ed1f64a1" providerId="ADAL" clId="{F1E108B7-E071-4695-A872-856047107957}" dt="2025-02-18T14:16:39.635" v="2127"/>
            <ac:spMkLst>
              <pc:docMk/>
              <pc:sldMasterMk cId="177247593" sldId="2147484117"/>
              <pc:sldLayoutMk cId="3405991674" sldId="2147485276"/>
              <ac:spMk id="11" creationId="{C3F5D30B-684A-44B7-B222-1EACC91C74F2}"/>
            </ac:spMkLst>
          </pc:spChg>
          <pc:spChg chg="mod">
            <ac:chgData name="Szabo, Corinne" userId="5f91d2e2-9041-4610-ba2d-7466ed1f64a1" providerId="ADAL" clId="{F1E108B7-E071-4695-A872-856047107957}" dt="2025-02-18T14:16:39.635" v="2127"/>
            <ac:spMkLst>
              <pc:docMk/>
              <pc:sldMasterMk cId="177247593" sldId="2147484117"/>
              <pc:sldLayoutMk cId="3405991674" sldId="2147485276"/>
              <ac:spMk id="13" creationId="{C1954307-1534-478B-94B8-FE9E1F84DE3F}"/>
            </ac:spMkLst>
          </pc:spChg>
        </pc:sldLayoutChg>
        <pc:sldLayoutChg chg="modSp mod ord">
          <pc:chgData name="Szabo, Corinne" userId="5f91d2e2-9041-4610-ba2d-7466ed1f64a1" providerId="ADAL" clId="{F1E108B7-E071-4695-A872-856047107957}" dt="2025-02-18T14:16:39.635" v="2127"/>
          <pc:sldLayoutMkLst>
            <pc:docMk/>
            <pc:sldMasterMk cId="177247593" sldId="2147484117"/>
            <pc:sldLayoutMk cId="4187710547" sldId="2147485277"/>
          </pc:sldLayoutMkLst>
          <pc:spChg chg="mod">
            <ac:chgData name="Szabo, Corinne" userId="5f91d2e2-9041-4610-ba2d-7466ed1f64a1" providerId="ADAL" clId="{F1E108B7-E071-4695-A872-856047107957}" dt="2025-02-18T14:16:39.635" v="2127"/>
            <ac:spMkLst>
              <pc:docMk/>
              <pc:sldMasterMk cId="177247593" sldId="2147484117"/>
              <pc:sldLayoutMk cId="4187710547" sldId="2147485277"/>
              <ac:spMk id="10" creationId="{F4458531-4DF4-4B04-8685-64A0979C1949}"/>
            </ac:spMkLst>
          </pc:spChg>
        </pc:sldLayoutChg>
        <pc:sldLayoutChg chg="mod ord">
          <pc:chgData name="Szabo, Corinne" userId="5f91d2e2-9041-4610-ba2d-7466ed1f64a1" providerId="ADAL" clId="{F1E108B7-E071-4695-A872-856047107957}" dt="2025-02-18T14:16:39.635" v="2127"/>
          <pc:sldLayoutMkLst>
            <pc:docMk/>
            <pc:sldMasterMk cId="177247593" sldId="2147484117"/>
            <pc:sldLayoutMk cId="505662387" sldId="2147485278"/>
          </pc:sldLayoutMkLst>
        </pc:sldLayoutChg>
        <pc:sldLayoutChg chg="modSp mod ord">
          <pc:chgData name="Szabo, Corinne" userId="5f91d2e2-9041-4610-ba2d-7466ed1f64a1" providerId="ADAL" clId="{F1E108B7-E071-4695-A872-856047107957}" dt="2025-02-18T14:16:39.635" v="2127"/>
          <pc:sldLayoutMkLst>
            <pc:docMk/>
            <pc:sldMasterMk cId="177247593" sldId="2147484117"/>
            <pc:sldLayoutMk cId="146929495" sldId="2147485279"/>
          </pc:sldLayoutMkLst>
          <pc:spChg chg="mod">
            <ac:chgData name="Szabo, Corinne" userId="5f91d2e2-9041-4610-ba2d-7466ed1f64a1" providerId="ADAL" clId="{F1E108B7-E071-4695-A872-856047107957}" dt="2025-02-18T14:16:39.635" v="2127"/>
            <ac:spMkLst>
              <pc:docMk/>
              <pc:sldMasterMk cId="177247593" sldId="2147484117"/>
              <pc:sldLayoutMk cId="146929495" sldId="2147485279"/>
              <ac:spMk id="38" creationId="{64D2AAD9-88DD-4E7E-86F5-8F6ED1272A20}"/>
            </ac:spMkLst>
          </pc:spChg>
        </pc:sldLayoutChg>
        <pc:sldLayoutChg chg="modSp mod ord">
          <pc:chgData name="Szabo, Corinne" userId="5f91d2e2-9041-4610-ba2d-7466ed1f64a1" providerId="ADAL" clId="{F1E108B7-E071-4695-A872-856047107957}" dt="2025-02-18T14:16:39.635" v="2127"/>
          <pc:sldLayoutMkLst>
            <pc:docMk/>
            <pc:sldMasterMk cId="177247593" sldId="2147484117"/>
            <pc:sldLayoutMk cId="4010002396" sldId="2147485280"/>
          </pc:sldLayoutMkLst>
          <pc:spChg chg="mod">
            <ac:chgData name="Szabo, Corinne" userId="5f91d2e2-9041-4610-ba2d-7466ed1f64a1" providerId="ADAL" clId="{F1E108B7-E071-4695-A872-856047107957}" dt="2025-02-18T14:16:39.635" v="2127"/>
            <ac:spMkLst>
              <pc:docMk/>
              <pc:sldMasterMk cId="177247593" sldId="2147484117"/>
              <pc:sldLayoutMk cId="4010002396" sldId="2147485280"/>
              <ac:spMk id="61" creationId="{CE0E37DE-4B8B-4F29-AC85-174442D316D7}"/>
            </ac:spMkLst>
          </pc:spChg>
        </pc:sldLayoutChg>
      </pc:sldMasterChg>
      <pc:sldMasterChg chg="modSldLayout sldLayoutOrd">
        <pc:chgData name="Szabo, Corinne" userId="5f91d2e2-9041-4610-ba2d-7466ed1f64a1" providerId="ADAL" clId="{F1E108B7-E071-4695-A872-856047107957}" dt="2025-02-18T14:16:39.635" v="2127"/>
        <pc:sldMasterMkLst>
          <pc:docMk/>
          <pc:sldMasterMk cId="1176511335" sldId="2147485209"/>
        </pc:sldMasterMkLst>
        <pc:sldLayoutChg chg="modSp mod ord">
          <pc:chgData name="Szabo, Corinne" userId="5f91d2e2-9041-4610-ba2d-7466ed1f64a1" providerId="ADAL" clId="{F1E108B7-E071-4695-A872-856047107957}" dt="2025-02-18T14:16:39.635" v="2127"/>
          <pc:sldLayoutMkLst>
            <pc:docMk/>
            <pc:sldMasterMk cId="1176511335" sldId="2147485209"/>
            <pc:sldLayoutMk cId="2541425852" sldId="2147485295"/>
          </pc:sldLayoutMkLst>
          <pc:spChg chg="mod">
            <ac:chgData name="Szabo, Corinne" userId="5f91d2e2-9041-4610-ba2d-7466ed1f64a1" providerId="ADAL" clId="{F1E108B7-E071-4695-A872-856047107957}" dt="2025-02-18T14:16:39.635" v="2127"/>
            <ac:spMkLst>
              <pc:docMk/>
              <pc:sldMasterMk cId="1176511335" sldId="2147485209"/>
              <pc:sldLayoutMk cId="2541425852" sldId="2147485295"/>
              <ac:spMk id="5" creationId="{C50FC742-30BA-4EBF-B918-64E70CE31386}"/>
            </ac:spMkLst>
          </pc:spChg>
          <pc:spChg chg="mod">
            <ac:chgData name="Szabo, Corinne" userId="5f91d2e2-9041-4610-ba2d-7466ed1f64a1" providerId="ADAL" clId="{F1E108B7-E071-4695-A872-856047107957}" dt="2025-02-18T14:16:39.635" v="2127"/>
            <ac:spMkLst>
              <pc:docMk/>
              <pc:sldMasterMk cId="1176511335" sldId="2147485209"/>
              <pc:sldLayoutMk cId="2541425852" sldId="2147485295"/>
              <ac:spMk id="6" creationId="{8975AFA0-73A1-4A22-8744-31EC74F4D0D9}"/>
            </ac:spMkLst>
          </pc:spChg>
          <pc:spChg chg="mod">
            <ac:chgData name="Szabo, Corinne" userId="5f91d2e2-9041-4610-ba2d-7466ed1f64a1" providerId="ADAL" clId="{F1E108B7-E071-4695-A872-856047107957}" dt="2025-02-18T14:16:39.635" v="2127"/>
            <ac:spMkLst>
              <pc:docMk/>
              <pc:sldMasterMk cId="1176511335" sldId="2147485209"/>
              <pc:sldLayoutMk cId="2541425852" sldId="2147485295"/>
              <ac:spMk id="20" creationId="{DB4E34FA-C623-4839-9B92-4D9DF6EC507F}"/>
            </ac:spMkLst>
          </pc:spChg>
          <pc:spChg chg="mod">
            <ac:chgData name="Szabo, Corinne" userId="5f91d2e2-9041-4610-ba2d-7466ed1f64a1" providerId="ADAL" clId="{F1E108B7-E071-4695-A872-856047107957}" dt="2025-02-18T14:16:39.635" v="2127"/>
            <ac:spMkLst>
              <pc:docMk/>
              <pc:sldMasterMk cId="1176511335" sldId="2147485209"/>
              <pc:sldLayoutMk cId="2541425852" sldId="2147485295"/>
              <ac:spMk id="31" creationId="{2B5B89D0-2585-4A52-94B2-E1ABCDCB8AAD}"/>
            </ac:spMkLst>
          </pc:spChg>
        </pc:sldLayoutChg>
        <pc:sldLayoutChg chg="modSp mod ord">
          <pc:chgData name="Szabo, Corinne" userId="5f91d2e2-9041-4610-ba2d-7466ed1f64a1" providerId="ADAL" clId="{F1E108B7-E071-4695-A872-856047107957}" dt="2025-02-18T14:16:39.635" v="2127"/>
          <pc:sldLayoutMkLst>
            <pc:docMk/>
            <pc:sldMasterMk cId="1176511335" sldId="2147485209"/>
            <pc:sldLayoutMk cId="1408560433" sldId="2147485296"/>
          </pc:sldLayoutMkLst>
          <pc:spChg chg="mod">
            <ac:chgData name="Szabo, Corinne" userId="5f91d2e2-9041-4610-ba2d-7466ed1f64a1" providerId="ADAL" clId="{F1E108B7-E071-4695-A872-856047107957}" dt="2025-02-18T14:16:39.635" v="2127"/>
            <ac:spMkLst>
              <pc:docMk/>
              <pc:sldMasterMk cId="1176511335" sldId="2147485209"/>
              <pc:sldLayoutMk cId="1408560433" sldId="2147485296"/>
              <ac:spMk id="6" creationId="{8666E135-0FEA-45F7-9219-0E1967A7CA81}"/>
            </ac:spMkLst>
          </pc:spChg>
          <pc:spChg chg="mod">
            <ac:chgData name="Szabo, Corinne" userId="5f91d2e2-9041-4610-ba2d-7466ed1f64a1" providerId="ADAL" clId="{F1E108B7-E071-4695-A872-856047107957}" dt="2025-02-18T14:16:39.635" v="2127"/>
            <ac:spMkLst>
              <pc:docMk/>
              <pc:sldMasterMk cId="1176511335" sldId="2147485209"/>
              <pc:sldLayoutMk cId="1408560433" sldId="2147485296"/>
              <ac:spMk id="7" creationId="{610D8DC2-D828-41C1-812C-FD7981D4D77E}"/>
            </ac:spMkLst>
          </pc:spChg>
          <pc:spChg chg="mod">
            <ac:chgData name="Szabo, Corinne" userId="5f91d2e2-9041-4610-ba2d-7466ed1f64a1" providerId="ADAL" clId="{F1E108B7-E071-4695-A872-856047107957}" dt="2025-02-18T14:16:39.635" v="2127"/>
            <ac:spMkLst>
              <pc:docMk/>
              <pc:sldMasterMk cId="1176511335" sldId="2147485209"/>
              <pc:sldLayoutMk cId="1408560433" sldId="2147485296"/>
              <ac:spMk id="20" creationId="{DB4E34FA-C623-4839-9B92-4D9DF6EC507F}"/>
            </ac:spMkLst>
          </pc:spChg>
        </pc:sldLayoutChg>
        <pc:sldLayoutChg chg="modSp mod ord">
          <pc:chgData name="Szabo, Corinne" userId="5f91d2e2-9041-4610-ba2d-7466ed1f64a1" providerId="ADAL" clId="{F1E108B7-E071-4695-A872-856047107957}" dt="2025-02-18T14:16:39.635" v="2127"/>
          <pc:sldLayoutMkLst>
            <pc:docMk/>
            <pc:sldMasterMk cId="1176511335" sldId="2147485209"/>
            <pc:sldLayoutMk cId="2642773493" sldId="2147485297"/>
          </pc:sldLayoutMkLst>
          <pc:spChg chg="mod">
            <ac:chgData name="Szabo, Corinne" userId="5f91d2e2-9041-4610-ba2d-7466ed1f64a1" providerId="ADAL" clId="{F1E108B7-E071-4695-A872-856047107957}" dt="2025-02-18T14:16:39.635" v="2127"/>
            <ac:spMkLst>
              <pc:docMk/>
              <pc:sldMasterMk cId="1176511335" sldId="2147485209"/>
              <pc:sldLayoutMk cId="2642773493" sldId="2147485297"/>
              <ac:spMk id="5" creationId="{00000000-0000-0000-0000-000000000000}"/>
            </ac:spMkLst>
          </pc:spChg>
          <pc:spChg chg="mod">
            <ac:chgData name="Szabo, Corinne" userId="5f91d2e2-9041-4610-ba2d-7466ed1f64a1" providerId="ADAL" clId="{F1E108B7-E071-4695-A872-856047107957}" dt="2025-02-18T14:16:39.635" v="2127"/>
            <ac:spMkLst>
              <pc:docMk/>
              <pc:sldMasterMk cId="1176511335" sldId="2147485209"/>
              <pc:sldLayoutMk cId="2642773493" sldId="2147485297"/>
              <ac:spMk id="6" creationId="{00000000-0000-0000-0000-000000000000}"/>
            </ac:spMkLst>
          </pc:spChg>
          <pc:spChg chg="mod">
            <ac:chgData name="Szabo, Corinne" userId="5f91d2e2-9041-4610-ba2d-7466ed1f64a1" providerId="ADAL" clId="{F1E108B7-E071-4695-A872-856047107957}" dt="2025-02-18T14:16:39.635" v="2127"/>
            <ac:spMkLst>
              <pc:docMk/>
              <pc:sldMasterMk cId="1176511335" sldId="2147485209"/>
              <pc:sldLayoutMk cId="2642773493" sldId="2147485297"/>
              <ac:spMk id="9" creationId="{A6EC4B31-2DFA-4559-AB10-E11976047660}"/>
            </ac:spMkLst>
          </pc:spChg>
          <pc:spChg chg="mod">
            <ac:chgData name="Szabo, Corinne" userId="5f91d2e2-9041-4610-ba2d-7466ed1f64a1" providerId="ADAL" clId="{F1E108B7-E071-4695-A872-856047107957}" dt="2025-02-18T14:16:39.635" v="2127"/>
            <ac:spMkLst>
              <pc:docMk/>
              <pc:sldMasterMk cId="1176511335" sldId="2147485209"/>
              <pc:sldLayoutMk cId="2642773493" sldId="2147485297"/>
              <ac:spMk id="11" creationId="{F962AB37-50EC-4503-8AA2-809CFE862FEE}"/>
            </ac:spMkLst>
          </pc:spChg>
          <pc:spChg chg="mod">
            <ac:chgData name="Szabo, Corinne" userId="5f91d2e2-9041-4610-ba2d-7466ed1f64a1" providerId="ADAL" clId="{F1E108B7-E071-4695-A872-856047107957}" dt="2025-02-18T14:16:39.635" v="2127"/>
            <ac:spMkLst>
              <pc:docMk/>
              <pc:sldMasterMk cId="1176511335" sldId="2147485209"/>
              <pc:sldLayoutMk cId="2642773493" sldId="2147485297"/>
              <ac:spMk id="12" creationId="{C5B3E9C5-B899-4D3C-A9B0-27E24942FE71}"/>
            </ac:spMkLst>
          </pc:spChg>
          <pc:spChg chg="mod">
            <ac:chgData name="Szabo, Corinne" userId="5f91d2e2-9041-4610-ba2d-7466ed1f64a1" providerId="ADAL" clId="{F1E108B7-E071-4695-A872-856047107957}" dt="2025-02-18T14:16:39.635" v="2127"/>
            <ac:spMkLst>
              <pc:docMk/>
              <pc:sldMasterMk cId="1176511335" sldId="2147485209"/>
              <pc:sldLayoutMk cId="2642773493" sldId="2147485297"/>
              <ac:spMk id="13" creationId="{9669F93A-B977-4DFE-A6C8-3986F7EE0456}"/>
            </ac:spMkLst>
          </pc:spChg>
          <pc:spChg chg="mod">
            <ac:chgData name="Szabo, Corinne" userId="5f91d2e2-9041-4610-ba2d-7466ed1f64a1" providerId="ADAL" clId="{F1E108B7-E071-4695-A872-856047107957}" dt="2025-02-18T14:16:39.635" v="2127"/>
            <ac:spMkLst>
              <pc:docMk/>
              <pc:sldMasterMk cId="1176511335" sldId="2147485209"/>
              <pc:sldLayoutMk cId="2642773493" sldId="2147485297"/>
              <ac:spMk id="14" creationId="{F97CD7AE-C149-499A-8E8B-78FBC9FF8C8C}"/>
            </ac:spMkLst>
          </pc:spChg>
          <pc:spChg chg="mod">
            <ac:chgData name="Szabo, Corinne" userId="5f91d2e2-9041-4610-ba2d-7466ed1f64a1" providerId="ADAL" clId="{F1E108B7-E071-4695-A872-856047107957}" dt="2025-02-18T14:16:39.635" v="2127"/>
            <ac:spMkLst>
              <pc:docMk/>
              <pc:sldMasterMk cId="1176511335" sldId="2147485209"/>
              <pc:sldLayoutMk cId="2642773493" sldId="2147485297"/>
              <ac:spMk id="15" creationId="{4F3BCA7B-0501-40F7-B99E-23F44866A3C3}"/>
            </ac:spMkLst>
          </pc:spChg>
          <pc:spChg chg="mod">
            <ac:chgData name="Szabo, Corinne" userId="5f91d2e2-9041-4610-ba2d-7466ed1f64a1" providerId="ADAL" clId="{F1E108B7-E071-4695-A872-856047107957}" dt="2025-02-18T14:16:39.635" v="2127"/>
            <ac:spMkLst>
              <pc:docMk/>
              <pc:sldMasterMk cId="1176511335" sldId="2147485209"/>
              <pc:sldLayoutMk cId="2642773493" sldId="2147485297"/>
              <ac:spMk id="16" creationId="{D477FE8C-6A1A-4D84-9733-FEB24C12420F}"/>
            </ac:spMkLst>
          </pc:spChg>
        </pc:sldLayoutChg>
        <pc:sldLayoutChg chg="modSp mod ord">
          <pc:chgData name="Szabo, Corinne" userId="5f91d2e2-9041-4610-ba2d-7466ed1f64a1" providerId="ADAL" clId="{F1E108B7-E071-4695-A872-856047107957}" dt="2025-02-18T14:16:39.635" v="2127"/>
          <pc:sldLayoutMkLst>
            <pc:docMk/>
            <pc:sldMasterMk cId="1176511335" sldId="2147485209"/>
            <pc:sldLayoutMk cId="2524775563" sldId="2147485298"/>
          </pc:sldLayoutMkLst>
          <pc:spChg chg="mod">
            <ac:chgData name="Szabo, Corinne" userId="5f91d2e2-9041-4610-ba2d-7466ed1f64a1" providerId="ADAL" clId="{F1E108B7-E071-4695-A872-856047107957}" dt="2025-02-18T14:16:39.635" v="2127"/>
            <ac:spMkLst>
              <pc:docMk/>
              <pc:sldMasterMk cId="1176511335" sldId="2147485209"/>
              <pc:sldLayoutMk cId="2524775563" sldId="2147485298"/>
              <ac:spMk id="5" creationId="{00000000-0000-0000-0000-000000000000}"/>
            </ac:spMkLst>
          </pc:spChg>
          <pc:spChg chg="mod">
            <ac:chgData name="Szabo, Corinne" userId="5f91d2e2-9041-4610-ba2d-7466ed1f64a1" providerId="ADAL" clId="{F1E108B7-E071-4695-A872-856047107957}" dt="2025-02-18T14:16:39.635" v="2127"/>
            <ac:spMkLst>
              <pc:docMk/>
              <pc:sldMasterMk cId="1176511335" sldId="2147485209"/>
              <pc:sldLayoutMk cId="2524775563" sldId="2147485298"/>
              <ac:spMk id="6" creationId="{00000000-0000-0000-0000-000000000000}"/>
            </ac:spMkLst>
          </pc:spChg>
          <pc:spChg chg="mod">
            <ac:chgData name="Szabo, Corinne" userId="5f91d2e2-9041-4610-ba2d-7466ed1f64a1" providerId="ADAL" clId="{F1E108B7-E071-4695-A872-856047107957}" dt="2025-02-18T14:16:39.635" v="2127"/>
            <ac:spMkLst>
              <pc:docMk/>
              <pc:sldMasterMk cId="1176511335" sldId="2147485209"/>
              <pc:sldLayoutMk cId="2524775563" sldId="2147485298"/>
              <ac:spMk id="11" creationId="{F962AB37-50EC-4503-8AA2-809CFE862FEE}"/>
            </ac:spMkLst>
          </pc:spChg>
          <pc:spChg chg="mod">
            <ac:chgData name="Szabo, Corinne" userId="5f91d2e2-9041-4610-ba2d-7466ed1f64a1" providerId="ADAL" clId="{F1E108B7-E071-4695-A872-856047107957}" dt="2025-02-18T14:16:39.635" v="2127"/>
            <ac:spMkLst>
              <pc:docMk/>
              <pc:sldMasterMk cId="1176511335" sldId="2147485209"/>
              <pc:sldLayoutMk cId="2524775563" sldId="2147485298"/>
              <ac:spMk id="17" creationId="{C6198300-891C-4CDF-B7FC-448A45252848}"/>
            </ac:spMkLst>
          </pc:spChg>
          <pc:spChg chg="mod">
            <ac:chgData name="Szabo, Corinne" userId="5f91d2e2-9041-4610-ba2d-7466ed1f64a1" providerId="ADAL" clId="{F1E108B7-E071-4695-A872-856047107957}" dt="2025-02-18T14:16:39.635" v="2127"/>
            <ac:spMkLst>
              <pc:docMk/>
              <pc:sldMasterMk cId="1176511335" sldId="2147485209"/>
              <pc:sldLayoutMk cId="2524775563" sldId="2147485298"/>
              <ac:spMk id="18" creationId="{044CA1F3-5EDB-4E31-B491-6F2F9388C87B}"/>
            </ac:spMkLst>
          </pc:spChg>
          <pc:spChg chg="mod">
            <ac:chgData name="Szabo, Corinne" userId="5f91d2e2-9041-4610-ba2d-7466ed1f64a1" providerId="ADAL" clId="{F1E108B7-E071-4695-A872-856047107957}" dt="2025-02-18T14:16:39.635" v="2127"/>
            <ac:spMkLst>
              <pc:docMk/>
              <pc:sldMasterMk cId="1176511335" sldId="2147485209"/>
              <pc:sldLayoutMk cId="2524775563" sldId="2147485298"/>
              <ac:spMk id="19" creationId="{469D2F4C-18C8-4DB6-948C-09F2A239761D}"/>
            </ac:spMkLst>
          </pc:spChg>
          <pc:spChg chg="mod">
            <ac:chgData name="Szabo, Corinne" userId="5f91d2e2-9041-4610-ba2d-7466ed1f64a1" providerId="ADAL" clId="{F1E108B7-E071-4695-A872-856047107957}" dt="2025-02-18T14:16:39.635" v="2127"/>
            <ac:spMkLst>
              <pc:docMk/>
              <pc:sldMasterMk cId="1176511335" sldId="2147485209"/>
              <pc:sldLayoutMk cId="2524775563" sldId="2147485298"/>
              <ac:spMk id="20" creationId="{679BFE12-15D5-4E36-9C80-2F8D4D1262DF}"/>
            </ac:spMkLst>
          </pc:spChg>
          <pc:spChg chg="mod">
            <ac:chgData name="Szabo, Corinne" userId="5f91d2e2-9041-4610-ba2d-7466ed1f64a1" providerId="ADAL" clId="{F1E108B7-E071-4695-A872-856047107957}" dt="2025-02-18T14:16:39.635" v="2127"/>
            <ac:spMkLst>
              <pc:docMk/>
              <pc:sldMasterMk cId="1176511335" sldId="2147485209"/>
              <pc:sldLayoutMk cId="2524775563" sldId="2147485298"/>
              <ac:spMk id="21" creationId="{46C952A7-F50A-4EEE-A0D1-E4A89AA3FFBE}"/>
            </ac:spMkLst>
          </pc:spChg>
          <pc:spChg chg="mod">
            <ac:chgData name="Szabo, Corinne" userId="5f91d2e2-9041-4610-ba2d-7466ed1f64a1" providerId="ADAL" clId="{F1E108B7-E071-4695-A872-856047107957}" dt="2025-02-18T14:16:39.635" v="2127"/>
            <ac:spMkLst>
              <pc:docMk/>
              <pc:sldMasterMk cId="1176511335" sldId="2147485209"/>
              <pc:sldLayoutMk cId="2524775563" sldId="2147485298"/>
              <ac:spMk id="22" creationId="{593194FC-AC00-46FC-BBB7-384D720B9AAB}"/>
            </ac:spMkLst>
          </pc:spChg>
          <pc:spChg chg="mod">
            <ac:chgData name="Szabo, Corinne" userId="5f91d2e2-9041-4610-ba2d-7466ed1f64a1" providerId="ADAL" clId="{F1E108B7-E071-4695-A872-856047107957}" dt="2025-02-18T14:16:39.635" v="2127"/>
            <ac:spMkLst>
              <pc:docMk/>
              <pc:sldMasterMk cId="1176511335" sldId="2147485209"/>
              <pc:sldLayoutMk cId="2524775563" sldId="2147485298"/>
              <ac:spMk id="23" creationId="{59B35118-AE21-4B33-8819-E1D2AC34F08A}"/>
            </ac:spMkLst>
          </pc:spChg>
        </pc:sldLayoutChg>
        <pc:sldLayoutChg chg="modSp mod ord">
          <pc:chgData name="Szabo, Corinne" userId="5f91d2e2-9041-4610-ba2d-7466ed1f64a1" providerId="ADAL" clId="{F1E108B7-E071-4695-A872-856047107957}" dt="2025-02-18T14:16:39.635" v="2127"/>
          <pc:sldLayoutMkLst>
            <pc:docMk/>
            <pc:sldMasterMk cId="1176511335" sldId="2147485209"/>
            <pc:sldLayoutMk cId="2167815171" sldId="2147485299"/>
          </pc:sldLayoutMkLst>
          <pc:spChg chg="mod">
            <ac:chgData name="Szabo, Corinne" userId="5f91d2e2-9041-4610-ba2d-7466ed1f64a1" providerId="ADAL" clId="{F1E108B7-E071-4695-A872-856047107957}" dt="2025-02-18T14:16:39.635" v="2127"/>
            <ac:spMkLst>
              <pc:docMk/>
              <pc:sldMasterMk cId="1176511335" sldId="2147485209"/>
              <pc:sldLayoutMk cId="2167815171" sldId="2147485299"/>
              <ac:spMk id="2" creationId="{78F6AAB6-F2E4-4C18-A86D-448422BA4865}"/>
            </ac:spMkLst>
          </pc:spChg>
          <pc:spChg chg="mod">
            <ac:chgData name="Szabo, Corinne" userId="5f91d2e2-9041-4610-ba2d-7466ed1f64a1" providerId="ADAL" clId="{F1E108B7-E071-4695-A872-856047107957}" dt="2025-02-18T14:16:39.635" v="2127"/>
            <ac:spMkLst>
              <pc:docMk/>
              <pc:sldMasterMk cId="1176511335" sldId="2147485209"/>
              <pc:sldLayoutMk cId="2167815171" sldId="2147485299"/>
              <ac:spMk id="6" creationId="{00000000-0000-0000-0000-000000000000}"/>
            </ac:spMkLst>
          </pc:spChg>
          <pc:spChg chg="mod">
            <ac:chgData name="Szabo, Corinne" userId="5f91d2e2-9041-4610-ba2d-7466ed1f64a1" providerId="ADAL" clId="{F1E108B7-E071-4695-A872-856047107957}" dt="2025-02-18T14:16:39.635" v="2127"/>
            <ac:spMkLst>
              <pc:docMk/>
              <pc:sldMasterMk cId="1176511335" sldId="2147485209"/>
              <pc:sldLayoutMk cId="2167815171" sldId="2147485299"/>
              <ac:spMk id="25" creationId="{D61D2F69-37BB-47BA-8265-CA2F040D7CF4}"/>
            </ac:spMkLst>
          </pc:spChg>
          <pc:spChg chg="mod">
            <ac:chgData name="Szabo, Corinne" userId="5f91d2e2-9041-4610-ba2d-7466ed1f64a1" providerId="ADAL" clId="{F1E108B7-E071-4695-A872-856047107957}" dt="2025-02-18T14:16:39.635" v="2127"/>
            <ac:spMkLst>
              <pc:docMk/>
              <pc:sldMasterMk cId="1176511335" sldId="2147485209"/>
              <pc:sldLayoutMk cId="2167815171" sldId="2147485299"/>
              <ac:spMk id="30" creationId="{6A8EF8A1-6547-42D9-BE42-B04B0335D474}"/>
            </ac:spMkLst>
          </pc:spChg>
        </pc:sldLayoutChg>
        <pc:sldLayoutChg chg="modSp mod ord">
          <pc:chgData name="Szabo, Corinne" userId="5f91d2e2-9041-4610-ba2d-7466ed1f64a1" providerId="ADAL" clId="{F1E108B7-E071-4695-A872-856047107957}" dt="2025-02-18T14:16:39.635" v="2127"/>
          <pc:sldLayoutMkLst>
            <pc:docMk/>
            <pc:sldMasterMk cId="1176511335" sldId="2147485209"/>
            <pc:sldLayoutMk cId="3461884860" sldId="2147485300"/>
          </pc:sldLayoutMkLst>
          <pc:spChg chg="mod">
            <ac:chgData name="Szabo, Corinne" userId="5f91d2e2-9041-4610-ba2d-7466ed1f64a1" providerId="ADAL" clId="{F1E108B7-E071-4695-A872-856047107957}" dt="2025-02-18T14:16:39.635" v="2127"/>
            <ac:spMkLst>
              <pc:docMk/>
              <pc:sldMasterMk cId="1176511335" sldId="2147485209"/>
              <pc:sldLayoutMk cId="3461884860" sldId="2147485300"/>
              <ac:spMk id="6" creationId="{00000000-0000-0000-0000-000000000000}"/>
            </ac:spMkLst>
          </pc:spChg>
          <pc:spChg chg="mod">
            <ac:chgData name="Szabo, Corinne" userId="5f91d2e2-9041-4610-ba2d-7466ed1f64a1" providerId="ADAL" clId="{F1E108B7-E071-4695-A872-856047107957}" dt="2025-02-18T14:16:39.635" v="2127"/>
            <ac:spMkLst>
              <pc:docMk/>
              <pc:sldMasterMk cId="1176511335" sldId="2147485209"/>
              <pc:sldLayoutMk cId="3461884860" sldId="2147485300"/>
              <ac:spMk id="13" creationId="{4958C054-839F-4DE0-821D-EA7EB605C25A}"/>
            </ac:spMkLst>
          </pc:spChg>
          <pc:spChg chg="mod">
            <ac:chgData name="Szabo, Corinne" userId="5f91d2e2-9041-4610-ba2d-7466ed1f64a1" providerId="ADAL" clId="{F1E108B7-E071-4695-A872-856047107957}" dt="2025-02-18T14:16:39.635" v="2127"/>
            <ac:spMkLst>
              <pc:docMk/>
              <pc:sldMasterMk cId="1176511335" sldId="2147485209"/>
              <pc:sldLayoutMk cId="3461884860" sldId="2147485300"/>
              <ac:spMk id="26" creationId="{9E2829E9-8450-4387-8829-2806A9CFA66C}"/>
            </ac:spMkLst>
          </pc:spChg>
          <pc:spChg chg="mod">
            <ac:chgData name="Szabo, Corinne" userId="5f91d2e2-9041-4610-ba2d-7466ed1f64a1" providerId="ADAL" clId="{F1E108B7-E071-4695-A872-856047107957}" dt="2025-02-18T14:16:39.635" v="2127"/>
            <ac:spMkLst>
              <pc:docMk/>
              <pc:sldMasterMk cId="1176511335" sldId="2147485209"/>
              <pc:sldLayoutMk cId="3461884860" sldId="2147485300"/>
              <ac:spMk id="32" creationId="{49B72505-4BA6-467A-A016-185DCF2BABFB}"/>
            </ac:spMkLst>
          </pc:spChg>
        </pc:sldLayoutChg>
        <pc:sldLayoutChg chg="modSp mod ord">
          <pc:chgData name="Szabo, Corinne" userId="5f91d2e2-9041-4610-ba2d-7466ed1f64a1" providerId="ADAL" clId="{F1E108B7-E071-4695-A872-856047107957}" dt="2025-02-18T14:16:39.635" v="2127"/>
          <pc:sldLayoutMkLst>
            <pc:docMk/>
            <pc:sldMasterMk cId="1176511335" sldId="2147485209"/>
            <pc:sldLayoutMk cId="3710945248" sldId="2147485301"/>
          </pc:sldLayoutMkLst>
          <pc:spChg chg="mod">
            <ac:chgData name="Szabo, Corinne" userId="5f91d2e2-9041-4610-ba2d-7466ed1f64a1" providerId="ADAL" clId="{F1E108B7-E071-4695-A872-856047107957}" dt="2025-02-18T14:16:39.635" v="2127"/>
            <ac:spMkLst>
              <pc:docMk/>
              <pc:sldMasterMk cId="1176511335" sldId="2147485209"/>
              <pc:sldLayoutMk cId="3710945248" sldId="2147485301"/>
              <ac:spMk id="3" creationId="{F0C199D1-6F51-4347-BEED-D381ED734E52}"/>
            </ac:spMkLst>
          </pc:spChg>
          <pc:spChg chg="mod">
            <ac:chgData name="Szabo, Corinne" userId="5f91d2e2-9041-4610-ba2d-7466ed1f64a1" providerId="ADAL" clId="{F1E108B7-E071-4695-A872-856047107957}" dt="2025-02-18T14:16:39.635" v="2127"/>
            <ac:spMkLst>
              <pc:docMk/>
              <pc:sldMasterMk cId="1176511335" sldId="2147485209"/>
              <pc:sldLayoutMk cId="3710945248" sldId="2147485301"/>
              <ac:spMk id="6" creationId="{00000000-0000-0000-0000-000000000000}"/>
            </ac:spMkLst>
          </pc:spChg>
          <pc:spChg chg="mod">
            <ac:chgData name="Szabo, Corinne" userId="5f91d2e2-9041-4610-ba2d-7466ed1f64a1" providerId="ADAL" clId="{F1E108B7-E071-4695-A872-856047107957}" dt="2025-02-18T14:16:39.635" v="2127"/>
            <ac:spMkLst>
              <pc:docMk/>
              <pc:sldMasterMk cId="1176511335" sldId="2147485209"/>
              <pc:sldLayoutMk cId="3710945248" sldId="2147485301"/>
              <ac:spMk id="13" creationId="{4958C054-839F-4DE0-821D-EA7EB605C25A}"/>
            </ac:spMkLst>
          </pc:spChg>
          <pc:spChg chg="mod">
            <ac:chgData name="Szabo, Corinne" userId="5f91d2e2-9041-4610-ba2d-7466ed1f64a1" providerId="ADAL" clId="{F1E108B7-E071-4695-A872-856047107957}" dt="2025-02-18T14:16:39.635" v="2127"/>
            <ac:spMkLst>
              <pc:docMk/>
              <pc:sldMasterMk cId="1176511335" sldId="2147485209"/>
              <pc:sldLayoutMk cId="3710945248" sldId="2147485301"/>
              <ac:spMk id="33" creationId="{89243D40-1E8B-48AD-9086-FE03162863CD}"/>
            </ac:spMkLst>
          </pc:spChg>
        </pc:sldLayoutChg>
        <pc:sldLayoutChg chg="modSp mod ord">
          <pc:chgData name="Szabo, Corinne" userId="5f91d2e2-9041-4610-ba2d-7466ed1f64a1" providerId="ADAL" clId="{F1E108B7-E071-4695-A872-856047107957}" dt="2025-02-18T14:16:39.635" v="2127"/>
          <pc:sldLayoutMkLst>
            <pc:docMk/>
            <pc:sldMasterMk cId="1176511335" sldId="2147485209"/>
            <pc:sldLayoutMk cId="1995694033" sldId="2147485302"/>
          </pc:sldLayoutMkLst>
          <pc:spChg chg="mod">
            <ac:chgData name="Szabo, Corinne" userId="5f91d2e2-9041-4610-ba2d-7466ed1f64a1" providerId="ADAL" clId="{F1E108B7-E071-4695-A872-856047107957}" dt="2025-02-18T14:16:39.635" v="2127"/>
            <ac:spMkLst>
              <pc:docMk/>
              <pc:sldMasterMk cId="1176511335" sldId="2147485209"/>
              <pc:sldLayoutMk cId="1995694033" sldId="2147485302"/>
              <ac:spMk id="3" creationId="{F0C199D1-6F51-4347-BEED-D381ED734E52}"/>
            </ac:spMkLst>
          </pc:spChg>
          <pc:spChg chg="mod">
            <ac:chgData name="Szabo, Corinne" userId="5f91d2e2-9041-4610-ba2d-7466ed1f64a1" providerId="ADAL" clId="{F1E108B7-E071-4695-A872-856047107957}" dt="2025-02-18T14:16:39.635" v="2127"/>
            <ac:spMkLst>
              <pc:docMk/>
              <pc:sldMasterMk cId="1176511335" sldId="2147485209"/>
              <pc:sldLayoutMk cId="1995694033" sldId="2147485302"/>
              <ac:spMk id="6" creationId="{00000000-0000-0000-0000-000000000000}"/>
            </ac:spMkLst>
          </pc:spChg>
          <pc:spChg chg="mod">
            <ac:chgData name="Szabo, Corinne" userId="5f91d2e2-9041-4610-ba2d-7466ed1f64a1" providerId="ADAL" clId="{F1E108B7-E071-4695-A872-856047107957}" dt="2025-02-18T14:16:39.635" v="2127"/>
            <ac:spMkLst>
              <pc:docMk/>
              <pc:sldMasterMk cId="1176511335" sldId="2147485209"/>
              <pc:sldLayoutMk cId="1995694033" sldId="2147485302"/>
              <ac:spMk id="13" creationId="{4958C054-839F-4DE0-821D-EA7EB605C25A}"/>
            </ac:spMkLst>
          </pc:spChg>
        </pc:sldLayoutChg>
        <pc:sldLayoutChg chg="modSp mod ord">
          <pc:chgData name="Szabo, Corinne" userId="5f91d2e2-9041-4610-ba2d-7466ed1f64a1" providerId="ADAL" clId="{F1E108B7-E071-4695-A872-856047107957}" dt="2025-02-18T14:16:39.635" v="2127"/>
          <pc:sldLayoutMkLst>
            <pc:docMk/>
            <pc:sldMasterMk cId="1176511335" sldId="2147485209"/>
            <pc:sldLayoutMk cId="424552044" sldId="2147485303"/>
          </pc:sldLayoutMkLst>
          <pc:spChg chg="mod">
            <ac:chgData name="Szabo, Corinne" userId="5f91d2e2-9041-4610-ba2d-7466ed1f64a1" providerId="ADAL" clId="{F1E108B7-E071-4695-A872-856047107957}" dt="2025-02-18T14:16:39.635" v="2127"/>
            <ac:spMkLst>
              <pc:docMk/>
              <pc:sldMasterMk cId="1176511335" sldId="2147485209"/>
              <pc:sldLayoutMk cId="424552044" sldId="2147485303"/>
              <ac:spMk id="2" creationId="{0B358BDB-BF07-4C04-BA3F-88BF71C7A70F}"/>
            </ac:spMkLst>
          </pc:spChg>
          <pc:spChg chg="mod">
            <ac:chgData name="Szabo, Corinne" userId="5f91d2e2-9041-4610-ba2d-7466ed1f64a1" providerId="ADAL" clId="{F1E108B7-E071-4695-A872-856047107957}" dt="2025-02-18T14:16:39.635" v="2127"/>
            <ac:spMkLst>
              <pc:docMk/>
              <pc:sldMasterMk cId="1176511335" sldId="2147485209"/>
              <pc:sldLayoutMk cId="424552044" sldId="2147485303"/>
              <ac:spMk id="3" creationId="{B1A16982-0955-4E60-B17F-26B37AF4499E}"/>
            </ac:spMkLst>
          </pc:spChg>
          <pc:spChg chg="mod">
            <ac:chgData name="Szabo, Corinne" userId="5f91d2e2-9041-4610-ba2d-7466ed1f64a1" providerId="ADAL" clId="{F1E108B7-E071-4695-A872-856047107957}" dt="2025-02-18T14:16:39.635" v="2127"/>
            <ac:spMkLst>
              <pc:docMk/>
              <pc:sldMasterMk cId="1176511335" sldId="2147485209"/>
              <pc:sldLayoutMk cId="424552044" sldId="2147485303"/>
              <ac:spMk id="4" creationId="{1C890CFD-F1B2-481D-A9E8-E1CCAFE2E476}"/>
            </ac:spMkLst>
          </pc:spChg>
          <pc:spChg chg="mod">
            <ac:chgData name="Szabo, Corinne" userId="5f91d2e2-9041-4610-ba2d-7466ed1f64a1" providerId="ADAL" clId="{F1E108B7-E071-4695-A872-856047107957}" dt="2025-02-18T14:16:39.635" v="2127"/>
            <ac:spMkLst>
              <pc:docMk/>
              <pc:sldMasterMk cId="1176511335" sldId="2147485209"/>
              <pc:sldLayoutMk cId="424552044" sldId="2147485303"/>
              <ac:spMk id="5" creationId="{ABDEA2D5-8CE6-4B1B-AAA6-EE330F2B6C88}"/>
            </ac:spMkLst>
          </pc:spChg>
          <pc:spChg chg="mod">
            <ac:chgData name="Szabo, Corinne" userId="5f91d2e2-9041-4610-ba2d-7466ed1f64a1" providerId="ADAL" clId="{F1E108B7-E071-4695-A872-856047107957}" dt="2025-02-18T14:16:39.635" v="2127"/>
            <ac:spMkLst>
              <pc:docMk/>
              <pc:sldMasterMk cId="1176511335" sldId="2147485209"/>
              <pc:sldLayoutMk cId="424552044" sldId="2147485303"/>
              <ac:spMk id="9" creationId="{3035372B-E408-420D-8FFE-5FB47D86DDD2}"/>
            </ac:spMkLst>
          </pc:spChg>
        </pc:sldLayoutChg>
        <pc:sldLayoutChg chg="modSp mod ord">
          <pc:chgData name="Szabo, Corinne" userId="5f91d2e2-9041-4610-ba2d-7466ed1f64a1" providerId="ADAL" clId="{F1E108B7-E071-4695-A872-856047107957}" dt="2025-02-18T14:16:39.635" v="2127"/>
          <pc:sldLayoutMkLst>
            <pc:docMk/>
            <pc:sldMasterMk cId="1176511335" sldId="2147485209"/>
            <pc:sldLayoutMk cId="86938579" sldId="2147485304"/>
          </pc:sldLayoutMkLst>
          <pc:spChg chg="mod">
            <ac:chgData name="Szabo, Corinne" userId="5f91d2e2-9041-4610-ba2d-7466ed1f64a1" providerId="ADAL" clId="{F1E108B7-E071-4695-A872-856047107957}" dt="2025-02-18T14:16:39.635" v="2127"/>
            <ac:spMkLst>
              <pc:docMk/>
              <pc:sldMasterMk cId="1176511335" sldId="2147485209"/>
              <pc:sldLayoutMk cId="86938579" sldId="2147485304"/>
              <ac:spMk id="2" creationId="{0B358BDB-BF07-4C04-BA3F-88BF71C7A70F}"/>
            </ac:spMkLst>
          </pc:spChg>
          <pc:spChg chg="mod">
            <ac:chgData name="Szabo, Corinne" userId="5f91d2e2-9041-4610-ba2d-7466ed1f64a1" providerId="ADAL" clId="{F1E108B7-E071-4695-A872-856047107957}" dt="2025-02-18T14:16:39.635" v="2127"/>
            <ac:spMkLst>
              <pc:docMk/>
              <pc:sldMasterMk cId="1176511335" sldId="2147485209"/>
              <pc:sldLayoutMk cId="86938579" sldId="2147485304"/>
              <ac:spMk id="3" creationId="{B1A16982-0955-4E60-B17F-26B37AF4499E}"/>
            </ac:spMkLst>
          </pc:spChg>
          <pc:spChg chg="mod">
            <ac:chgData name="Szabo, Corinne" userId="5f91d2e2-9041-4610-ba2d-7466ed1f64a1" providerId="ADAL" clId="{F1E108B7-E071-4695-A872-856047107957}" dt="2025-02-18T14:16:39.635" v="2127"/>
            <ac:spMkLst>
              <pc:docMk/>
              <pc:sldMasterMk cId="1176511335" sldId="2147485209"/>
              <pc:sldLayoutMk cId="86938579" sldId="2147485304"/>
              <ac:spMk id="4" creationId="{1C890CFD-F1B2-481D-A9E8-E1CCAFE2E476}"/>
            </ac:spMkLst>
          </pc:spChg>
          <pc:spChg chg="mod">
            <ac:chgData name="Szabo, Corinne" userId="5f91d2e2-9041-4610-ba2d-7466ed1f64a1" providerId="ADAL" clId="{F1E108B7-E071-4695-A872-856047107957}" dt="2025-02-18T14:16:39.635" v="2127"/>
            <ac:spMkLst>
              <pc:docMk/>
              <pc:sldMasterMk cId="1176511335" sldId="2147485209"/>
              <pc:sldLayoutMk cId="86938579" sldId="2147485304"/>
              <ac:spMk id="5" creationId="{ABDEA2D5-8CE6-4B1B-AAA6-EE330F2B6C88}"/>
            </ac:spMkLst>
          </pc:spChg>
          <pc:spChg chg="mod">
            <ac:chgData name="Szabo, Corinne" userId="5f91d2e2-9041-4610-ba2d-7466ed1f64a1" providerId="ADAL" clId="{F1E108B7-E071-4695-A872-856047107957}" dt="2025-02-18T14:16:39.635" v="2127"/>
            <ac:spMkLst>
              <pc:docMk/>
              <pc:sldMasterMk cId="1176511335" sldId="2147485209"/>
              <pc:sldLayoutMk cId="86938579" sldId="2147485304"/>
              <ac:spMk id="8" creationId="{1BFFB19F-AC58-4411-B63F-384CD8112D12}"/>
            </ac:spMkLst>
          </pc:spChg>
          <pc:spChg chg="mod">
            <ac:chgData name="Szabo, Corinne" userId="5f91d2e2-9041-4610-ba2d-7466ed1f64a1" providerId="ADAL" clId="{F1E108B7-E071-4695-A872-856047107957}" dt="2025-02-18T14:16:39.635" v="2127"/>
            <ac:spMkLst>
              <pc:docMk/>
              <pc:sldMasterMk cId="1176511335" sldId="2147485209"/>
              <pc:sldLayoutMk cId="86938579" sldId="2147485304"/>
              <ac:spMk id="9" creationId="{3035372B-E408-420D-8FFE-5FB47D86DDD2}"/>
            </ac:spMkLst>
          </pc:spChg>
        </pc:sldLayoutChg>
        <pc:sldLayoutChg chg="modSp mod ord">
          <pc:chgData name="Szabo, Corinne" userId="5f91d2e2-9041-4610-ba2d-7466ed1f64a1" providerId="ADAL" clId="{F1E108B7-E071-4695-A872-856047107957}" dt="2025-02-18T14:16:39.635" v="2127"/>
          <pc:sldLayoutMkLst>
            <pc:docMk/>
            <pc:sldMasterMk cId="1176511335" sldId="2147485209"/>
            <pc:sldLayoutMk cId="835117915" sldId="2147485305"/>
          </pc:sldLayoutMkLst>
          <pc:spChg chg="mod">
            <ac:chgData name="Szabo, Corinne" userId="5f91d2e2-9041-4610-ba2d-7466ed1f64a1" providerId="ADAL" clId="{F1E108B7-E071-4695-A872-856047107957}" dt="2025-02-18T14:16:39.635" v="2127"/>
            <ac:spMkLst>
              <pc:docMk/>
              <pc:sldMasterMk cId="1176511335" sldId="2147485209"/>
              <pc:sldLayoutMk cId="835117915" sldId="2147485305"/>
              <ac:spMk id="2" creationId="{0B358BDB-BF07-4C04-BA3F-88BF71C7A70F}"/>
            </ac:spMkLst>
          </pc:spChg>
          <pc:spChg chg="mod">
            <ac:chgData name="Szabo, Corinne" userId="5f91d2e2-9041-4610-ba2d-7466ed1f64a1" providerId="ADAL" clId="{F1E108B7-E071-4695-A872-856047107957}" dt="2025-02-18T14:16:39.635" v="2127"/>
            <ac:spMkLst>
              <pc:docMk/>
              <pc:sldMasterMk cId="1176511335" sldId="2147485209"/>
              <pc:sldLayoutMk cId="835117915" sldId="2147485305"/>
              <ac:spMk id="3" creationId="{B1A16982-0955-4E60-B17F-26B37AF4499E}"/>
            </ac:spMkLst>
          </pc:spChg>
          <pc:spChg chg="mod">
            <ac:chgData name="Szabo, Corinne" userId="5f91d2e2-9041-4610-ba2d-7466ed1f64a1" providerId="ADAL" clId="{F1E108B7-E071-4695-A872-856047107957}" dt="2025-02-18T14:16:39.635" v="2127"/>
            <ac:spMkLst>
              <pc:docMk/>
              <pc:sldMasterMk cId="1176511335" sldId="2147485209"/>
              <pc:sldLayoutMk cId="835117915" sldId="2147485305"/>
              <ac:spMk id="4" creationId="{1C890CFD-F1B2-481D-A9E8-E1CCAFE2E476}"/>
            </ac:spMkLst>
          </pc:spChg>
          <pc:spChg chg="mod">
            <ac:chgData name="Szabo, Corinne" userId="5f91d2e2-9041-4610-ba2d-7466ed1f64a1" providerId="ADAL" clId="{F1E108B7-E071-4695-A872-856047107957}" dt="2025-02-18T14:16:39.635" v="2127"/>
            <ac:spMkLst>
              <pc:docMk/>
              <pc:sldMasterMk cId="1176511335" sldId="2147485209"/>
              <pc:sldLayoutMk cId="835117915" sldId="2147485305"/>
              <ac:spMk id="5" creationId="{ABDEA2D5-8CE6-4B1B-AAA6-EE330F2B6C88}"/>
            </ac:spMkLst>
          </pc:spChg>
          <pc:spChg chg="mod">
            <ac:chgData name="Szabo, Corinne" userId="5f91d2e2-9041-4610-ba2d-7466ed1f64a1" providerId="ADAL" clId="{F1E108B7-E071-4695-A872-856047107957}" dt="2025-02-18T14:16:39.635" v="2127"/>
            <ac:spMkLst>
              <pc:docMk/>
              <pc:sldMasterMk cId="1176511335" sldId="2147485209"/>
              <pc:sldLayoutMk cId="835117915" sldId="2147485305"/>
              <ac:spMk id="7" creationId="{4E04CD55-C249-4F39-8468-83327E8DB3C5}"/>
            </ac:spMkLst>
          </pc:spChg>
        </pc:sldLayoutChg>
        <pc:sldLayoutChg chg="modSp mod ord">
          <pc:chgData name="Szabo, Corinne" userId="5f91d2e2-9041-4610-ba2d-7466ed1f64a1" providerId="ADAL" clId="{F1E108B7-E071-4695-A872-856047107957}" dt="2025-02-18T14:16:39.635" v="2127"/>
          <pc:sldLayoutMkLst>
            <pc:docMk/>
            <pc:sldMasterMk cId="1176511335" sldId="2147485209"/>
            <pc:sldLayoutMk cId="2348622770" sldId="2147485306"/>
          </pc:sldLayoutMkLst>
          <pc:spChg chg="mod">
            <ac:chgData name="Szabo, Corinne" userId="5f91d2e2-9041-4610-ba2d-7466ed1f64a1" providerId="ADAL" clId="{F1E108B7-E071-4695-A872-856047107957}" dt="2025-02-18T14:16:39.635" v="2127"/>
            <ac:spMkLst>
              <pc:docMk/>
              <pc:sldMasterMk cId="1176511335" sldId="2147485209"/>
              <pc:sldLayoutMk cId="2348622770" sldId="2147485306"/>
              <ac:spMk id="2" creationId="{0B358BDB-BF07-4C04-BA3F-88BF71C7A70F}"/>
            </ac:spMkLst>
          </pc:spChg>
          <pc:spChg chg="mod">
            <ac:chgData name="Szabo, Corinne" userId="5f91d2e2-9041-4610-ba2d-7466ed1f64a1" providerId="ADAL" clId="{F1E108B7-E071-4695-A872-856047107957}" dt="2025-02-18T14:16:39.635" v="2127"/>
            <ac:spMkLst>
              <pc:docMk/>
              <pc:sldMasterMk cId="1176511335" sldId="2147485209"/>
              <pc:sldLayoutMk cId="2348622770" sldId="2147485306"/>
              <ac:spMk id="3" creationId="{B1A16982-0955-4E60-B17F-26B37AF4499E}"/>
            </ac:spMkLst>
          </pc:spChg>
          <pc:spChg chg="mod">
            <ac:chgData name="Szabo, Corinne" userId="5f91d2e2-9041-4610-ba2d-7466ed1f64a1" providerId="ADAL" clId="{F1E108B7-E071-4695-A872-856047107957}" dt="2025-02-18T14:16:39.635" v="2127"/>
            <ac:spMkLst>
              <pc:docMk/>
              <pc:sldMasterMk cId="1176511335" sldId="2147485209"/>
              <pc:sldLayoutMk cId="2348622770" sldId="2147485306"/>
              <ac:spMk id="4" creationId="{1C890CFD-F1B2-481D-A9E8-E1CCAFE2E476}"/>
            </ac:spMkLst>
          </pc:spChg>
          <pc:spChg chg="mod">
            <ac:chgData name="Szabo, Corinne" userId="5f91d2e2-9041-4610-ba2d-7466ed1f64a1" providerId="ADAL" clId="{F1E108B7-E071-4695-A872-856047107957}" dt="2025-02-18T14:16:39.635" v="2127"/>
            <ac:spMkLst>
              <pc:docMk/>
              <pc:sldMasterMk cId="1176511335" sldId="2147485209"/>
              <pc:sldLayoutMk cId="2348622770" sldId="2147485306"/>
              <ac:spMk id="5" creationId="{ABDEA2D5-8CE6-4B1B-AAA6-EE330F2B6C88}"/>
            </ac:spMkLst>
          </pc:spChg>
          <pc:spChg chg="mod">
            <ac:chgData name="Szabo, Corinne" userId="5f91d2e2-9041-4610-ba2d-7466ed1f64a1" providerId="ADAL" clId="{F1E108B7-E071-4695-A872-856047107957}" dt="2025-02-18T14:16:39.635" v="2127"/>
            <ac:spMkLst>
              <pc:docMk/>
              <pc:sldMasterMk cId="1176511335" sldId="2147485209"/>
              <pc:sldLayoutMk cId="2348622770" sldId="2147485306"/>
              <ac:spMk id="9" creationId="{3035372B-E408-420D-8FFE-5FB47D86DDD2}"/>
            </ac:spMkLst>
          </pc:spChg>
          <pc:spChg chg="mod">
            <ac:chgData name="Szabo, Corinne" userId="5f91d2e2-9041-4610-ba2d-7466ed1f64a1" providerId="ADAL" clId="{F1E108B7-E071-4695-A872-856047107957}" dt="2025-02-18T14:16:39.635" v="2127"/>
            <ac:spMkLst>
              <pc:docMk/>
              <pc:sldMasterMk cId="1176511335" sldId="2147485209"/>
              <pc:sldLayoutMk cId="2348622770" sldId="2147485306"/>
              <ac:spMk id="16" creationId="{C8B2FA79-3DD0-4FA8-90A0-E12843042023}"/>
            </ac:spMkLst>
          </pc:spChg>
          <pc:spChg chg="mod">
            <ac:chgData name="Szabo, Corinne" userId="5f91d2e2-9041-4610-ba2d-7466ed1f64a1" providerId="ADAL" clId="{F1E108B7-E071-4695-A872-856047107957}" dt="2025-02-18T14:16:39.635" v="2127"/>
            <ac:spMkLst>
              <pc:docMk/>
              <pc:sldMasterMk cId="1176511335" sldId="2147485209"/>
              <pc:sldLayoutMk cId="2348622770" sldId="2147485306"/>
              <ac:spMk id="17" creationId="{632C5D7A-5397-489F-85DC-D510FC2FB9CD}"/>
            </ac:spMkLst>
          </pc:spChg>
          <pc:spChg chg="mod">
            <ac:chgData name="Szabo, Corinne" userId="5f91d2e2-9041-4610-ba2d-7466ed1f64a1" providerId="ADAL" clId="{F1E108B7-E071-4695-A872-856047107957}" dt="2025-02-18T14:16:39.635" v="2127"/>
            <ac:spMkLst>
              <pc:docMk/>
              <pc:sldMasterMk cId="1176511335" sldId="2147485209"/>
              <pc:sldLayoutMk cId="2348622770" sldId="2147485306"/>
              <ac:spMk id="18" creationId="{9EF16965-8616-4BCC-8FA2-F06C275B591F}"/>
            </ac:spMkLst>
          </pc:spChg>
          <pc:spChg chg="mod">
            <ac:chgData name="Szabo, Corinne" userId="5f91d2e2-9041-4610-ba2d-7466ed1f64a1" providerId="ADAL" clId="{F1E108B7-E071-4695-A872-856047107957}" dt="2025-02-18T14:16:39.635" v="2127"/>
            <ac:spMkLst>
              <pc:docMk/>
              <pc:sldMasterMk cId="1176511335" sldId="2147485209"/>
              <pc:sldLayoutMk cId="2348622770" sldId="2147485306"/>
              <ac:spMk id="19" creationId="{8EFF5283-0C90-4C63-8A76-2492F32ADED3}"/>
            </ac:spMkLst>
          </pc:spChg>
          <pc:spChg chg="mod">
            <ac:chgData name="Szabo, Corinne" userId="5f91d2e2-9041-4610-ba2d-7466ed1f64a1" providerId="ADAL" clId="{F1E108B7-E071-4695-A872-856047107957}" dt="2025-02-18T14:16:39.635" v="2127"/>
            <ac:spMkLst>
              <pc:docMk/>
              <pc:sldMasterMk cId="1176511335" sldId="2147485209"/>
              <pc:sldLayoutMk cId="2348622770" sldId="2147485306"/>
              <ac:spMk id="20" creationId="{77E842E8-27EA-44B3-9C76-92DB6EDC1A9F}"/>
            </ac:spMkLst>
          </pc:spChg>
        </pc:sldLayoutChg>
        <pc:sldLayoutChg chg="modSp mod ord">
          <pc:chgData name="Szabo, Corinne" userId="5f91d2e2-9041-4610-ba2d-7466ed1f64a1" providerId="ADAL" clId="{F1E108B7-E071-4695-A872-856047107957}" dt="2025-02-18T14:16:39.635" v="2127"/>
          <pc:sldLayoutMkLst>
            <pc:docMk/>
            <pc:sldMasterMk cId="1176511335" sldId="2147485209"/>
            <pc:sldLayoutMk cId="3939843294" sldId="2147485307"/>
          </pc:sldLayoutMkLst>
          <pc:spChg chg="mod">
            <ac:chgData name="Szabo, Corinne" userId="5f91d2e2-9041-4610-ba2d-7466ed1f64a1" providerId="ADAL" clId="{F1E108B7-E071-4695-A872-856047107957}" dt="2025-02-18T14:16:39.635" v="2127"/>
            <ac:spMkLst>
              <pc:docMk/>
              <pc:sldMasterMk cId="1176511335" sldId="2147485209"/>
              <pc:sldLayoutMk cId="3939843294" sldId="2147485307"/>
              <ac:spMk id="2" creationId="{0B358BDB-BF07-4C04-BA3F-88BF71C7A70F}"/>
            </ac:spMkLst>
          </pc:spChg>
          <pc:spChg chg="mod">
            <ac:chgData name="Szabo, Corinne" userId="5f91d2e2-9041-4610-ba2d-7466ed1f64a1" providerId="ADAL" clId="{F1E108B7-E071-4695-A872-856047107957}" dt="2025-02-18T14:16:39.635" v="2127"/>
            <ac:spMkLst>
              <pc:docMk/>
              <pc:sldMasterMk cId="1176511335" sldId="2147485209"/>
              <pc:sldLayoutMk cId="3939843294" sldId="2147485307"/>
              <ac:spMk id="3" creationId="{B1A16982-0955-4E60-B17F-26B37AF4499E}"/>
            </ac:spMkLst>
          </pc:spChg>
          <pc:spChg chg="mod">
            <ac:chgData name="Szabo, Corinne" userId="5f91d2e2-9041-4610-ba2d-7466ed1f64a1" providerId="ADAL" clId="{F1E108B7-E071-4695-A872-856047107957}" dt="2025-02-18T14:16:39.635" v="2127"/>
            <ac:spMkLst>
              <pc:docMk/>
              <pc:sldMasterMk cId="1176511335" sldId="2147485209"/>
              <pc:sldLayoutMk cId="3939843294" sldId="2147485307"/>
              <ac:spMk id="4" creationId="{1C890CFD-F1B2-481D-A9E8-E1CCAFE2E476}"/>
            </ac:spMkLst>
          </pc:spChg>
          <pc:spChg chg="mod">
            <ac:chgData name="Szabo, Corinne" userId="5f91d2e2-9041-4610-ba2d-7466ed1f64a1" providerId="ADAL" clId="{F1E108B7-E071-4695-A872-856047107957}" dt="2025-02-18T14:16:39.635" v="2127"/>
            <ac:spMkLst>
              <pc:docMk/>
              <pc:sldMasterMk cId="1176511335" sldId="2147485209"/>
              <pc:sldLayoutMk cId="3939843294" sldId="2147485307"/>
              <ac:spMk id="5" creationId="{ABDEA2D5-8CE6-4B1B-AAA6-EE330F2B6C88}"/>
            </ac:spMkLst>
          </pc:spChg>
          <pc:spChg chg="mod">
            <ac:chgData name="Szabo, Corinne" userId="5f91d2e2-9041-4610-ba2d-7466ed1f64a1" providerId="ADAL" clId="{F1E108B7-E071-4695-A872-856047107957}" dt="2025-02-18T14:16:39.635" v="2127"/>
            <ac:spMkLst>
              <pc:docMk/>
              <pc:sldMasterMk cId="1176511335" sldId="2147485209"/>
              <pc:sldLayoutMk cId="3939843294" sldId="2147485307"/>
              <ac:spMk id="7" creationId="{A4EC7FDF-598C-4F07-B51E-EA09316920A7}"/>
            </ac:spMkLst>
          </pc:spChg>
          <pc:spChg chg="mod">
            <ac:chgData name="Szabo, Corinne" userId="5f91d2e2-9041-4610-ba2d-7466ed1f64a1" providerId="ADAL" clId="{F1E108B7-E071-4695-A872-856047107957}" dt="2025-02-18T14:16:39.635" v="2127"/>
            <ac:spMkLst>
              <pc:docMk/>
              <pc:sldMasterMk cId="1176511335" sldId="2147485209"/>
              <pc:sldLayoutMk cId="3939843294" sldId="2147485307"/>
              <ac:spMk id="8" creationId="{854472FB-7A04-4397-A170-ABDA7C26C94A}"/>
            </ac:spMkLst>
          </pc:spChg>
          <pc:spChg chg="mod">
            <ac:chgData name="Szabo, Corinne" userId="5f91d2e2-9041-4610-ba2d-7466ed1f64a1" providerId="ADAL" clId="{F1E108B7-E071-4695-A872-856047107957}" dt="2025-02-18T14:16:39.635" v="2127"/>
            <ac:spMkLst>
              <pc:docMk/>
              <pc:sldMasterMk cId="1176511335" sldId="2147485209"/>
              <pc:sldLayoutMk cId="3939843294" sldId="2147485307"/>
              <ac:spMk id="12" creationId="{5A0F78F3-324F-46BF-95C0-EC8CC75D08CB}"/>
            </ac:spMkLst>
          </pc:spChg>
          <pc:spChg chg="mod">
            <ac:chgData name="Szabo, Corinne" userId="5f91d2e2-9041-4610-ba2d-7466ed1f64a1" providerId="ADAL" clId="{F1E108B7-E071-4695-A872-856047107957}" dt="2025-02-18T14:16:39.635" v="2127"/>
            <ac:spMkLst>
              <pc:docMk/>
              <pc:sldMasterMk cId="1176511335" sldId="2147485209"/>
              <pc:sldLayoutMk cId="3939843294" sldId="2147485307"/>
              <ac:spMk id="13" creationId="{1572219B-6C98-4B08-9B9F-4E04ED860A8C}"/>
            </ac:spMkLst>
          </pc:spChg>
        </pc:sldLayoutChg>
        <pc:sldLayoutChg chg="modSp mod ord">
          <pc:chgData name="Szabo, Corinne" userId="5f91d2e2-9041-4610-ba2d-7466ed1f64a1" providerId="ADAL" clId="{F1E108B7-E071-4695-A872-856047107957}" dt="2025-02-18T14:16:39.635" v="2127"/>
          <pc:sldLayoutMkLst>
            <pc:docMk/>
            <pc:sldMasterMk cId="1176511335" sldId="2147485209"/>
            <pc:sldLayoutMk cId="1314488099" sldId="2147485308"/>
          </pc:sldLayoutMkLst>
          <pc:spChg chg="mod">
            <ac:chgData name="Szabo, Corinne" userId="5f91d2e2-9041-4610-ba2d-7466ed1f64a1" providerId="ADAL" clId="{F1E108B7-E071-4695-A872-856047107957}" dt="2025-02-18T14:16:39.635" v="2127"/>
            <ac:spMkLst>
              <pc:docMk/>
              <pc:sldMasterMk cId="1176511335" sldId="2147485209"/>
              <pc:sldLayoutMk cId="1314488099" sldId="2147485308"/>
              <ac:spMk id="5" creationId="{ABDEA2D5-8CE6-4B1B-AAA6-EE330F2B6C88}"/>
            </ac:spMkLst>
          </pc:spChg>
          <pc:spChg chg="mod">
            <ac:chgData name="Szabo, Corinne" userId="5f91d2e2-9041-4610-ba2d-7466ed1f64a1" providerId="ADAL" clId="{F1E108B7-E071-4695-A872-856047107957}" dt="2025-02-18T14:16:39.635" v="2127"/>
            <ac:spMkLst>
              <pc:docMk/>
              <pc:sldMasterMk cId="1176511335" sldId="2147485209"/>
              <pc:sldLayoutMk cId="1314488099" sldId="2147485308"/>
              <ac:spMk id="7" creationId="{A4EC7FDF-598C-4F07-B51E-EA09316920A7}"/>
            </ac:spMkLst>
          </pc:spChg>
          <pc:spChg chg="mod">
            <ac:chgData name="Szabo, Corinne" userId="5f91d2e2-9041-4610-ba2d-7466ed1f64a1" providerId="ADAL" clId="{F1E108B7-E071-4695-A872-856047107957}" dt="2025-02-18T14:16:39.635" v="2127"/>
            <ac:spMkLst>
              <pc:docMk/>
              <pc:sldMasterMk cId="1176511335" sldId="2147485209"/>
              <pc:sldLayoutMk cId="1314488099" sldId="2147485308"/>
              <ac:spMk id="9" creationId="{00917691-819C-42A3-84E7-BB4918045702}"/>
            </ac:spMkLst>
          </pc:spChg>
          <pc:spChg chg="mod">
            <ac:chgData name="Szabo, Corinne" userId="5f91d2e2-9041-4610-ba2d-7466ed1f64a1" providerId="ADAL" clId="{F1E108B7-E071-4695-A872-856047107957}" dt="2025-02-18T14:16:39.635" v="2127"/>
            <ac:spMkLst>
              <pc:docMk/>
              <pc:sldMasterMk cId="1176511335" sldId="2147485209"/>
              <pc:sldLayoutMk cId="1314488099" sldId="2147485308"/>
              <ac:spMk id="10" creationId="{506018C7-23AA-4F16-9434-3E8994F999B4}"/>
            </ac:spMkLst>
          </pc:spChg>
          <pc:spChg chg="mod">
            <ac:chgData name="Szabo, Corinne" userId="5f91d2e2-9041-4610-ba2d-7466ed1f64a1" providerId="ADAL" clId="{F1E108B7-E071-4695-A872-856047107957}" dt="2025-02-18T14:16:39.635" v="2127"/>
            <ac:spMkLst>
              <pc:docMk/>
              <pc:sldMasterMk cId="1176511335" sldId="2147485209"/>
              <pc:sldLayoutMk cId="1314488099" sldId="2147485308"/>
              <ac:spMk id="12" creationId="{A5E543C6-1776-417C-A381-3248B3DE5B11}"/>
            </ac:spMkLst>
          </pc:spChg>
          <pc:spChg chg="mod">
            <ac:chgData name="Szabo, Corinne" userId="5f91d2e2-9041-4610-ba2d-7466ed1f64a1" providerId="ADAL" clId="{F1E108B7-E071-4695-A872-856047107957}" dt="2025-02-18T14:16:39.635" v="2127"/>
            <ac:spMkLst>
              <pc:docMk/>
              <pc:sldMasterMk cId="1176511335" sldId="2147485209"/>
              <pc:sldLayoutMk cId="1314488099" sldId="2147485308"/>
              <ac:spMk id="13" creationId="{FCE24A74-C0D5-4C66-9D11-7BFD8F8C8F3E}"/>
            </ac:spMkLst>
          </pc:spChg>
          <pc:spChg chg="mod">
            <ac:chgData name="Szabo, Corinne" userId="5f91d2e2-9041-4610-ba2d-7466ed1f64a1" providerId="ADAL" clId="{F1E108B7-E071-4695-A872-856047107957}" dt="2025-02-18T14:16:39.635" v="2127"/>
            <ac:spMkLst>
              <pc:docMk/>
              <pc:sldMasterMk cId="1176511335" sldId="2147485209"/>
              <pc:sldLayoutMk cId="1314488099" sldId="2147485308"/>
              <ac:spMk id="16" creationId="{18F6D520-00DF-4ED4-B209-E7BFD6156BD8}"/>
            </ac:spMkLst>
          </pc:spChg>
          <pc:spChg chg="mod">
            <ac:chgData name="Szabo, Corinne" userId="5f91d2e2-9041-4610-ba2d-7466ed1f64a1" providerId="ADAL" clId="{F1E108B7-E071-4695-A872-856047107957}" dt="2025-02-18T14:16:39.635" v="2127"/>
            <ac:spMkLst>
              <pc:docMk/>
              <pc:sldMasterMk cId="1176511335" sldId="2147485209"/>
              <pc:sldLayoutMk cId="1314488099" sldId="2147485308"/>
              <ac:spMk id="17" creationId="{86553560-FC2D-4819-8FE6-AD3C932F8997}"/>
            </ac:spMkLst>
          </pc:spChg>
          <pc:spChg chg="mod">
            <ac:chgData name="Szabo, Corinne" userId="5f91d2e2-9041-4610-ba2d-7466ed1f64a1" providerId="ADAL" clId="{F1E108B7-E071-4695-A872-856047107957}" dt="2025-02-18T14:16:39.635" v="2127"/>
            <ac:spMkLst>
              <pc:docMk/>
              <pc:sldMasterMk cId="1176511335" sldId="2147485209"/>
              <pc:sldLayoutMk cId="1314488099" sldId="2147485308"/>
              <ac:spMk id="18" creationId="{7B10C465-B273-49D6-874E-68FE532163E6}"/>
            </ac:spMkLst>
          </pc:spChg>
          <pc:spChg chg="mod">
            <ac:chgData name="Szabo, Corinne" userId="5f91d2e2-9041-4610-ba2d-7466ed1f64a1" providerId="ADAL" clId="{F1E108B7-E071-4695-A872-856047107957}" dt="2025-02-18T14:16:39.635" v="2127"/>
            <ac:spMkLst>
              <pc:docMk/>
              <pc:sldMasterMk cId="1176511335" sldId="2147485209"/>
              <pc:sldLayoutMk cId="1314488099" sldId="2147485308"/>
              <ac:spMk id="20" creationId="{455E5A23-6A34-4A67-8CE7-AE3F69184F95}"/>
            </ac:spMkLst>
          </pc:spChg>
        </pc:sldLayoutChg>
        <pc:sldLayoutChg chg="modSp mod ord">
          <pc:chgData name="Szabo, Corinne" userId="5f91d2e2-9041-4610-ba2d-7466ed1f64a1" providerId="ADAL" clId="{F1E108B7-E071-4695-A872-856047107957}" dt="2025-02-18T14:16:39.635" v="2127"/>
          <pc:sldLayoutMkLst>
            <pc:docMk/>
            <pc:sldMasterMk cId="1176511335" sldId="2147485209"/>
            <pc:sldLayoutMk cId="3845191506" sldId="2147485309"/>
          </pc:sldLayoutMkLst>
          <pc:spChg chg="mod">
            <ac:chgData name="Szabo, Corinne" userId="5f91d2e2-9041-4610-ba2d-7466ed1f64a1" providerId="ADAL" clId="{F1E108B7-E071-4695-A872-856047107957}" dt="2025-02-18T14:16:39.635" v="2127"/>
            <ac:spMkLst>
              <pc:docMk/>
              <pc:sldMasterMk cId="1176511335" sldId="2147485209"/>
              <pc:sldLayoutMk cId="3845191506" sldId="2147485309"/>
              <ac:spMk id="4" creationId="{1C890CFD-F1B2-481D-A9E8-E1CCAFE2E476}"/>
            </ac:spMkLst>
          </pc:spChg>
          <pc:spChg chg="mod">
            <ac:chgData name="Szabo, Corinne" userId="5f91d2e2-9041-4610-ba2d-7466ed1f64a1" providerId="ADAL" clId="{F1E108B7-E071-4695-A872-856047107957}" dt="2025-02-18T14:16:39.635" v="2127"/>
            <ac:spMkLst>
              <pc:docMk/>
              <pc:sldMasterMk cId="1176511335" sldId="2147485209"/>
              <pc:sldLayoutMk cId="3845191506" sldId="2147485309"/>
              <ac:spMk id="5" creationId="{ABDEA2D5-8CE6-4B1B-AAA6-EE330F2B6C88}"/>
            </ac:spMkLst>
          </pc:spChg>
          <pc:spChg chg="mod">
            <ac:chgData name="Szabo, Corinne" userId="5f91d2e2-9041-4610-ba2d-7466ed1f64a1" providerId="ADAL" clId="{F1E108B7-E071-4695-A872-856047107957}" dt="2025-02-18T14:16:39.635" v="2127"/>
            <ac:spMkLst>
              <pc:docMk/>
              <pc:sldMasterMk cId="1176511335" sldId="2147485209"/>
              <pc:sldLayoutMk cId="3845191506" sldId="2147485309"/>
              <ac:spMk id="11" creationId="{FD774C5B-6035-4185-9BDE-DDB15B8A7A5F}"/>
            </ac:spMkLst>
          </pc:spChg>
          <pc:spChg chg="mod">
            <ac:chgData name="Szabo, Corinne" userId="5f91d2e2-9041-4610-ba2d-7466ed1f64a1" providerId="ADAL" clId="{F1E108B7-E071-4695-A872-856047107957}" dt="2025-02-18T14:16:39.635" v="2127"/>
            <ac:spMkLst>
              <pc:docMk/>
              <pc:sldMasterMk cId="1176511335" sldId="2147485209"/>
              <pc:sldLayoutMk cId="3845191506" sldId="2147485309"/>
              <ac:spMk id="16" creationId="{18F6D520-00DF-4ED4-B209-E7BFD6156BD8}"/>
            </ac:spMkLst>
          </pc:spChg>
          <pc:spChg chg="mod">
            <ac:chgData name="Szabo, Corinne" userId="5f91d2e2-9041-4610-ba2d-7466ed1f64a1" providerId="ADAL" clId="{F1E108B7-E071-4695-A872-856047107957}" dt="2025-02-18T14:16:39.635" v="2127"/>
            <ac:spMkLst>
              <pc:docMk/>
              <pc:sldMasterMk cId="1176511335" sldId="2147485209"/>
              <pc:sldLayoutMk cId="3845191506" sldId="2147485309"/>
              <ac:spMk id="17" creationId="{86553560-FC2D-4819-8FE6-AD3C932F8997}"/>
            </ac:spMkLst>
          </pc:spChg>
          <pc:spChg chg="mod">
            <ac:chgData name="Szabo, Corinne" userId="5f91d2e2-9041-4610-ba2d-7466ed1f64a1" providerId="ADAL" clId="{F1E108B7-E071-4695-A872-856047107957}" dt="2025-02-18T14:16:39.635" v="2127"/>
            <ac:spMkLst>
              <pc:docMk/>
              <pc:sldMasterMk cId="1176511335" sldId="2147485209"/>
              <pc:sldLayoutMk cId="3845191506" sldId="2147485309"/>
              <ac:spMk id="18" creationId="{4DCBB157-0523-4E9E-9AE5-223DDADCCC5B}"/>
            </ac:spMkLst>
          </pc:spChg>
          <pc:spChg chg="mod">
            <ac:chgData name="Szabo, Corinne" userId="5f91d2e2-9041-4610-ba2d-7466ed1f64a1" providerId="ADAL" clId="{F1E108B7-E071-4695-A872-856047107957}" dt="2025-02-18T14:16:39.635" v="2127"/>
            <ac:spMkLst>
              <pc:docMk/>
              <pc:sldMasterMk cId="1176511335" sldId="2147485209"/>
              <pc:sldLayoutMk cId="3845191506" sldId="2147485309"/>
              <ac:spMk id="19" creationId="{3972C867-7FD0-4127-9CD6-4778059658C9}"/>
            </ac:spMkLst>
          </pc:spChg>
          <pc:spChg chg="mod">
            <ac:chgData name="Szabo, Corinne" userId="5f91d2e2-9041-4610-ba2d-7466ed1f64a1" providerId="ADAL" clId="{F1E108B7-E071-4695-A872-856047107957}" dt="2025-02-18T14:16:39.635" v="2127"/>
            <ac:spMkLst>
              <pc:docMk/>
              <pc:sldMasterMk cId="1176511335" sldId="2147485209"/>
              <pc:sldLayoutMk cId="3845191506" sldId="2147485309"/>
              <ac:spMk id="20" creationId="{5C5C98CA-DFFA-4651-8852-1FE4F95365E2}"/>
            </ac:spMkLst>
          </pc:spChg>
          <pc:spChg chg="mod">
            <ac:chgData name="Szabo, Corinne" userId="5f91d2e2-9041-4610-ba2d-7466ed1f64a1" providerId="ADAL" clId="{F1E108B7-E071-4695-A872-856047107957}" dt="2025-02-18T14:16:39.635" v="2127"/>
            <ac:spMkLst>
              <pc:docMk/>
              <pc:sldMasterMk cId="1176511335" sldId="2147485209"/>
              <pc:sldLayoutMk cId="3845191506" sldId="2147485309"/>
              <ac:spMk id="28" creationId="{B2E427D2-44B7-4231-BE08-6119713FF637}"/>
            </ac:spMkLst>
          </pc:spChg>
          <pc:spChg chg="mod">
            <ac:chgData name="Szabo, Corinne" userId="5f91d2e2-9041-4610-ba2d-7466ed1f64a1" providerId="ADAL" clId="{F1E108B7-E071-4695-A872-856047107957}" dt="2025-02-18T14:16:39.635" v="2127"/>
            <ac:spMkLst>
              <pc:docMk/>
              <pc:sldMasterMk cId="1176511335" sldId="2147485209"/>
              <pc:sldLayoutMk cId="3845191506" sldId="2147485309"/>
              <ac:spMk id="30" creationId="{9158BA98-678D-4CCB-8811-531B29A2FB54}"/>
            </ac:spMkLst>
          </pc:spChg>
        </pc:sldLayoutChg>
        <pc:sldLayoutChg chg="modSp mod ord">
          <pc:chgData name="Szabo, Corinne" userId="5f91d2e2-9041-4610-ba2d-7466ed1f64a1" providerId="ADAL" clId="{F1E108B7-E071-4695-A872-856047107957}" dt="2025-02-18T14:16:39.635" v="2127"/>
          <pc:sldLayoutMkLst>
            <pc:docMk/>
            <pc:sldMasterMk cId="1176511335" sldId="2147485209"/>
            <pc:sldLayoutMk cId="515384947" sldId="2147485310"/>
          </pc:sldLayoutMkLst>
          <pc:spChg chg="mod">
            <ac:chgData name="Szabo, Corinne" userId="5f91d2e2-9041-4610-ba2d-7466ed1f64a1" providerId="ADAL" clId="{F1E108B7-E071-4695-A872-856047107957}" dt="2025-02-18T14:16:39.635" v="2127"/>
            <ac:spMkLst>
              <pc:docMk/>
              <pc:sldMasterMk cId="1176511335" sldId="2147485209"/>
              <pc:sldLayoutMk cId="515384947" sldId="2147485310"/>
              <ac:spMk id="4" creationId="{1C890CFD-F1B2-481D-A9E8-E1CCAFE2E476}"/>
            </ac:spMkLst>
          </pc:spChg>
          <pc:spChg chg="mod">
            <ac:chgData name="Szabo, Corinne" userId="5f91d2e2-9041-4610-ba2d-7466ed1f64a1" providerId="ADAL" clId="{F1E108B7-E071-4695-A872-856047107957}" dt="2025-02-18T14:16:39.635" v="2127"/>
            <ac:spMkLst>
              <pc:docMk/>
              <pc:sldMasterMk cId="1176511335" sldId="2147485209"/>
              <pc:sldLayoutMk cId="515384947" sldId="2147485310"/>
              <ac:spMk id="5" creationId="{ABDEA2D5-8CE6-4B1B-AAA6-EE330F2B6C88}"/>
            </ac:spMkLst>
          </pc:spChg>
          <pc:spChg chg="mod">
            <ac:chgData name="Szabo, Corinne" userId="5f91d2e2-9041-4610-ba2d-7466ed1f64a1" providerId="ADAL" clId="{F1E108B7-E071-4695-A872-856047107957}" dt="2025-02-18T14:16:39.635" v="2127"/>
            <ac:spMkLst>
              <pc:docMk/>
              <pc:sldMasterMk cId="1176511335" sldId="2147485209"/>
              <pc:sldLayoutMk cId="515384947" sldId="2147485310"/>
              <ac:spMk id="9" creationId="{EEB5BC8B-63DA-415A-817A-643166CA08C4}"/>
            </ac:spMkLst>
          </pc:spChg>
          <pc:spChg chg="mod">
            <ac:chgData name="Szabo, Corinne" userId="5f91d2e2-9041-4610-ba2d-7466ed1f64a1" providerId="ADAL" clId="{F1E108B7-E071-4695-A872-856047107957}" dt="2025-02-18T14:16:39.635" v="2127"/>
            <ac:spMkLst>
              <pc:docMk/>
              <pc:sldMasterMk cId="1176511335" sldId="2147485209"/>
              <pc:sldLayoutMk cId="515384947" sldId="2147485310"/>
              <ac:spMk id="13" creationId="{736D4B69-8F9D-4FFA-A4B7-3CFC99692587}"/>
            </ac:spMkLst>
          </pc:spChg>
          <pc:spChg chg="mod">
            <ac:chgData name="Szabo, Corinne" userId="5f91d2e2-9041-4610-ba2d-7466ed1f64a1" providerId="ADAL" clId="{F1E108B7-E071-4695-A872-856047107957}" dt="2025-02-18T14:16:39.635" v="2127"/>
            <ac:spMkLst>
              <pc:docMk/>
              <pc:sldMasterMk cId="1176511335" sldId="2147485209"/>
              <pc:sldLayoutMk cId="515384947" sldId="2147485310"/>
              <ac:spMk id="16" creationId="{18F6D520-00DF-4ED4-B209-E7BFD6156BD8}"/>
            </ac:spMkLst>
          </pc:spChg>
          <pc:spChg chg="mod">
            <ac:chgData name="Szabo, Corinne" userId="5f91d2e2-9041-4610-ba2d-7466ed1f64a1" providerId="ADAL" clId="{F1E108B7-E071-4695-A872-856047107957}" dt="2025-02-18T14:16:39.635" v="2127"/>
            <ac:spMkLst>
              <pc:docMk/>
              <pc:sldMasterMk cId="1176511335" sldId="2147485209"/>
              <pc:sldLayoutMk cId="515384947" sldId="2147485310"/>
              <ac:spMk id="17" creationId="{86553560-FC2D-4819-8FE6-AD3C932F8997}"/>
            </ac:spMkLst>
          </pc:spChg>
        </pc:sldLayoutChg>
        <pc:sldLayoutChg chg="modSp mod ord">
          <pc:chgData name="Szabo, Corinne" userId="5f91d2e2-9041-4610-ba2d-7466ed1f64a1" providerId="ADAL" clId="{F1E108B7-E071-4695-A872-856047107957}" dt="2025-02-18T14:16:39.635" v="2127"/>
          <pc:sldLayoutMkLst>
            <pc:docMk/>
            <pc:sldMasterMk cId="1176511335" sldId="2147485209"/>
            <pc:sldLayoutMk cId="631349092" sldId="2147485311"/>
          </pc:sldLayoutMkLst>
          <pc:spChg chg="mod">
            <ac:chgData name="Szabo, Corinne" userId="5f91d2e2-9041-4610-ba2d-7466ed1f64a1" providerId="ADAL" clId="{F1E108B7-E071-4695-A872-856047107957}" dt="2025-02-18T14:16:39.635" v="2127"/>
            <ac:spMkLst>
              <pc:docMk/>
              <pc:sldMasterMk cId="1176511335" sldId="2147485209"/>
              <pc:sldLayoutMk cId="631349092" sldId="2147485311"/>
              <ac:spMk id="4" creationId="{1C890CFD-F1B2-481D-A9E8-E1CCAFE2E476}"/>
            </ac:spMkLst>
          </pc:spChg>
          <pc:spChg chg="mod">
            <ac:chgData name="Szabo, Corinne" userId="5f91d2e2-9041-4610-ba2d-7466ed1f64a1" providerId="ADAL" clId="{F1E108B7-E071-4695-A872-856047107957}" dt="2025-02-18T14:16:39.635" v="2127"/>
            <ac:spMkLst>
              <pc:docMk/>
              <pc:sldMasterMk cId="1176511335" sldId="2147485209"/>
              <pc:sldLayoutMk cId="631349092" sldId="2147485311"/>
              <ac:spMk id="5" creationId="{ABDEA2D5-8CE6-4B1B-AAA6-EE330F2B6C88}"/>
            </ac:spMkLst>
          </pc:spChg>
          <pc:spChg chg="mod">
            <ac:chgData name="Szabo, Corinne" userId="5f91d2e2-9041-4610-ba2d-7466ed1f64a1" providerId="ADAL" clId="{F1E108B7-E071-4695-A872-856047107957}" dt="2025-02-18T14:16:39.635" v="2127"/>
            <ac:spMkLst>
              <pc:docMk/>
              <pc:sldMasterMk cId="1176511335" sldId="2147485209"/>
              <pc:sldLayoutMk cId="631349092" sldId="2147485311"/>
              <ac:spMk id="8" creationId="{6D559939-F0F3-41DF-BA50-4A35D367F958}"/>
            </ac:spMkLst>
          </pc:spChg>
          <pc:spChg chg="mod">
            <ac:chgData name="Szabo, Corinne" userId="5f91d2e2-9041-4610-ba2d-7466ed1f64a1" providerId="ADAL" clId="{F1E108B7-E071-4695-A872-856047107957}" dt="2025-02-18T14:16:39.635" v="2127"/>
            <ac:spMkLst>
              <pc:docMk/>
              <pc:sldMasterMk cId="1176511335" sldId="2147485209"/>
              <pc:sldLayoutMk cId="631349092" sldId="2147485311"/>
              <ac:spMk id="10" creationId="{CA82406D-8362-445D-AC9E-64F16FA2E390}"/>
            </ac:spMkLst>
          </pc:spChg>
          <pc:spChg chg="mod">
            <ac:chgData name="Szabo, Corinne" userId="5f91d2e2-9041-4610-ba2d-7466ed1f64a1" providerId="ADAL" clId="{F1E108B7-E071-4695-A872-856047107957}" dt="2025-02-18T14:16:39.635" v="2127"/>
            <ac:spMkLst>
              <pc:docMk/>
              <pc:sldMasterMk cId="1176511335" sldId="2147485209"/>
              <pc:sldLayoutMk cId="631349092" sldId="2147485311"/>
              <ac:spMk id="16" creationId="{18F6D520-00DF-4ED4-B209-E7BFD6156BD8}"/>
            </ac:spMkLst>
          </pc:spChg>
          <pc:spChg chg="mod">
            <ac:chgData name="Szabo, Corinne" userId="5f91d2e2-9041-4610-ba2d-7466ed1f64a1" providerId="ADAL" clId="{F1E108B7-E071-4695-A872-856047107957}" dt="2025-02-18T14:16:39.635" v="2127"/>
            <ac:spMkLst>
              <pc:docMk/>
              <pc:sldMasterMk cId="1176511335" sldId="2147485209"/>
              <pc:sldLayoutMk cId="631349092" sldId="2147485311"/>
              <ac:spMk id="17" creationId="{86553560-FC2D-4819-8FE6-AD3C932F8997}"/>
            </ac:spMkLst>
          </pc:spChg>
        </pc:sldLayoutChg>
        <pc:sldLayoutChg chg="modSp mod ord">
          <pc:chgData name="Szabo, Corinne" userId="5f91d2e2-9041-4610-ba2d-7466ed1f64a1" providerId="ADAL" clId="{F1E108B7-E071-4695-A872-856047107957}" dt="2025-02-18T14:16:39.635" v="2127"/>
          <pc:sldLayoutMkLst>
            <pc:docMk/>
            <pc:sldMasterMk cId="1176511335" sldId="2147485209"/>
            <pc:sldLayoutMk cId="1429005878" sldId="2147485312"/>
          </pc:sldLayoutMkLst>
          <pc:spChg chg="mod">
            <ac:chgData name="Szabo, Corinne" userId="5f91d2e2-9041-4610-ba2d-7466ed1f64a1" providerId="ADAL" clId="{F1E108B7-E071-4695-A872-856047107957}" dt="2025-02-18T14:16:39.635" v="2127"/>
            <ac:spMkLst>
              <pc:docMk/>
              <pc:sldMasterMk cId="1176511335" sldId="2147485209"/>
              <pc:sldLayoutMk cId="1429005878" sldId="2147485312"/>
              <ac:spMk id="4" creationId="{1C890CFD-F1B2-481D-A9E8-E1CCAFE2E476}"/>
            </ac:spMkLst>
          </pc:spChg>
          <pc:spChg chg="mod">
            <ac:chgData name="Szabo, Corinne" userId="5f91d2e2-9041-4610-ba2d-7466ed1f64a1" providerId="ADAL" clId="{F1E108B7-E071-4695-A872-856047107957}" dt="2025-02-18T14:16:39.635" v="2127"/>
            <ac:spMkLst>
              <pc:docMk/>
              <pc:sldMasterMk cId="1176511335" sldId="2147485209"/>
              <pc:sldLayoutMk cId="1429005878" sldId="2147485312"/>
              <ac:spMk id="5" creationId="{ABDEA2D5-8CE6-4B1B-AAA6-EE330F2B6C88}"/>
            </ac:spMkLst>
          </pc:spChg>
          <pc:spChg chg="mod">
            <ac:chgData name="Szabo, Corinne" userId="5f91d2e2-9041-4610-ba2d-7466ed1f64a1" providerId="ADAL" clId="{F1E108B7-E071-4695-A872-856047107957}" dt="2025-02-18T14:16:39.635" v="2127"/>
            <ac:spMkLst>
              <pc:docMk/>
              <pc:sldMasterMk cId="1176511335" sldId="2147485209"/>
              <pc:sldLayoutMk cId="1429005878" sldId="2147485312"/>
              <ac:spMk id="11" creationId="{972AA708-4E4D-4EAD-88E7-7EC8A4C9A297}"/>
            </ac:spMkLst>
          </pc:spChg>
          <pc:spChg chg="mod">
            <ac:chgData name="Szabo, Corinne" userId="5f91d2e2-9041-4610-ba2d-7466ed1f64a1" providerId="ADAL" clId="{F1E108B7-E071-4695-A872-856047107957}" dt="2025-02-18T14:16:39.635" v="2127"/>
            <ac:spMkLst>
              <pc:docMk/>
              <pc:sldMasterMk cId="1176511335" sldId="2147485209"/>
              <pc:sldLayoutMk cId="1429005878" sldId="2147485312"/>
              <ac:spMk id="12" creationId="{97C3166F-6AB3-4C7F-A566-02A05195B6FC}"/>
            </ac:spMkLst>
          </pc:spChg>
          <pc:spChg chg="mod">
            <ac:chgData name="Szabo, Corinne" userId="5f91d2e2-9041-4610-ba2d-7466ed1f64a1" providerId="ADAL" clId="{F1E108B7-E071-4695-A872-856047107957}" dt="2025-02-18T14:16:39.635" v="2127"/>
            <ac:spMkLst>
              <pc:docMk/>
              <pc:sldMasterMk cId="1176511335" sldId="2147485209"/>
              <pc:sldLayoutMk cId="1429005878" sldId="2147485312"/>
              <ac:spMk id="16" creationId="{18F6D520-00DF-4ED4-B209-E7BFD6156BD8}"/>
            </ac:spMkLst>
          </pc:spChg>
          <pc:spChg chg="mod">
            <ac:chgData name="Szabo, Corinne" userId="5f91d2e2-9041-4610-ba2d-7466ed1f64a1" providerId="ADAL" clId="{F1E108B7-E071-4695-A872-856047107957}" dt="2025-02-18T14:16:39.635" v="2127"/>
            <ac:spMkLst>
              <pc:docMk/>
              <pc:sldMasterMk cId="1176511335" sldId="2147485209"/>
              <pc:sldLayoutMk cId="1429005878" sldId="2147485312"/>
              <ac:spMk id="17" creationId="{86553560-FC2D-4819-8FE6-AD3C932F8997}"/>
            </ac:spMkLst>
          </pc:spChg>
        </pc:sldLayoutChg>
        <pc:sldLayoutChg chg="modSp mod ord">
          <pc:chgData name="Szabo, Corinne" userId="5f91d2e2-9041-4610-ba2d-7466ed1f64a1" providerId="ADAL" clId="{F1E108B7-E071-4695-A872-856047107957}" dt="2025-02-18T14:16:39.635" v="2127"/>
          <pc:sldLayoutMkLst>
            <pc:docMk/>
            <pc:sldMasterMk cId="1176511335" sldId="2147485209"/>
            <pc:sldLayoutMk cId="4094545910" sldId="2147485313"/>
          </pc:sldLayoutMkLst>
          <pc:spChg chg="mod">
            <ac:chgData name="Szabo, Corinne" userId="5f91d2e2-9041-4610-ba2d-7466ed1f64a1" providerId="ADAL" clId="{F1E108B7-E071-4695-A872-856047107957}" dt="2025-02-18T14:16:39.635" v="2127"/>
            <ac:spMkLst>
              <pc:docMk/>
              <pc:sldMasterMk cId="1176511335" sldId="2147485209"/>
              <pc:sldLayoutMk cId="4094545910" sldId="2147485313"/>
              <ac:spMk id="4" creationId="{1C890CFD-F1B2-481D-A9E8-E1CCAFE2E476}"/>
            </ac:spMkLst>
          </pc:spChg>
          <pc:spChg chg="mod">
            <ac:chgData name="Szabo, Corinne" userId="5f91d2e2-9041-4610-ba2d-7466ed1f64a1" providerId="ADAL" clId="{F1E108B7-E071-4695-A872-856047107957}" dt="2025-02-18T14:16:39.635" v="2127"/>
            <ac:spMkLst>
              <pc:docMk/>
              <pc:sldMasterMk cId="1176511335" sldId="2147485209"/>
              <pc:sldLayoutMk cId="4094545910" sldId="2147485313"/>
              <ac:spMk id="5" creationId="{ABDEA2D5-8CE6-4B1B-AAA6-EE330F2B6C88}"/>
            </ac:spMkLst>
          </pc:spChg>
          <pc:spChg chg="mod">
            <ac:chgData name="Szabo, Corinne" userId="5f91d2e2-9041-4610-ba2d-7466ed1f64a1" providerId="ADAL" clId="{F1E108B7-E071-4695-A872-856047107957}" dt="2025-02-18T14:16:39.635" v="2127"/>
            <ac:spMkLst>
              <pc:docMk/>
              <pc:sldMasterMk cId="1176511335" sldId="2147485209"/>
              <pc:sldLayoutMk cId="4094545910" sldId="2147485313"/>
              <ac:spMk id="9" creationId="{C80F9D36-54FD-4A20-A132-828717E13CA6}"/>
            </ac:spMkLst>
          </pc:spChg>
          <pc:spChg chg="mod">
            <ac:chgData name="Szabo, Corinne" userId="5f91d2e2-9041-4610-ba2d-7466ed1f64a1" providerId="ADAL" clId="{F1E108B7-E071-4695-A872-856047107957}" dt="2025-02-18T14:16:39.635" v="2127"/>
            <ac:spMkLst>
              <pc:docMk/>
              <pc:sldMasterMk cId="1176511335" sldId="2147485209"/>
              <pc:sldLayoutMk cId="4094545910" sldId="2147485313"/>
              <ac:spMk id="16" creationId="{18F6D520-00DF-4ED4-B209-E7BFD6156BD8}"/>
            </ac:spMkLst>
          </pc:spChg>
          <pc:spChg chg="mod">
            <ac:chgData name="Szabo, Corinne" userId="5f91d2e2-9041-4610-ba2d-7466ed1f64a1" providerId="ADAL" clId="{F1E108B7-E071-4695-A872-856047107957}" dt="2025-02-18T14:16:39.635" v="2127"/>
            <ac:spMkLst>
              <pc:docMk/>
              <pc:sldMasterMk cId="1176511335" sldId="2147485209"/>
              <pc:sldLayoutMk cId="4094545910" sldId="2147485313"/>
              <ac:spMk id="17" creationId="{86553560-FC2D-4819-8FE6-AD3C932F8997}"/>
            </ac:spMkLst>
          </pc:spChg>
        </pc:sldLayoutChg>
        <pc:sldLayoutChg chg="modSp mod ord">
          <pc:chgData name="Szabo, Corinne" userId="5f91d2e2-9041-4610-ba2d-7466ed1f64a1" providerId="ADAL" clId="{F1E108B7-E071-4695-A872-856047107957}" dt="2025-02-18T14:16:39.635" v="2127"/>
          <pc:sldLayoutMkLst>
            <pc:docMk/>
            <pc:sldMasterMk cId="1176511335" sldId="2147485209"/>
            <pc:sldLayoutMk cId="2964649343" sldId="2147485314"/>
          </pc:sldLayoutMkLst>
          <pc:spChg chg="mod">
            <ac:chgData name="Szabo, Corinne" userId="5f91d2e2-9041-4610-ba2d-7466ed1f64a1" providerId="ADAL" clId="{F1E108B7-E071-4695-A872-856047107957}" dt="2025-02-18T14:16:39.635" v="2127"/>
            <ac:spMkLst>
              <pc:docMk/>
              <pc:sldMasterMk cId="1176511335" sldId="2147485209"/>
              <pc:sldLayoutMk cId="2964649343" sldId="2147485314"/>
              <ac:spMk id="4" creationId="{1C890CFD-F1B2-481D-A9E8-E1CCAFE2E476}"/>
            </ac:spMkLst>
          </pc:spChg>
          <pc:spChg chg="mod">
            <ac:chgData name="Szabo, Corinne" userId="5f91d2e2-9041-4610-ba2d-7466ed1f64a1" providerId="ADAL" clId="{F1E108B7-E071-4695-A872-856047107957}" dt="2025-02-18T14:16:39.635" v="2127"/>
            <ac:spMkLst>
              <pc:docMk/>
              <pc:sldMasterMk cId="1176511335" sldId="2147485209"/>
              <pc:sldLayoutMk cId="2964649343" sldId="2147485314"/>
              <ac:spMk id="5" creationId="{ABDEA2D5-8CE6-4B1B-AAA6-EE330F2B6C88}"/>
            </ac:spMkLst>
          </pc:spChg>
          <pc:spChg chg="mod">
            <ac:chgData name="Szabo, Corinne" userId="5f91d2e2-9041-4610-ba2d-7466ed1f64a1" providerId="ADAL" clId="{F1E108B7-E071-4695-A872-856047107957}" dt="2025-02-18T14:16:39.635" v="2127"/>
            <ac:spMkLst>
              <pc:docMk/>
              <pc:sldMasterMk cId="1176511335" sldId="2147485209"/>
              <pc:sldLayoutMk cId="2964649343" sldId="2147485314"/>
              <ac:spMk id="9" creationId="{00917691-819C-42A3-84E7-BB4918045702}"/>
            </ac:spMkLst>
          </pc:spChg>
          <pc:spChg chg="mod">
            <ac:chgData name="Szabo, Corinne" userId="5f91d2e2-9041-4610-ba2d-7466ed1f64a1" providerId="ADAL" clId="{F1E108B7-E071-4695-A872-856047107957}" dt="2025-02-18T14:16:39.635" v="2127"/>
            <ac:spMkLst>
              <pc:docMk/>
              <pc:sldMasterMk cId="1176511335" sldId="2147485209"/>
              <pc:sldLayoutMk cId="2964649343" sldId="2147485314"/>
              <ac:spMk id="10" creationId="{506018C7-23AA-4F16-9434-3E8994F999B4}"/>
            </ac:spMkLst>
          </pc:spChg>
          <pc:spChg chg="mod">
            <ac:chgData name="Szabo, Corinne" userId="5f91d2e2-9041-4610-ba2d-7466ed1f64a1" providerId="ADAL" clId="{F1E108B7-E071-4695-A872-856047107957}" dt="2025-02-18T14:16:39.635" v="2127"/>
            <ac:spMkLst>
              <pc:docMk/>
              <pc:sldMasterMk cId="1176511335" sldId="2147485209"/>
              <pc:sldLayoutMk cId="2964649343" sldId="2147485314"/>
              <ac:spMk id="16" creationId="{18F6D520-00DF-4ED4-B209-E7BFD6156BD8}"/>
            </ac:spMkLst>
          </pc:spChg>
          <pc:spChg chg="mod">
            <ac:chgData name="Szabo, Corinne" userId="5f91d2e2-9041-4610-ba2d-7466ed1f64a1" providerId="ADAL" clId="{F1E108B7-E071-4695-A872-856047107957}" dt="2025-02-18T14:16:39.635" v="2127"/>
            <ac:spMkLst>
              <pc:docMk/>
              <pc:sldMasterMk cId="1176511335" sldId="2147485209"/>
              <pc:sldLayoutMk cId="2964649343" sldId="2147485314"/>
              <ac:spMk id="17" creationId="{86553560-FC2D-4819-8FE6-AD3C932F8997}"/>
            </ac:spMkLst>
          </pc:spChg>
          <pc:spChg chg="mod">
            <ac:chgData name="Szabo, Corinne" userId="5f91d2e2-9041-4610-ba2d-7466ed1f64a1" providerId="ADAL" clId="{F1E108B7-E071-4695-A872-856047107957}" dt="2025-02-18T14:16:39.635" v="2127"/>
            <ac:spMkLst>
              <pc:docMk/>
              <pc:sldMasterMk cId="1176511335" sldId="2147485209"/>
              <pc:sldLayoutMk cId="2964649343" sldId="2147485314"/>
              <ac:spMk id="21" creationId="{34371AC1-D0FC-4409-8108-A028C655B206}"/>
            </ac:spMkLst>
          </pc:spChg>
          <pc:spChg chg="mod">
            <ac:chgData name="Szabo, Corinne" userId="5f91d2e2-9041-4610-ba2d-7466ed1f64a1" providerId="ADAL" clId="{F1E108B7-E071-4695-A872-856047107957}" dt="2025-02-18T14:16:39.635" v="2127"/>
            <ac:spMkLst>
              <pc:docMk/>
              <pc:sldMasterMk cId="1176511335" sldId="2147485209"/>
              <pc:sldLayoutMk cId="2964649343" sldId="2147485314"/>
              <ac:spMk id="22" creationId="{A0339B73-3DAE-4696-B2C4-AB2C296FFFBC}"/>
            </ac:spMkLst>
          </pc:spChg>
          <pc:spChg chg="mod">
            <ac:chgData name="Szabo, Corinne" userId="5f91d2e2-9041-4610-ba2d-7466ed1f64a1" providerId="ADAL" clId="{F1E108B7-E071-4695-A872-856047107957}" dt="2025-02-18T14:16:39.635" v="2127"/>
            <ac:spMkLst>
              <pc:docMk/>
              <pc:sldMasterMk cId="1176511335" sldId="2147485209"/>
              <pc:sldLayoutMk cId="2964649343" sldId="2147485314"/>
              <ac:spMk id="24" creationId="{179A2654-FFD1-4A53-A8A9-7AC651369696}"/>
            </ac:spMkLst>
          </pc:spChg>
          <pc:spChg chg="mod">
            <ac:chgData name="Szabo, Corinne" userId="5f91d2e2-9041-4610-ba2d-7466ed1f64a1" providerId="ADAL" clId="{F1E108B7-E071-4695-A872-856047107957}" dt="2025-02-18T14:16:39.635" v="2127"/>
            <ac:spMkLst>
              <pc:docMk/>
              <pc:sldMasterMk cId="1176511335" sldId="2147485209"/>
              <pc:sldLayoutMk cId="2964649343" sldId="2147485314"/>
              <ac:spMk id="25" creationId="{7F77922E-300B-4EC9-8500-DD45006C9BFD}"/>
            </ac:spMkLst>
          </pc:spChg>
        </pc:sldLayoutChg>
        <pc:sldLayoutChg chg="modSp mod ord">
          <pc:chgData name="Szabo, Corinne" userId="5f91d2e2-9041-4610-ba2d-7466ed1f64a1" providerId="ADAL" clId="{F1E108B7-E071-4695-A872-856047107957}" dt="2025-02-18T14:16:39.635" v="2127"/>
          <pc:sldLayoutMkLst>
            <pc:docMk/>
            <pc:sldMasterMk cId="1176511335" sldId="2147485209"/>
            <pc:sldLayoutMk cId="1278355060" sldId="2147485315"/>
          </pc:sldLayoutMkLst>
          <pc:spChg chg="mod">
            <ac:chgData name="Szabo, Corinne" userId="5f91d2e2-9041-4610-ba2d-7466ed1f64a1" providerId="ADAL" clId="{F1E108B7-E071-4695-A872-856047107957}" dt="2025-02-18T14:16:39.635" v="2127"/>
            <ac:spMkLst>
              <pc:docMk/>
              <pc:sldMasterMk cId="1176511335" sldId="2147485209"/>
              <pc:sldLayoutMk cId="1278355060" sldId="2147485315"/>
              <ac:spMk id="4" creationId="{1C890CFD-F1B2-481D-A9E8-E1CCAFE2E476}"/>
            </ac:spMkLst>
          </pc:spChg>
          <pc:spChg chg="mod">
            <ac:chgData name="Szabo, Corinne" userId="5f91d2e2-9041-4610-ba2d-7466ed1f64a1" providerId="ADAL" clId="{F1E108B7-E071-4695-A872-856047107957}" dt="2025-02-18T14:16:39.635" v="2127"/>
            <ac:spMkLst>
              <pc:docMk/>
              <pc:sldMasterMk cId="1176511335" sldId="2147485209"/>
              <pc:sldLayoutMk cId="1278355060" sldId="2147485315"/>
              <ac:spMk id="9" creationId="{00917691-819C-42A3-84E7-BB4918045702}"/>
            </ac:spMkLst>
          </pc:spChg>
          <pc:spChg chg="mod">
            <ac:chgData name="Szabo, Corinne" userId="5f91d2e2-9041-4610-ba2d-7466ed1f64a1" providerId="ADAL" clId="{F1E108B7-E071-4695-A872-856047107957}" dt="2025-02-18T14:16:39.635" v="2127"/>
            <ac:spMkLst>
              <pc:docMk/>
              <pc:sldMasterMk cId="1176511335" sldId="2147485209"/>
              <pc:sldLayoutMk cId="1278355060" sldId="2147485315"/>
              <ac:spMk id="10" creationId="{506018C7-23AA-4F16-9434-3E8994F999B4}"/>
            </ac:spMkLst>
          </pc:spChg>
          <pc:spChg chg="mod">
            <ac:chgData name="Szabo, Corinne" userId="5f91d2e2-9041-4610-ba2d-7466ed1f64a1" providerId="ADAL" clId="{F1E108B7-E071-4695-A872-856047107957}" dt="2025-02-18T14:16:39.635" v="2127"/>
            <ac:spMkLst>
              <pc:docMk/>
              <pc:sldMasterMk cId="1176511335" sldId="2147485209"/>
              <pc:sldLayoutMk cId="1278355060" sldId="2147485315"/>
              <ac:spMk id="13" creationId="{2D77EC42-E5B3-465E-80AB-7FE8E542C3DA}"/>
            </ac:spMkLst>
          </pc:spChg>
          <pc:spChg chg="mod">
            <ac:chgData name="Szabo, Corinne" userId="5f91d2e2-9041-4610-ba2d-7466ed1f64a1" providerId="ADAL" clId="{F1E108B7-E071-4695-A872-856047107957}" dt="2025-02-18T14:16:39.635" v="2127"/>
            <ac:spMkLst>
              <pc:docMk/>
              <pc:sldMasterMk cId="1176511335" sldId="2147485209"/>
              <pc:sldLayoutMk cId="1278355060" sldId="2147485315"/>
              <ac:spMk id="16" creationId="{18F6D520-00DF-4ED4-B209-E7BFD6156BD8}"/>
            </ac:spMkLst>
          </pc:spChg>
          <pc:spChg chg="mod">
            <ac:chgData name="Szabo, Corinne" userId="5f91d2e2-9041-4610-ba2d-7466ed1f64a1" providerId="ADAL" clId="{F1E108B7-E071-4695-A872-856047107957}" dt="2025-02-18T14:16:39.635" v="2127"/>
            <ac:spMkLst>
              <pc:docMk/>
              <pc:sldMasterMk cId="1176511335" sldId="2147485209"/>
              <pc:sldLayoutMk cId="1278355060" sldId="2147485315"/>
              <ac:spMk id="17" creationId="{86553560-FC2D-4819-8FE6-AD3C932F8997}"/>
            </ac:spMkLst>
          </pc:spChg>
          <pc:spChg chg="mod">
            <ac:chgData name="Szabo, Corinne" userId="5f91d2e2-9041-4610-ba2d-7466ed1f64a1" providerId="ADAL" clId="{F1E108B7-E071-4695-A872-856047107957}" dt="2025-02-18T14:16:39.635" v="2127"/>
            <ac:spMkLst>
              <pc:docMk/>
              <pc:sldMasterMk cId="1176511335" sldId="2147485209"/>
              <pc:sldLayoutMk cId="1278355060" sldId="2147485315"/>
              <ac:spMk id="18" creationId="{A147DE8D-8891-46EE-8AB0-11512AF1D40D}"/>
            </ac:spMkLst>
          </pc:spChg>
          <pc:spChg chg="mod">
            <ac:chgData name="Szabo, Corinne" userId="5f91d2e2-9041-4610-ba2d-7466ed1f64a1" providerId="ADAL" clId="{F1E108B7-E071-4695-A872-856047107957}" dt="2025-02-18T14:16:39.635" v="2127"/>
            <ac:spMkLst>
              <pc:docMk/>
              <pc:sldMasterMk cId="1176511335" sldId="2147485209"/>
              <pc:sldLayoutMk cId="1278355060" sldId="2147485315"/>
              <ac:spMk id="19" creationId="{32BF79EA-A7C6-4F74-BB66-78E7F6B5C12D}"/>
            </ac:spMkLst>
          </pc:spChg>
          <pc:spChg chg="mod">
            <ac:chgData name="Szabo, Corinne" userId="5f91d2e2-9041-4610-ba2d-7466ed1f64a1" providerId="ADAL" clId="{F1E108B7-E071-4695-A872-856047107957}" dt="2025-02-18T14:16:39.635" v="2127"/>
            <ac:spMkLst>
              <pc:docMk/>
              <pc:sldMasterMk cId="1176511335" sldId="2147485209"/>
              <pc:sldLayoutMk cId="1278355060" sldId="2147485315"/>
              <ac:spMk id="23" creationId="{8B35CDE5-EFFA-4FB5-9972-25A607658134}"/>
            </ac:spMkLst>
          </pc:spChg>
          <pc:spChg chg="mod">
            <ac:chgData name="Szabo, Corinne" userId="5f91d2e2-9041-4610-ba2d-7466ed1f64a1" providerId="ADAL" clId="{F1E108B7-E071-4695-A872-856047107957}" dt="2025-02-18T14:16:39.635" v="2127"/>
            <ac:spMkLst>
              <pc:docMk/>
              <pc:sldMasterMk cId="1176511335" sldId="2147485209"/>
              <pc:sldLayoutMk cId="1278355060" sldId="2147485315"/>
              <ac:spMk id="26" creationId="{7D204983-8312-4BC8-89D6-158DF6D0CE87}"/>
            </ac:spMkLst>
          </pc:spChg>
        </pc:sldLayoutChg>
        <pc:sldLayoutChg chg="modSp mod ord">
          <pc:chgData name="Szabo, Corinne" userId="5f91d2e2-9041-4610-ba2d-7466ed1f64a1" providerId="ADAL" clId="{F1E108B7-E071-4695-A872-856047107957}" dt="2025-02-18T14:16:39.635" v="2127"/>
          <pc:sldLayoutMkLst>
            <pc:docMk/>
            <pc:sldMasterMk cId="1176511335" sldId="2147485209"/>
            <pc:sldLayoutMk cId="2178622744" sldId="2147485316"/>
          </pc:sldLayoutMkLst>
          <pc:spChg chg="mod">
            <ac:chgData name="Szabo, Corinne" userId="5f91d2e2-9041-4610-ba2d-7466ed1f64a1" providerId="ADAL" clId="{F1E108B7-E071-4695-A872-856047107957}" dt="2025-02-18T14:16:39.635" v="2127"/>
            <ac:spMkLst>
              <pc:docMk/>
              <pc:sldMasterMk cId="1176511335" sldId="2147485209"/>
              <pc:sldLayoutMk cId="2178622744" sldId="2147485316"/>
              <ac:spMk id="2" creationId="{0B358BDB-BF07-4C04-BA3F-88BF71C7A70F}"/>
            </ac:spMkLst>
          </pc:spChg>
          <pc:spChg chg="mod">
            <ac:chgData name="Szabo, Corinne" userId="5f91d2e2-9041-4610-ba2d-7466ed1f64a1" providerId="ADAL" clId="{F1E108B7-E071-4695-A872-856047107957}" dt="2025-02-18T14:16:39.635" v="2127"/>
            <ac:spMkLst>
              <pc:docMk/>
              <pc:sldMasterMk cId="1176511335" sldId="2147485209"/>
              <pc:sldLayoutMk cId="2178622744" sldId="2147485316"/>
              <ac:spMk id="3" creationId="{B1A16982-0955-4E60-B17F-26B37AF4499E}"/>
            </ac:spMkLst>
          </pc:spChg>
          <pc:spChg chg="mod">
            <ac:chgData name="Szabo, Corinne" userId="5f91d2e2-9041-4610-ba2d-7466ed1f64a1" providerId="ADAL" clId="{F1E108B7-E071-4695-A872-856047107957}" dt="2025-02-18T14:16:39.635" v="2127"/>
            <ac:spMkLst>
              <pc:docMk/>
              <pc:sldMasterMk cId="1176511335" sldId="2147485209"/>
              <pc:sldLayoutMk cId="2178622744" sldId="2147485316"/>
              <ac:spMk id="4" creationId="{1C890CFD-F1B2-481D-A9E8-E1CCAFE2E476}"/>
            </ac:spMkLst>
          </pc:spChg>
          <pc:spChg chg="mod">
            <ac:chgData name="Szabo, Corinne" userId="5f91d2e2-9041-4610-ba2d-7466ed1f64a1" providerId="ADAL" clId="{F1E108B7-E071-4695-A872-856047107957}" dt="2025-02-18T14:16:39.635" v="2127"/>
            <ac:spMkLst>
              <pc:docMk/>
              <pc:sldMasterMk cId="1176511335" sldId="2147485209"/>
              <pc:sldLayoutMk cId="2178622744" sldId="2147485316"/>
              <ac:spMk id="5" creationId="{ABDEA2D5-8CE6-4B1B-AAA6-EE330F2B6C88}"/>
            </ac:spMkLst>
          </pc:spChg>
          <pc:spChg chg="mod">
            <ac:chgData name="Szabo, Corinne" userId="5f91d2e2-9041-4610-ba2d-7466ed1f64a1" providerId="ADAL" clId="{F1E108B7-E071-4695-A872-856047107957}" dt="2025-02-18T14:16:39.635" v="2127"/>
            <ac:spMkLst>
              <pc:docMk/>
              <pc:sldMasterMk cId="1176511335" sldId="2147485209"/>
              <pc:sldLayoutMk cId="2178622744" sldId="2147485316"/>
              <ac:spMk id="16" creationId="{F39A3DC5-89B3-42C4-A8B4-C3CFDDCE2DD0}"/>
            </ac:spMkLst>
          </pc:spChg>
        </pc:sldLayoutChg>
        <pc:sldLayoutChg chg="modSp mod ord">
          <pc:chgData name="Szabo, Corinne" userId="5f91d2e2-9041-4610-ba2d-7466ed1f64a1" providerId="ADAL" clId="{F1E108B7-E071-4695-A872-856047107957}" dt="2025-02-18T14:16:39.635" v="2127"/>
          <pc:sldLayoutMkLst>
            <pc:docMk/>
            <pc:sldMasterMk cId="1176511335" sldId="2147485209"/>
            <pc:sldLayoutMk cId="2223742661" sldId="2147485317"/>
          </pc:sldLayoutMkLst>
          <pc:spChg chg="mod">
            <ac:chgData name="Szabo, Corinne" userId="5f91d2e2-9041-4610-ba2d-7466ed1f64a1" providerId="ADAL" clId="{F1E108B7-E071-4695-A872-856047107957}" dt="2025-02-18T14:16:39.635" v="2127"/>
            <ac:spMkLst>
              <pc:docMk/>
              <pc:sldMasterMk cId="1176511335" sldId="2147485209"/>
              <pc:sldLayoutMk cId="2223742661" sldId="2147485317"/>
              <ac:spMk id="2" creationId="{0B358BDB-BF07-4C04-BA3F-88BF71C7A70F}"/>
            </ac:spMkLst>
          </pc:spChg>
          <pc:spChg chg="mod">
            <ac:chgData name="Szabo, Corinne" userId="5f91d2e2-9041-4610-ba2d-7466ed1f64a1" providerId="ADAL" clId="{F1E108B7-E071-4695-A872-856047107957}" dt="2025-02-18T14:16:39.635" v="2127"/>
            <ac:spMkLst>
              <pc:docMk/>
              <pc:sldMasterMk cId="1176511335" sldId="2147485209"/>
              <pc:sldLayoutMk cId="2223742661" sldId="2147485317"/>
              <ac:spMk id="3" creationId="{B1A16982-0955-4E60-B17F-26B37AF4499E}"/>
            </ac:spMkLst>
          </pc:spChg>
          <pc:spChg chg="mod">
            <ac:chgData name="Szabo, Corinne" userId="5f91d2e2-9041-4610-ba2d-7466ed1f64a1" providerId="ADAL" clId="{F1E108B7-E071-4695-A872-856047107957}" dt="2025-02-18T14:16:39.635" v="2127"/>
            <ac:spMkLst>
              <pc:docMk/>
              <pc:sldMasterMk cId="1176511335" sldId="2147485209"/>
              <pc:sldLayoutMk cId="2223742661" sldId="2147485317"/>
              <ac:spMk id="4" creationId="{1C890CFD-F1B2-481D-A9E8-E1CCAFE2E476}"/>
            </ac:spMkLst>
          </pc:spChg>
          <pc:spChg chg="mod">
            <ac:chgData name="Szabo, Corinne" userId="5f91d2e2-9041-4610-ba2d-7466ed1f64a1" providerId="ADAL" clId="{F1E108B7-E071-4695-A872-856047107957}" dt="2025-02-18T14:16:39.635" v="2127"/>
            <ac:spMkLst>
              <pc:docMk/>
              <pc:sldMasterMk cId="1176511335" sldId="2147485209"/>
              <pc:sldLayoutMk cId="2223742661" sldId="2147485317"/>
              <ac:spMk id="5" creationId="{ABDEA2D5-8CE6-4B1B-AAA6-EE330F2B6C88}"/>
            </ac:spMkLst>
          </pc:spChg>
          <pc:spChg chg="mod">
            <ac:chgData name="Szabo, Corinne" userId="5f91d2e2-9041-4610-ba2d-7466ed1f64a1" providerId="ADAL" clId="{F1E108B7-E071-4695-A872-856047107957}" dt="2025-02-18T14:16:39.635" v="2127"/>
            <ac:spMkLst>
              <pc:docMk/>
              <pc:sldMasterMk cId="1176511335" sldId="2147485209"/>
              <pc:sldLayoutMk cId="2223742661" sldId="2147485317"/>
              <ac:spMk id="12" creationId="{C4EF0926-67AF-4DB0-99F3-9330034ADB73}"/>
            </ac:spMkLst>
          </pc:spChg>
          <pc:spChg chg="mod">
            <ac:chgData name="Szabo, Corinne" userId="5f91d2e2-9041-4610-ba2d-7466ed1f64a1" providerId="ADAL" clId="{F1E108B7-E071-4695-A872-856047107957}" dt="2025-02-18T14:16:39.635" v="2127"/>
            <ac:spMkLst>
              <pc:docMk/>
              <pc:sldMasterMk cId="1176511335" sldId="2147485209"/>
              <pc:sldLayoutMk cId="2223742661" sldId="2147485317"/>
              <ac:spMk id="13" creationId="{862C56E4-94D2-408E-838A-EB8784194808}"/>
            </ac:spMkLst>
          </pc:spChg>
          <pc:spChg chg="mod">
            <ac:chgData name="Szabo, Corinne" userId="5f91d2e2-9041-4610-ba2d-7466ed1f64a1" providerId="ADAL" clId="{F1E108B7-E071-4695-A872-856047107957}" dt="2025-02-18T14:16:39.635" v="2127"/>
            <ac:spMkLst>
              <pc:docMk/>
              <pc:sldMasterMk cId="1176511335" sldId="2147485209"/>
              <pc:sldLayoutMk cId="2223742661" sldId="2147485317"/>
              <ac:spMk id="14" creationId="{0796A941-953B-44B8-A773-4DBF7A300DCF}"/>
            </ac:spMkLst>
          </pc:spChg>
          <pc:spChg chg="mod">
            <ac:chgData name="Szabo, Corinne" userId="5f91d2e2-9041-4610-ba2d-7466ed1f64a1" providerId="ADAL" clId="{F1E108B7-E071-4695-A872-856047107957}" dt="2025-02-18T14:16:39.635" v="2127"/>
            <ac:spMkLst>
              <pc:docMk/>
              <pc:sldMasterMk cId="1176511335" sldId="2147485209"/>
              <pc:sldLayoutMk cId="2223742661" sldId="2147485317"/>
              <ac:spMk id="15" creationId="{E317AE3B-1B63-4F2A-9579-E46A9FB55127}"/>
            </ac:spMkLst>
          </pc:spChg>
          <pc:spChg chg="mod">
            <ac:chgData name="Szabo, Corinne" userId="5f91d2e2-9041-4610-ba2d-7466ed1f64a1" providerId="ADAL" clId="{F1E108B7-E071-4695-A872-856047107957}" dt="2025-02-18T14:16:39.635" v="2127"/>
            <ac:spMkLst>
              <pc:docMk/>
              <pc:sldMasterMk cId="1176511335" sldId="2147485209"/>
              <pc:sldLayoutMk cId="2223742661" sldId="2147485317"/>
              <ac:spMk id="16" creationId="{F39A3DC5-89B3-42C4-A8B4-C3CFDDCE2DD0}"/>
            </ac:spMkLst>
          </pc:spChg>
          <pc:spChg chg="mod">
            <ac:chgData name="Szabo, Corinne" userId="5f91d2e2-9041-4610-ba2d-7466ed1f64a1" providerId="ADAL" clId="{F1E108B7-E071-4695-A872-856047107957}" dt="2025-02-18T14:16:39.635" v="2127"/>
            <ac:spMkLst>
              <pc:docMk/>
              <pc:sldMasterMk cId="1176511335" sldId="2147485209"/>
              <pc:sldLayoutMk cId="2223742661" sldId="2147485317"/>
              <ac:spMk id="17" creationId="{71B39A0B-88D1-44DD-97CA-2C93B4271CAF}"/>
            </ac:spMkLst>
          </pc:spChg>
        </pc:sldLayoutChg>
        <pc:sldLayoutChg chg="modSp mod ord">
          <pc:chgData name="Szabo, Corinne" userId="5f91d2e2-9041-4610-ba2d-7466ed1f64a1" providerId="ADAL" clId="{F1E108B7-E071-4695-A872-856047107957}" dt="2025-02-18T14:16:39.635" v="2127"/>
          <pc:sldLayoutMkLst>
            <pc:docMk/>
            <pc:sldMasterMk cId="1176511335" sldId="2147485209"/>
            <pc:sldLayoutMk cId="560490527" sldId="2147485318"/>
          </pc:sldLayoutMkLst>
          <pc:spChg chg="mod">
            <ac:chgData name="Szabo, Corinne" userId="5f91d2e2-9041-4610-ba2d-7466ed1f64a1" providerId="ADAL" clId="{F1E108B7-E071-4695-A872-856047107957}" dt="2025-02-18T14:16:39.635" v="2127"/>
            <ac:spMkLst>
              <pc:docMk/>
              <pc:sldMasterMk cId="1176511335" sldId="2147485209"/>
              <pc:sldLayoutMk cId="560490527" sldId="2147485318"/>
              <ac:spMk id="2" creationId="{0B358BDB-BF07-4C04-BA3F-88BF71C7A70F}"/>
            </ac:spMkLst>
          </pc:spChg>
          <pc:spChg chg="mod">
            <ac:chgData name="Szabo, Corinne" userId="5f91d2e2-9041-4610-ba2d-7466ed1f64a1" providerId="ADAL" clId="{F1E108B7-E071-4695-A872-856047107957}" dt="2025-02-18T14:16:39.635" v="2127"/>
            <ac:spMkLst>
              <pc:docMk/>
              <pc:sldMasterMk cId="1176511335" sldId="2147485209"/>
              <pc:sldLayoutMk cId="560490527" sldId="2147485318"/>
              <ac:spMk id="3" creationId="{B1A16982-0955-4E60-B17F-26B37AF4499E}"/>
            </ac:spMkLst>
          </pc:spChg>
          <pc:spChg chg="mod">
            <ac:chgData name="Szabo, Corinne" userId="5f91d2e2-9041-4610-ba2d-7466ed1f64a1" providerId="ADAL" clId="{F1E108B7-E071-4695-A872-856047107957}" dt="2025-02-18T14:16:39.635" v="2127"/>
            <ac:spMkLst>
              <pc:docMk/>
              <pc:sldMasterMk cId="1176511335" sldId="2147485209"/>
              <pc:sldLayoutMk cId="560490527" sldId="2147485318"/>
              <ac:spMk id="14" creationId="{0796A941-953B-44B8-A773-4DBF7A300DCF}"/>
            </ac:spMkLst>
          </pc:spChg>
          <pc:spChg chg="mod">
            <ac:chgData name="Szabo, Corinne" userId="5f91d2e2-9041-4610-ba2d-7466ed1f64a1" providerId="ADAL" clId="{F1E108B7-E071-4695-A872-856047107957}" dt="2025-02-18T14:16:39.635" v="2127"/>
            <ac:spMkLst>
              <pc:docMk/>
              <pc:sldMasterMk cId="1176511335" sldId="2147485209"/>
              <pc:sldLayoutMk cId="560490527" sldId="2147485318"/>
              <ac:spMk id="22" creationId="{907E0BA8-FFEA-4FB1-B4C0-01453686F4BF}"/>
            </ac:spMkLst>
          </pc:spChg>
          <pc:spChg chg="mod">
            <ac:chgData name="Szabo, Corinne" userId="5f91d2e2-9041-4610-ba2d-7466ed1f64a1" providerId="ADAL" clId="{F1E108B7-E071-4695-A872-856047107957}" dt="2025-02-18T14:16:39.635" v="2127"/>
            <ac:spMkLst>
              <pc:docMk/>
              <pc:sldMasterMk cId="1176511335" sldId="2147485209"/>
              <pc:sldLayoutMk cId="560490527" sldId="2147485318"/>
              <ac:spMk id="24" creationId="{EB7DFCB0-3C5C-4020-9EDD-72A2DAC1975B}"/>
            </ac:spMkLst>
          </pc:spChg>
          <pc:spChg chg="mod">
            <ac:chgData name="Szabo, Corinne" userId="5f91d2e2-9041-4610-ba2d-7466ed1f64a1" providerId="ADAL" clId="{F1E108B7-E071-4695-A872-856047107957}" dt="2025-02-18T14:16:39.635" v="2127"/>
            <ac:spMkLst>
              <pc:docMk/>
              <pc:sldMasterMk cId="1176511335" sldId="2147485209"/>
              <pc:sldLayoutMk cId="560490527" sldId="2147485318"/>
              <ac:spMk id="25" creationId="{9816E869-0BE9-4065-BBC7-E921D4F6506C}"/>
            </ac:spMkLst>
          </pc:spChg>
          <pc:spChg chg="mod">
            <ac:chgData name="Szabo, Corinne" userId="5f91d2e2-9041-4610-ba2d-7466ed1f64a1" providerId="ADAL" clId="{F1E108B7-E071-4695-A872-856047107957}" dt="2025-02-18T14:16:39.635" v="2127"/>
            <ac:spMkLst>
              <pc:docMk/>
              <pc:sldMasterMk cId="1176511335" sldId="2147485209"/>
              <pc:sldLayoutMk cId="560490527" sldId="2147485318"/>
              <ac:spMk id="26" creationId="{4C984B48-2820-4944-B35B-5D17CFC12932}"/>
            </ac:spMkLst>
          </pc:spChg>
          <pc:spChg chg="mod">
            <ac:chgData name="Szabo, Corinne" userId="5f91d2e2-9041-4610-ba2d-7466ed1f64a1" providerId="ADAL" clId="{F1E108B7-E071-4695-A872-856047107957}" dt="2025-02-18T14:16:39.635" v="2127"/>
            <ac:spMkLst>
              <pc:docMk/>
              <pc:sldMasterMk cId="1176511335" sldId="2147485209"/>
              <pc:sldLayoutMk cId="560490527" sldId="2147485318"/>
              <ac:spMk id="27" creationId="{43258035-61CF-4F7D-93C8-9E0ED7C5F6B0}"/>
            </ac:spMkLst>
          </pc:spChg>
          <pc:spChg chg="mod">
            <ac:chgData name="Szabo, Corinne" userId="5f91d2e2-9041-4610-ba2d-7466ed1f64a1" providerId="ADAL" clId="{F1E108B7-E071-4695-A872-856047107957}" dt="2025-02-18T14:16:39.635" v="2127"/>
            <ac:spMkLst>
              <pc:docMk/>
              <pc:sldMasterMk cId="1176511335" sldId="2147485209"/>
              <pc:sldLayoutMk cId="560490527" sldId="2147485318"/>
              <ac:spMk id="29" creationId="{896BC8CC-D2CE-4E78-B439-3295FDBE20E4}"/>
            </ac:spMkLst>
          </pc:spChg>
          <pc:spChg chg="mod">
            <ac:chgData name="Szabo, Corinne" userId="5f91d2e2-9041-4610-ba2d-7466ed1f64a1" providerId="ADAL" clId="{F1E108B7-E071-4695-A872-856047107957}" dt="2025-02-18T14:16:39.635" v="2127"/>
            <ac:spMkLst>
              <pc:docMk/>
              <pc:sldMasterMk cId="1176511335" sldId="2147485209"/>
              <pc:sldLayoutMk cId="560490527" sldId="2147485318"/>
              <ac:spMk id="30" creationId="{4732CA31-1DD1-4983-A5AF-B7D6679D6FD5}"/>
            </ac:spMkLst>
          </pc:spChg>
        </pc:sldLayoutChg>
        <pc:sldLayoutChg chg="modSp mod ord">
          <pc:chgData name="Szabo, Corinne" userId="5f91d2e2-9041-4610-ba2d-7466ed1f64a1" providerId="ADAL" clId="{F1E108B7-E071-4695-A872-856047107957}" dt="2025-02-18T14:16:39.635" v="2127"/>
          <pc:sldLayoutMkLst>
            <pc:docMk/>
            <pc:sldMasterMk cId="1176511335" sldId="2147485209"/>
            <pc:sldLayoutMk cId="955491689" sldId="2147485319"/>
          </pc:sldLayoutMkLst>
          <pc:spChg chg="mod">
            <ac:chgData name="Szabo, Corinne" userId="5f91d2e2-9041-4610-ba2d-7466ed1f64a1" providerId="ADAL" clId="{F1E108B7-E071-4695-A872-856047107957}" dt="2025-02-18T14:16:39.635" v="2127"/>
            <ac:spMkLst>
              <pc:docMk/>
              <pc:sldMasterMk cId="1176511335" sldId="2147485209"/>
              <pc:sldLayoutMk cId="955491689" sldId="2147485319"/>
              <ac:spMk id="4" creationId="{1C890CFD-F1B2-481D-A9E8-E1CCAFE2E476}"/>
            </ac:spMkLst>
          </pc:spChg>
          <pc:spChg chg="mod">
            <ac:chgData name="Szabo, Corinne" userId="5f91d2e2-9041-4610-ba2d-7466ed1f64a1" providerId="ADAL" clId="{F1E108B7-E071-4695-A872-856047107957}" dt="2025-02-18T14:16:39.635" v="2127"/>
            <ac:spMkLst>
              <pc:docMk/>
              <pc:sldMasterMk cId="1176511335" sldId="2147485209"/>
              <pc:sldLayoutMk cId="955491689" sldId="2147485319"/>
              <ac:spMk id="12" creationId="{AFF59E31-7EC3-4842-9145-18C5D598D3FA}"/>
            </ac:spMkLst>
          </pc:spChg>
          <pc:spChg chg="mod">
            <ac:chgData name="Szabo, Corinne" userId="5f91d2e2-9041-4610-ba2d-7466ed1f64a1" providerId="ADAL" clId="{F1E108B7-E071-4695-A872-856047107957}" dt="2025-02-18T14:16:39.635" v="2127"/>
            <ac:spMkLst>
              <pc:docMk/>
              <pc:sldMasterMk cId="1176511335" sldId="2147485209"/>
              <pc:sldLayoutMk cId="955491689" sldId="2147485319"/>
              <ac:spMk id="13" creationId="{E98825BD-BD06-4FF8-887D-04AD09F6BFB0}"/>
            </ac:spMkLst>
          </pc:spChg>
          <pc:spChg chg="mod">
            <ac:chgData name="Szabo, Corinne" userId="5f91d2e2-9041-4610-ba2d-7466ed1f64a1" providerId="ADAL" clId="{F1E108B7-E071-4695-A872-856047107957}" dt="2025-02-18T14:16:39.635" v="2127"/>
            <ac:spMkLst>
              <pc:docMk/>
              <pc:sldMasterMk cId="1176511335" sldId="2147485209"/>
              <pc:sldLayoutMk cId="955491689" sldId="2147485319"/>
              <ac:spMk id="14" creationId="{B0B072B7-919F-4A5F-8E73-32A3494B9B0B}"/>
            </ac:spMkLst>
          </pc:spChg>
          <pc:spChg chg="mod">
            <ac:chgData name="Szabo, Corinne" userId="5f91d2e2-9041-4610-ba2d-7466ed1f64a1" providerId="ADAL" clId="{F1E108B7-E071-4695-A872-856047107957}" dt="2025-02-18T14:16:39.635" v="2127"/>
            <ac:spMkLst>
              <pc:docMk/>
              <pc:sldMasterMk cId="1176511335" sldId="2147485209"/>
              <pc:sldLayoutMk cId="955491689" sldId="2147485319"/>
              <ac:spMk id="15" creationId="{3C85046A-F0E3-463A-A327-F0914544B359}"/>
            </ac:spMkLst>
          </pc:spChg>
          <pc:spChg chg="mod">
            <ac:chgData name="Szabo, Corinne" userId="5f91d2e2-9041-4610-ba2d-7466ed1f64a1" providerId="ADAL" clId="{F1E108B7-E071-4695-A872-856047107957}" dt="2025-02-18T14:16:39.635" v="2127"/>
            <ac:spMkLst>
              <pc:docMk/>
              <pc:sldMasterMk cId="1176511335" sldId="2147485209"/>
              <pc:sldLayoutMk cId="955491689" sldId="2147485319"/>
              <ac:spMk id="16" creationId="{9A2755F2-3F8B-4F01-B60A-9E4A871E2785}"/>
            </ac:spMkLst>
          </pc:spChg>
          <pc:spChg chg="mod">
            <ac:chgData name="Szabo, Corinne" userId="5f91d2e2-9041-4610-ba2d-7466ed1f64a1" providerId="ADAL" clId="{F1E108B7-E071-4695-A872-856047107957}" dt="2025-02-18T14:16:39.635" v="2127"/>
            <ac:spMkLst>
              <pc:docMk/>
              <pc:sldMasterMk cId="1176511335" sldId="2147485209"/>
              <pc:sldLayoutMk cId="955491689" sldId="2147485319"/>
              <ac:spMk id="17" creationId="{E295763F-8C67-4990-B9F8-6C1BEB29BBEA}"/>
            </ac:spMkLst>
          </pc:spChg>
          <pc:spChg chg="mod">
            <ac:chgData name="Szabo, Corinne" userId="5f91d2e2-9041-4610-ba2d-7466ed1f64a1" providerId="ADAL" clId="{F1E108B7-E071-4695-A872-856047107957}" dt="2025-02-18T14:16:39.635" v="2127"/>
            <ac:spMkLst>
              <pc:docMk/>
              <pc:sldMasterMk cId="1176511335" sldId="2147485209"/>
              <pc:sldLayoutMk cId="955491689" sldId="2147485319"/>
              <ac:spMk id="18" creationId="{10628B55-B8EE-4E71-8015-9BA5618CAA6D}"/>
            </ac:spMkLst>
          </pc:spChg>
          <pc:spChg chg="mod">
            <ac:chgData name="Szabo, Corinne" userId="5f91d2e2-9041-4610-ba2d-7466ed1f64a1" providerId="ADAL" clId="{F1E108B7-E071-4695-A872-856047107957}" dt="2025-02-18T14:16:39.635" v="2127"/>
            <ac:spMkLst>
              <pc:docMk/>
              <pc:sldMasterMk cId="1176511335" sldId="2147485209"/>
              <pc:sldLayoutMk cId="955491689" sldId="2147485319"/>
              <ac:spMk id="19" creationId="{913BD82C-0630-4AD8-A01D-E9A4806B1649}"/>
            </ac:spMkLst>
          </pc:spChg>
          <pc:spChg chg="mod">
            <ac:chgData name="Szabo, Corinne" userId="5f91d2e2-9041-4610-ba2d-7466ed1f64a1" providerId="ADAL" clId="{F1E108B7-E071-4695-A872-856047107957}" dt="2025-02-18T14:16:39.635" v="2127"/>
            <ac:spMkLst>
              <pc:docMk/>
              <pc:sldMasterMk cId="1176511335" sldId="2147485209"/>
              <pc:sldLayoutMk cId="955491689" sldId="2147485319"/>
              <ac:spMk id="20" creationId="{907D664B-7697-4738-B049-760E0362D547}"/>
            </ac:spMkLst>
          </pc:spChg>
        </pc:sldLayoutChg>
        <pc:sldLayoutChg chg="modSp mod ord">
          <pc:chgData name="Szabo, Corinne" userId="5f91d2e2-9041-4610-ba2d-7466ed1f64a1" providerId="ADAL" clId="{F1E108B7-E071-4695-A872-856047107957}" dt="2025-02-18T14:16:39.635" v="2127"/>
          <pc:sldLayoutMkLst>
            <pc:docMk/>
            <pc:sldMasterMk cId="1176511335" sldId="2147485209"/>
            <pc:sldLayoutMk cId="2408936522" sldId="2147485320"/>
          </pc:sldLayoutMkLst>
          <pc:spChg chg="mod">
            <ac:chgData name="Szabo, Corinne" userId="5f91d2e2-9041-4610-ba2d-7466ed1f64a1" providerId="ADAL" clId="{F1E108B7-E071-4695-A872-856047107957}" dt="2025-02-18T14:16:39.635" v="2127"/>
            <ac:spMkLst>
              <pc:docMk/>
              <pc:sldMasterMk cId="1176511335" sldId="2147485209"/>
              <pc:sldLayoutMk cId="2408936522" sldId="2147485320"/>
              <ac:spMk id="2" creationId="{0B358BDB-BF07-4C04-BA3F-88BF71C7A70F}"/>
            </ac:spMkLst>
          </pc:spChg>
          <pc:spChg chg="mod">
            <ac:chgData name="Szabo, Corinne" userId="5f91d2e2-9041-4610-ba2d-7466ed1f64a1" providerId="ADAL" clId="{F1E108B7-E071-4695-A872-856047107957}" dt="2025-02-18T14:16:39.635" v="2127"/>
            <ac:spMkLst>
              <pc:docMk/>
              <pc:sldMasterMk cId="1176511335" sldId="2147485209"/>
              <pc:sldLayoutMk cId="2408936522" sldId="2147485320"/>
              <ac:spMk id="3" creationId="{B1A16982-0955-4E60-B17F-26B37AF4499E}"/>
            </ac:spMkLst>
          </pc:spChg>
          <pc:spChg chg="mod">
            <ac:chgData name="Szabo, Corinne" userId="5f91d2e2-9041-4610-ba2d-7466ed1f64a1" providerId="ADAL" clId="{F1E108B7-E071-4695-A872-856047107957}" dt="2025-02-18T14:16:39.635" v="2127"/>
            <ac:spMkLst>
              <pc:docMk/>
              <pc:sldMasterMk cId="1176511335" sldId="2147485209"/>
              <pc:sldLayoutMk cId="2408936522" sldId="2147485320"/>
              <ac:spMk id="4" creationId="{1C890CFD-F1B2-481D-A9E8-E1CCAFE2E476}"/>
            </ac:spMkLst>
          </pc:spChg>
          <pc:spChg chg="mod">
            <ac:chgData name="Szabo, Corinne" userId="5f91d2e2-9041-4610-ba2d-7466ed1f64a1" providerId="ADAL" clId="{F1E108B7-E071-4695-A872-856047107957}" dt="2025-02-18T14:16:39.635" v="2127"/>
            <ac:spMkLst>
              <pc:docMk/>
              <pc:sldMasterMk cId="1176511335" sldId="2147485209"/>
              <pc:sldLayoutMk cId="2408936522" sldId="2147485320"/>
              <ac:spMk id="5" creationId="{ABDEA2D5-8CE6-4B1B-AAA6-EE330F2B6C88}"/>
            </ac:spMkLst>
          </pc:spChg>
          <pc:spChg chg="mod">
            <ac:chgData name="Szabo, Corinne" userId="5f91d2e2-9041-4610-ba2d-7466ed1f64a1" providerId="ADAL" clId="{F1E108B7-E071-4695-A872-856047107957}" dt="2025-02-18T14:16:39.635" v="2127"/>
            <ac:spMkLst>
              <pc:docMk/>
              <pc:sldMasterMk cId="1176511335" sldId="2147485209"/>
              <pc:sldLayoutMk cId="2408936522" sldId="2147485320"/>
              <ac:spMk id="10" creationId="{2EEF24B0-86DB-4133-A52A-91860B0B6B92}"/>
            </ac:spMkLst>
          </pc:spChg>
          <pc:spChg chg="mod">
            <ac:chgData name="Szabo, Corinne" userId="5f91d2e2-9041-4610-ba2d-7466ed1f64a1" providerId="ADAL" clId="{F1E108B7-E071-4695-A872-856047107957}" dt="2025-02-18T14:16:39.635" v="2127"/>
            <ac:spMkLst>
              <pc:docMk/>
              <pc:sldMasterMk cId="1176511335" sldId="2147485209"/>
              <pc:sldLayoutMk cId="2408936522" sldId="2147485320"/>
              <ac:spMk id="11" creationId="{E70D6935-7D5D-4F8A-B1A0-C2DE8D9BC0D3}"/>
            </ac:spMkLst>
          </pc:spChg>
          <pc:spChg chg="mod">
            <ac:chgData name="Szabo, Corinne" userId="5f91d2e2-9041-4610-ba2d-7466ed1f64a1" providerId="ADAL" clId="{F1E108B7-E071-4695-A872-856047107957}" dt="2025-02-18T14:16:39.635" v="2127"/>
            <ac:spMkLst>
              <pc:docMk/>
              <pc:sldMasterMk cId="1176511335" sldId="2147485209"/>
              <pc:sldLayoutMk cId="2408936522" sldId="2147485320"/>
              <ac:spMk id="19" creationId="{913BD82C-0630-4AD8-A01D-E9A4806B1649}"/>
            </ac:spMkLst>
          </pc:spChg>
          <pc:spChg chg="mod">
            <ac:chgData name="Szabo, Corinne" userId="5f91d2e2-9041-4610-ba2d-7466ed1f64a1" providerId="ADAL" clId="{F1E108B7-E071-4695-A872-856047107957}" dt="2025-02-18T14:16:39.635" v="2127"/>
            <ac:spMkLst>
              <pc:docMk/>
              <pc:sldMasterMk cId="1176511335" sldId="2147485209"/>
              <pc:sldLayoutMk cId="2408936522" sldId="2147485320"/>
              <ac:spMk id="22" creationId="{E4274060-1F12-487F-9CE2-BCD7086CBCE8}"/>
            </ac:spMkLst>
          </pc:spChg>
          <pc:spChg chg="mod">
            <ac:chgData name="Szabo, Corinne" userId="5f91d2e2-9041-4610-ba2d-7466ed1f64a1" providerId="ADAL" clId="{F1E108B7-E071-4695-A872-856047107957}" dt="2025-02-18T14:16:39.635" v="2127"/>
            <ac:spMkLst>
              <pc:docMk/>
              <pc:sldMasterMk cId="1176511335" sldId="2147485209"/>
              <pc:sldLayoutMk cId="2408936522" sldId="2147485320"/>
              <ac:spMk id="27" creationId="{C24B6AA0-79F3-4590-8333-C9978F312AB6}"/>
            </ac:spMkLst>
          </pc:spChg>
          <pc:spChg chg="mod">
            <ac:chgData name="Szabo, Corinne" userId="5f91d2e2-9041-4610-ba2d-7466ed1f64a1" providerId="ADAL" clId="{F1E108B7-E071-4695-A872-856047107957}" dt="2025-02-18T14:16:39.635" v="2127"/>
            <ac:spMkLst>
              <pc:docMk/>
              <pc:sldMasterMk cId="1176511335" sldId="2147485209"/>
              <pc:sldLayoutMk cId="2408936522" sldId="2147485320"/>
              <ac:spMk id="28" creationId="{71B63FD7-F875-41F1-9D8F-4C0EF37DDA06}"/>
            </ac:spMkLst>
          </pc:spChg>
        </pc:sldLayoutChg>
        <pc:sldLayoutChg chg="modSp mod ord">
          <pc:chgData name="Szabo, Corinne" userId="5f91d2e2-9041-4610-ba2d-7466ed1f64a1" providerId="ADAL" clId="{F1E108B7-E071-4695-A872-856047107957}" dt="2025-02-18T14:16:39.635" v="2127"/>
          <pc:sldLayoutMkLst>
            <pc:docMk/>
            <pc:sldMasterMk cId="1176511335" sldId="2147485209"/>
            <pc:sldLayoutMk cId="1555143216" sldId="2147485321"/>
          </pc:sldLayoutMkLst>
          <pc:spChg chg="mod">
            <ac:chgData name="Szabo, Corinne" userId="5f91d2e2-9041-4610-ba2d-7466ed1f64a1" providerId="ADAL" clId="{F1E108B7-E071-4695-A872-856047107957}" dt="2025-02-18T14:16:39.635" v="2127"/>
            <ac:spMkLst>
              <pc:docMk/>
              <pc:sldMasterMk cId="1176511335" sldId="2147485209"/>
              <pc:sldLayoutMk cId="1555143216" sldId="2147485321"/>
              <ac:spMk id="23" creationId="{953DA66B-137D-47B6-8DA7-27E06FF25956}"/>
            </ac:spMkLst>
          </pc:spChg>
          <pc:spChg chg="mod">
            <ac:chgData name="Szabo, Corinne" userId="5f91d2e2-9041-4610-ba2d-7466ed1f64a1" providerId="ADAL" clId="{F1E108B7-E071-4695-A872-856047107957}" dt="2025-02-18T14:16:39.635" v="2127"/>
            <ac:spMkLst>
              <pc:docMk/>
              <pc:sldMasterMk cId="1176511335" sldId="2147485209"/>
              <pc:sldLayoutMk cId="1555143216" sldId="2147485321"/>
              <ac:spMk id="24" creationId="{2D68E202-E76F-464A-B0C2-1E13376D70A6}"/>
            </ac:spMkLst>
          </pc:spChg>
          <pc:spChg chg="mod">
            <ac:chgData name="Szabo, Corinne" userId="5f91d2e2-9041-4610-ba2d-7466ed1f64a1" providerId="ADAL" clId="{F1E108B7-E071-4695-A872-856047107957}" dt="2025-02-18T14:16:39.635" v="2127"/>
            <ac:spMkLst>
              <pc:docMk/>
              <pc:sldMasterMk cId="1176511335" sldId="2147485209"/>
              <pc:sldLayoutMk cId="1555143216" sldId="2147485321"/>
              <ac:spMk id="29" creationId="{137812CF-3B39-4CF8-8941-3C63B8EF9864}"/>
            </ac:spMkLst>
          </pc:spChg>
          <pc:spChg chg="mod">
            <ac:chgData name="Szabo, Corinne" userId="5f91d2e2-9041-4610-ba2d-7466ed1f64a1" providerId="ADAL" clId="{F1E108B7-E071-4695-A872-856047107957}" dt="2025-02-18T14:16:39.635" v="2127"/>
            <ac:spMkLst>
              <pc:docMk/>
              <pc:sldMasterMk cId="1176511335" sldId="2147485209"/>
              <pc:sldLayoutMk cId="1555143216" sldId="2147485321"/>
              <ac:spMk id="30" creationId="{0767E903-B71B-42DA-A479-12D005B44640}"/>
            </ac:spMkLst>
          </pc:spChg>
          <pc:spChg chg="mod">
            <ac:chgData name="Szabo, Corinne" userId="5f91d2e2-9041-4610-ba2d-7466ed1f64a1" providerId="ADAL" clId="{F1E108B7-E071-4695-A872-856047107957}" dt="2025-02-18T14:16:39.635" v="2127"/>
            <ac:spMkLst>
              <pc:docMk/>
              <pc:sldMasterMk cId="1176511335" sldId="2147485209"/>
              <pc:sldLayoutMk cId="1555143216" sldId="2147485321"/>
              <ac:spMk id="31" creationId="{9C127890-EEE2-4190-84FC-3C5E7F0A79DE}"/>
            </ac:spMkLst>
          </pc:spChg>
          <pc:spChg chg="mod">
            <ac:chgData name="Szabo, Corinne" userId="5f91d2e2-9041-4610-ba2d-7466ed1f64a1" providerId="ADAL" clId="{F1E108B7-E071-4695-A872-856047107957}" dt="2025-02-18T14:16:39.635" v="2127"/>
            <ac:spMkLst>
              <pc:docMk/>
              <pc:sldMasterMk cId="1176511335" sldId="2147485209"/>
              <pc:sldLayoutMk cId="1555143216" sldId="2147485321"/>
              <ac:spMk id="32" creationId="{7FC3F0A9-74C0-49CE-A6A2-C69FA56C7D19}"/>
            </ac:spMkLst>
          </pc:spChg>
          <pc:spChg chg="mod">
            <ac:chgData name="Szabo, Corinne" userId="5f91d2e2-9041-4610-ba2d-7466ed1f64a1" providerId="ADAL" clId="{F1E108B7-E071-4695-A872-856047107957}" dt="2025-02-18T14:16:39.635" v="2127"/>
            <ac:spMkLst>
              <pc:docMk/>
              <pc:sldMasterMk cId="1176511335" sldId="2147485209"/>
              <pc:sldLayoutMk cId="1555143216" sldId="2147485321"/>
              <ac:spMk id="34" creationId="{E666DFFB-216E-4DA9-B075-9D8F40308A94}"/>
            </ac:spMkLst>
          </pc:spChg>
          <pc:spChg chg="mod">
            <ac:chgData name="Szabo, Corinne" userId="5f91d2e2-9041-4610-ba2d-7466ed1f64a1" providerId="ADAL" clId="{F1E108B7-E071-4695-A872-856047107957}" dt="2025-02-18T14:16:39.635" v="2127"/>
            <ac:spMkLst>
              <pc:docMk/>
              <pc:sldMasterMk cId="1176511335" sldId="2147485209"/>
              <pc:sldLayoutMk cId="1555143216" sldId="2147485321"/>
              <ac:spMk id="35" creationId="{7F7D30A5-A4AF-488C-9EC9-A0CA69CF7013}"/>
            </ac:spMkLst>
          </pc:spChg>
          <pc:spChg chg="mod">
            <ac:chgData name="Szabo, Corinne" userId="5f91d2e2-9041-4610-ba2d-7466ed1f64a1" providerId="ADAL" clId="{F1E108B7-E071-4695-A872-856047107957}" dt="2025-02-18T14:16:39.635" v="2127"/>
            <ac:spMkLst>
              <pc:docMk/>
              <pc:sldMasterMk cId="1176511335" sldId="2147485209"/>
              <pc:sldLayoutMk cId="1555143216" sldId="2147485321"/>
              <ac:spMk id="36" creationId="{B3C49AA5-0A02-444B-BAA7-69D15A857167}"/>
            </ac:spMkLst>
          </pc:spChg>
          <pc:spChg chg="mod">
            <ac:chgData name="Szabo, Corinne" userId="5f91d2e2-9041-4610-ba2d-7466ed1f64a1" providerId="ADAL" clId="{F1E108B7-E071-4695-A872-856047107957}" dt="2025-02-18T14:16:39.635" v="2127"/>
            <ac:spMkLst>
              <pc:docMk/>
              <pc:sldMasterMk cId="1176511335" sldId="2147485209"/>
              <pc:sldLayoutMk cId="1555143216" sldId="2147485321"/>
              <ac:spMk id="37" creationId="{287F8DFF-A1F2-4618-A5A2-364AEEA76F47}"/>
            </ac:spMkLst>
          </pc:spChg>
        </pc:sldLayoutChg>
        <pc:sldLayoutChg chg="mod ord">
          <pc:chgData name="Szabo, Corinne" userId="5f91d2e2-9041-4610-ba2d-7466ed1f64a1" providerId="ADAL" clId="{F1E108B7-E071-4695-A872-856047107957}" dt="2025-02-18T14:16:39.635" v="2127"/>
          <pc:sldLayoutMkLst>
            <pc:docMk/>
            <pc:sldMasterMk cId="1176511335" sldId="2147485209"/>
            <pc:sldLayoutMk cId="3733978222" sldId="2147485322"/>
          </pc:sldLayoutMkLst>
        </pc:sldLayoutChg>
        <pc:sldLayoutChg chg="mod ord">
          <pc:chgData name="Szabo, Corinne" userId="5f91d2e2-9041-4610-ba2d-7466ed1f64a1" providerId="ADAL" clId="{F1E108B7-E071-4695-A872-856047107957}" dt="2025-02-18T14:16:39.635" v="2127"/>
          <pc:sldLayoutMkLst>
            <pc:docMk/>
            <pc:sldMasterMk cId="1176511335" sldId="2147485209"/>
            <pc:sldLayoutMk cId="2487037879" sldId="2147485323"/>
          </pc:sldLayoutMkLst>
        </pc:sldLayoutChg>
        <pc:sldLayoutChg chg="modSp mod ord">
          <pc:chgData name="Szabo, Corinne" userId="5f91d2e2-9041-4610-ba2d-7466ed1f64a1" providerId="ADAL" clId="{F1E108B7-E071-4695-A872-856047107957}" dt="2025-02-18T14:16:39.635" v="2127"/>
          <pc:sldLayoutMkLst>
            <pc:docMk/>
            <pc:sldMasterMk cId="1176511335" sldId="2147485209"/>
            <pc:sldLayoutMk cId="1944674967" sldId="2147485324"/>
          </pc:sldLayoutMkLst>
          <pc:spChg chg="mod">
            <ac:chgData name="Szabo, Corinne" userId="5f91d2e2-9041-4610-ba2d-7466ed1f64a1" providerId="ADAL" clId="{F1E108B7-E071-4695-A872-856047107957}" dt="2025-02-18T14:16:39.635" v="2127"/>
            <ac:spMkLst>
              <pc:docMk/>
              <pc:sldMasterMk cId="1176511335" sldId="2147485209"/>
              <pc:sldLayoutMk cId="1944674967" sldId="2147485324"/>
              <ac:spMk id="42" creationId="{C23CEB04-B30B-4EB2-A0E6-C050ED0C3CA3}"/>
            </ac:spMkLst>
          </pc:spChg>
        </pc:sldLayoutChg>
        <pc:sldLayoutChg chg="modSp mod ord">
          <pc:chgData name="Szabo, Corinne" userId="5f91d2e2-9041-4610-ba2d-7466ed1f64a1" providerId="ADAL" clId="{F1E108B7-E071-4695-A872-856047107957}" dt="2025-02-18T14:16:39.635" v="2127"/>
          <pc:sldLayoutMkLst>
            <pc:docMk/>
            <pc:sldMasterMk cId="1176511335" sldId="2147485209"/>
            <pc:sldLayoutMk cId="122187967" sldId="2147485325"/>
          </pc:sldLayoutMkLst>
          <pc:spChg chg="mod">
            <ac:chgData name="Szabo, Corinne" userId="5f91d2e2-9041-4610-ba2d-7466ed1f64a1" providerId="ADAL" clId="{F1E108B7-E071-4695-A872-856047107957}" dt="2025-02-18T14:16:39.635" v="2127"/>
            <ac:spMkLst>
              <pc:docMk/>
              <pc:sldMasterMk cId="1176511335" sldId="2147485209"/>
              <pc:sldLayoutMk cId="122187967" sldId="2147485325"/>
              <ac:spMk id="10" creationId="{F4458531-4DF4-4B04-8685-64A0979C1949}"/>
            </ac:spMkLst>
          </pc:spChg>
          <pc:spChg chg="mod">
            <ac:chgData name="Szabo, Corinne" userId="5f91d2e2-9041-4610-ba2d-7466ed1f64a1" providerId="ADAL" clId="{F1E108B7-E071-4695-A872-856047107957}" dt="2025-02-18T14:16:39.635" v="2127"/>
            <ac:spMkLst>
              <pc:docMk/>
              <pc:sldMasterMk cId="1176511335" sldId="2147485209"/>
              <pc:sldLayoutMk cId="122187967" sldId="2147485325"/>
              <ac:spMk id="11" creationId="{C3F5D30B-684A-44B7-B222-1EACC91C74F2}"/>
            </ac:spMkLst>
          </pc:spChg>
          <pc:spChg chg="mod">
            <ac:chgData name="Szabo, Corinne" userId="5f91d2e2-9041-4610-ba2d-7466ed1f64a1" providerId="ADAL" clId="{F1E108B7-E071-4695-A872-856047107957}" dt="2025-02-18T14:16:39.635" v="2127"/>
            <ac:spMkLst>
              <pc:docMk/>
              <pc:sldMasterMk cId="1176511335" sldId="2147485209"/>
              <pc:sldLayoutMk cId="122187967" sldId="2147485325"/>
              <ac:spMk id="13" creationId="{C1954307-1534-478B-94B8-FE9E1F84DE3F}"/>
            </ac:spMkLst>
          </pc:spChg>
        </pc:sldLayoutChg>
        <pc:sldLayoutChg chg="modSp mod ord">
          <pc:chgData name="Szabo, Corinne" userId="5f91d2e2-9041-4610-ba2d-7466ed1f64a1" providerId="ADAL" clId="{F1E108B7-E071-4695-A872-856047107957}" dt="2025-02-18T14:16:39.635" v="2127"/>
          <pc:sldLayoutMkLst>
            <pc:docMk/>
            <pc:sldMasterMk cId="1176511335" sldId="2147485209"/>
            <pc:sldLayoutMk cId="3368337435" sldId="2147485326"/>
          </pc:sldLayoutMkLst>
          <pc:spChg chg="mod">
            <ac:chgData name="Szabo, Corinne" userId="5f91d2e2-9041-4610-ba2d-7466ed1f64a1" providerId="ADAL" clId="{F1E108B7-E071-4695-A872-856047107957}" dt="2025-02-18T14:16:39.635" v="2127"/>
            <ac:spMkLst>
              <pc:docMk/>
              <pc:sldMasterMk cId="1176511335" sldId="2147485209"/>
              <pc:sldLayoutMk cId="3368337435" sldId="2147485326"/>
              <ac:spMk id="10" creationId="{F4458531-4DF4-4B04-8685-64A0979C1949}"/>
            </ac:spMkLst>
          </pc:spChg>
        </pc:sldLayoutChg>
        <pc:sldLayoutChg chg="mod ord">
          <pc:chgData name="Szabo, Corinne" userId="5f91d2e2-9041-4610-ba2d-7466ed1f64a1" providerId="ADAL" clId="{F1E108B7-E071-4695-A872-856047107957}" dt="2025-02-18T14:16:39.635" v="2127"/>
          <pc:sldLayoutMkLst>
            <pc:docMk/>
            <pc:sldMasterMk cId="1176511335" sldId="2147485209"/>
            <pc:sldLayoutMk cId="4025551409" sldId="2147485327"/>
          </pc:sldLayoutMkLst>
        </pc:sldLayoutChg>
        <pc:sldLayoutChg chg="modSp mod ord">
          <pc:chgData name="Szabo, Corinne" userId="5f91d2e2-9041-4610-ba2d-7466ed1f64a1" providerId="ADAL" clId="{F1E108B7-E071-4695-A872-856047107957}" dt="2025-02-18T14:16:39.635" v="2127"/>
          <pc:sldLayoutMkLst>
            <pc:docMk/>
            <pc:sldMasterMk cId="1176511335" sldId="2147485209"/>
            <pc:sldLayoutMk cId="2788135532" sldId="2147485328"/>
          </pc:sldLayoutMkLst>
          <pc:spChg chg="mod">
            <ac:chgData name="Szabo, Corinne" userId="5f91d2e2-9041-4610-ba2d-7466ed1f64a1" providerId="ADAL" clId="{F1E108B7-E071-4695-A872-856047107957}" dt="2025-02-18T14:16:39.635" v="2127"/>
            <ac:spMkLst>
              <pc:docMk/>
              <pc:sldMasterMk cId="1176511335" sldId="2147485209"/>
              <pc:sldLayoutMk cId="2788135532" sldId="2147485328"/>
              <ac:spMk id="38" creationId="{64D2AAD9-88DD-4E7E-86F5-8F6ED1272A20}"/>
            </ac:spMkLst>
          </pc:spChg>
        </pc:sldLayoutChg>
        <pc:sldLayoutChg chg="modSp mod ord">
          <pc:chgData name="Szabo, Corinne" userId="5f91d2e2-9041-4610-ba2d-7466ed1f64a1" providerId="ADAL" clId="{F1E108B7-E071-4695-A872-856047107957}" dt="2025-02-18T14:16:39.635" v="2127"/>
          <pc:sldLayoutMkLst>
            <pc:docMk/>
            <pc:sldMasterMk cId="1176511335" sldId="2147485209"/>
            <pc:sldLayoutMk cId="1728357466" sldId="2147485329"/>
          </pc:sldLayoutMkLst>
          <pc:spChg chg="mod">
            <ac:chgData name="Szabo, Corinne" userId="5f91d2e2-9041-4610-ba2d-7466ed1f64a1" providerId="ADAL" clId="{F1E108B7-E071-4695-A872-856047107957}" dt="2025-02-18T14:16:39.635" v="2127"/>
            <ac:spMkLst>
              <pc:docMk/>
              <pc:sldMasterMk cId="1176511335" sldId="2147485209"/>
              <pc:sldLayoutMk cId="1728357466" sldId="2147485329"/>
              <ac:spMk id="61" creationId="{CE0E37DE-4B8B-4F29-AC85-174442D316D7}"/>
            </ac:spMkLst>
          </pc:spChg>
        </pc:sldLayoutChg>
      </pc:sldMasterChg>
      <pc:sldMasterChg chg="del sldLayoutOrd">
        <pc:chgData name="Szabo, Corinne" userId="5f91d2e2-9041-4610-ba2d-7466ed1f64a1" providerId="ADAL" clId="{F1E108B7-E071-4695-A872-856047107957}" dt="2025-02-18T14:16:39.682" v="2128"/>
        <pc:sldMasterMkLst>
          <pc:docMk/>
          <pc:sldMasterMk cId="1151825381" sldId="2147485245"/>
        </pc:sldMasterMkLst>
      </pc:sldMasterChg>
      <pc:sldMasterChg chg="del sldLayoutOrd">
        <pc:chgData name="Szabo, Corinne" userId="5f91d2e2-9041-4610-ba2d-7466ed1f64a1" providerId="ADAL" clId="{F1E108B7-E071-4695-A872-856047107957}" dt="2025-02-18T14:16:39.682" v="2128"/>
        <pc:sldMasterMkLst>
          <pc:docMk/>
          <pc:sldMasterMk cId="3222515323" sldId="2147485294"/>
        </pc:sldMasterMkLst>
      </pc:sldMasterChg>
    </pc:docChg>
  </pc:docChgLst>
  <pc:docChgLst>
    <pc:chgData name="Szabo, Corinne" userId="5f91d2e2-9041-4610-ba2d-7466ed1f64a1" providerId="ADAL" clId="{A5F634A1-2AFE-4E03-B272-F87B9042E00A}"/>
    <pc:docChg chg="modSld">
      <pc:chgData name="Szabo, Corinne" userId="5f91d2e2-9041-4610-ba2d-7466ed1f64a1" providerId="ADAL" clId="{A5F634A1-2AFE-4E03-B272-F87B9042E00A}" dt="2025-01-21T18:42:47.509" v="7" actId="20577"/>
      <pc:docMkLst>
        <pc:docMk/>
      </pc:docMkLst>
      <pc:sldChg chg="modSp mod">
        <pc:chgData name="Szabo, Corinne" userId="5f91d2e2-9041-4610-ba2d-7466ed1f64a1" providerId="ADAL" clId="{A5F634A1-2AFE-4E03-B272-F87B9042E00A}" dt="2025-01-21T18:42:47.509" v="7" actId="20577"/>
        <pc:sldMkLst>
          <pc:docMk/>
          <pc:sldMk cId="1883354406" sldId="2147478462"/>
        </pc:sldMkLst>
        <pc:spChg chg="mod">
          <ac:chgData name="Szabo, Corinne" userId="5f91d2e2-9041-4610-ba2d-7466ed1f64a1" providerId="ADAL" clId="{A5F634A1-2AFE-4E03-B272-F87B9042E00A}" dt="2025-01-21T18:42:47.509" v="7" actId="20577"/>
          <ac:spMkLst>
            <pc:docMk/>
            <pc:sldMk cId="1883354406" sldId="2147478462"/>
            <ac:spMk id="10" creationId="{2638A7AC-F557-88F6-E190-E0FA99ABC72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916F0-C4A3-433C-B6E8-801C7450AC52}"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9B3082-39AC-4E05-8EB6-D119EF4B8E28}" type="slidenum">
              <a:rPr lang="en-US" smtClean="0"/>
              <a:t>‹#›</a:t>
            </a:fld>
            <a:endParaRPr lang="en-US"/>
          </a:p>
        </p:txBody>
      </p:sp>
    </p:spTree>
    <p:extLst>
      <p:ext uri="{BB962C8B-B14F-4D97-AF65-F5344CB8AC3E}">
        <p14:creationId xmlns:p14="http://schemas.microsoft.com/office/powerpoint/2010/main" val="674387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corinne.szabo@sodexo.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odexo-my.sharepoint.com/:w:/p/corinne_szabo/ET95V8xl2olIjq6zuPMZfU8BavLx5fYOH87dJIDvDqLIKQ?e=GFIes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ServiceDesk.NorAm@Sodexo.com"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mailto:AccessManagement.NorAm@sodexo.com" TargetMode="External"/><Relationship Id="rId4" Type="http://schemas.openxmlformats.org/officeDocument/2006/relationships/hyperlink" Target="mailto:Helpdeskufssupport.Noram@sodexo.co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813C9-B303-EFBF-046B-C23160E77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B925F7-1B92-4C2C-4826-72A58B08C3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15E6C5-F871-6E17-7342-516DF14ACD84}"/>
              </a:ext>
            </a:extLst>
          </p:cNvPr>
          <p:cNvSpPr>
            <a:spLocks noGrp="1"/>
          </p:cNvSpPr>
          <p:nvPr>
            <p:ph type="body" idx="1"/>
          </p:nvPr>
        </p:nvSpPr>
        <p:spPr/>
        <p:txBody>
          <a:bodyPr/>
          <a:lstStyle/>
          <a:p>
            <a:pPr defTabSz="946596">
              <a:defRPr/>
            </a:pPr>
            <a:r>
              <a:rPr lang="en-US" b="1" dirty="0"/>
              <a:t>Welcome – this call will be recorded.    Start recording!</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Welcome to the FY25 Unit Controller Network call series! The purpose of the monthly Controller Network Call is to inform the network group about topics that impact the controller role on a timely schedule. </a:t>
            </a:r>
          </a:p>
          <a:p>
            <a:pPr marL="0" marR="0">
              <a:spcBef>
                <a:spcPts val="0"/>
              </a:spcBef>
              <a:spcAft>
                <a:spcPts val="0"/>
              </a:spcAft>
            </a:pPr>
            <a:br>
              <a:rPr lang="en-US" sz="1200" dirty="0">
                <a:effectLst/>
                <a:latin typeface="Calibri" panose="020F0502020204030204" pitchFamily="34" charset="0"/>
                <a:ea typeface="Calibri" panose="020F0502020204030204" pitchFamily="34" charset="0"/>
              </a:rPr>
            </a:br>
            <a:r>
              <a:rPr lang="en-US" sz="1200" dirty="0">
                <a:effectLst/>
                <a:latin typeface="Calibri" panose="020F0502020204030204" pitchFamily="34" charset="0"/>
                <a:ea typeface="Calibri" panose="020F0502020204030204" pitchFamily="34" charset="0"/>
              </a:rPr>
              <a:t>The topics in this call series address programs/system updates to support change management, drive adoption and finance reporting best practices.  </a:t>
            </a:r>
            <a:br>
              <a:rPr lang="en-US" sz="1200" dirty="0">
                <a:effectLst/>
                <a:latin typeface="Calibri" panose="020F0502020204030204" pitchFamily="34" charset="0"/>
                <a:ea typeface="Calibri" panose="020F0502020204030204" pitchFamily="34" charset="0"/>
              </a:rPr>
            </a:br>
            <a:r>
              <a:rPr lang="en-US" sz="1200" dirty="0">
                <a:effectLst/>
                <a:latin typeface="Calibri" panose="020F0502020204030204" pitchFamily="34" charset="0"/>
                <a:ea typeface="Calibri" panose="020F0502020204030204" pitchFamily="34" charset="0"/>
              </a:rPr>
              <a:t>Feedback and topic suggestions are always welcome.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Previous call content resources for the past 6 months, can be found on the UFS launch site, “Controller Corner,” main page, lower right.  Content is posted at the conclusion of each call and distributed in chat during the call.  </a:t>
            </a:r>
          </a:p>
          <a:p>
            <a:pPr marL="0" marR="0">
              <a:spcBef>
                <a:spcPts val="0"/>
              </a:spcBef>
              <a:spcAft>
                <a:spcPts val="0"/>
              </a:spcAft>
            </a:pPr>
            <a:r>
              <a:rPr lang="en-US" sz="1200" b="1" dirty="0"/>
              <a:t>I am CS, </a:t>
            </a:r>
            <a:r>
              <a:rPr lang="en-US" sz="1200" b="1" baseline="0" dirty="0"/>
              <a:t>w/ Finance Shared Services (FSS)</a:t>
            </a:r>
            <a:r>
              <a:rPr lang="en-US" sz="1200" b="1" dirty="0"/>
              <a:t>, coordinator of the CN call series, and your host for today.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This is the first/second of two calls for the month of February.  If you wish to include other team members for this month’s agenda, please forward the meeting invitation for Thursday am.</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We have multiple attendees with different roles within in-unit finance, many of which have been added by request. If you would like to invite other members on your team to join the Controller Network Call Series.  please send an email to </a:t>
            </a:r>
            <a:r>
              <a:rPr lang="en-US" sz="1200" u="sng" dirty="0">
                <a:solidFill>
                  <a:srgbClr val="0563C1"/>
                </a:solidFill>
                <a:effectLst/>
                <a:latin typeface="Calibri" panose="020F0502020204030204" pitchFamily="34" charset="0"/>
                <a:ea typeface="Calibri" panose="020F0502020204030204" pitchFamily="34" charset="0"/>
                <a:hlinkClick r:id="rId3"/>
              </a:rPr>
              <a:t>corinne.szabo@sodexo.com</a:t>
            </a:r>
            <a:r>
              <a:rPr lang="en-US" sz="1200" dirty="0">
                <a:effectLst/>
                <a:latin typeface="Calibri" panose="020F0502020204030204" pitchFamily="34" charset="0"/>
                <a:ea typeface="Calibri" panose="020F0502020204030204" pitchFamily="34" charset="0"/>
              </a:rPr>
              <a:t>.  I will add them to the list for all future Controller Network Call meetings.   For anyone joining us for the first time - welcome to the call series.</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And to those returning and everyone on the call, thanks for joining.</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(click)</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82DCDF74-62D7-EFCB-70CA-25F966A0AD10}"/>
              </a:ext>
            </a:extLst>
          </p:cNvPr>
          <p:cNvSpPr>
            <a:spLocks noGrp="1"/>
          </p:cNvSpPr>
          <p:nvPr>
            <p:ph type="sldNum" sz="quarter" idx="5"/>
          </p:nvPr>
        </p:nvSpPr>
        <p:spPr/>
        <p:txBody>
          <a:bodyPr/>
          <a:lstStyle/>
          <a:p>
            <a:fld id="{C39B3082-39AC-4E05-8EB6-D119EF4B8E28}" type="slidenum">
              <a:rPr lang="en-US" smtClean="0"/>
              <a:t>1</a:t>
            </a:fld>
            <a:endParaRPr lang="en-US"/>
          </a:p>
        </p:txBody>
      </p:sp>
    </p:spTree>
    <p:extLst>
      <p:ext uri="{BB962C8B-B14F-4D97-AF65-F5344CB8AC3E}">
        <p14:creationId xmlns:p14="http://schemas.microsoft.com/office/powerpoint/2010/main" val="2922543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5F8B2-9928-1859-6E3C-7E9B9153AD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9ACBF-97F9-60D1-24CF-DD3E3E5B86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17DC8-C424-71F0-2685-46E6191DC4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DA8A99-A6BC-BF4C-330B-A850EF5A4A0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3EF0-6A98-4171-BEC1-9A2799ADA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9174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rgbClr val="393939"/>
                </a:solidFill>
                <a:effectLst/>
                <a:latin typeface="Arial" panose="020B0604020202020204" pitchFamily="34" charset="0"/>
                <a:ea typeface="Arial" panose="020B0604020202020204" pitchFamily="34" charset="0"/>
              </a:rPr>
              <a:t>Based on feedback from operations to the Finance team, we understand there are questions around the </a:t>
            </a:r>
            <a:r>
              <a:rPr lang="en-US" sz="1800" b="1" dirty="0">
                <a:solidFill>
                  <a:srgbClr val="393939"/>
                </a:solidFill>
                <a:effectLst/>
                <a:latin typeface="Arial" panose="020B0604020202020204" pitchFamily="34" charset="0"/>
                <a:ea typeface="Arial" panose="020B0604020202020204" pitchFamily="34" charset="0"/>
              </a:rPr>
              <a:t>two separate </a:t>
            </a:r>
            <a:r>
              <a:rPr lang="en-US" sz="1800" dirty="0">
                <a:solidFill>
                  <a:srgbClr val="393939"/>
                </a:solidFill>
                <a:effectLst/>
                <a:latin typeface="Arial" panose="020B0604020202020204" pitchFamily="34" charset="0"/>
                <a:ea typeface="Arial" panose="020B0604020202020204" pitchFamily="34" charset="0"/>
              </a:rPr>
              <a:t>customer support ticketing portals we use in Sodexo</a:t>
            </a:r>
            <a:r>
              <a:rPr lang="en-US" sz="1800" spc="-10" dirty="0">
                <a:solidFill>
                  <a:srgbClr val="393939"/>
                </a:solidFill>
                <a:effectLst/>
                <a:latin typeface="Arial" panose="020B0604020202020204" pitchFamily="34" charset="0"/>
                <a:ea typeface="Arial" panose="020B0604020202020204" pitchFamily="34" charset="0"/>
              </a:rPr>
              <a:t> </a:t>
            </a:r>
            <a:r>
              <a:rPr lang="en-US" sz="1800" dirty="0">
                <a:solidFill>
                  <a:srgbClr val="393939"/>
                </a:solidFill>
                <a:effectLst/>
                <a:latin typeface="Arial" panose="020B0604020202020204" pitchFamily="34" charset="0"/>
                <a:ea typeface="Arial" panose="020B0604020202020204" pitchFamily="34" charset="0"/>
              </a:rPr>
              <a:t>to</a:t>
            </a:r>
            <a:r>
              <a:rPr lang="en-US" sz="1800" spc="-10" dirty="0">
                <a:solidFill>
                  <a:srgbClr val="393939"/>
                </a:solidFill>
                <a:effectLst/>
                <a:latin typeface="Arial" panose="020B0604020202020204" pitchFamily="34" charset="0"/>
                <a:ea typeface="Arial" panose="020B0604020202020204" pitchFamily="34" charset="0"/>
              </a:rPr>
              <a:t> </a:t>
            </a:r>
            <a:r>
              <a:rPr lang="en-US" sz="1800" dirty="0">
                <a:solidFill>
                  <a:srgbClr val="393939"/>
                </a:solidFill>
                <a:effectLst/>
                <a:latin typeface="Arial" panose="020B0604020202020204" pitchFamily="34" charset="0"/>
                <a:ea typeface="Arial" panose="020B0604020202020204" pitchFamily="34" charset="0"/>
              </a:rPr>
              <a:t>submit</a:t>
            </a:r>
            <a:r>
              <a:rPr lang="en-US" sz="1800" spc="-10" dirty="0">
                <a:solidFill>
                  <a:srgbClr val="393939"/>
                </a:solidFill>
                <a:effectLst/>
                <a:latin typeface="Arial" panose="020B0604020202020204" pitchFamily="34" charset="0"/>
                <a:ea typeface="Arial" panose="020B0604020202020204" pitchFamily="34" charset="0"/>
              </a:rPr>
              <a:t> </a:t>
            </a:r>
            <a:r>
              <a:rPr lang="en-US" sz="1800" dirty="0">
                <a:solidFill>
                  <a:srgbClr val="393939"/>
                </a:solidFill>
                <a:effectLst/>
                <a:latin typeface="Arial" panose="020B0604020202020204" pitchFamily="34" charset="0"/>
                <a:ea typeface="Arial" panose="020B0604020202020204" pitchFamily="34" charset="0"/>
              </a:rPr>
              <a:t>requests</a:t>
            </a:r>
            <a:r>
              <a:rPr lang="en-US" sz="1800" spc="-15" dirty="0">
                <a:solidFill>
                  <a:srgbClr val="393939"/>
                </a:solidFill>
                <a:effectLst/>
                <a:latin typeface="Arial" panose="020B0604020202020204" pitchFamily="34" charset="0"/>
                <a:ea typeface="Arial" panose="020B0604020202020204" pitchFamily="34" charset="0"/>
              </a:rPr>
              <a:t> </a:t>
            </a:r>
            <a:r>
              <a:rPr lang="en-US" sz="1800" dirty="0">
                <a:solidFill>
                  <a:srgbClr val="393939"/>
                </a:solidFill>
                <a:effectLst/>
                <a:latin typeface="Arial" panose="020B0604020202020204" pitchFamily="34" charset="0"/>
                <a:ea typeface="Arial" panose="020B0604020202020204" pitchFamily="34" charset="0"/>
              </a:rPr>
              <a:t>for</a:t>
            </a:r>
            <a:r>
              <a:rPr lang="en-US" sz="1800" spc="-30" dirty="0">
                <a:solidFill>
                  <a:srgbClr val="393939"/>
                </a:solidFill>
                <a:effectLst/>
                <a:latin typeface="Arial" panose="020B0604020202020204" pitchFamily="34" charset="0"/>
                <a:ea typeface="Arial" panose="020B0604020202020204" pitchFamily="34" charset="0"/>
              </a:rPr>
              <a:t> </a:t>
            </a:r>
            <a:r>
              <a:rPr lang="en-US" sz="1800" dirty="0">
                <a:solidFill>
                  <a:srgbClr val="393939"/>
                </a:solidFill>
                <a:effectLst/>
                <a:latin typeface="Arial" panose="020B0604020202020204" pitchFamily="34" charset="0"/>
                <a:ea typeface="Arial" panose="020B0604020202020204" pitchFamily="34" charset="0"/>
              </a:rPr>
              <a:t>assistance.</a:t>
            </a:r>
            <a:r>
              <a:rPr lang="en-US" sz="1800" spc="200" dirty="0">
                <a:solidFill>
                  <a:srgbClr val="393939"/>
                </a:solidFill>
                <a:effectLst/>
                <a:latin typeface="Arial" panose="020B0604020202020204" pitchFamily="34" charset="0"/>
                <a:ea typeface="Arial" panose="020B0604020202020204" pitchFamily="34" charset="0"/>
              </a:rPr>
              <a:t> </a:t>
            </a:r>
          </a:p>
          <a:p>
            <a:r>
              <a:rPr lang="en-US" sz="1800" spc="200" dirty="0">
                <a:solidFill>
                  <a:srgbClr val="393939"/>
                </a:solidFill>
                <a:effectLst/>
                <a:latin typeface="Arial" panose="020B0604020202020204" pitchFamily="34" charset="0"/>
                <a:ea typeface="Arial" panose="020B0604020202020204" pitchFamily="34" charset="0"/>
              </a:rPr>
              <a:t>(click)</a:t>
            </a:r>
          </a:p>
          <a:p>
            <a:r>
              <a:rPr lang="en-US" sz="1800" dirty="0" err="1">
                <a:solidFill>
                  <a:srgbClr val="393939"/>
                </a:solidFill>
                <a:effectLst/>
                <a:latin typeface="Arial" panose="020B0604020202020204" pitchFamily="34" charset="0"/>
                <a:ea typeface="Arial" panose="020B0604020202020204" pitchFamily="34" charset="0"/>
              </a:rPr>
              <a:t>SoUnified</a:t>
            </a:r>
            <a:r>
              <a:rPr lang="en-US" sz="1800" dirty="0">
                <a:solidFill>
                  <a:srgbClr val="393939"/>
                </a:solidFill>
                <a:effectLst/>
                <a:latin typeface="Arial" panose="020B0604020202020204" pitchFamily="34" charset="0"/>
                <a:ea typeface="Arial" panose="020B0604020202020204" pitchFamily="34" charset="0"/>
              </a:rPr>
              <a:t> is used to submit requests to our Information Technology (IT) team and supports all Information Technology (IT) requests, including security access requests.  </a:t>
            </a:r>
            <a:r>
              <a:rPr lang="en-US" sz="1800" dirty="0" err="1">
                <a:solidFill>
                  <a:srgbClr val="393939"/>
                </a:solidFill>
                <a:effectLst/>
                <a:latin typeface="Arial" panose="020B0604020202020204" pitchFamily="34" charset="0"/>
                <a:ea typeface="Arial" panose="020B0604020202020204" pitchFamily="34" charset="0"/>
              </a:rPr>
              <a:t>SoUnified</a:t>
            </a:r>
            <a:r>
              <a:rPr lang="en-US" sz="1800" dirty="0">
                <a:solidFill>
                  <a:srgbClr val="393939"/>
                </a:solidFill>
                <a:effectLst/>
                <a:latin typeface="Arial" panose="020B0604020202020204" pitchFamily="34" charset="0"/>
                <a:ea typeface="Arial" panose="020B0604020202020204" pitchFamily="34" charset="0"/>
              </a:rPr>
              <a:t> is also known as the Self Service Portal or Virtual Service Desk, and is accessed th</a:t>
            </a:r>
            <a:r>
              <a:rPr lang="en-US" sz="1800" dirty="0">
                <a:solidFill>
                  <a:srgbClr val="393939"/>
                </a:solidFill>
                <a:effectLst/>
                <a:latin typeface="Arial" panose="020B0604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ro</a:t>
            </a:r>
            <a:r>
              <a:rPr lang="en-US" sz="1800" dirty="0">
                <a:solidFill>
                  <a:srgbClr val="393939"/>
                </a:solidFill>
                <a:effectLst/>
                <a:latin typeface="Arial" panose="020B0604020202020204" pitchFamily="34" charset="0"/>
                <a:ea typeface="Arial" panose="020B0604020202020204" pitchFamily="34" charset="0"/>
              </a:rPr>
              <a:t>ugh the Sodexo Employee Portal.   </a:t>
            </a:r>
          </a:p>
          <a:p>
            <a:r>
              <a:rPr lang="en-US" sz="1800" dirty="0">
                <a:solidFill>
                  <a:srgbClr val="393939"/>
                </a:solidFill>
                <a:effectLst/>
                <a:latin typeface="Arial" panose="020B0604020202020204" pitchFamily="34" charset="0"/>
                <a:ea typeface="Arial" panose="020B0604020202020204" pitchFamily="34" charset="0"/>
              </a:rPr>
              <a:t>(click)</a:t>
            </a:r>
          </a:p>
          <a:p>
            <a:r>
              <a:rPr lang="en-US" sz="1800" dirty="0">
                <a:solidFill>
                  <a:srgbClr val="393939"/>
                </a:solidFill>
                <a:effectLst/>
                <a:latin typeface="Arial" panose="020B0604020202020204" pitchFamily="34" charset="0"/>
                <a:ea typeface="Arial" panose="020B0604020202020204" pitchFamily="34" charset="0"/>
              </a:rPr>
              <a:t>SoFinance is used to submit requests to our Finance Shared Services (FSS) and Banking team.  SoFinance tool is for Financial support requests to the Finance Shared Services &amp; Banking departments and is access through </a:t>
            </a:r>
            <a:r>
              <a:rPr lang="en-US" sz="1800" dirty="0" err="1">
                <a:solidFill>
                  <a:srgbClr val="393939"/>
                </a:solidFill>
                <a:effectLst/>
                <a:latin typeface="Arial" panose="020B0604020202020204" pitchFamily="34" charset="0"/>
                <a:ea typeface="Arial" panose="020B0604020202020204" pitchFamily="34" charset="0"/>
              </a:rPr>
              <a:t>MySodexo</a:t>
            </a:r>
            <a:r>
              <a:rPr lang="en-US" sz="1800" dirty="0">
                <a:solidFill>
                  <a:srgbClr val="393939"/>
                </a:solidFill>
                <a:effectLst/>
                <a:latin typeface="Arial" panose="020B0604020202020204" pitchFamily="34" charset="0"/>
                <a:ea typeface="Arial" panose="020B0604020202020204" pitchFamily="34" charset="0"/>
              </a:rPr>
              <a:t> &gt; Other applications. </a:t>
            </a:r>
            <a:r>
              <a:rPr lang="en-US" sz="1200" b="1" dirty="0">
                <a:solidFill>
                  <a:srgbClr val="393939"/>
                </a:solidFill>
                <a:effectLst/>
                <a:latin typeface="Arial" panose="020B0604020202020204" pitchFamily="34" charset="0"/>
                <a:ea typeface="Arial" panose="020B0604020202020204" pitchFamily="34" charset="0"/>
              </a:rPr>
              <a:t>These</a:t>
            </a:r>
            <a:r>
              <a:rPr lang="en-US" sz="1200" b="1" spc="-10" dirty="0">
                <a:solidFill>
                  <a:srgbClr val="393939"/>
                </a:solidFill>
                <a:effectLst/>
                <a:latin typeface="Arial" panose="020B0604020202020204" pitchFamily="34" charset="0"/>
                <a:ea typeface="Arial" panose="020B0604020202020204" pitchFamily="34" charset="0"/>
              </a:rPr>
              <a:t> </a:t>
            </a:r>
            <a:r>
              <a:rPr lang="en-US" sz="1200" b="1" dirty="0">
                <a:solidFill>
                  <a:srgbClr val="393939"/>
                </a:solidFill>
                <a:effectLst/>
                <a:latin typeface="Arial" panose="020B0604020202020204" pitchFamily="34" charset="0"/>
                <a:ea typeface="Arial" panose="020B0604020202020204" pitchFamily="34" charset="0"/>
              </a:rPr>
              <a:t>two</a:t>
            </a:r>
            <a:r>
              <a:rPr lang="en-US" sz="1200" b="1" spc="-15" dirty="0">
                <a:solidFill>
                  <a:srgbClr val="393939"/>
                </a:solidFill>
                <a:effectLst/>
                <a:latin typeface="Arial" panose="020B0604020202020204" pitchFamily="34" charset="0"/>
                <a:ea typeface="Arial" panose="020B0604020202020204" pitchFamily="34" charset="0"/>
              </a:rPr>
              <a:t> </a:t>
            </a:r>
            <a:r>
              <a:rPr lang="en-US" sz="1200" b="1" dirty="0">
                <a:solidFill>
                  <a:srgbClr val="393939"/>
                </a:solidFill>
                <a:effectLst/>
                <a:latin typeface="Arial" panose="020B0604020202020204" pitchFamily="34" charset="0"/>
                <a:ea typeface="Arial" panose="020B0604020202020204" pitchFamily="34" charset="0"/>
              </a:rPr>
              <a:t>portals, though they share a similar UI,</a:t>
            </a:r>
            <a:r>
              <a:rPr lang="en-US" sz="1200" b="1" spc="-10" dirty="0">
                <a:solidFill>
                  <a:srgbClr val="393939"/>
                </a:solidFill>
                <a:effectLst/>
                <a:latin typeface="Arial" panose="020B0604020202020204" pitchFamily="34" charset="0"/>
                <a:ea typeface="Arial" panose="020B0604020202020204" pitchFamily="34" charset="0"/>
              </a:rPr>
              <a:t> </a:t>
            </a:r>
            <a:r>
              <a:rPr lang="en-US" sz="1200" b="1" dirty="0">
                <a:solidFill>
                  <a:srgbClr val="393939"/>
                </a:solidFill>
                <a:effectLst/>
                <a:latin typeface="Arial" panose="020B0604020202020204" pitchFamily="34" charset="0"/>
                <a:ea typeface="Arial" panose="020B0604020202020204" pitchFamily="34" charset="0"/>
              </a:rPr>
              <a:t>are</a:t>
            </a:r>
            <a:r>
              <a:rPr lang="en-US" sz="1200" b="1" spc="-20" dirty="0">
                <a:solidFill>
                  <a:srgbClr val="393939"/>
                </a:solidFill>
                <a:effectLst/>
                <a:latin typeface="Arial" panose="020B0604020202020204" pitchFamily="34" charset="0"/>
                <a:ea typeface="Arial" panose="020B0604020202020204" pitchFamily="34" charset="0"/>
              </a:rPr>
              <a:t> </a:t>
            </a:r>
            <a:r>
              <a:rPr lang="en-US" sz="1200" b="1" dirty="0">
                <a:solidFill>
                  <a:srgbClr val="393939"/>
                </a:solidFill>
                <a:effectLst/>
                <a:latin typeface="Arial" panose="020B0604020202020204" pitchFamily="34" charset="0"/>
                <a:ea typeface="Arial" panose="020B0604020202020204" pitchFamily="34" charset="0"/>
              </a:rPr>
              <a:t>not</a:t>
            </a:r>
            <a:r>
              <a:rPr lang="en-US" sz="1200" b="1" spc="-20" dirty="0">
                <a:solidFill>
                  <a:srgbClr val="393939"/>
                </a:solidFill>
                <a:effectLst/>
                <a:latin typeface="Arial" panose="020B0604020202020204" pitchFamily="34" charset="0"/>
                <a:ea typeface="Arial" panose="020B0604020202020204" pitchFamily="34" charset="0"/>
              </a:rPr>
              <a:t> </a:t>
            </a:r>
            <a:r>
              <a:rPr lang="en-US" sz="1200" b="1" dirty="0">
                <a:solidFill>
                  <a:srgbClr val="393939"/>
                </a:solidFill>
                <a:effectLst/>
                <a:latin typeface="Arial" panose="020B0604020202020204" pitchFamily="34" charset="0"/>
                <a:ea typeface="Arial" panose="020B0604020202020204" pitchFamily="34" charset="0"/>
              </a:rPr>
              <a:t>connected</a:t>
            </a:r>
            <a:r>
              <a:rPr lang="en-US" sz="1200" b="1" spc="-15" dirty="0">
                <a:solidFill>
                  <a:srgbClr val="393939"/>
                </a:solidFill>
                <a:effectLst/>
                <a:latin typeface="Arial" panose="020B0604020202020204" pitchFamily="34" charset="0"/>
                <a:ea typeface="Arial" panose="020B0604020202020204" pitchFamily="34" charset="0"/>
              </a:rPr>
              <a:t> </a:t>
            </a:r>
            <a:r>
              <a:rPr lang="en-US" sz="1200" b="1" dirty="0">
                <a:solidFill>
                  <a:srgbClr val="393939"/>
                </a:solidFill>
                <a:effectLst/>
                <a:latin typeface="Arial" panose="020B0604020202020204" pitchFamily="34" charset="0"/>
                <a:ea typeface="Arial" panose="020B0604020202020204" pitchFamily="34" charset="0"/>
              </a:rPr>
              <a:t>to</a:t>
            </a:r>
            <a:r>
              <a:rPr lang="en-US" sz="1200" b="1" spc="-15" dirty="0">
                <a:solidFill>
                  <a:srgbClr val="393939"/>
                </a:solidFill>
                <a:effectLst/>
                <a:latin typeface="Arial" panose="020B0604020202020204" pitchFamily="34" charset="0"/>
                <a:ea typeface="Arial" panose="020B0604020202020204" pitchFamily="34" charset="0"/>
              </a:rPr>
              <a:t> </a:t>
            </a:r>
            <a:r>
              <a:rPr lang="en-US" sz="1200" b="1" dirty="0">
                <a:solidFill>
                  <a:srgbClr val="393939"/>
                </a:solidFill>
                <a:effectLst/>
                <a:latin typeface="Arial" panose="020B0604020202020204" pitchFamily="34" charset="0"/>
                <a:ea typeface="Arial" panose="020B0604020202020204" pitchFamily="34" charset="0"/>
              </a:rPr>
              <a:t>each other</a:t>
            </a:r>
            <a:r>
              <a:rPr lang="en-US" sz="1200" dirty="0">
                <a:solidFill>
                  <a:srgbClr val="393939"/>
                </a:solidFill>
                <a:effectLst/>
                <a:latin typeface="Arial" panose="020B0604020202020204" pitchFamily="34" charset="0"/>
                <a:ea typeface="Arial" panose="020B0604020202020204" pitchFamily="34" charset="0"/>
              </a:rPr>
              <a:t>, so </a:t>
            </a:r>
            <a:r>
              <a:rPr lang="en-US" sz="1200" b="1" dirty="0">
                <a:solidFill>
                  <a:srgbClr val="393939"/>
                </a:solidFill>
                <a:effectLst/>
                <a:latin typeface="Arial" panose="020B0604020202020204" pitchFamily="34" charset="0"/>
                <a:ea typeface="Arial" panose="020B0604020202020204" pitchFamily="34" charset="0"/>
              </a:rPr>
              <a:t>it’s important to use the correct one </a:t>
            </a:r>
            <a:r>
              <a:rPr lang="en-US" sz="1200" dirty="0">
                <a:solidFill>
                  <a:srgbClr val="393939"/>
                </a:solidFill>
                <a:effectLst/>
                <a:latin typeface="Arial" panose="020B0604020202020204" pitchFamily="34" charset="0"/>
                <a:ea typeface="Arial" panose="020B0604020202020204" pitchFamily="34" charset="0"/>
              </a:rPr>
              <a:t>for your request so you can be helped as quickly as possible.  </a:t>
            </a:r>
          </a:p>
          <a:p>
            <a:endParaRPr lang="en-US" sz="1200" dirty="0">
              <a:solidFill>
                <a:srgbClr val="393939"/>
              </a:solidFill>
              <a:effectLst/>
              <a:latin typeface="Arial" panose="020B0604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endParaRPr>
          </a:p>
          <a:p>
            <a:r>
              <a:rPr lang="en-US" sz="1200" dirty="0">
                <a:solidFill>
                  <a:srgbClr val="393939"/>
                </a:solidFill>
                <a:effectLst/>
                <a:latin typeface="Arial" panose="020B0604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L</a:t>
            </a:r>
            <a:r>
              <a:rPr lang="en-US" sz="1200" dirty="0">
                <a:solidFill>
                  <a:srgbClr val="393939"/>
                </a:solidFill>
                <a:effectLst/>
                <a:latin typeface="Arial" panose="020B0604020202020204" pitchFamily="34" charset="0"/>
                <a:ea typeface="Arial" panose="020B0604020202020204" pitchFamily="34" charset="0"/>
              </a:rPr>
              <a:t>inked here is a hot off the press document created by the Finance team to assist you in understanding the different customer support ticketing portals and more details on the service each tool provides.  </a:t>
            </a:r>
          </a:p>
          <a:p>
            <a:r>
              <a:rPr lang="en-US" sz="1200" dirty="0">
                <a:solidFill>
                  <a:srgbClr val="393939"/>
                </a:solidFill>
                <a:effectLst/>
                <a:latin typeface="Arial" panose="020B0604020202020204" pitchFamily="34" charset="0"/>
                <a:ea typeface="Arial" panose="020B0604020202020204" pitchFamily="34" charset="0"/>
              </a:rPr>
              <a:t>(Share document)</a:t>
            </a:r>
          </a:p>
          <a:p>
            <a:r>
              <a:rPr lang="en-US" sz="1200" dirty="0">
                <a:solidFill>
                  <a:srgbClr val="393939"/>
                </a:solidFill>
                <a:effectLst/>
                <a:latin typeface="Arial" panose="020B0604020202020204" pitchFamily="34" charset="0"/>
                <a:ea typeface="Arial" panose="020B0604020202020204" pitchFamily="34" charset="0"/>
              </a:rPr>
              <a:t>This document will also be shared in chat during this call and will be included in the Unit Financial Systems Newsletter this week.  </a:t>
            </a:r>
            <a:r>
              <a:rPr lang="en-US" sz="1200" dirty="0">
                <a:solidFill>
                  <a:srgbClr val="393939"/>
                </a:solidFill>
                <a:effectLst/>
                <a:latin typeface="Arial" panose="020B0604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I</a:t>
            </a:r>
            <a:r>
              <a:rPr lang="en-US" sz="1200" dirty="0">
                <a:solidFill>
                  <a:srgbClr val="393939"/>
                </a:solidFill>
                <a:effectLst/>
                <a:latin typeface="Arial" panose="020B0604020202020204" pitchFamily="34" charset="0"/>
                <a:ea typeface="Arial" panose="020B0604020202020204" pitchFamily="34" charset="0"/>
              </a:rPr>
              <a:t>t will also be posted on the UFS launch site for easy reference..</a:t>
            </a:r>
            <a:endParaRPr lang="en-US" dirty="0">
              <a:solidFill>
                <a:srgbClr val="0563C1"/>
              </a:solidFill>
              <a:hlinkClick r:id="rId3">
                <a:extLst>
                  <a:ext uri="{A12FA001-AC4F-418D-AE19-62706E023703}">
                    <ahyp:hlinkClr xmlns:ahyp="http://schemas.microsoft.com/office/drawing/2018/hyperlinkcolor" val="tx"/>
                  </a:ext>
                </a:extLst>
              </a:hlinkClick>
            </a:endParaRPr>
          </a:p>
          <a:p>
            <a:endParaRPr lang="en-US" dirty="0">
              <a:solidFill>
                <a:srgbClr val="0563C1"/>
              </a:solidFill>
              <a:hlinkClick r:id="rId3">
                <a:extLst>
                  <a:ext uri="{A12FA001-AC4F-418D-AE19-62706E023703}">
                    <ahyp:hlinkClr xmlns:ahyp="http://schemas.microsoft.com/office/drawing/2018/hyperlinkcolor" val="tx"/>
                  </a:ext>
                </a:extLst>
              </a:hlinkClick>
            </a:endParaRPr>
          </a:p>
          <a:p>
            <a:r>
              <a:rPr lang="en-US" dirty="0">
                <a:solidFill>
                  <a:srgbClr val="0563C1"/>
                </a:solidFill>
                <a:hlinkClick r:id="rId3">
                  <a:extLst>
                    <a:ext uri="{A12FA001-AC4F-418D-AE19-62706E023703}">
                      <ahyp:hlinkClr xmlns:ahyp="http://schemas.microsoft.com/office/drawing/2018/hyperlinkcolor" val="tx"/>
                    </a:ext>
                  </a:extLst>
                </a:hlinkClick>
              </a:rPr>
              <a:t>My ask for everyone on the call – please download this </a:t>
            </a:r>
            <a:r>
              <a:rPr lang="en-US" dirty="0" err="1">
                <a:solidFill>
                  <a:srgbClr val="0563C1"/>
                </a:solidFill>
                <a:hlinkClick r:id="rId3">
                  <a:extLst>
                    <a:ext uri="{A12FA001-AC4F-418D-AE19-62706E023703}">
                      <ahyp:hlinkClr xmlns:ahyp="http://schemas.microsoft.com/office/drawing/2018/hyperlinkcolor" val="tx"/>
                    </a:ext>
                  </a:extLst>
                </a:hlinkClick>
              </a:rPr>
              <a:t>SoUnified</a:t>
            </a:r>
            <a:r>
              <a:rPr lang="en-US" dirty="0">
                <a:solidFill>
                  <a:srgbClr val="0563C1"/>
                </a:solidFill>
                <a:hlinkClick r:id="rId3">
                  <a:extLst>
                    <a:ext uri="{A12FA001-AC4F-418D-AE19-62706E023703}">
                      <ahyp:hlinkClr xmlns:ahyp="http://schemas.microsoft.com/office/drawing/2018/hyperlinkcolor" val="tx"/>
                    </a:ext>
                  </a:extLst>
                </a:hlinkClick>
              </a:rPr>
              <a:t> </a:t>
            </a:r>
            <a:r>
              <a:rPr lang="en-US" dirty="0" err="1">
                <a:solidFill>
                  <a:srgbClr val="0563C1"/>
                </a:solidFill>
                <a:hlinkClick r:id="rId3">
                  <a:extLst>
                    <a:ext uri="{A12FA001-AC4F-418D-AE19-62706E023703}">
                      <ahyp:hlinkClr xmlns:ahyp="http://schemas.microsoft.com/office/drawing/2018/hyperlinkcolor" val="tx"/>
                    </a:ext>
                  </a:extLst>
                </a:hlinkClick>
              </a:rPr>
              <a:t>va.</a:t>
            </a:r>
            <a:r>
              <a:rPr lang="en-US" dirty="0">
                <a:solidFill>
                  <a:srgbClr val="0563C1"/>
                </a:solidFill>
                <a:hlinkClick r:id="rId3">
                  <a:extLst>
                    <a:ext uri="{A12FA001-AC4F-418D-AE19-62706E023703}">
                      <ahyp:hlinkClr xmlns:ahyp="http://schemas.microsoft.com/office/drawing/2018/hyperlinkcolor" val="tx"/>
                    </a:ext>
                  </a:extLst>
                </a:hlinkClick>
              </a:rPr>
              <a:t> SoFinance document for reference and for SHARING.  You have an opportunity to meet with other team members through your day-to-day or upcoming meetings that will help us reinforce this reference guide.  Please take this away and help spread this message about the Support portals available.  </a:t>
            </a:r>
          </a:p>
          <a:p>
            <a:endParaRPr lang="en-US" dirty="0">
              <a:solidFill>
                <a:srgbClr val="0563C1"/>
              </a:solidFill>
              <a:hlinkClick r:id="rId3">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5"/>
          </p:nvPr>
        </p:nvSpPr>
        <p:spPr/>
        <p:txBody>
          <a:bodyPr/>
          <a:lstStyle/>
          <a:p>
            <a:fld id="{C39B3082-39AC-4E05-8EB6-D119EF4B8E28}" type="slidenum">
              <a:rPr lang="en-US" smtClean="0"/>
              <a:t>14</a:t>
            </a:fld>
            <a:endParaRPr lang="en-US"/>
          </a:p>
        </p:txBody>
      </p:sp>
    </p:spTree>
    <p:extLst>
      <p:ext uri="{BB962C8B-B14F-4D97-AF65-F5344CB8AC3E}">
        <p14:creationId xmlns:p14="http://schemas.microsoft.com/office/powerpoint/2010/main" val="110843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Emails that auto-generate tickets in </a:t>
            </a:r>
            <a:r>
              <a:rPr lang="en-US" dirty="0" err="1"/>
              <a:t>SoUnified</a:t>
            </a:r>
            <a:r>
              <a:rPr lang="en-US" dirty="0"/>
              <a:t> - </a:t>
            </a:r>
            <a:r>
              <a:rPr lang="en-US" sz="1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ServiceDesk.NorAm@Sodexo.com</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Helpdeskufssupport.Noram@sodexo.com</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AccessManagement.NorAm@sodexo.com</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C39B3082-39AC-4E05-8EB6-D119EF4B8E28}" type="slidenum">
              <a:rPr lang="en-US" smtClean="0"/>
              <a:t>16</a:t>
            </a:fld>
            <a:endParaRPr lang="en-US"/>
          </a:p>
        </p:txBody>
      </p:sp>
    </p:spTree>
    <p:extLst>
      <p:ext uri="{BB962C8B-B14F-4D97-AF65-F5344CB8AC3E}">
        <p14:creationId xmlns:p14="http://schemas.microsoft.com/office/powerpoint/2010/main" val="1663730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1CE2D-970F-D608-3F59-7559EA419E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8E3B8-4E44-A608-097D-41C713EFC0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A1A4B8-028F-31E0-7639-21C04D7030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9105D2-A92C-78EC-AC1D-0BF21906DD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3EF0-6A98-4171-BEC1-9A2799ADA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571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1CE2D-970F-D608-3F59-7559EA419E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8E3B8-4E44-A608-097D-41C713EFC0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A1A4B8-028F-31E0-7639-21C04D7030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9105D2-A92C-78EC-AC1D-0BF21906DD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3EF0-6A98-4171-BEC1-9A2799ADA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571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20</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5662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AB795-5A70-0B7A-CABD-EBB5F5680B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EB1D4B-F3B9-CDEC-AB95-89F63DD2EE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D87D1C-4950-6F0E-2113-04765ED712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451D72-71FF-54E8-728E-B2F3A0D88CFA}"/>
              </a:ext>
            </a:extLst>
          </p:cNvPr>
          <p:cNvSpPr>
            <a:spLocks noGrp="1"/>
          </p:cNvSpPr>
          <p:nvPr>
            <p:ph type="sldNum" sz="quarter" idx="5"/>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21</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6223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DA8CA-8898-10BE-D7FB-E7F89F9AF2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2F0B6C-1679-5DDB-5EC9-D57BEF5A49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748355-6BC9-6889-0D9A-9B739021BA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61A945-710A-E6A2-E0CD-81FCB7CF58C0}"/>
              </a:ext>
            </a:extLst>
          </p:cNvPr>
          <p:cNvSpPr>
            <a:spLocks noGrp="1"/>
          </p:cNvSpPr>
          <p:nvPr>
            <p:ph type="sldNum" sz="quarter" idx="5"/>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22</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9129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7000"/>
              </a:lnSpc>
              <a:spcAft>
                <a:spcPts val="800"/>
              </a:spcAft>
              <a:buClr>
                <a:srgbClr val="25359C"/>
              </a:buClr>
              <a:buFont typeface="Symbol" panose="05050102010706020507" pitchFamily="18" charset="2"/>
              <a:buChar char=""/>
            </a:pPr>
            <a:r>
              <a:rPr lang="en-US" sz="2000" kern="100" dirty="0">
                <a:cs typeface="Times New Roman" panose="02020603050405020304" pitchFamily="18" charset="0"/>
              </a:rPr>
              <a:t>Previously named SAP Fiori Journal Entry Application</a:t>
            </a:r>
          </a:p>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4791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D1B61-E319-9030-94FB-4E9A05E74A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9493EE-2739-10C4-CD1A-57422C535A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BF83D8-3039-A4D2-138C-366CADC4237E}"/>
              </a:ext>
            </a:extLst>
          </p:cNvPr>
          <p:cNvSpPr>
            <a:spLocks noGrp="1"/>
          </p:cNvSpPr>
          <p:nvPr>
            <p:ph type="body" idx="1"/>
          </p:nvPr>
        </p:nvSpPr>
        <p:spPr/>
        <p:txBody>
          <a:bodyPr/>
          <a:lstStyle/>
          <a:p>
            <a:r>
              <a:rPr lang="en-US" dirty="0"/>
              <a:t>A review of what the Financial Adjustments app is.</a:t>
            </a:r>
          </a:p>
        </p:txBody>
      </p:sp>
      <p:sp>
        <p:nvSpPr>
          <p:cNvPr id="4" name="Slide Number Placeholder 3">
            <a:extLst>
              <a:ext uri="{FF2B5EF4-FFF2-40B4-BE49-F238E27FC236}">
                <a16:creationId xmlns:a16="http://schemas.microsoft.com/office/drawing/2014/main" id="{978FDD13-92E1-E978-7648-73AC0B193AAE}"/>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3DCEDD6-CD3C-489D-B3B5-768D89205E1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888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Our February Agenda: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demonstrate our commitment to safety and our safety culture at Sodexo, we begin each meeting with a Safety Moment – </a:t>
            </a:r>
            <a:r>
              <a:rPr lang="en-US" sz="1200" strike="noStrike" dirty="0"/>
              <a:t>I have an open invitation to anyone listening in to volunteer for a future call and present a safety moment.  If you’re looking for an opportunity to share a safety experience or learning, or just want to practice presenting, please reach out to me. I’m happy to say we have a volunteer returning this month – thank you Wendy Doster from our FSS Credit &amp; Collections team.  </a:t>
            </a:r>
          </a:p>
          <a:p>
            <a:pPr marL="0" marR="0" lvl="0" indent="0">
              <a:spcBef>
                <a:spcPts val="0"/>
              </a:spcBef>
              <a:spcAft>
                <a:spcPts val="0"/>
              </a:spcAft>
              <a:buSzPts val="1000"/>
              <a:buFont typeface="Symbol" panose="05050102010706020507" pitchFamily="18" charset="2"/>
              <a:buNone/>
              <a:tabLst>
                <a:tab pos="457200" algn="l"/>
              </a:tabLst>
            </a:pPr>
            <a:endParaRPr lang="en-US" sz="1800" b="1" dirty="0">
              <a:effectLst/>
              <a:latin typeface="Calibri" panose="020F0502020204030204" pitchFamily="34" charset="0"/>
              <a:ea typeface="Times New Roman" panose="02020603050405020304" pitchFamily="18" charset="0"/>
            </a:endParaRPr>
          </a:p>
          <a:p>
            <a:pPr marL="0" marR="0" lvl="0" indent="0">
              <a:spcBef>
                <a:spcPts val="0"/>
              </a:spcBef>
              <a:spcAft>
                <a:spcPts val="0"/>
              </a:spcAft>
              <a:buSzPts val="1000"/>
              <a:buFont typeface="Symbol" panose="05050102010706020507" pitchFamily="18" charset="2"/>
              <a:buNone/>
              <a:tabLst>
                <a:tab pos="457200" algn="l"/>
              </a:tabLst>
            </a:pPr>
            <a:r>
              <a:rPr lang="en-US" sz="1800" b="0" dirty="0">
                <a:effectLst/>
                <a:latin typeface="Calibri" panose="020F0502020204030204" pitchFamily="34" charset="0"/>
                <a:ea typeface="Times New Roman" panose="02020603050405020304" pitchFamily="18" charset="0"/>
              </a:rPr>
              <a:t>We continue from our FSS Order to Cash, Credit &amp; Collections team with Mary Beth Riley / Brad Hamman reviewing Q2 collection deadlines</a:t>
            </a:r>
          </a:p>
          <a:p>
            <a:pPr marL="0" marR="0" lvl="0" indent="0">
              <a:spcBef>
                <a:spcPts val="0"/>
              </a:spcBef>
              <a:spcAft>
                <a:spcPts val="0"/>
              </a:spcAft>
              <a:buSzPts val="1000"/>
              <a:buFont typeface="Symbol" panose="05050102010706020507" pitchFamily="18" charset="2"/>
              <a:buNone/>
              <a:tabLst>
                <a:tab pos="457200" algn="l"/>
              </a:tabLst>
            </a:pPr>
            <a:r>
              <a:rPr lang="en-US" sz="1800" b="0" dirty="0">
                <a:effectLst/>
                <a:latin typeface="Calibri" panose="020F0502020204030204" pitchFamily="34" charset="0"/>
                <a:ea typeface="Times New Roman" panose="02020603050405020304" pitchFamily="18" charset="0"/>
              </a:rPr>
              <a:t>With a recent change in technical support and security access procedures, Jill Helms and I have a few user tips we want to pass on to this group….</a:t>
            </a:r>
          </a:p>
          <a:p>
            <a:pPr marL="0" marR="0" lvl="0" indent="0">
              <a:spcBef>
                <a:spcPts val="0"/>
              </a:spcBef>
              <a:spcAft>
                <a:spcPts val="0"/>
              </a:spcAft>
              <a:buSzPts val="1000"/>
              <a:buFont typeface="Symbol" panose="05050102010706020507" pitchFamily="18" charset="2"/>
              <a:buNone/>
              <a:tabLst>
                <a:tab pos="457200" algn="l"/>
              </a:tabLst>
            </a:pPr>
            <a:r>
              <a:rPr lang="en-US" sz="1800" b="0" dirty="0">
                <a:effectLst/>
                <a:latin typeface="Calibri" panose="020F0502020204030204" pitchFamily="34" charset="0"/>
                <a:ea typeface="Times New Roman" panose="02020603050405020304" pitchFamily="18" charset="0"/>
              </a:rPr>
              <a:t>First, I’ll be reviewing a brief overview of when to use </a:t>
            </a:r>
            <a:r>
              <a:rPr lang="en-US" sz="1800" b="0" dirty="0" err="1">
                <a:effectLst/>
                <a:latin typeface="Calibri" panose="020F0502020204030204" pitchFamily="34" charset="0"/>
                <a:ea typeface="Times New Roman" panose="02020603050405020304" pitchFamily="18" charset="0"/>
              </a:rPr>
              <a:t>SoUnified</a:t>
            </a:r>
            <a:r>
              <a:rPr lang="en-US" sz="1800" b="0" dirty="0">
                <a:effectLst/>
                <a:latin typeface="Calibri" panose="020F0502020204030204" pitchFamily="34" charset="0"/>
                <a:ea typeface="Times New Roman" panose="02020603050405020304" pitchFamily="18" charset="0"/>
              </a:rPr>
              <a:t> vs. the SoFinance tool</a:t>
            </a:r>
          </a:p>
          <a:p>
            <a:pPr marL="0" marR="0" lvl="0" indent="0">
              <a:spcBef>
                <a:spcPts val="0"/>
              </a:spcBef>
              <a:spcAft>
                <a:spcPts val="0"/>
              </a:spcAft>
              <a:buSzPts val="1000"/>
              <a:buFont typeface="Symbol" panose="05050102010706020507" pitchFamily="18" charset="2"/>
              <a:buNone/>
              <a:tabLst>
                <a:tab pos="457200" algn="l"/>
              </a:tabLst>
            </a:pPr>
            <a:r>
              <a:rPr lang="en-US" sz="1800" b="0" dirty="0">
                <a:effectLst/>
                <a:latin typeface="Calibri" panose="020F0502020204030204" pitchFamily="34" charset="0"/>
                <a:ea typeface="Times New Roman" panose="02020603050405020304" pitchFamily="18" charset="0"/>
              </a:rPr>
              <a:t>Followed by Jill’s guidance on UFS and SAP Fiori security access form user tips</a:t>
            </a:r>
          </a:p>
          <a:p>
            <a:pPr marL="0" marR="0" lvl="0" indent="0">
              <a:spcBef>
                <a:spcPts val="0"/>
              </a:spcBef>
              <a:spcAft>
                <a:spcPts val="0"/>
              </a:spcAft>
              <a:buSzPts val="1000"/>
              <a:buFont typeface="Symbol" panose="05050102010706020507" pitchFamily="18" charset="2"/>
              <a:buNone/>
              <a:tabLst>
                <a:tab pos="457200" algn="l"/>
              </a:tabLst>
            </a:pPr>
            <a:endParaRPr lang="en-US" sz="1800" b="0" dirty="0">
              <a:effectLst/>
              <a:latin typeface="Calibri" panose="020F0502020204030204" pitchFamily="34" charset="0"/>
              <a:ea typeface="Times New Roman" panose="02020603050405020304" pitchFamily="18" charset="0"/>
            </a:endParaRPr>
          </a:p>
          <a:p>
            <a:pPr marL="0" marR="0" lvl="0" indent="0">
              <a:spcBef>
                <a:spcPts val="0"/>
              </a:spcBef>
              <a:spcAft>
                <a:spcPts val="0"/>
              </a:spcAft>
              <a:buSzPts val="1000"/>
              <a:buFont typeface="Symbol" panose="05050102010706020507" pitchFamily="18" charset="2"/>
              <a:buNone/>
              <a:tabLst>
                <a:tab pos="457200" algn="l"/>
              </a:tabLst>
            </a:pPr>
            <a:r>
              <a:rPr lang="en-US" sz="1800" b="0" dirty="0">
                <a:effectLst/>
                <a:latin typeface="Calibri" panose="020F0502020204030204" pitchFamily="34" charset="0"/>
                <a:ea typeface="Times New Roman" panose="02020603050405020304" pitchFamily="18" charset="0"/>
              </a:rPr>
              <a:t>And to wrap up our agenda today</a:t>
            </a:r>
          </a:p>
          <a:p>
            <a:pPr marL="0" marR="0" lvl="0" indent="0" algn="l" defTabSz="914400" rtl="0" eaLnBrk="1" fontAlgn="auto" latinLnBrk="0" hangingPunct="1">
              <a:lnSpc>
                <a:spcPct val="100000"/>
              </a:lnSpc>
              <a:spcBef>
                <a:spcPts val="0"/>
              </a:spcBef>
              <a:spcAft>
                <a:spcPts val="0"/>
              </a:spcAft>
              <a:buClrTx/>
              <a:buSzPts val="1000"/>
              <a:buFont typeface="Symbol" panose="05050102010706020507" pitchFamily="18" charset="2"/>
              <a:buNone/>
              <a:tabLst>
                <a:tab pos="457200" algn="l"/>
              </a:tabLst>
              <a:defRPr/>
            </a:pPr>
            <a:r>
              <a:rPr lang="en-US" sz="1800" b="1" dirty="0">
                <a:effectLst/>
                <a:latin typeface="Calibri" panose="020F0502020204030204" pitchFamily="34" charset="0"/>
                <a:ea typeface="Times New Roman" panose="02020603050405020304" pitchFamily="18" charset="0"/>
              </a:rPr>
              <a:t>We welcome back Wendy Cano to provide an update on the new SAP Fiori Finance Adjustments Application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Q&amp;A - Please use the chat function within this Team meeting to submit any questions that you may have as we run through the agenda topics.   We will pause to address questions between topics and if we run out of time we will follow up via email.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don’t hesitate to use the Reactions button as we proceed through today’s call.  With everyone muted, it is a nice way to contribute and engage and we appreciate your participation &amp; energy.</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015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1E9A3-A0FF-08D8-9D23-44D20A89B9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3856B-28BA-421C-D343-A53FA75960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3F7D38-6B8C-EA0F-16BC-E036C014B80F}"/>
              </a:ext>
            </a:extLst>
          </p:cNvPr>
          <p:cNvSpPr>
            <a:spLocks noGrp="1"/>
          </p:cNvSpPr>
          <p:nvPr>
            <p:ph type="body" idx="1"/>
          </p:nvPr>
        </p:nvSpPr>
        <p:spPr/>
        <p:txBody>
          <a:bodyPr/>
          <a:lstStyle/>
          <a:p>
            <a:r>
              <a:rPr lang="en-US" dirty="0"/>
              <a:t>Updates since the January Unit Controllers calls</a:t>
            </a:r>
          </a:p>
        </p:txBody>
      </p:sp>
      <p:sp>
        <p:nvSpPr>
          <p:cNvPr id="4" name="Slide Number Placeholder 3">
            <a:extLst>
              <a:ext uri="{FF2B5EF4-FFF2-40B4-BE49-F238E27FC236}">
                <a16:creationId xmlns:a16="http://schemas.microsoft.com/office/drawing/2014/main" id="{7C6B4947-C850-9984-1C6B-BDBBAB440BB2}"/>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3DCEDD6-CD3C-489D-B3B5-768D89205E1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136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3DCEDD6-CD3C-489D-B3B5-768D89205E1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6601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A8401-D260-5B9E-70A3-5F64EB96A5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CB9A7C-4996-CDDD-0156-13556B699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5DD7E3-59B0-8E3E-4259-471A90FE6999}"/>
              </a:ext>
            </a:extLst>
          </p:cNvPr>
          <p:cNvSpPr>
            <a:spLocks noGrp="1"/>
          </p:cNvSpPr>
          <p:nvPr>
            <p:ph type="body" idx="1"/>
          </p:nvPr>
        </p:nvSpPr>
        <p:spPr/>
        <p:txBody>
          <a:bodyPr/>
          <a:lstStyle/>
          <a:p>
            <a:r>
              <a:rPr lang="en-US" dirty="0"/>
              <a:t>Reminder of the revised roll out schedule</a:t>
            </a:r>
          </a:p>
        </p:txBody>
      </p:sp>
      <p:sp>
        <p:nvSpPr>
          <p:cNvPr id="4" name="Slide Number Placeholder 3">
            <a:extLst>
              <a:ext uri="{FF2B5EF4-FFF2-40B4-BE49-F238E27FC236}">
                <a16:creationId xmlns:a16="http://schemas.microsoft.com/office/drawing/2014/main" id="{991D056E-B733-A09F-2EE2-6BFD945BB302}"/>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3DCEDD6-CD3C-489D-B3B5-768D89205E1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302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2E94E-0DCB-2CA6-ED11-76792DA490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14B6A1-4C96-ABDF-37F6-112B750530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0F60D9-41EF-F9D8-D6AE-A876AC791775}"/>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t>What you can expect prior to your segments go-live.</a:t>
            </a:r>
          </a:p>
          <a:p>
            <a:endParaRPr lang="en-US" dirty="0"/>
          </a:p>
        </p:txBody>
      </p:sp>
      <p:sp>
        <p:nvSpPr>
          <p:cNvPr id="4" name="Slide Number Placeholder 3">
            <a:extLst>
              <a:ext uri="{FF2B5EF4-FFF2-40B4-BE49-F238E27FC236}">
                <a16:creationId xmlns:a16="http://schemas.microsoft.com/office/drawing/2014/main" id="{36463F97-1729-4AE3-F8D7-245D7FA8B8C9}"/>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3DCEDD6-CD3C-489D-B3B5-768D89205E1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7189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shot of the landing page</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3DCEDD6-CD3C-489D-B3B5-768D89205E1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9655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8FD6D-4368-03C6-0CBD-DE4F404652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8C6C6-5E58-FF92-E6A7-F5FAD24067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05E64F-F262-D851-B5D0-429C145E2E59}"/>
              </a:ext>
            </a:extLst>
          </p:cNvPr>
          <p:cNvSpPr>
            <a:spLocks noGrp="1"/>
          </p:cNvSpPr>
          <p:nvPr>
            <p:ph type="body" idx="1"/>
          </p:nvPr>
        </p:nvSpPr>
        <p:spPr/>
        <p:txBody>
          <a:bodyPr/>
          <a:lstStyle/>
          <a:p>
            <a:r>
              <a:rPr lang="en-US" dirty="0"/>
              <a:t>On last month’s Unit Controllers calls, Fiori users asked questions about reports in the application.  </a:t>
            </a:r>
          </a:p>
          <a:p>
            <a:r>
              <a:rPr lang="en-US" dirty="0"/>
              <a:t>The enhancement request from those users led to this enhancement.</a:t>
            </a:r>
          </a:p>
        </p:txBody>
      </p:sp>
      <p:sp>
        <p:nvSpPr>
          <p:cNvPr id="4" name="Slide Number Placeholder 3">
            <a:extLst>
              <a:ext uri="{FF2B5EF4-FFF2-40B4-BE49-F238E27FC236}">
                <a16:creationId xmlns:a16="http://schemas.microsoft.com/office/drawing/2014/main" id="{BBBFD394-0A36-4F4F-49DD-709DEB6E8575}"/>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3DCEDD6-CD3C-489D-B3B5-768D89205E1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08998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3DCEDD6-CD3C-489D-B3B5-768D89205E1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3232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Thank you, Presenters, – Wendy Doster, Mary Beth / Brad, Wendy Cano, and Jill Helms</a:t>
            </a:r>
          </a:p>
          <a:p>
            <a:r>
              <a:rPr lang="en-US" dirty="0"/>
              <a:t>All supporting the Q&amp;A in chat – here and offline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Everyone attending today –  we appreciate your 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 our call.</a:t>
            </a:r>
          </a:p>
        </p:txBody>
      </p:sp>
      <p:sp>
        <p:nvSpPr>
          <p:cNvPr id="4" name="Slide Number Placeholder 3"/>
          <p:cNvSpPr>
            <a:spLocks noGrp="1"/>
          </p:cNvSpPr>
          <p:nvPr>
            <p:ph type="sldNum" sz="quarter" idx="5"/>
          </p:nvPr>
        </p:nvSpPr>
        <p:spPr/>
        <p:txBody>
          <a:bodyPr/>
          <a:lstStyle/>
          <a:p>
            <a:fld id="{C39B3082-39AC-4E05-8EB6-D119EF4B8E28}" type="slidenum">
              <a:rPr lang="en-US" smtClean="0"/>
              <a:t>41</a:t>
            </a:fld>
            <a:endParaRPr lang="en-US"/>
          </a:p>
        </p:txBody>
      </p:sp>
    </p:spTree>
    <p:extLst>
      <p:ext uri="{BB962C8B-B14F-4D97-AF65-F5344CB8AC3E}">
        <p14:creationId xmlns:p14="http://schemas.microsoft.com/office/powerpoint/2010/main" val="45088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Wendy Doster– FSS Credit &amp; Collections to present our safety moment on Life Resources EAP, formerly TELUS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356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 Beth </a:t>
            </a:r>
          </a:p>
        </p:txBody>
      </p:sp>
      <p:sp>
        <p:nvSpPr>
          <p:cNvPr id="4" name="Slide Number Placeholder 3"/>
          <p:cNvSpPr>
            <a:spLocks noGrp="1"/>
          </p:cNvSpPr>
          <p:nvPr>
            <p:ph type="sldNum" sz="quarter" idx="5"/>
          </p:nvPr>
        </p:nvSpPr>
        <p:spPr/>
        <p:txBody>
          <a:bodyPr/>
          <a:lstStyle/>
          <a:p>
            <a:fld id="{C39B3082-39AC-4E05-8EB6-D119EF4B8E28}" type="slidenum">
              <a:rPr lang="en-US" smtClean="0"/>
              <a:t>5</a:t>
            </a:fld>
            <a:endParaRPr lang="en-US"/>
          </a:p>
        </p:txBody>
      </p:sp>
    </p:spTree>
    <p:extLst>
      <p:ext uri="{BB962C8B-B14F-4D97-AF65-F5344CB8AC3E}">
        <p14:creationId xmlns:p14="http://schemas.microsoft.com/office/powerpoint/2010/main" val="1129692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PDF Documents to be provided separately.</a:t>
            </a:r>
          </a:p>
        </p:txBody>
      </p:sp>
      <p:sp>
        <p:nvSpPr>
          <p:cNvPr id="4" name="Slide Number Placeholder 3"/>
          <p:cNvSpPr>
            <a:spLocks noGrp="1"/>
          </p:cNvSpPr>
          <p:nvPr>
            <p:ph type="sldNum" sz="quarter" idx="5"/>
          </p:nvPr>
        </p:nvSpPr>
        <p:spPr/>
        <p:txBody>
          <a:bodyPr/>
          <a:lstStyle/>
          <a:p>
            <a:fld id="{C39B3082-39AC-4E05-8EB6-D119EF4B8E28}" type="slidenum">
              <a:rPr lang="en-US" smtClean="0"/>
              <a:t>6</a:t>
            </a:fld>
            <a:endParaRPr lang="en-US"/>
          </a:p>
        </p:txBody>
      </p:sp>
    </p:spTree>
    <p:extLst>
      <p:ext uri="{BB962C8B-B14F-4D97-AF65-F5344CB8AC3E}">
        <p14:creationId xmlns:p14="http://schemas.microsoft.com/office/powerpoint/2010/main" val="1662603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7</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8657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8</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5662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10</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8256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11</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00593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2.png"/></Relationships>
</file>

<file path=ppt/slideLayouts/_rels/slideLayout34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8.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2.png"/></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2.png"/></Relationships>
</file>

<file path=ppt/slideLayouts/_rels/slideLayout35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2.png"/></Relationships>
</file>

<file path=ppt/slideLayouts/_rels/slideLayout4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4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2.png"/></Relationships>
</file>

<file path=ppt/slideLayouts/_rels/slideLayout4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2.png"/></Relationships>
</file>

<file path=ppt/slideLayouts/_rels/slideLayout4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February 2025.  All rights Reserved</a:t>
            </a:r>
          </a:p>
        </p:txBody>
      </p:sp>
    </p:spTree>
    <p:extLst>
      <p:ext uri="{BB962C8B-B14F-4D97-AF65-F5344CB8AC3E}">
        <p14:creationId xmlns:p14="http://schemas.microsoft.com/office/powerpoint/2010/main" val="126830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38848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112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46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7911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February 2025.  All rights Reserved</a:t>
            </a:r>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4" y="1"/>
            <a:ext cx="4256087" cy="438151"/>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33">
                <a:noFill/>
              </a:defRPr>
            </a:lvl1pPr>
          </a:lstStyle>
          <a:p>
            <a:pPr lvl="0"/>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7"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err="1"/>
              <a:t>Sodexo’s</a:t>
            </a:r>
            <a:r>
              <a:rPr lang="fr-FR"/>
              <a:t> PPT </a:t>
            </a:r>
            <a:r>
              <a:rPr lang="fr-FR" err="1"/>
              <a:t>template</a:t>
            </a:r>
            <a:endParaRPr lang="fr-FR"/>
          </a:p>
          <a:p>
            <a:pPr lvl="1"/>
            <a:endParaRPr lang="fr-FR"/>
          </a:p>
          <a:p>
            <a:pPr lvl="1"/>
            <a:r>
              <a:rPr lang="fr-FR"/>
              <a:t>Day </a:t>
            </a:r>
            <a:r>
              <a:rPr lang="fr-FR" err="1"/>
              <a:t>Month</a:t>
            </a:r>
            <a:r>
              <a:rPr lang="fr-FR"/>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5"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8"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4265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2" y="1584001"/>
            <a:ext cx="5365749" cy="156401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
        <p:nvSpPr>
          <p:cNvPr id="12" name="Content Placeholder 6"/>
          <p:cNvSpPr>
            <a:spLocks noGrp="1"/>
          </p:cNvSpPr>
          <p:nvPr>
            <p:ph sz="quarter" idx="14"/>
          </p:nvPr>
        </p:nvSpPr>
        <p:spPr>
          <a:xfrm>
            <a:off x="6203954" y="1584011"/>
            <a:ext cx="5365751" cy="156401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
        <p:nvSpPr>
          <p:cNvPr id="3" name="Title 2"/>
          <p:cNvSpPr>
            <a:spLocks noGrp="1"/>
          </p:cNvSpPr>
          <p:nvPr>
            <p:ph type="title"/>
          </p:nvPr>
        </p:nvSpPr>
        <p:spPr/>
        <p:txBody>
          <a:bodyPr/>
          <a:lstStyle/>
          <a:p>
            <a:r>
              <a:rPr lang="fr-FR"/>
              <a:t>Modifiez le style du titre</a:t>
            </a:r>
            <a:endParaRPr lang="en-AU"/>
          </a:p>
        </p:txBody>
      </p:sp>
      <p:sp>
        <p:nvSpPr>
          <p:cNvPr id="4" name="Date Placeholder 3"/>
          <p:cNvSpPr>
            <a:spLocks noGrp="1"/>
          </p:cNvSpPr>
          <p:nvPr>
            <p:ph type="dt" sz="half" idx="15"/>
          </p:nvPr>
        </p:nvSpPr>
        <p:spPr/>
        <p:txBody>
          <a:bodyPr/>
          <a:lstStyle/>
          <a:p>
            <a:endParaRPr lang="en-AU"/>
          </a:p>
        </p:txBody>
      </p:sp>
      <p:sp>
        <p:nvSpPr>
          <p:cNvPr id="5" name="Footer Placeholder 4"/>
          <p:cNvSpPr>
            <a:spLocks noGrp="1"/>
          </p:cNvSpPr>
          <p:nvPr>
            <p:ph type="ftr" sz="quarter" idx="16"/>
          </p:nvPr>
        </p:nvSpPr>
        <p:spPr/>
        <p:txBody>
          <a:bodyPr/>
          <a:lstStyle/>
          <a:p>
            <a:r>
              <a:rPr lang="en-US"/>
              <a:t>Unit Controller Call Series © Sodexo, February 2025.  All rights Reserved</a:t>
            </a:r>
            <a:endParaRPr lang="en-AU"/>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42331778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7"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1" y="-1906585"/>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1"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3" y="2275310"/>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February 2025.  All rights Reserved</a:t>
            </a:r>
          </a:p>
        </p:txBody>
      </p:sp>
    </p:spTree>
    <p:extLst>
      <p:ext uri="{BB962C8B-B14F-4D97-AF65-F5344CB8AC3E}">
        <p14:creationId xmlns:p14="http://schemas.microsoft.com/office/powerpoint/2010/main" val="279765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3" y="-2"/>
            <a:ext cx="4256087" cy="3636963"/>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4" y="438150"/>
            <a:ext cx="4256085"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1" y="-1906585"/>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1"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7"/>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February 2025.  All rights Reserved</a:t>
            </a:r>
          </a:p>
        </p:txBody>
      </p:sp>
    </p:spTree>
    <p:extLst>
      <p:ext uri="{BB962C8B-B14F-4D97-AF65-F5344CB8AC3E}">
        <p14:creationId xmlns:p14="http://schemas.microsoft.com/office/powerpoint/2010/main" val="387451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February 2025.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6"/>
            <a:ext cx="2383203"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6"/>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6"/>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8"/>
            <a:ext cx="2383203"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8"/>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8"/>
            <a:ext cx="2383203"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167730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February 2025.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3"/>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5"/>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3"/>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5"/>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148959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1"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4" y="4453888"/>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4" y="522514"/>
            <a:ext cx="8101012" cy="4792695"/>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1994" indent="-251994">
              <a:buSzPct val="100000"/>
              <a:buFont typeface="+mj-lt"/>
              <a:buAutoNum type="alphaUcPeriod"/>
              <a:defRPr sz="1700">
                <a:solidFill>
                  <a:schemeClr val="tx2"/>
                </a:solidFill>
              </a:defRPr>
            </a:lvl3pPr>
          </a:lstStyle>
          <a:p>
            <a:pPr lvl="0"/>
            <a:r>
              <a:rPr lang="en-US" noProof="0"/>
              <a:t>00</a:t>
            </a:r>
          </a:p>
          <a:p>
            <a:pPr marL="0" marR="0" lvl="1"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February 2025.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19265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204907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5"/>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1994" indent="-251994">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1994" marR="0" lvl="2"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February 2025.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5" y="4453888"/>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107512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3"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1994" indent="-251994">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February 2025.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7"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199826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1"/>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4"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1994" indent="-251994">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February 2025.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63818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4" y="2284081"/>
            <a:ext cx="11269663" cy="1388585"/>
          </a:xfrm>
          <a:noFill/>
        </p:spPr>
        <p:txBody>
          <a:bodyPr anchor="t"/>
          <a:lstStyle>
            <a:lvl1pPr>
              <a:defRPr sz="1500">
                <a:solidFill>
                  <a:srgbClr val="2A295C"/>
                </a:solidFill>
              </a:defRPr>
            </a:lvl1pPr>
            <a:lvl2pPr>
              <a:defRPr sz="1500"/>
            </a:lvl2pPr>
            <a:lvl3pPr marL="395278" indent="-128585">
              <a:defRPr sz="1500"/>
            </a:lvl3pPr>
            <a:lvl4pPr marL="542912" indent="-141284">
              <a:defRPr sz="1500"/>
            </a:lvl4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73846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1"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76477"/>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88955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4" y="1544229"/>
            <a:ext cx="11269663" cy="1388585"/>
          </a:xfrm>
        </p:spPr>
        <p:txBody>
          <a:bodyPr/>
          <a:lstStyle>
            <a:lvl2pPr>
              <a:defRPr/>
            </a:lvl2pPr>
            <a:lvl3pPr>
              <a:defRPr/>
            </a:lvl3pPr>
            <a:lvl4pPr>
              <a:defRPr/>
            </a:lvl4pPr>
            <a:lvl5pPr>
              <a:defRPr/>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272166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3"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9"/>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3" y="1862699"/>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9"/>
            <a:ext cx="3600000" cy="486800"/>
          </a:xfrm>
          <a:noFill/>
        </p:spPr>
        <p:txBody>
          <a:bodyPr anchor="t"/>
          <a:lstStyle>
            <a:lvl1pPr marL="287993">
              <a:defRPr sz="1400">
                <a:solidFill>
                  <a:schemeClr val="accent1"/>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dirty="0" err="1"/>
              <a:t>amet</a:t>
            </a:r>
            <a:endParaRPr lang="en-US" noProof="0" dirty="0"/>
          </a:p>
          <a:p>
            <a:pPr lvl="1"/>
            <a:r>
              <a:rPr lang="en-US" noProof="0"/>
              <a:t>Second </a:t>
            </a:r>
            <a:r>
              <a:rPr lang="en-US" noProof="0" dirty="0"/>
              <a:t>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12732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40" y="2959101"/>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5" y="1658939"/>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6" y="1658939"/>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24950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3" y="2057401"/>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3" y="1309781"/>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6" y="59922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1" y="3560003"/>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587719"/>
            <a:ext cx="3614737" cy="1082605"/>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1" y="1587717"/>
            <a:ext cx="2668588" cy="1841283"/>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1"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41"/>
            <a:ext cx="10515600" cy="346249"/>
          </a:xfrm>
        </p:spPr>
        <p:txBody>
          <a:bodyPr/>
          <a:lstStyle/>
          <a:p>
            <a:r>
              <a:rPr lang="en-US" noProof="0"/>
              <a:t>Title, text level 1</a:t>
            </a:r>
          </a:p>
        </p:txBody>
      </p:sp>
    </p:spTree>
    <p:extLst>
      <p:ext uri="{BB962C8B-B14F-4D97-AF65-F5344CB8AC3E}">
        <p14:creationId xmlns:p14="http://schemas.microsoft.com/office/powerpoint/2010/main" val="95897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5"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5"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16484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err="1"/>
              <a:t>amet</a:t>
            </a:r>
            <a:endParaRPr lang="en-US" noProof="0"/>
          </a:p>
          <a:p>
            <a:pPr lvl="1"/>
            <a:r>
              <a:rPr lang="en-US" noProof="0"/>
              <a:t>Second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1572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7" cy="135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3" y="1658203"/>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19311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dirty="0" err="1"/>
              <a:t>Title</a:t>
            </a:r>
            <a:r>
              <a:rPr lang="fr-FR" noProof="0" dirty="0"/>
              <a:t>, </a:t>
            </a:r>
            <a:r>
              <a:rPr lang="fr-FR" noProof="0" err="1"/>
              <a:t>text</a:t>
            </a:r>
            <a:r>
              <a:rPr lang="fr-FR" noProof="0"/>
              <a:t> </a:t>
            </a:r>
            <a:r>
              <a:rPr lang="en-US" noProof="0"/>
              <a:t>level</a:t>
            </a:r>
            <a:r>
              <a:rPr lang="fr-FR" noProof="0"/>
              <a:t> </a:t>
            </a:r>
            <a:r>
              <a:rPr lang="fr-FR" noProof="0" dirty="0"/>
              <a:t>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7" cy="135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2" y="1658203"/>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15608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70222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4" y="1447801"/>
            <a:ext cx="11269663"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2679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3"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1" y="1476498"/>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8"/>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372185"/>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8"/>
            <a:ext cx="4529083"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0113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6"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6" y="1363171"/>
            <a:ext cx="3562351"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70"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70" y="1363171"/>
            <a:ext cx="3562351"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1"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3" cy="286319"/>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352048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1513795"/>
            <a:ext cx="11283951"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7456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9" y="3429000"/>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9"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3" y="3429000"/>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3"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3429000"/>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4"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09350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9"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4"/>
            <a:ext cx="2717227"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6"/>
            <a:ext cx="2717227"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66911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9"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5" y="2926081"/>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3"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9" y="2926081"/>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9"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401"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1"/>
            <a:ext cx="280741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7"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8"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3" y="2926081"/>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36438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70657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4" y="2985769"/>
            <a:ext cx="11306175"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4"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4"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7"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7"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8519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2025.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1"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10"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9"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8"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6"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6"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8"/>
            <a:ext cx="2870507"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8"/>
            <a:ext cx="2870507"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a:t>
            </a:r>
            <a:r>
              <a:rPr lang="fr-FR" dirty="0"/>
              <a:t>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8"/>
            <a:ext cx="2870507"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a:t>
            </a:r>
            <a:r>
              <a:rPr lang="fr-FR" dirty="0"/>
              <a:t>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3"/>
            <a:ext cx="2870507" cy="487977"/>
          </a:xfrm>
          <a:solidFill>
            <a:srgbClr val="EE0000"/>
          </a:solidFill>
        </p:spPr>
        <p:txBody>
          <a:bodyPr anchor="ctr">
            <a:noAutofit/>
          </a:bodyPr>
          <a:lstStyle>
            <a:lvl1pPr algn="ctr">
              <a:defRPr sz="1500" b="1">
                <a:solidFill>
                  <a:schemeClr val="bg1"/>
                </a:solidFill>
              </a:defRPr>
            </a:lvl1pPr>
          </a:lstStyle>
          <a:p>
            <a:pPr lvl="0"/>
            <a:r>
              <a:rPr lang="fr-FR" dirty="0"/>
              <a:t>Lorem </a:t>
            </a:r>
            <a:r>
              <a:rPr lang="fr-FR" noProof="0"/>
              <a:t>ipsum</a:t>
            </a:r>
            <a:r>
              <a:rPr lang="fr-FR" dirty="0"/>
              <a:t>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a:t>, </a:t>
            </a:r>
            <a:r>
              <a:rPr lang="en-US" noProof="0"/>
              <a:t>text</a:t>
            </a:r>
            <a:r>
              <a:rPr lang="fr-FR"/>
              <a:t> </a:t>
            </a:r>
            <a:r>
              <a:rPr lang="fr-FR" dirty="0" err="1"/>
              <a:t>level</a:t>
            </a:r>
            <a:r>
              <a:rPr lang="fr-FR" dirty="0"/>
              <a:t> 1</a:t>
            </a:r>
          </a:p>
        </p:txBody>
      </p:sp>
    </p:spTree>
    <p:extLst>
      <p:ext uri="{BB962C8B-B14F-4D97-AF65-F5344CB8AC3E}">
        <p14:creationId xmlns:p14="http://schemas.microsoft.com/office/powerpoint/2010/main" val="24336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410145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40" y="3191792"/>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30093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9"/>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36134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157261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70"/>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33128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57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1"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a:t>Title </a:t>
            </a:r>
            <a:br>
              <a:rPr lang="en-US" sz="1400"/>
            </a:br>
            <a:r>
              <a:rPr lang="en-US" sz="1400"/>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3"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a:solidFill>
                  <a:schemeClr val="accent1"/>
                </a:solidFill>
              </a:rPr>
              <a:t>Title </a:t>
            </a:r>
            <a:br>
              <a:rPr lang="en-US" sz="1400">
                <a:solidFill>
                  <a:schemeClr val="accent1"/>
                </a:solidFill>
              </a:rPr>
            </a:br>
            <a:r>
              <a:rPr lang="en-US" sz="1400">
                <a:solidFill>
                  <a:schemeClr val="accent1"/>
                </a:solidFill>
              </a:rPr>
              <a:t>lorem ipsum</a:t>
            </a:r>
          </a:p>
          <a:p>
            <a:r>
              <a:rPr lang="en-US" sz="1200">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3"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3"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41"/>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79400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1"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3" y="2722115"/>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5" y="1752947"/>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3" y="1752946"/>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3" y="1752946"/>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3" y="1752946"/>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3" y="3981796"/>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3" y="3981796"/>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3" y="3981796"/>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3" y="3981796"/>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3" y="4791522"/>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3"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41"/>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95744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244520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February 2025.  All rights Reserved</a:t>
            </a:r>
          </a:p>
        </p:txBody>
      </p:sp>
    </p:spTree>
    <p:extLst>
      <p:ext uri="{BB962C8B-B14F-4D97-AF65-F5344CB8AC3E}">
        <p14:creationId xmlns:p14="http://schemas.microsoft.com/office/powerpoint/2010/main" val="414228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February 2025.  All rights Reserved</a:t>
            </a:r>
          </a:p>
        </p:txBody>
      </p:sp>
    </p:spTree>
    <p:extLst>
      <p:ext uri="{BB962C8B-B14F-4D97-AF65-F5344CB8AC3E}">
        <p14:creationId xmlns:p14="http://schemas.microsoft.com/office/powerpoint/2010/main" val="98186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February 2025.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18718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February 2025.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393148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February 2025.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20026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February 2025.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93610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February 2025.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54546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February 2025.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10922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88743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36429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81040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410755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err="1"/>
              <a:t>amet</a:t>
            </a:r>
            <a:endParaRPr lang="en-US" noProof="0"/>
          </a:p>
          <a:p>
            <a:pPr lvl="1"/>
            <a:r>
              <a:rPr lang="en-US" noProof="0"/>
              <a:t>Second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9163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12914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314459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21704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20869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err="1"/>
              <a:t>Title</a:t>
            </a:r>
            <a:r>
              <a:rPr lang="fr-FR" noProof="0"/>
              <a:t>, </a:t>
            </a:r>
            <a:r>
              <a:rPr lang="fr-FR" noProof="0" err="1"/>
              <a:t>text</a:t>
            </a:r>
            <a:r>
              <a:rPr lang="fr-FR" noProof="0"/>
              <a:t> </a:t>
            </a:r>
            <a:r>
              <a:rPr lang="en-US" noProof="0"/>
              <a:t>level</a:t>
            </a:r>
            <a:r>
              <a:rPr lang="fr-FR" noProof="0"/>
              <a:t>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56174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72048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96110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03579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22595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Tree>
    <p:extLst>
      <p:ext uri="{BB962C8B-B14F-4D97-AF65-F5344CB8AC3E}">
        <p14:creationId xmlns:p14="http://schemas.microsoft.com/office/powerpoint/2010/main" val="54336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46231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86965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11190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78636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51548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2025.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a:t>
            </a:r>
            <a:r>
              <a:rPr lang="fr-FR" noProof="0"/>
              <a:t>ipsum</a:t>
            </a:r>
            <a:r>
              <a:rPr lang="fr-FR"/>
              <a:t>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en-US" noProof="0"/>
              <a:t>text</a:t>
            </a:r>
            <a:r>
              <a:rPr lang="fr-FR"/>
              <a:t> </a:t>
            </a:r>
            <a:r>
              <a:rPr lang="fr-FR" err="1"/>
              <a:t>level</a:t>
            </a:r>
            <a:r>
              <a:rPr lang="fr-FR"/>
              <a:t> 1</a:t>
            </a:r>
          </a:p>
        </p:txBody>
      </p:sp>
    </p:spTree>
    <p:extLst>
      <p:ext uri="{BB962C8B-B14F-4D97-AF65-F5344CB8AC3E}">
        <p14:creationId xmlns:p14="http://schemas.microsoft.com/office/powerpoint/2010/main" val="169407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80660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35452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69982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err="1"/>
              <a:t>Title</a:t>
            </a:r>
            <a:r>
              <a:rPr lang="fr-FR" noProof="0"/>
              <a:t>, </a:t>
            </a:r>
            <a:r>
              <a:rPr lang="fr-FR" noProof="0" err="1"/>
              <a:t>text</a:t>
            </a:r>
            <a:r>
              <a:rPr lang="fr-FR" noProof="0"/>
              <a:t> </a:t>
            </a:r>
            <a:r>
              <a:rPr lang="en-US" noProof="0"/>
              <a:t>level</a:t>
            </a:r>
            <a:r>
              <a:rPr lang="fr-FR" noProof="0"/>
              <a:t>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75027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58890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426480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9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96082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350194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February 2025.  All rights Reserved</a:t>
            </a:r>
          </a:p>
        </p:txBody>
      </p:sp>
    </p:spTree>
    <p:extLst>
      <p:ext uri="{BB962C8B-B14F-4D97-AF65-F5344CB8AC3E}">
        <p14:creationId xmlns:p14="http://schemas.microsoft.com/office/powerpoint/2010/main" val="183513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February 2025.  All rights Reserved</a:t>
            </a:r>
          </a:p>
        </p:txBody>
      </p:sp>
    </p:spTree>
    <p:extLst>
      <p:ext uri="{BB962C8B-B14F-4D97-AF65-F5344CB8AC3E}">
        <p14:creationId xmlns:p14="http://schemas.microsoft.com/office/powerpoint/2010/main" val="211871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February 2025.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82899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February 2025.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184044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February 2025.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75568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8216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February 2025.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76579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February 2025.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94667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February 2025.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991963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1110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48362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167410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dirty="0" err="1"/>
              <a:t>amet</a:t>
            </a:r>
            <a:endParaRPr lang="en-US" noProof="0" dirty="0"/>
          </a:p>
          <a:p>
            <a:pPr lvl="1"/>
            <a:r>
              <a:rPr lang="en-US" noProof="0"/>
              <a:t>Second </a:t>
            </a:r>
            <a:r>
              <a:rPr lang="en-US" noProof="0" dirty="0"/>
              <a:t>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11935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21689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48899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28556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29100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70043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dirty="0" err="1"/>
              <a:t>Title</a:t>
            </a:r>
            <a:r>
              <a:rPr lang="fr-FR" noProof="0" dirty="0"/>
              <a:t>, </a:t>
            </a:r>
            <a:r>
              <a:rPr lang="fr-FR" noProof="0" err="1"/>
              <a:t>text</a:t>
            </a:r>
            <a:r>
              <a:rPr lang="fr-FR" noProof="0"/>
              <a:t> </a:t>
            </a:r>
            <a:r>
              <a:rPr lang="en-US" noProof="0"/>
              <a:t>level</a:t>
            </a:r>
            <a:r>
              <a:rPr lang="fr-FR" noProof="0"/>
              <a:t> </a:t>
            </a:r>
            <a:r>
              <a:rPr lang="fr-FR" noProof="0" dirty="0"/>
              <a:t>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29047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22114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33988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52199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174326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85689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62562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30108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73565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February 2025.  All rights Reserved</a:t>
            </a:r>
          </a:p>
        </p:txBody>
      </p:sp>
    </p:spTree>
    <p:extLst>
      <p:ext uri="{BB962C8B-B14F-4D97-AF65-F5344CB8AC3E}">
        <p14:creationId xmlns:p14="http://schemas.microsoft.com/office/powerpoint/2010/main" val="36756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93982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21992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2025.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a:t>
            </a:r>
            <a:r>
              <a:rPr lang="fr-FR" dirty="0"/>
              <a:t>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a:t>
            </a:r>
            <a:r>
              <a:rPr lang="fr-FR" dirty="0"/>
              <a:t>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a:t>
            </a:r>
            <a:r>
              <a:rPr lang="fr-FR" noProof="0"/>
              <a:t>ipsum</a:t>
            </a:r>
            <a:r>
              <a:rPr lang="fr-FR" dirty="0"/>
              <a:t>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a:t>, </a:t>
            </a:r>
            <a:r>
              <a:rPr lang="en-US" noProof="0"/>
              <a:t>text</a:t>
            </a:r>
            <a:r>
              <a:rPr lang="fr-FR"/>
              <a:t> </a:t>
            </a:r>
            <a:r>
              <a:rPr lang="fr-FR" dirty="0" err="1"/>
              <a:t>level</a:t>
            </a:r>
            <a:r>
              <a:rPr lang="fr-FR" dirty="0"/>
              <a:t> 1</a:t>
            </a:r>
          </a:p>
        </p:txBody>
      </p:sp>
    </p:spTree>
    <p:extLst>
      <p:ext uri="{BB962C8B-B14F-4D97-AF65-F5344CB8AC3E}">
        <p14:creationId xmlns:p14="http://schemas.microsoft.com/office/powerpoint/2010/main" val="291446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88450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9246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80302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13143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254551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61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62500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98341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Tree>
    <p:extLst>
      <p:ext uri="{BB962C8B-B14F-4D97-AF65-F5344CB8AC3E}">
        <p14:creationId xmlns:p14="http://schemas.microsoft.com/office/powerpoint/2010/main" val="213201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p:cSld name="1_//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dirty="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dirty="0"/>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February 2025.  All rights Reserved</a:t>
            </a:r>
            <a:endParaRPr lang="en-US" noProof="0" dirty="0"/>
          </a:p>
        </p:txBody>
      </p:sp>
    </p:spTree>
    <p:extLst>
      <p:ext uri="{BB962C8B-B14F-4D97-AF65-F5344CB8AC3E}">
        <p14:creationId xmlns:p14="http://schemas.microsoft.com/office/powerpoint/2010/main" val="254142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p:cSld name="1_//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dirty="0"/>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February 2025.  All rights Reserved</a:t>
            </a:r>
            <a:endParaRPr lang="en-US" dirty="0"/>
          </a:p>
        </p:txBody>
      </p:sp>
    </p:spTree>
    <p:extLst>
      <p:ext uri="{BB962C8B-B14F-4D97-AF65-F5344CB8AC3E}">
        <p14:creationId xmlns:p14="http://schemas.microsoft.com/office/powerpoint/2010/main" val="140856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1_//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dirty="0"/>
          </a:p>
        </p:txBody>
      </p:sp>
      <p:sp>
        <p:nvSpPr>
          <p:cNvPr id="5" name="Footer Placeholder 4"/>
          <p:cNvSpPr>
            <a:spLocks noGrp="1"/>
          </p:cNvSpPr>
          <p:nvPr>
            <p:ph type="ftr" sz="quarter" idx="11"/>
          </p:nvPr>
        </p:nvSpPr>
        <p:spPr/>
        <p:txBody>
          <a:bodyPr/>
          <a:lstStyle/>
          <a:p>
            <a:r>
              <a:rPr lang="en-US" noProof="0"/>
              <a:t>Unit Controller Call Series © Sodexo, February 2025.  All rights Reserved</a:t>
            </a:r>
            <a:endParaRPr lang="en-US" noProof="0"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264277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1_//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dirty="0"/>
          </a:p>
        </p:txBody>
      </p:sp>
      <p:sp>
        <p:nvSpPr>
          <p:cNvPr id="5" name="Footer Placeholder 4"/>
          <p:cNvSpPr>
            <a:spLocks noGrp="1"/>
          </p:cNvSpPr>
          <p:nvPr>
            <p:ph type="ftr" sz="quarter" idx="11"/>
          </p:nvPr>
        </p:nvSpPr>
        <p:spPr/>
        <p:txBody>
          <a:bodyPr/>
          <a:lstStyle/>
          <a:p>
            <a:r>
              <a:rPr lang="en-US" noProof="0"/>
              <a:t>Unit Controller Call Series © Sodexo, February 2025.  All rights Reserved</a:t>
            </a:r>
            <a:endParaRPr lang="en-US" noProof="0"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252477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p:cSld name="1_//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dirty="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February 2025.  All rights Reserved</a:t>
            </a:r>
            <a:endParaRPr lang="en-US" noProof="0" dirty="0"/>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16781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p:cSld name="1_//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February 2025.  All rights Reserved</a:t>
            </a:r>
            <a:endParaRPr lang="en-US" noProof="0" dirty="0"/>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46188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p:cSld name="1_//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dirty="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February 2025.  All rights Reserved</a:t>
            </a:r>
            <a:endParaRPr lang="en-US" noProof="0" dirty="0"/>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71094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p:cSld name="1_//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February 2025.  All rights Reserved</a:t>
            </a:r>
            <a:endParaRPr lang="en-US" noProof="0" dirty="0"/>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99569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1_//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2455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1_//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8693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532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1_//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83511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1_//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dirty="0" err="1"/>
              <a:t>amet</a:t>
            </a:r>
            <a:endParaRPr lang="en-US" noProof="0" dirty="0"/>
          </a:p>
          <a:p>
            <a:pPr lvl="1"/>
            <a:r>
              <a:rPr lang="en-US" noProof="0"/>
              <a:t>Second </a:t>
            </a:r>
            <a:r>
              <a:rPr lang="en-US" noProof="0" dirty="0"/>
              <a:t>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34862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1_//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93984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_//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131448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1_//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84519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1_//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51538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1_//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endParaRPr lang="fr-FR"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dirty="0" err="1"/>
              <a:t>Title</a:t>
            </a:r>
            <a:r>
              <a:rPr lang="fr-FR" noProof="0" dirty="0"/>
              <a:t>, </a:t>
            </a:r>
            <a:r>
              <a:rPr lang="fr-FR" noProof="0" err="1"/>
              <a:t>text</a:t>
            </a:r>
            <a:r>
              <a:rPr lang="fr-FR" noProof="0"/>
              <a:t> </a:t>
            </a:r>
            <a:r>
              <a:rPr lang="en-US" noProof="0"/>
              <a:t>level</a:t>
            </a:r>
            <a:r>
              <a:rPr lang="fr-FR" noProof="0"/>
              <a:t> </a:t>
            </a:r>
            <a:r>
              <a:rPr lang="fr-FR" noProof="0" dirty="0"/>
              <a:t>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63134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1_//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42900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1_//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09454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1_//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96464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06598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1_//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127835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1_//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dirty="0"/>
              <a:t>Click icon to add picture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17862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1_//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dirty="0"/>
              <a:t>Click icon to add picture</a:t>
            </a:r>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dirty="0"/>
              <a:t>Click icon to add picture</a:t>
            </a:r>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dirty="0"/>
              <a:t>Click icon to add picture</a:t>
            </a:r>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22374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1_//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56049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1_//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95549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1_//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40893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1_//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2025.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a:t>
            </a:r>
            <a:r>
              <a:rPr lang="fr-FR" dirty="0"/>
              <a:t>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a:t>
            </a:r>
            <a:r>
              <a:rPr lang="fr-FR" dirty="0"/>
              <a:t>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a:t>
            </a:r>
            <a:r>
              <a:rPr lang="fr-FR" noProof="0"/>
              <a:t>ipsum</a:t>
            </a:r>
            <a:r>
              <a:rPr lang="fr-FR" dirty="0"/>
              <a:t>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a:t>, </a:t>
            </a:r>
            <a:r>
              <a:rPr lang="en-US" noProof="0"/>
              <a:t>text</a:t>
            </a:r>
            <a:r>
              <a:rPr lang="fr-FR"/>
              <a:t> </a:t>
            </a:r>
            <a:r>
              <a:rPr lang="fr-FR" dirty="0" err="1"/>
              <a:t>level</a:t>
            </a:r>
            <a:r>
              <a:rPr lang="fr-FR" dirty="0"/>
              <a:t> 1</a:t>
            </a:r>
          </a:p>
        </p:txBody>
      </p:sp>
    </p:spTree>
    <p:extLst>
      <p:ext uri="{BB962C8B-B14F-4D97-AF65-F5344CB8AC3E}">
        <p14:creationId xmlns:p14="http://schemas.microsoft.com/office/powerpoint/2010/main" val="155514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blank" preserve="1">
  <p:cSld name="1_//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73397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1_//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48703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p:cSld name="1_//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94467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06955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p:cSld name="1_//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2218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1_//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336833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1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555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_//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78813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1_//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72835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dirty="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dirty="0"/>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February 2025.  All rights Reserved</a:t>
            </a:r>
            <a:endParaRPr lang="en-US" noProof="0" dirty="0"/>
          </a:p>
        </p:txBody>
      </p:sp>
    </p:spTree>
    <p:extLst>
      <p:ext uri="{BB962C8B-B14F-4D97-AF65-F5344CB8AC3E}">
        <p14:creationId xmlns:p14="http://schemas.microsoft.com/office/powerpoint/2010/main" val="74954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dirty="0"/>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February 2025.  All rights Reserved</a:t>
            </a:r>
            <a:endParaRPr lang="en-US" dirty="0"/>
          </a:p>
        </p:txBody>
      </p:sp>
    </p:spTree>
    <p:extLst>
      <p:ext uri="{BB962C8B-B14F-4D97-AF65-F5344CB8AC3E}">
        <p14:creationId xmlns:p14="http://schemas.microsoft.com/office/powerpoint/2010/main" val="298173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dirty="0"/>
          </a:p>
        </p:txBody>
      </p:sp>
      <p:sp>
        <p:nvSpPr>
          <p:cNvPr id="5" name="Footer Placeholder 4"/>
          <p:cNvSpPr>
            <a:spLocks noGrp="1"/>
          </p:cNvSpPr>
          <p:nvPr>
            <p:ph type="ftr" sz="quarter" idx="11"/>
          </p:nvPr>
        </p:nvSpPr>
        <p:spPr/>
        <p:txBody>
          <a:bodyPr/>
          <a:lstStyle/>
          <a:p>
            <a:r>
              <a:rPr lang="en-US" noProof="0"/>
              <a:t>Unit Controller Call Series © Sodexo, February 2025.  All rights Reserved</a:t>
            </a:r>
            <a:endParaRPr lang="en-US" noProof="0"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234097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dirty="0"/>
          </a:p>
        </p:txBody>
      </p:sp>
      <p:sp>
        <p:nvSpPr>
          <p:cNvPr id="5" name="Footer Placeholder 4"/>
          <p:cNvSpPr>
            <a:spLocks noGrp="1"/>
          </p:cNvSpPr>
          <p:nvPr>
            <p:ph type="ftr" sz="quarter" idx="11"/>
          </p:nvPr>
        </p:nvSpPr>
        <p:spPr/>
        <p:txBody>
          <a:bodyPr/>
          <a:lstStyle/>
          <a:p>
            <a:r>
              <a:rPr lang="en-US" noProof="0"/>
              <a:t>Unit Controller Call Series © Sodexo, February 2025.  All rights Reserved</a:t>
            </a:r>
            <a:endParaRPr lang="en-US" noProof="0"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261260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dirty="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February 2025.  All rights Reserved</a:t>
            </a:r>
            <a:endParaRPr lang="en-US" noProof="0" dirty="0"/>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77722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93326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February 2025.  All rights Reserved</a:t>
            </a:r>
            <a:endParaRPr lang="en-US" noProof="0" dirty="0"/>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05780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dirty="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February 2025.  All rights Reserved</a:t>
            </a:r>
            <a:endParaRPr lang="en-US" noProof="0" dirty="0"/>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85454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February 2025.  All rights Reserved</a:t>
            </a:r>
            <a:endParaRPr lang="en-US" noProof="0" dirty="0"/>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30415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11969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71488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251306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dirty="0" err="1"/>
              <a:t>amet</a:t>
            </a:r>
            <a:endParaRPr lang="en-US" noProof="0" dirty="0"/>
          </a:p>
          <a:p>
            <a:pPr lvl="1"/>
            <a:r>
              <a:rPr lang="en-US" noProof="0"/>
              <a:t>Second </a:t>
            </a:r>
            <a:r>
              <a:rPr lang="en-US" noProof="0" dirty="0"/>
              <a:t>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09109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29494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295538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85174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62730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30543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endParaRPr lang="fr-FR"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dirty="0" err="1"/>
              <a:t>Title</a:t>
            </a:r>
            <a:r>
              <a:rPr lang="fr-FR" noProof="0" dirty="0"/>
              <a:t>, </a:t>
            </a:r>
            <a:r>
              <a:rPr lang="fr-FR" noProof="0" err="1"/>
              <a:t>text</a:t>
            </a:r>
            <a:r>
              <a:rPr lang="fr-FR" noProof="0"/>
              <a:t> </a:t>
            </a:r>
            <a:r>
              <a:rPr lang="en-US" noProof="0"/>
              <a:t>level</a:t>
            </a:r>
            <a:r>
              <a:rPr lang="fr-FR" noProof="0"/>
              <a:t> </a:t>
            </a:r>
            <a:r>
              <a:rPr lang="fr-FR" noProof="0" dirty="0"/>
              <a:t>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01328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89340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70530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80312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51605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dirty="0"/>
              <a:t>Click icon to add picture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02174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dirty="0"/>
              <a:t>Click icon to add picture</a:t>
            </a:r>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dirty="0"/>
              <a:t>Click icon to add picture</a:t>
            </a:r>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dirty="0"/>
              <a:t>Click icon to add picture</a:t>
            </a:r>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28093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57274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7393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2025.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a:t>
            </a:r>
            <a:r>
              <a:rPr lang="fr-FR" noProof="0"/>
              <a:t>ipsum</a:t>
            </a:r>
            <a:r>
              <a:rPr lang="fr-FR"/>
              <a:t>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en-US" noProof="0"/>
              <a:t>text</a:t>
            </a:r>
            <a:r>
              <a:rPr lang="fr-FR"/>
              <a:t> </a:t>
            </a:r>
            <a:r>
              <a:rPr lang="fr-FR" err="1"/>
              <a:t>level</a:t>
            </a:r>
            <a:r>
              <a:rPr lang="fr-FR"/>
              <a:t> 1</a:t>
            </a:r>
          </a:p>
        </p:txBody>
      </p:sp>
    </p:spTree>
    <p:extLst>
      <p:ext uri="{BB962C8B-B14F-4D97-AF65-F5344CB8AC3E}">
        <p14:creationId xmlns:p14="http://schemas.microsoft.com/office/powerpoint/2010/main" val="27942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4487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2025.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a:t>
            </a:r>
            <a:r>
              <a:rPr lang="fr-FR" dirty="0"/>
              <a:t>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a:t>
            </a:r>
            <a:r>
              <a:rPr lang="fr-FR" dirty="0"/>
              <a:t>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a:t>
            </a:r>
            <a:r>
              <a:rPr lang="fr-FR" noProof="0"/>
              <a:t>ipsum</a:t>
            </a:r>
            <a:r>
              <a:rPr lang="fr-FR" dirty="0"/>
              <a:t>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a:t>, </a:t>
            </a:r>
            <a:r>
              <a:rPr lang="en-US" noProof="0"/>
              <a:t>text</a:t>
            </a:r>
            <a:r>
              <a:rPr lang="fr-FR"/>
              <a:t> </a:t>
            </a:r>
            <a:r>
              <a:rPr lang="fr-FR" dirty="0" err="1"/>
              <a:t>level</a:t>
            </a:r>
            <a:r>
              <a:rPr lang="fr-FR" dirty="0"/>
              <a:t> 1</a:t>
            </a:r>
          </a:p>
        </p:txBody>
      </p:sp>
    </p:spTree>
    <p:extLst>
      <p:ext uri="{BB962C8B-B14F-4D97-AF65-F5344CB8AC3E}">
        <p14:creationId xmlns:p14="http://schemas.microsoft.com/office/powerpoint/2010/main" val="419855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87783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80301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92363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83143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409626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86576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76714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26372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0658" name="Rectangle 9"/>
          <p:cNvSpPr>
            <a:spLocks noGrp="1" noChangeArrowheads="1"/>
          </p:cNvSpPr>
          <p:nvPr>
            <p:ph type="ctrTitle"/>
          </p:nvPr>
        </p:nvSpPr>
        <p:spPr>
          <a:xfrm>
            <a:off x="414867" y="2540001"/>
            <a:ext cx="10363200" cy="772107"/>
          </a:xfrm>
          <a:noFill/>
        </p:spPr>
        <p:txBody>
          <a:bodyPr/>
          <a:lstStyle>
            <a:lvl1pPr>
              <a:defRPr sz="4000" b="1" smtClean="0"/>
            </a:lvl1pPr>
          </a:lstStyle>
          <a:p>
            <a:r>
              <a:rPr lang="en-US" noProof="0"/>
              <a:t>Click to edit Master title style</a:t>
            </a:r>
            <a:endParaRPr lang="en-US" noProof="0" dirty="0"/>
          </a:p>
        </p:txBody>
      </p:sp>
      <p:sp>
        <p:nvSpPr>
          <p:cNvPr id="70659" name="Rectangle 10"/>
          <p:cNvSpPr>
            <a:spLocks noGrp="1" noChangeArrowheads="1"/>
          </p:cNvSpPr>
          <p:nvPr>
            <p:ph type="subTitle" idx="1"/>
          </p:nvPr>
        </p:nvSpPr>
        <p:spPr>
          <a:xfrm>
            <a:off x="575733" y="3763963"/>
            <a:ext cx="8534400" cy="1752600"/>
          </a:xfrm>
        </p:spPr>
        <p:txBody>
          <a:bodyPr/>
          <a:lstStyle>
            <a:lvl1pPr>
              <a:defRPr sz="2000" b="0" smtClean="0">
                <a:solidFill>
                  <a:schemeClr val="bg1"/>
                </a:solidFill>
              </a:defRPr>
            </a:lvl1pPr>
          </a:lstStyle>
          <a:p>
            <a:r>
              <a:rPr lang="en-US"/>
              <a:t>Click to edit Master subtitle style</a:t>
            </a:r>
            <a:endParaRPr lang="fr-FR"/>
          </a:p>
        </p:txBody>
      </p:sp>
    </p:spTree>
    <p:extLst>
      <p:ext uri="{BB962C8B-B14F-4D97-AF65-F5344CB8AC3E}">
        <p14:creationId xmlns:p14="http://schemas.microsoft.com/office/powerpoint/2010/main" val="425467317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6900" y="352425"/>
            <a:ext cx="10998200" cy="550508"/>
          </a:xfrm>
        </p:spPr>
        <p:txBody>
          <a:bodyPr/>
          <a:lstStyle/>
          <a:p>
            <a:r>
              <a:rPr lang="en-US" noProof="0"/>
              <a:t>Click to edit Master title style</a:t>
            </a:r>
            <a:endParaRPr lang="en-US" noProof="0" dirty="0"/>
          </a:p>
        </p:txBody>
      </p:sp>
      <p:sp>
        <p:nvSpPr>
          <p:cNvPr id="3" name="Slide Number Placeholder 2"/>
          <p:cNvSpPr>
            <a:spLocks noGrp="1"/>
          </p:cNvSpPr>
          <p:nvPr>
            <p:ph type="sldNum" sz="quarter" idx="10"/>
          </p:nvPr>
        </p:nvSpPr>
        <p:spPr/>
        <p:txBody>
          <a:bodyPr/>
          <a:lstStyle>
            <a:lvl1pPr>
              <a:defRPr/>
            </a:lvl1pPr>
          </a:lstStyle>
          <a:p>
            <a:pPr>
              <a:defRPr/>
            </a:pPr>
            <a:fld id="{D62957FB-0348-44BE-9D89-D376A3E8B4A0}" type="slidenum">
              <a:rPr lang="en-US"/>
              <a:pPr>
                <a:defRPr/>
              </a:pPr>
              <a:t>‹#›</a:t>
            </a:fld>
            <a:r>
              <a:rPr lang="en-US" dirty="0"/>
              <a:t> – </a:t>
            </a:r>
          </a:p>
        </p:txBody>
      </p:sp>
      <p:sp>
        <p:nvSpPr>
          <p:cNvPr id="4" name="Footer Placeholder 3"/>
          <p:cNvSpPr>
            <a:spLocks noGrp="1"/>
          </p:cNvSpPr>
          <p:nvPr>
            <p:ph type="ftr" sz="quarter" idx="11"/>
          </p:nvPr>
        </p:nvSpPr>
        <p:spPr/>
        <p:txBody>
          <a:bodyPr/>
          <a:lstStyle>
            <a:lvl1pPr>
              <a:defRPr/>
            </a:lvl1pPr>
          </a:lstStyle>
          <a:p>
            <a:pPr>
              <a:defRPr/>
            </a:pPr>
            <a:r>
              <a:rPr lang="en-US"/>
              <a:t>Unit Controller Call Series © Sodexo, February 2025.  All rights Reserved</a:t>
            </a:r>
            <a:endParaRPr lang="en-US" dirty="0"/>
          </a:p>
        </p:txBody>
      </p:sp>
    </p:spTree>
    <p:extLst>
      <p:ext uri="{BB962C8B-B14F-4D97-AF65-F5344CB8AC3E}">
        <p14:creationId xmlns:p14="http://schemas.microsoft.com/office/powerpoint/2010/main" val="415836878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280A5EBD-5614-4581-A147-A024381ACEBB}" type="slidenum">
              <a:rPr lang="en-US"/>
              <a:pPr>
                <a:defRPr/>
              </a:pPr>
              <a:t>‹#›</a:t>
            </a:fld>
            <a:r>
              <a:rPr lang="en-US" dirty="0"/>
              <a:t> – </a:t>
            </a:r>
          </a:p>
        </p:txBody>
      </p:sp>
      <p:sp>
        <p:nvSpPr>
          <p:cNvPr id="3" name="Footer Placeholder 2"/>
          <p:cNvSpPr>
            <a:spLocks noGrp="1"/>
          </p:cNvSpPr>
          <p:nvPr>
            <p:ph type="ftr" sz="quarter" idx="11"/>
          </p:nvPr>
        </p:nvSpPr>
        <p:spPr/>
        <p:txBody>
          <a:bodyPr/>
          <a:lstStyle>
            <a:lvl1pPr>
              <a:defRPr dirty="0"/>
            </a:lvl1pPr>
          </a:lstStyle>
          <a:p>
            <a:pPr>
              <a:defRPr/>
            </a:pPr>
            <a:r>
              <a:rPr lang="en-US"/>
              <a:t>Unit Controller Call Series © Sodexo, February 2025.  All rights Reserved</a:t>
            </a:r>
            <a:endParaRPr lang="en-US" dirty="0"/>
          </a:p>
        </p:txBody>
      </p:sp>
    </p:spTree>
    <p:extLst>
      <p:ext uri="{BB962C8B-B14F-4D97-AF65-F5344CB8AC3E}">
        <p14:creationId xmlns:p14="http://schemas.microsoft.com/office/powerpoint/2010/main" val="317689059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6900" y="352425"/>
            <a:ext cx="10998200" cy="550508"/>
          </a:xfrm>
        </p:spPr>
        <p:txBody>
          <a:bodyPr/>
          <a:lstStyle/>
          <a:p>
            <a:r>
              <a:rPr lang="en-US" noProof="0"/>
              <a:t>Click to edit Master title style</a:t>
            </a:r>
            <a:endParaRPr lang="en-US" noProof="0" dirty="0"/>
          </a:p>
        </p:txBody>
      </p:sp>
      <p:sp>
        <p:nvSpPr>
          <p:cNvPr id="3" name="Content Placeholder 2"/>
          <p:cNvSpPr>
            <a:spLocks noGrp="1"/>
          </p:cNvSpPr>
          <p:nvPr>
            <p:ph idx="1"/>
          </p:nvPr>
        </p:nvSpPr>
        <p:spPr>
          <a:xfrm>
            <a:off x="554569" y="1573214"/>
            <a:ext cx="11087100" cy="458628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Slide Number Placeholder 3"/>
          <p:cNvSpPr>
            <a:spLocks noGrp="1"/>
          </p:cNvSpPr>
          <p:nvPr>
            <p:ph type="sldNum" sz="quarter" idx="10"/>
          </p:nvPr>
        </p:nvSpPr>
        <p:spPr/>
        <p:txBody>
          <a:bodyPr/>
          <a:lstStyle>
            <a:lvl1pPr>
              <a:defRPr/>
            </a:lvl1pPr>
          </a:lstStyle>
          <a:p>
            <a:pPr>
              <a:defRPr/>
            </a:pPr>
            <a:fld id="{2F9B3A6D-1370-45F2-A9D1-81911E7F55E5}" type="slidenum">
              <a:rPr lang="en-US"/>
              <a:pPr>
                <a:defRPr/>
              </a:pPr>
              <a:t>‹#›</a:t>
            </a:fld>
            <a:r>
              <a:rPr lang="en-US" dirty="0"/>
              <a:t> – </a:t>
            </a:r>
          </a:p>
        </p:txBody>
      </p:sp>
      <p:sp>
        <p:nvSpPr>
          <p:cNvPr id="5" name="Footer Placeholder 4"/>
          <p:cNvSpPr>
            <a:spLocks noGrp="1"/>
          </p:cNvSpPr>
          <p:nvPr>
            <p:ph type="ftr" sz="quarter" idx="11"/>
          </p:nvPr>
        </p:nvSpPr>
        <p:spPr/>
        <p:txBody>
          <a:bodyPr/>
          <a:lstStyle>
            <a:lvl1pPr>
              <a:defRPr/>
            </a:lvl1pPr>
          </a:lstStyle>
          <a:p>
            <a:pPr>
              <a:defRPr/>
            </a:pPr>
            <a:r>
              <a:rPr lang="en-US"/>
              <a:t>Unit Controller Call Series © Sodexo, February 2025.  All rights Reserved</a:t>
            </a:r>
            <a:endParaRPr lang="en-US" dirty="0"/>
          </a:p>
        </p:txBody>
      </p:sp>
    </p:spTree>
    <p:extLst>
      <p:ext uri="{BB962C8B-B14F-4D97-AF65-F5344CB8AC3E}">
        <p14:creationId xmlns:p14="http://schemas.microsoft.com/office/powerpoint/2010/main" val="405098303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2" y="1584001"/>
            <a:ext cx="5365749" cy="47836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2" name="Content Placeholder 6"/>
          <p:cNvSpPr>
            <a:spLocks noGrp="1"/>
          </p:cNvSpPr>
          <p:nvPr>
            <p:ph sz="quarter" idx="14"/>
          </p:nvPr>
        </p:nvSpPr>
        <p:spPr>
          <a:xfrm>
            <a:off x="6203954" y="1584011"/>
            <a:ext cx="5365751" cy="47840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3" name="Title 2"/>
          <p:cNvSpPr>
            <a:spLocks noGrp="1"/>
          </p:cNvSpPr>
          <p:nvPr>
            <p:ph type="title"/>
          </p:nvPr>
        </p:nvSpPr>
        <p:spPr/>
        <p:txBody>
          <a:bodyPr/>
          <a:lstStyle/>
          <a:p>
            <a:r>
              <a:rPr lang="fr-FR"/>
              <a:t>Modifiez le style du titre</a:t>
            </a:r>
            <a:endParaRPr lang="en-AU"/>
          </a:p>
        </p:txBody>
      </p:sp>
      <p:sp>
        <p:nvSpPr>
          <p:cNvPr id="4" name="Date Placeholder 3"/>
          <p:cNvSpPr>
            <a:spLocks noGrp="1"/>
          </p:cNvSpPr>
          <p:nvPr>
            <p:ph type="dt" sz="half" idx="15"/>
          </p:nvPr>
        </p:nvSpPr>
        <p:spPr/>
        <p:txBody>
          <a:bodyPr/>
          <a:lstStyle/>
          <a:p>
            <a:endParaRPr lang="en-AU" dirty="0"/>
          </a:p>
        </p:txBody>
      </p:sp>
      <p:sp>
        <p:nvSpPr>
          <p:cNvPr id="5" name="Footer Placeholder 4"/>
          <p:cNvSpPr>
            <a:spLocks noGrp="1"/>
          </p:cNvSpPr>
          <p:nvPr>
            <p:ph type="ftr" sz="quarter" idx="16"/>
          </p:nvPr>
        </p:nvSpPr>
        <p:spPr/>
        <p:txBody>
          <a:bodyPr/>
          <a:lstStyle/>
          <a:p>
            <a:r>
              <a:rPr lang="en-US"/>
              <a:t>Unit Controller Call Series © Sodexo, February 2025.  All rights Reserved</a:t>
            </a:r>
            <a:endParaRPr lang="en-AU" dirty="0"/>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7819809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4" y="1625601"/>
            <a:ext cx="3714748"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6659"/>
            <a:ext cx="10939200" cy="589492"/>
          </a:xfrm>
        </p:spPr>
        <p:txBody>
          <a:bodyPr>
            <a:noAutofit/>
          </a:bodyPr>
          <a:lstStyle>
            <a:lvl1pPr marL="719631" indent="-719631">
              <a:buClr>
                <a:schemeClr val="accent2"/>
              </a:buClr>
              <a:buFont typeface="+mj-lt"/>
              <a:buAutoNum type="arabicPeriod"/>
              <a:defRPr sz="4800"/>
            </a:lvl1pPr>
          </a:lstStyle>
          <a:p>
            <a:r>
              <a:rPr lang="fr-FR"/>
              <a:t>Modifiez le style du titre</a:t>
            </a:r>
            <a:endParaRPr lang="en-AU" dirty="0"/>
          </a:p>
        </p:txBody>
      </p:sp>
      <p:sp>
        <p:nvSpPr>
          <p:cNvPr id="10" name="Picture Placeholder 8"/>
          <p:cNvSpPr>
            <a:spLocks noGrp="1"/>
          </p:cNvSpPr>
          <p:nvPr>
            <p:ph type="pic" sz="quarter" idx="12" hasCustomPrompt="1"/>
          </p:nvPr>
        </p:nvSpPr>
        <p:spPr>
          <a:xfrm>
            <a:off x="4550833" y="1625601"/>
            <a:ext cx="701701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347254455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Chapter Title Image">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4550833" y="1625601"/>
            <a:ext cx="7018867" cy="4732867"/>
          </a:xfrm>
          <a:solidFill>
            <a:schemeClr val="accent1"/>
          </a:solidFill>
        </p:spPr>
        <p:txBody>
          <a:bodyPr lIns="0" tIns="0" rIns="0" bIns="144000" anchor="b">
            <a:noAutofit/>
          </a:bodyPr>
          <a:lstStyle>
            <a:lvl1pPr marL="0" indent="0" algn="r">
              <a:lnSpc>
                <a:spcPct val="10000"/>
              </a:lnSpc>
              <a:spcBef>
                <a:spcPts val="0"/>
              </a:spcBef>
              <a:spcAft>
                <a:spcPts val="0"/>
              </a:spcAft>
              <a:buNone/>
              <a:defRPr sz="37066" b="1" kern="0" cap="none" baseline="0">
                <a:solidFill>
                  <a:schemeClr val="bg1"/>
                </a:solidFill>
              </a:defRPr>
            </a:lvl1pPr>
          </a:lstStyle>
          <a:p>
            <a:pPr lvl="0"/>
            <a:r>
              <a:rPr lang="en-US" dirty="0"/>
              <a:t>0</a:t>
            </a:r>
          </a:p>
        </p:txBody>
      </p:sp>
      <p:sp>
        <p:nvSpPr>
          <p:cNvPr id="7" name="Text Placeholder 6"/>
          <p:cNvSpPr>
            <a:spLocks noGrp="1"/>
          </p:cNvSpPr>
          <p:nvPr>
            <p:ph type="body" sz="quarter" idx="10" hasCustomPrompt="1"/>
          </p:nvPr>
        </p:nvSpPr>
        <p:spPr>
          <a:xfrm>
            <a:off x="628652" y="1625601"/>
            <a:ext cx="3714749"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4" y="355200"/>
            <a:ext cx="10941049" cy="590400"/>
          </a:xfrm>
        </p:spPr>
        <p:txBody>
          <a:bodyPr>
            <a:noAutofit/>
          </a:bodyPr>
          <a:lstStyle>
            <a:lvl1pPr marL="0" indent="0">
              <a:buClr>
                <a:schemeClr val="accent2"/>
              </a:buClr>
              <a:buFont typeface="+mj-lt"/>
              <a:buNone/>
              <a:defRPr sz="4800"/>
            </a:lvl1pPr>
          </a:lstStyle>
          <a:p>
            <a:r>
              <a:rPr lang="fr-FR"/>
              <a:t>Modifiez le style du titre</a:t>
            </a:r>
            <a:endParaRPr lang="en-AU" dirty="0"/>
          </a:p>
        </p:txBody>
      </p:sp>
    </p:spTree>
    <p:extLst>
      <p:ext uri="{BB962C8B-B14F-4D97-AF65-F5344CB8AC3E}">
        <p14:creationId xmlns:p14="http://schemas.microsoft.com/office/powerpoint/2010/main" val="37246637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Contents/Agenda">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5" y="1625601"/>
            <a:ext cx="5778500" cy="4732867"/>
          </a:xfrm>
          <a:solidFill>
            <a:srgbClr val="FF0000"/>
          </a:solidFill>
        </p:spPr>
        <p:txBody>
          <a:bodyPr lIns="309600" tIns="309600" rIns="309600" bIns="309600" anchor="t">
            <a:noAutofit/>
          </a:bodyPr>
          <a:lstStyle>
            <a:lvl1pPr marL="457178" indent="-457178" algn="l">
              <a:lnSpc>
                <a:spcPct val="100000"/>
              </a:lnSpc>
              <a:spcBef>
                <a:spcPts val="0"/>
              </a:spcBef>
              <a:spcAft>
                <a:spcPts val="400"/>
              </a:spcAft>
              <a:buClr>
                <a:schemeClr val="bg1"/>
              </a:buClr>
              <a:buFont typeface="+mj-lt"/>
              <a:buAutoNum type="arabicPeriod"/>
              <a:defRPr sz="2267" b="0" cap="none" baseline="0">
                <a:solidFill>
                  <a:schemeClr val="bg1"/>
                </a:solidFill>
              </a:defRPr>
            </a:lvl1pPr>
          </a:lstStyle>
          <a:p>
            <a:pPr lvl="0"/>
            <a:r>
              <a:rPr lang="en-US" dirty="0"/>
              <a:t>[Chapters]</a:t>
            </a:r>
          </a:p>
        </p:txBody>
      </p:sp>
      <p:sp>
        <p:nvSpPr>
          <p:cNvPr id="2" name="Title 1"/>
          <p:cNvSpPr>
            <a:spLocks noGrp="1"/>
          </p:cNvSpPr>
          <p:nvPr>
            <p:ph type="title" hasCustomPrompt="1"/>
          </p:nvPr>
        </p:nvSpPr>
        <p:spPr/>
        <p:txBody>
          <a:bodyPr/>
          <a:lstStyle>
            <a:lvl1pPr>
              <a:defRPr baseline="0"/>
            </a:lvl1pPr>
          </a:lstStyle>
          <a:p>
            <a:r>
              <a:rPr lang="en-US" dirty="0"/>
              <a:t>Contents or Agenda</a:t>
            </a:r>
            <a:endParaRPr lang="en-AU" dirty="0"/>
          </a:p>
        </p:txBody>
      </p:sp>
    </p:spTree>
    <p:extLst>
      <p:ext uri="{BB962C8B-B14F-4D97-AF65-F5344CB8AC3E}">
        <p14:creationId xmlns:p14="http://schemas.microsoft.com/office/powerpoint/2010/main" val="378767732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Appendices">
    <p:spTree>
      <p:nvGrpSpPr>
        <p:cNvPr id="1" name=""/>
        <p:cNvGrpSpPr/>
        <p:nvPr/>
      </p:nvGrpSpPr>
      <p:grpSpPr>
        <a:xfrm>
          <a:off x="0" y="0"/>
          <a:ext cx="0" cy="0"/>
          <a:chOff x="0" y="0"/>
          <a:chExt cx="0" cy="0"/>
        </a:xfrm>
      </p:grpSpPr>
      <p:sp>
        <p:nvSpPr>
          <p:cNvPr id="12" name="TextBox 11"/>
          <p:cNvSpPr txBox="1"/>
          <p:nvPr userDrawn="1"/>
        </p:nvSpPr>
        <p:spPr>
          <a:xfrm>
            <a:off x="628654" y="355200"/>
            <a:ext cx="10941049" cy="784830"/>
          </a:xfrm>
          <a:prstGeom prst="rect">
            <a:avLst/>
          </a:prstGeom>
          <a:noFill/>
        </p:spPr>
        <p:txBody>
          <a:bodyPr wrap="square" lIns="0" tIns="0" rIns="0" rtlCol="0">
            <a:spAutoFit/>
          </a:bodyPr>
          <a:lstStyle/>
          <a:p>
            <a:r>
              <a:rPr lang="en-AU" sz="4800" b="1" dirty="0">
                <a:solidFill>
                  <a:schemeClr val="accent1"/>
                </a:solidFill>
              </a:rPr>
              <a:t>Appendices</a:t>
            </a:r>
          </a:p>
        </p:txBody>
      </p:sp>
      <p:sp>
        <p:nvSpPr>
          <p:cNvPr id="7" name="Text Placeholder 6"/>
          <p:cNvSpPr>
            <a:spLocks noGrp="1"/>
          </p:cNvSpPr>
          <p:nvPr>
            <p:ph type="body" sz="quarter" idx="10" hasCustomPrompt="1"/>
          </p:nvPr>
        </p:nvSpPr>
        <p:spPr>
          <a:xfrm>
            <a:off x="628655" y="1625601"/>
            <a:ext cx="5778500" cy="4732867"/>
          </a:xfrm>
          <a:solidFill>
            <a:srgbClr val="FF0000"/>
          </a:solidFill>
        </p:spPr>
        <p:txBody>
          <a:bodyPr lIns="309600" tIns="309600" rIns="309600" bIns="309600" anchor="t">
            <a:noAutofit/>
          </a:bodyPr>
          <a:lstStyle>
            <a:lvl1pPr marL="457178" indent="-457178" algn="l">
              <a:lnSpc>
                <a:spcPct val="100000"/>
              </a:lnSpc>
              <a:spcBef>
                <a:spcPts val="0"/>
              </a:spcBef>
              <a:spcAft>
                <a:spcPts val="400"/>
              </a:spcAft>
              <a:buClr>
                <a:schemeClr val="bg1"/>
              </a:buClr>
              <a:buFont typeface="+mj-lt"/>
              <a:buAutoNum type="arabicPeriod"/>
              <a:defRPr sz="2267" b="0" cap="none" baseline="0">
                <a:solidFill>
                  <a:schemeClr val="bg1"/>
                </a:solidFill>
              </a:defRPr>
            </a:lvl1pPr>
          </a:lstStyle>
          <a:p>
            <a:pPr lvl="0"/>
            <a:r>
              <a:rPr lang="en-US" dirty="0"/>
              <a:t>[Chapters]</a:t>
            </a:r>
          </a:p>
        </p:txBody>
      </p:sp>
    </p:spTree>
    <p:extLst>
      <p:ext uri="{BB962C8B-B14F-4D97-AF65-F5344CB8AC3E}">
        <p14:creationId xmlns:p14="http://schemas.microsoft.com/office/powerpoint/2010/main" val="160475870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Forward-looking Info">
    <p:spTree>
      <p:nvGrpSpPr>
        <p:cNvPr id="1" name=""/>
        <p:cNvGrpSpPr/>
        <p:nvPr/>
      </p:nvGrpSpPr>
      <p:grpSpPr>
        <a:xfrm>
          <a:off x="0" y="0"/>
          <a:ext cx="0" cy="0"/>
          <a:chOff x="0" y="0"/>
          <a:chExt cx="0" cy="0"/>
        </a:xfrm>
      </p:grpSpPr>
      <p:sp>
        <p:nvSpPr>
          <p:cNvPr id="2" name="TextBox 1"/>
          <p:cNvSpPr txBox="1"/>
          <p:nvPr userDrawn="1"/>
        </p:nvSpPr>
        <p:spPr>
          <a:xfrm>
            <a:off x="589280" y="355200"/>
            <a:ext cx="10980421" cy="738664"/>
          </a:xfrm>
          <a:prstGeom prst="rect">
            <a:avLst/>
          </a:prstGeom>
          <a:noFill/>
        </p:spPr>
        <p:txBody>
          <a:bodyPr wrap="square" lIns="0" tIns="0" rIns="0" bIns="0" rtlCol="0">
            <a:spAutoFit/>
          </a:bodyPr>
          <a:lstStyle/>
          <a:p>
            <a:r>
              <a:rPr lang="en-AU" sz="4800" b="1" dirty="0">
                <a:solidFill>
                  <a:schemeClr val="accent1"/>
                </a:solidFill>
              </a:rPr>
              <a:t>Forward-looking Information</a:t>
            </a:r>
          </a:p>
        </p:txBody>
      </p:sp>
      <p:sp>
        <p:nvSpPr>
          <p:cNvPr id="7" name="Text Placeholder 6"/>
          <p:cNvSpPr>
            <a:spLocks noGrp="1"/>
          </p:cNvSpPr>
          <p:nvPr>
            <p:ph type="body" sz="quarter" idx="10" hasCustomPrompt="1"/>
          </p:nvPr>
        </p:nvSpPr>
        <p:spPr>
          <a:xfrm>
            <a:off x="635000" y="1625601"/>
            <a:ext cx="8661400" cy="4732867"/>
          </a:xfrm>
          <a:solidFill>
            <a:schemeClr val="bg2"/>
          </a:solidFill>
        </p:spPr>
        <p:txBody>
          <a:bodyPr lIns="309600" tIns="309600" rIns="309600" bIns="309600" anchor="t">
            <a:noAutofit/>
          </a:bodyPr>
          <a:lstStyle>
            <a:lvl1pPr marL="0" indent="0" algn="l">
              <a:lnSpc>
                <a:spcPct val="110000"/>
              </a:lnSpc>
              <a:spcBef>
                <a:spcPts val="0"/>
              </a:spcBef>
              <a:spcAft>
                <a:spcPts val="800"/>
              </a:spcAft>
              <a:buClr>
                <a:schemeClr val="bg1"/>
              </a:buClr>
              <a:buFont typeface="+mj-lt"/>
              <a:buNone/>
              <a:defRPr sz="2267" b="0" cap="none" baseline="0">
                <a:solidFill>
                  <a:schemeClr val="accent1"/>
                </a:solidFill>
              </a:defRPr>
            </a:lvl1pPr>
          </a:lstStyle>
          <a:p>
            <a:pPr lvl="0"/>
            <a:r>
              <a:rPr lang="en-US" dirty="0"/>
              <a:t>[Enter text]</a:t>
            </a:r>
          </a:p>
        </p:txBody>
      </p:sp>
      <p:sp>
        <p:nvSpPr>
          <p:cNvPr id="4" name="Date Placeholder 3"/>
          <p:cNvSpPr>
            <a:spLocks noGrp="1"/>
          </p:cNvSpPr>
          <p:nvPr>
            <p:ph type="dt" sz="half" idx="11"/>
          </p:nvPr>
        </p:nvSpPr>
        <p:spPr>
          <a:xfrm>
            <a:off x="635002" y="6453336"/>
            <a:ext cx="1826684" cy="152381"/>
          </a:xfrm>
          <a:prstGeom prst="rect">
            <a:avLst/>
          </a:prstGeom>
        </p:spPr>
        <p:txBody>
          <a:bodyPr/>
          <a:lstStyle/>
          <a:p>
            <a:endParaRPr lang="en-AU" dirty="0"/>
          </a:p>
        </p:txBody>
      </p:sp>
      <p:sp>
        <p:nvSpPr>
          <p:cNvPr id="6" name="Footer Placeholder 5"/>
          <p:cNvSpPr>
            <a:spLocks noGrp="1"/>
          </p:cNvSpPr>
          <p:nvPr>
            <p:ph type="ftr" sz="quarter" idx="12"/>
          </p:nvPr>
        </p:nvSpPr>
        <p:spPr/>
        <p:txBody>
          <a:bodyPr/>
          <a:lstStyle/>
          <a:p>
            <a:r>
              <a:rPr lang="en-US"/>
              <a:t>Unit Controller Call Series © Sodexo, February 2025.  All rights Reserved</a:t>
            </a:r>
            <a:endParaRPr lang="en-AU" dirty="0"/>
          </a:p>
        </p:txBody>
      </p:sp>
      <p:sp>
        <p:nvSpPr>
          <p:cNvPr id="8" name="Slide Number Placeholder 7"/>
          <p:cNvSpPr>
            <a:spLocks noGrp="1"/>
          </p:cNvSpPr>
          <p:nvPr>
            <p:ph type="sldNum" sz="quarter" idx="13"/>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8939951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02963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4"/>
            <a:ext cx="10939200" cy="550508"/>
          </a:xfrm>
        </p:spPr>
        <p:txBody>
          <a:bodyPr/>
          <a:lstStyle/>
          <a:p>
            <a:r>
              <a:rPr lang="fr-FR"/>
              <a:t>Modifiez le style du titre</a:t>
            </a:r>
            <a:endParaRPr lang="en-AU" dirty="0"/>
          </a:p>
        </p:txBody>
      </p:sp>
      <p:sp>
        <p:nvSpPr>
          <p:cNvPr id="3" name="Footer Placeholder 2"/>
          <p:cNvSpPr>
            <a:spLocks noGrp="1"/>
          </p:cNvSpPr>
          <p:nvPr>
            <p:ph type="ftr" sz="quarter" idx="10"/>
          </p:nvPr>
        </p:nvSpPr>
        <p:spPr/>
        <p:txBody>
          <a:bodyPr/>
          <a:lstStyle/>
          <a:p>
            <a:r>
              <a:rPr lang="en-US"/>
              <a:t>Unit Controller Call Series © Sodexo, February 2025.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a:xfrm>
            <a:off x="635002" y="6453336"/>
            <a:ext cx="1826684" cy="152381"/>
          </a:xfrm>
          <a:prstGeom prst="rect">
            <a:avLst/>
          </a:prstGeom>
        </p:spPr>
        <p:txBody>
          <a:bodyPr/>
          <a:lstStyle/>
          <a:p>
            <a:endParaRPr lang="en-AU" dirty="0"/>
          </a:p>
        </p:txBody>
      </p:sp>
      <p:sp>
        <p:nvSpPr>
          <p:cNvPr id="7" name="Content Placeholder 6"/>
          <p:cNvSpPr>
            <a:spLocks noGrp="1"/>
          </p:cNvSpPr>
          <p:nvPr>
            <p:ph sz="quarter" idx="13"/>
          </p:nvPr>
        </p:nvSpPr>
        <p:spPr>
          <a:xfrm>
            <a:off x="628800" y="1583278"/>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283954225"/>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February 2025.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a:xfrm>
            <a:off x="635002" y="6453336"/>
            <a:ext cx="1826684" cy="152381"/>
          </a:xfrm>
          <a:prstGeom prst="rect">
            <a:avLst/>
          </a:prstGeom>
        </p:spPr>
        <p:txBody>
          <a:bodyPr/>
          <a:lstStyle/>
          <a:p>
            <a:endParaRPr lang="en-AU" dirty="0"/>
          </a:p>
        </p:txBody>
      </p:sp>
      <p:sp>
        <p:nvSpPr>
          <p:cNvPr id="7" name="Content Placeholder 6"/>
          <p:cNvSpPr>
            <a:spLocks noGrp="1"/>
          </p:cNvSpPr>
          <p:nvPr>
            <p:ph sz="quarter" idx="13"/>
          </p:nvPr>
        </p:nvSpPr>
        <p:spPr>
          <a:xfrm>
            <a:off x="628800" y="1584001"/>
            <a:ext cx="109392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8"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12" name="Title 1"/>
          <p:cNvSpPr>
            <a:spLocks noGrp="1"/>
          </p:cNvSpPr>
          <p:nvPr>
            <p:ph type="title"/>
          </p:nvPr>
        </p:nvSpPr>
        <p:spPr>
          <a:xfrm>
            <a:off x="628799" y="404664"/>
            <a:ext cx="10939200" cy="550508"/>
          </a:xfrm>
        </p:spPr>
        <p:txBody>
          <a:bodyPr/>
          <a:lstStyle/>
          <a:p>
            <a:r>
              <a:rPr lang="fr-FR"/>
              <a:t>Modifiez le style du titre</a:t>
            </a:r>
            <a:endParaRPr lang="en-AU" dirty="0"/>
          </a:p>
        </p:txBody>
      </p:sp>
    </p:spTree>
    <p:extLst>
      <p:ext uri="{BB962C8B-B14F-4D97-AF65-F5344CB8AC3E}">
        <p14:creationId xmlns:p14="http://schemas.microsoft.com/office/powerpoint/2010/main" val="31343650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le, Subtitle &amp; Three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February 2025.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a:xfrm>
            <a:off x="635002" y="6453336"/>
            <a:ext cx="1826684" cy="152381"/>
          </a:xfrm>
          <a:prstGeom prst="rect">
            <a:avLst/>
          </a:prstGeom>
        </p:spPr>
        <p:txBody>
          <a:bodyPr/>
          <a:lstStyle/>
          <a:p>
            <a:endParaRPr lang="en-AU" dirty="0"/>
          </a:p>
        </p:txBody>
      </p:sp>
      <p:sp>
        <p:nvSpPr>
          <p:cNvPr id="7" name="Content Placeholder 6"/>
          <p:cNvSpPr>
            <a:spLocks noGrp="1"/>
          </p:cNvSpPr>
          <p:nvPr>
            <p:ph sz="quarter" idx="13"/>
          </p:nvPr>
        </p:nvSpPr>
        <p:spPr>
          <a:xfrm>
            <a:off x="628800" y="1584001"/>
            <a:ext cx="3509285"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8" name="Text Placeholder 8"/>
          <p:cNvSpPr>
            <a:spLocks noGrp="1"/>
          </p:cNvSpPr>
          <p:nvPr>
            <p:ph type="body" sz="quarter" idx="15" hasCustomPrompt="1"/>
          </p:nvPr>
        </p:nvSpPr>
        <p:spPr>
          <a:xfrm>
            <a:off x="628800" y="946162"/>
            <a:ext cx="10939200" cy="370615"/>
          </a:xfrm>
        </p:spPr>
        <p:txBody>
          <a:bodyPr>
            <a:noAutofit/>
          </a:bodyPr>
          <a:lstStyle>
            <a:lvl1pPr marL="0" indent="0">
              <a:buNone/>
              <a:defRPr sz="2400" b="1">
                <a:solidFill>
                  <a:schemeClr val="accent3"/>
                </a:solidFill>
              </a:defRPr>
            </a:lvl1pPr>
          </a:lstStyle>
          <a:p>
            <a:pPr lvl="0"/>
            <a:r>
              <a:rPr lang="en-US" dirty="0"/>
              <a:t>[Subtitle]</a:t>
            </a:r>
          </a:p>
        </p:txBody>
      </p:sp>
      <p:sp>
        <p:nvSpPr>
          <p:cNvPr id="12" name="Title 1"/>
          <p:cNvSpPr>
            <a:spLocks noGrp="1"/>
          </p:cNvSpPr>
          <p:nvPr>
            <p:ph type="title"/>
          </p:nvPr>
        </p:nvSpPr>
        <p:spPr>
          <a:xfrm>
            <a:off x="628799" y="404664"/>
            <a:ext cx="10939200" cy="550508"/>
          </a:xfrm>
        </p:spPr>
        <p:txBody>
          <a:bodyPr/>
          <a:lstStyle/>
          <a:p>
            <a:r>
              <a:rPr lang="fr-FR"/>
              <a:t>Modifiez le style du titre</a:t>
            </a:r>
            <a:endParaRPr lang="en-AU" dirty="0"/>
          </a:p>
        </p:txBody>
      </p:sp>
      <p:sp>
        <p:nvSpPr>
          <p:cNvPr id="9" name="Content Placeholder 6"/>
          <p:cNvSpPr>
            <a:spLocks noGrp="1"/>
          </p:cNvSpPr>
          <p:nvPr>
            <p:ph sz="quarter" idx="16"/>
          </p:nvPr>
        </p:nvSpPr>
        <p:spPr>
          <a:xfrm>
            <a:off x="4339989" y="1584001"/>
            <a:ext cx="35088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0" name="Content Placeholder 6"/>
          <p:cNvSpPr>
            <a:spLocks noGrp="1"/>
          </p:cNvSpPr>
          <p:nvPr>
            <p:ph sz="quarter" idx="17"/>
          </p:nvPr>
        </p:nvSpPr>
        <p:spPr>
          <a:xfrm>
            <a:off x="8058152" y="1584001"/>
            <a:ext cx="35088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59977477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wo Content Vertical">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635002" y="6453336"/>
            <a:ext cx="1826684" cy="152381"/>
          </a:xfrm>
          <a:prstGeom prst="rect">
            <a:avLst/>
          </a:prstGeom>
        </p:spPr>
        <p:txBody>
          <a:bodyPr/>
          <a:lstStyle/>
          <a:p>
            <a:endParaRPr lang="en-AU" dirty="0"/>
          </a:p>
        </p:txBody>
      </p:sp>
      <p:sp>
        <p:nvSpPr>
          <p:cNvPr id="8" name="Footer Placeholder 7"/>
          <p:cNvSpPr>
            <a:spLocks noGrp="1"/>
          </p:cNvSpPr>
          <p:nvPr>
            <p:ph type="ftr" sz="quarter" idx="11"/>
          </p:nvPr>
        </p:nvSpPr>
        <p:spPr/>
        <p:txBody>
          <a:bodyPr/>
          <a:lstStyle/>
          <a:p>
            <a:r>
              <a:rPr lang="en-US"/>
              <a:t>Unit Controller Call Series © Sodexo, February 2025.  All rights Reserved</a:t>
            </a:r>
            <a:endParaRPr lang="en-AU" dirty="0"/>
          </a:p>
        </p:txBody>
      </p:sp>
      <p:sp>
        <p:nvSpPr>
          <p:cNvPr id="9" name="Slide Number Placeholder 8"/>
          <p:cNvSpPr>
            <a:spLocks noGrp="1"/>
          </p:cNvSpPr>
          <p:nvPr>
            <p:ph type="sldNum" sz="quarter" idx="12"/>
          </p:nvPr>
        </p:nvSpPr>
        <p:spPr/>
        <p:txBody>
          <a:bodyPr/>
          <a:lstStyle/>
          <a:p>
            <a:fld id="{E917DE0E-AFB1-41FD-BC35-27DB61CA125F}" type="slidenum">
              <a:rPr lang="en-AU" smtClean="0"/>
              <a:pPr/>
              <a:t>‹#›</a:t>
            </a:fld>
            <a:endParaRPr lang="en-AU" dirty="0"/>
          </a:p>
        </p:txBody>
      </p:sp>
      <p:sp>
        <p:nvSpPr>
          <p:cNvPr id="10" name="Content Placeholder 6"/>
          <p:cNvSpPr>
            <a:spLocks noGrp="1"/>
          </p:cNvSpPr>
          <p:nvPr>
            <p:ph sz="quarter" idx="13"/>
          </p:nvPr>
        </p:nvSpPr>
        <p:spPr>
          <a:xfrm>
            <a:off x="628654" y="1584010"/>
            <a:ext cx="10941049" cy="22979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4" name="Text Placeholder 8"/>
          <p:cNvSpPr>
            <a:spLocks noGrp="1"/>
          </p:cNvSpPr>
          <p:nvPr>
            <p:ph type="body" sz="quarter" idx="15" hasCustomPrompt="1"/>
          </p:nvPr>
        </p:nvSpPr>
        <p:spPr>
          <a:xfrm>
            <a:off x="628800" y="946162"/>
            <a:ext cx="10939200" cy="370615"/>
          </a:xfrm>
        </p:spPr>
        <p:txBody>
          <a:bodyPr>
            <a:noAutofit/>
          </a:bodyPr>
          <a:lstStyle>
            <a:lvl1pPr marL="0" indent="0">
              <a:buNone/>
              <a:defRPr sz="2400" b="1">
                <a:solidFill>
                  <a:schemeClr val="accent3"/>
                </a:solidFill>
              </a:defRPr>
            </a:lvl1pPr>
          </a:lstStyle>
          <a:p>
            <a:pPr lvl="0"/>
            <a:r>
              <a:rPr lang="en-US" dirty="0"/>
              <a:t>[Subtitle]</a:t>
            </a:r>
          </a:p>
        </p:txBody>
      </p:sp>
      <p:sp>
        <p:nvSpPr>
          <p:cNvPr id="13" name="Content Placeholder 6"/>
          <p:cNvSpPr>
            <a:spLocks noGrp="1"/>
          </p:cNvSpPr>
          <p:nvPr>
            <p:ph sz="quarter" idx="16"/>
          </p:nvPr>
        </p:nvSpPr>
        <p:spPr>
          <a:xfrm>
            <a:off x="628654" y="4053072"/>
            <a:ext cx="10941049" cy="230230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2" name="Title 1"/>
          <p:cNvSpPr>
            <a:spLocks noGrp="1"/>
          </p:cNvSpPr>
          <p:nvPr>
            <p:ph type="title"/>
          </p:nvPr>
        </p:nvSpPr>
        <p:spPr/>
        <p:txBody>
          <a:bodyPr/>
          <a:lstStyle/>
          <a:p>
            <a:r>
              <a:rPr lang="fr-FR"/>
              <a:t>Modifiez le style du titre</a:t>
            </a:r>
            <a:endParaRPr lang="en-AU" dirty="0"/>
          </a:p>
        </p:txBody>
      </p:sp>
    </p:spTree>
    <p:extLst>
      <p:ext uri="{BB962C8B-B14F-4D97-AF65-F5344CB8AC3E}">
        <p14:creationId xmlns:p14="http://schemas.microsoft.com/office/powerpoint/2010/main" val="26778590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Content Highlight 1">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1"/>
          </a:solidFill>
          <a:ln w="57150">
            <a:noFill/>
            <a:miter lim="800000"/>
          </a:ln>
        </p:spPr>
        <p:txBody>
          <a:bodyPr lIns="154800" tIns="108000" rIns="154800" bIns="154800">
            <a:normAutofit/>
          </a:bodyPr>
          <a:lstStyle>
            <a:lvl1pPr marL="0" indent="0">
              <a:buNone/>
              <a:defRPr sz="2933" b="1">
                <a:solidFill>
                  <a:schemeClr val="bg1"/>
                </a:solidFill>
              </a:defRPr>
            </a:lvl1pPr>
          </a:lstStyle>
          <a:p>
            <a:pPr lvl="0"/>
            <a:r>
              <a:rPr lang="en-US" dirty="0"/>
              <a:t>[Subtitle in one line]</a:t>
            </a:r>
          </a:p>
        </p:txBody>
      </p:sp>
      <p:sp>
        <p:nvSpPr>
          <p:cNvPr id="5" name="Date Placeholder 4"/>
          <p:cNvSpPr>
            <a:spLocks noGrp="1"/>
          </p:cNvSpPr>
          <p:nvPr>
            <p:ph type="dt" sz="half" idx="12"/>
          </p:nvPr>
        </p:nvSpPr>
        <p:spPr>
          <a:xfrm>
            <a:off x="635002" y="6453336"/>
            <a:ext cx="1826684" cy="152381"/>
          </a:xfrm>
          <a:prstGeom prst="rect">
            <a:avLst/>
          </a:prstGeom>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Content Placeholder 9"/>
          <p:cNvSpPr>
            <a:spLocks noGrp="1"/>
          </p:cNvSpPr>
          <p:nvPr>
            <p:ph sz="quarter" idx="15" hasCustomPrompt="1"/>
          </p:nvPr>
        </p:nvSpPr>
        <p:spPr>
          <a:xfrm>
            <a:off x="836085" y="2755201"/>
            <a:ext cx="2476499" cy="2929467"/>
          </a:xfrm>
        </p:spPr>
        <p:txBody>
          <a:bodyPr/>
          <a:lstStyle>
            <a:lvl1pPr marL="0" indent="0" algn="ctr">
              <a:buNone/>
              <a:defRPr>
                <a:solidFill>
                  <a:schemeClr val="bg1"/>
                </a:solidFill>
              </a:defRPr>
            </a:lvl1pPr>
          </a:lstStyle>
          <a:p>
            <a:pPr lvl="0"/>
            <a:r>
              <a:rPr lang="en-US" dirty="0"/>
              <a:t>[Content]</a:t>
            </a:r>
            <a:endParaRPr lang="en-AU" dirty="0"/>
          </a:p>
        </p:txBody>
      </p:sp>
      <p:sp>
        <p:nvSpPr>
          <p:cNvPr id="11" name="Content Placeholder 9"/>
          <p:cNvSpPr>
            <a:spLocks noGrp="1"/>
          </p:cNvSpPr>
          <p:nvPr>
            <p:ph sz="quarter" idx="16" hasCustomPrompt="1"/>
          </p:nvPr>
        </p:nvSpPr>
        <p:spPr>
          <a:xfrm>
            <a:off x="3519884" y="2755201"/>
            <a:ext cx="2474521" cy="2929467"/>
          </a:xfrm>
        </p:spPr>
        <p:txBody>
          <a:bodyPr/>
          <a:lstStyle>
            <a:lvl1pPr marL="0" indent="0" algn="ctr">
              <a:buNone/>
              <a:defRPr>
                <a:solidFill>
                  <a:schemeClr val="bg1"/>
                </a:solidFill>
              </a:defRPr>
            </a:lvl1pPr>
          </a:lstStyle>
          <a:p>
            <a:pPr lvl="0"/>
            <a:r>
              <a:rPr lang="en-US" dirty="0"/>
              <a:t>[Content]</a:t>
            </a:r>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6" name="Content Placeholder 9"/>
          <p:cNvSpPr>
            <a:spLocks noGrp="1"/>
          </p:cNvSpPr>
          <p:nvPr>
            <p:ph sz="quarter" idx="17" hasCustomPrompt="1"/>
          </p:nvPr>
        </p:nvSpPr>
        <p:spPr>
          <a:xfrm>
            <a:off x="6201824" y="2755201"/>
            <a:ext cx="2476800" cy="2929467"/>
          </a:xfrm>
        </p:spPr>
        <p:txBody>
          <a:bodyPr/>
          <a:lstStyle>
            <a:lvl1pPr marL="0" indent="0" algn="ctr">
              <a:buNone/>
              <a:defRPr>
                <a:solidFill>
                  <a:schemeClr val="bg1"/>
                </a:solidFill>
              </a:defRPr>
            </a:lvl1pPr>
          </a:lstStyle>
          <a:p>
            <a:pPr lvl="0"/>
            <a:r>
              <a:rPr lang="en-US" dirty="0"/>
              <a:t>[Content]</a:t>
            </a:r>
            <a:endParaRPr lang="en-AU" dirty="0"/>
          </a:p>
        </p:txBody>
      </p:sp>
      <p:sp>
        <p:nvSpPr>
          <p:cNvPr id="17" name="Content Placeholder 9"/>
          <p:cNvSpPr>
            <a:spLocks noGrp="1"/>
          </p:cNvSpPr>
          <p:nvPr>
            <p:ph sz="quarter" idx="18" hasCustomPrompt="1"/>
          </p:nvPr>
        </p:nvSpPr>
        <p:spPr>
          <a:xfrm>
            <a:off x="8883651" y="2755201"/>
            <a:ext cx="2476800" cy="2929467"/>
          </a:xfrm>
        </p:spPr>
        <p:txBody>
          <a:bodyPr/>
          <a:lstStyle>
            <a:lvl1pPr marL="0" indent="0" algn="ctr">
              <a:buNone/>
              <a:defRPr>
                <a:solidFill>
                  <a:schemeClr val="bg1"/>
                </a:solidFill>
              </a:defRPr>
            </a:lvl1pPr>
          </a:lstStyle>
          <a:p>
            <a:pPr lvl="0"/>
            <a:r>
              <a:rPr lang="en-US" dirty="0"/>
              <a:t>[Content]</a:t>
            </a:r>
            <a:endParaRPr lang="en-AU" dirty="0"/>
          </a:p>
        </p:txBody>
      </p:sp>
    </p:spTree>
    <p:extLst>
      <p:ext uri="{BB962C8B-B14F-4D97-AF65-F5344CB8AC3E}">
        <p14:creationId xmlns:p14="http://schemas.microsoft.com/office/powerpoint/2010/main" val="77912949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Content Highlight 2">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5020" y="1665600"/>
            <a:ext cx="10866581" cy="4651200"/>
          </a:xfrm>
          <a:ln w="57150">
            <a:solidFill>
              <a:schemeClr val="accent1"/>
            </a:solidFill>
            <a:miter lim="800000"/>
          </a:ln>
        </p:spPr>
        <p:txBody>
          <a:bodyPr lIns="126000" tIns="79200" rIns="154800" bIns="154800">
            <a:normAutofit/>
          </a:bodyPr>
          <a:lstStyle>
            <a:lvl1pPr marL="0" indent="0">
              <a:buNone/>
              <a:defRPr sz="2933" b="1"/>
            </a:lvl1pPr>
          </a:lstStyle>
          <a:p>
            <a:pPr lvl="0"/>
            <a:r>
              <a:rPr lang="en-US" dirty="0"/>
              <a:t>[Subtitle in one line]</a:t>
            </a:r>
          </a:p>
        </p:txBody>
      </p:sp>
      <p:sp>
        <p:nvSpPr>
          <p:cNvPr id="5" name="Date Placeholder 4"/>
          <p:cNvSpPr>
            <a:spLocks noGrp="1"/>
          </p:cNvSpPr>
          <p:nvPr>
            <p:ph type="dt" sz="half" idx="12"/>
          </p:nvPr>
        </p:nvSpPr>
        <p:spPr>
          <a:xfrm>
            <a:off x="635002" y="6453336"/>
            <a:ext cx="1826684" cy="152381"/>
          </a:xfrm>
          <a:prstGeom prst="rect">
            <a:avLst/>
          </a:prstGeom>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5" name="Content Placeholder 9"/>
          <p:cNvSpPr>
            <a:spLocks noGrp="1"/>
          </p:cNvSpPr>
          <p:nvPr>
            <p:ph sz="quarter" idx="15" hasCustomPrompt="1"/>
          </p:nvPr>
        </p:nvSpPr>
        <p:spPr>
          <a:xfrm>
            <a:off x="836085" y="2755201"/>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6" name="Content Placeholder 9"/>
          <p:cNvSpPr>
            <a:spLocks noGrp="1"/>
          </p:cNvSpPr>
          <p:nvPr>
            <p:ph sz="quarter" idx="16" hasCustomPrompt="1"/>
          </p:nvPr>
        </p:nvSpPr>
        <p:spPr>
          <a:xfrm>
            <a:off x="3519884" y="2755201"/>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7" name="Content Placeholder 9"/>
          <p:cNvSpPr>
            <a:spLocks noGrp="1"/>
          </p:cNvSpPr>
          <p:nvPr>
            <p:ph sz="quarter" idx="17" hasCustomPrompt="1"/>
          </p:nvPr>
        </p:nvSpPr>
        <p:spPr>
          <a:xfrm>
            <a:off x="6201824" y="2755201"/>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8" name="Content Placeholder 9"/>
          <p:cNvSpPr>
            <a:spLocks noGrp="1"/>
          </p:cNvSpPr>
          <p:nvPr>
            <p:ph sz="quarter" idx="18" hasCustomPrompt="1"/>
          </p:nvPr>
        </p:nvSpPr>
        <p:spPr>
          <a:xfrm>
            <a:off x="8883651" y="2755201"/>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383173673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Content Highlight 3">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4"/>
          </a:solidFill>
          <a:ln w="57150">
            <a:noFill/>
            <a:miter lim="800000"/>
          </a:ln>
        </p:spPr>
        <p:txBody>
          <a:bodyPr lIns="154800" tIns="108000" rIns="154800" bIns="154800">
            <a:normAutofit/>
          </a:bodyPr>
          <a:lstStyle>
            <a:lvl1pPr marL="0" indent="0">
              <a:buNone/>
              <a:defRPr sz="2933" b="1">
                <a:solidFill>
                  <a:schemeClr val="accent1"/>
                </a:solidFill>
              </a:defRPr>
            </a:lvl1pPr>
          </a:lstStyle>
          <a:p>
            <a:pPr lvl="0"/>
            <a:r>
              <a:rPr lang="en-US" dirty="0"/>
              <a:t>[Subtitle in one line]</a:t>
            </a:r>
          </a:p>
        </p:txBody>
      </p:sp>
      <p:sp>
        <p:nvSpPr>
          <p:cNvPr id="5" name="Date Placeholder 4"/>
          <p:cNvSpPr>
            <a:spLocks noGrp="1"/>
          </p:cNvSpPr>
          <p:nvPr>
            <p:ph type="dt" sz="half" idx="12"/>
          </p:nvPr>
        </p:nvSpPr>
        <p:spPr>
          <a:xfrm>
            <a:off x="635002" y="6453336"/>
            <a:ext cx="1826684" cy="152381"/>
          </a:xfrm>
          <a:prstGeom prst="rect">
            <a:avLst/>
          </a:prstGeom>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6" name="Content Placeholder 9"/>
          <p:cNvSpPr>
            <a:spLocks noGrp="1"/>
          </p:cNvSpPr>
          <p:nvPr>
            <p:ph sz="quarter" idx="15" hasCustomPrompt="1"/>
          </p:nvPr>
        </p:nvSpPr>
        <p:spPr>
          <a:xfrm>
            <a:off x="836085" y="2755201"/>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7" name="Content Placeholder 9"/>
          <p:cNvSpPr>
            <a:spLocks noGrp="1"/>
          </p:cNvSpPr>
          <p:nvPr>
            <p:ph sz="quarter" idx="16" hasCustomPrompt="1"/>
          </p:nvPr>
        </p:nvSpPr>
        <p:spPr>
          <a:xfrm>
            <a:off x="3519884" y="2755201"/>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0" name="Content Placeholder 9"/>
          <p:cNvSpPr>
            <a:spLocks noGrp="1"/>
          </p:cNvSpPr>
          <p:nvPr>
            <p:ph sz="quarter" idx="17" hasCustomPrompt="1"/>
          </p:nvPr>
        </p:nvSpPr>
        <p:spPr>
          <a:xfrm>
            <a:off x="6201824" y="2755201"/>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1" name="Content Placeholder 9"/>
          <p:cNvSpPr>
            <a:spLocks noGrp="1"/>
          </p:cNvSpPr>
          <p:nvPr>
            <p:ph sz="quarter" idx="18" hasCustomPrompt="1"/>
          </p:nvPr>
        </p:nvSpPr>
        <p:spPr>
          <a:xfrm>
            <a:off x="8883651" y="2755201"/>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161444892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Content Highlight 4">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7200" y="1665600"/>
            <a:ext cx="10867200" cy="4651200"/>
          </a:xfrm>
          <a:ln w="57150">
            <a:solidFill>
              <a:schemeClr val="accent4"/>
            </a:solidFill>
            <a:miter lim="800000"/>
          </a:ln>
        </p:spPr>
        <p:txBody>
          <a:bodyPr lIns="126000" tIns="79200" rIns="154800" bIns="154800">
            <a:normAutofit/>
          </a:bodyPr>
          <a:lstStyle>
            <a:lvl1pPr marL="0" indent="0">
              <a:buNone/>
              <a:defRPr sz="2933" b="1"/>
            </a:lvl1pPr>
          </a:lstStyle>
          <a:p>
            <a:pPr lvl="0"/>
            <a:r>
              <a:rPr lang="en-US" dirty="0"/>
              <a:t>[Subtitle in one line]</a:t>
            </a:r>
          </a:p>
        </p:txBody>
      </p:sp>
      <p:sp>
        <p:nvSpPr>
          <p:cNvPr id="5" name="Date Placeholder 4"/>
          <p:cNvSpPr>
            <a:spLocks noGrp="1"/>
          </p:cNvSpPr>
          <p:nvPr>
            <p:ph type="dt" sz="half" idx="12"/>
          </p:nvPr>
        </p:nvSpPr>
        <p:spPr>
          <a:xfrm>
            <a:off x="635002" y="6453336"/>
            <a:ext cx="1826684" cy="152381"/>
          </a:xfrm>
          <a:prstGeom prst="rect">
            <a:avLst/>
          </a:prstGeom>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5" name="Content Placeholder 9"/>
          <p:cNvSpPr>
            <a:spLocks noGrp="1"/>
          </p:cNvSpPr>
          <p:nvPr>
            <p:ph sz="quarter" idx="15" hasCustomPrompt="1"/>
          </p:nvPr>
        </p:nvSpPr>
        <p:spPr>
          <a:xfrm>
            <a:off x="836085" y="2755201"/>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6" name="Content Placeholder 9"/>
          <p:cNvSpPr>
            <a:spLocks noGrp="1"/>
          </p:cNvSpPr>
          <p:nvPr>
            <p:ph sz="quarter" idx="16" hasCustomPrompt="1"/>
          </p:nvPr>
        </p:nvSpPr>
        <p:spPr>
          <a:xfrm>
            <a:off x="3519884" y="2755201"/>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9" name="Content Placeholder 9"/>
          <p:cNvSpPr>
            <a:spLocks noGrp="1"/>
          </p:cNvSpPr>
          <p:nvPr>
            <p:ph sz="quarter" idx="17" hasCustomPrompt="1"/>
          </p:nvPr>
        </p:nvSpPr>
        <p:spPr>
          <a:xfrm>
            <a:off x="6201824" y="2755201"/>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0" name="Content Placeholder 9"/>
          <p:cNvSpPr>
            <a:spLocks noGrp="1"/>
          </p:cNvSpPr>
          <p:nvPr>
            <p:ph sz="quarter" idx="18" hasCustomPrompt="1"/>
          </p:nvPr>
        </p:nvSpPr>
        <p:spPr>
          <a:xfrm>
            <a:off x="8883651" y="2755201"/>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394520880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a:xfrm>
            <a:off x="635002" y="6453336"/>
            <a:ext cx="1826684" cy="152381"/>
          </a:xfrm>
          <a:prstGeom prst="rect">
            <a:avLst/>
          </a:prstGeom>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5" y="1625601"/>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59789394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Red 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a:xfrm>
            <a:off x="635002" y="6453336"/>
            <a:ext cx="1826684" cy="152381"/>
          </a:xfrm>
          <a:prstGeom prst="rect">
            <a:avLst/>
          </a:prstGeom>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5" y="1625601"/>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lvl1pPr>
              <a:defRPr>
                <a:solidFill>
                  <a:schemeClr val="accent2"/>
                </a:solidFill>
              </a:defRPr>
            </a:lvl1pPr>
          </a:lstStyle>
          <a:p>
            <a:r>
              <a:rPr lang="fr-FR"/>
              <a:t>Modifiez le style du titre</a:t>
            </a:r>
            <a:endParaRPr lang="en-AU" dirty="0"/>
          </a:p>
        </p:txBody>
      </p:sp>
    </p:spTree>
    <p:extLst>
      <p:ext uri="{BB962C8B-B14F-4D97-AF65-F5344CB8AC3E}">
        <p14:creationId xmlns:p14="http://schemas.microsoft.com/office/powerpoint/2010/main" val="192256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February 2025.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389666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2979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2 Pic &amp;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03965" y="1584000"/>
            <a:ext cx="5364049" cy="4776000"/>
          </a:xfrm>
          <a:noFill/>
        </p:spPr>
        <p:txBody>
          <a:bodyPr lIns="0" tIns="0" rIns="0" bIns="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3"/>
                </a:solidFill>
              </a:defRPr>
            </a:lvl4pPr>
            <a:lvl5pPr>
              <a:defRPr>
                <a:solidFill>
                  <a:schemeClr val="accent2"/>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0" name="Picture Placeholder 8"/>
          <p:cNvSpPr>
            <a:spLocks noGrp="1"/>
          </p:cNvSpPr>
          <p:nvPr>
            <p:ph type="pic" sz="quarter" idx="16" hasCustomPrompt="1"/>
          </p:nvPr>
        </p:nvSpPr>
        <p:spPr>
          <a:xfrm>
            <a:off x="628800" y="162561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628800" y="4103759"/>
            <a:ext cx="53656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8" name="Date Placeholder 7"/>
          <p:cNvSpPr>
            <a:spLocks noGrp="1"/>
          </p:cNvSpPr>
          <p:nvPr>
            <p:ph type="dt" sz="half" idx="18"/>
          </p:nvPr>
        </p:nvSpPr>
        <p:spPr>
          <a:xfrm>
            <a:off x="635002" y="6453336"/>
            <a:ext cx="1826684" cy="152381"/>
          </a:xfrm>
          <a:prstGeom prst="rect">
            <a:avLst/>
          </a:prstGeom>
        </p:spPr>
        <p:txBody>
          <a:bodyPr/>
          <a:lstStyle/>
          <a:p>
            <a:endParaRPr lang="en-AU" dirty="0"/>
          </a:p>
        </p:txBody>
      </p:sp>
      <p:sp>
        <p:nvSpPr>
          <p:cNvPr id="9" name="Footer Placeholder 8"/>
          <p:cNvSpPr>
            <a:spLocks noGrp="1"/>
          </p:cNvSpPr>
          <p:nvPr>
            <p:ph type="ftr" sz="quarter" idx="19"/>
          </p:nvPr>
        </p:nvSpPr>
        <p:spPr/>
        <p:txBody>
          <a:bodyPr/>
          <a:lstStyle/>
          <a:p>
            <a:r>
              <a:rPr lang="en-US"/>
              <a:t>Unit Controller Call Series © Sodexo, February 2025.  All rights Reserved</a:t>
            </a:r>
            <a:endParaRPr lang="en-AU" dirty="0"/>
          </a:p>
        </p:txBody>
      </p:sp>
      <p:sp>
        <p:nvSpPr>
          <p:cNvPr id="12" name="Slide Number Placeholder 11"/>
          <p:cNvSpPr>
            <a:spLocks noGrp="1"/>
          </p:cNvSpPr>
          <p:nvPr>
            <p:ph type="sldNum" sz="quarter" idx="20"/>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12621847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3 Pic &amp; Content">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21388" y="1654175"/>
            <a:ext cx="5527147" cy="4675505"/>
          </a:xfrm>
          <a:noFill/>
          <a:ln w="38100">
            <a:solidFill>
              <a:schemeClr val="accent2"/>
            </a:solidFill>
            <a:miter lim="800000"/>
          </a:ln>
        </p:spPr>
        <p:txBody>
          <a:bodyPr lIns="144000" tIns="828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a:xfrm>
            <a:off x="635002" y="6453336"/>
            <a:ext cx="1826684" cy="152381"/>
          </a:xfrm>
          <a:prstGeom prst="rect">
            <a:avLst/>
          </a:prstGeom>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3" y="1625601"/>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3322438"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3322427" y="162561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45285613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3 Pic &amp; Content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5994400" y="1544332"/>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a:xfrm>
            <a:off x="635002" y="6453336"/>
            <a:ext cx="1826684" cy="152381"/>
          </a:xfrm>
          <a:prstGeom prst="rect">
            <a:avLst/>
          </a:prstGeom>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0" y="1625601"/>
            <a:ext cx="2476800"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3336000" y="4128000"/>
            <a:ext cx="2438400" cy="2213533"/>
          </a:xfrm>
          <a:solidFill>
            <a:schemeClr val="accent3">
              <a:lumMod val="20000"/>
              <a:lumOff val="80000"/>
            </a:schemeClr>
          </a:solidFill>
          <a:ln w="38100">
            <a:solidFill>
              <a:schemeClr val="accent2"/>
            </a:solidFill>
            <a:miter lim="800000"/>
          </a:ln>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3321601" y="1625611"/>
            <a:ext cx="2474979"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5945291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3 Pic &amp; Content 3">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16201" y="1654175"/>
            <a:ext cx="5551800" cy="4675200"/>
          </a:xfrm>
          <a:noFill/>
          <a:ln w="38100">
            <a:solidFill>
              <a:schemeClr val="accent1"/>
            </a:solidFill>
            <a:miter lim="800000"/>
          </a:ln>
        </p:spPr>
        <p:txBody>
          <a:bodyPr lIns="154800" tIns="900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a:xfrm>
            <a:off x="635002" y="6453336"/>
            <a:ext cx="1826684" cy="152381"/>
          </a:xfrm>
          <a:prstGeom prst="rect">
            <a:avLst/>
          </a:prstGeom>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3" name="Picture Placeholder 8"/>
          <p:cNvSpPr>
            <a:spLocks noGrp="1"/>
          </p:cNvSpPr>
          <p:nvPr>
            <p:ph type="pic" sz="quarter" idx="16" hasCustomPrompt="1"/>
          </p:nvPr>
        </p:nvSpPr>
        <p:spPr>
          <a:xfrm>
            <a:off x="628803" y="1625601"/>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17" hasCustomPrompt="1"/>
          </p:nvPr>
        </p:nvSpPr>
        <p:spPr>
          <a:xfrm>
            <a:off x="3322438"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8" hasCustomPrompt="1"/>
          </p:nvPr>
        </p:nvSpPr>
        <p:spPr>
          <a:xfrm>
            <a:off x="3322427" y="162561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583289172"/>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3 Pic &amp; Content 4">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635002" y="6453336"/>
            <a:ext cx="1826684" cy="152381"/>
          </a:xfrm>
          <a:prstGeom prst="rect">
            <a:avLst/>
          </a:prstGeom>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3" name="Content Placeholder 3"/>
          <p:cNvSpPr>
            <a:spLocks noGrp="1"/>
          </p:cNvSpPr>
          <p:nvPr>
            <p:ph sz="quarter" idx="11" hasCustomPrompt="1"/>
          </p:nvPr>
        </p:nvSpPr>
        <p:spPr>
          <a:xfrm>
            <a:off x="5994400" y="1544332"/>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14" name="Picture Placeholder 8"/>
          <p:cNvSpPr>
            <a:spLocks noGrp="1"/>
          </p:cNvSpPr>
          <p:nvPr>
            <p:ph type="pic" sz="quarter" idx="16" hasCustomPrompt="1"/>
          </p:nvPr>
        </p:nvSpPr>
        <p:spPr>
          <a:xfrm>
            <a:off x="628800" y="1625601"/>
            <a:ext cx="2476800"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7" hasCustomPrompt="1"/>
          </p:nvPr>
        </p:nvSpPr>
        <p:spPr>
          <a:xfrm>
            <a:off x="3336000" y="4128000"/>
            <a:ext cx="2438400" cy="2213533"/>
          </a:xfrm>
          <a:solidFill>
            <a:schemeClr val="accent3">
              <a:lumMod val="20000"/>
              <a:lumOff val="80000"/>
            </a:schemeClr>
          </a:solidFill>
          <a:ln w="38100">
            <a:solidFill>
              <a:schemeClr val="accent1"/>
            </a:solidFill>
            <a:miter lim="800000"/>
          </a:ln>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6" name="Picture Placeholder 8"/>
          <p:cNvSpPr>
            <a:spLocks noGrp="1"/>
          </p:cNvSpPr>
          <p:nvPr>
            <p:ph type="pic" sz="quarter" idx="18" hasCustomPrompt="1"/>
          </p:nvPr>
        </p:nvSpPr>
        <p:spPr>
          <a:xfrm>
            <a:off x="3321601" y="1625611"/>
            <a:ext cx="2474979"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71834679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3 Pic &amp; Content 5">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635002" y="6453336"/>
            <a:ext cx="1826684" cy="152381"/>
          </a:xfrm>
          <a:prstGeom prst="rect">
            <a:avLst/>
          </a:prstGeom>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Picture Placeholder 8"/>
          <p:cNvSpPr>
            <a:spLocks noGrp="1"/>
          </p:cNvSpPr>
          <p:nvPr>
            <p:ph type="pic" sz="quarter" idx="16" hasCustomPrompt="1"/>
          </p:nvPr>
        </p:nvSpPr>
        <p:spPr>
          <a:xfrm>
            <a:off x="628803" y="1625601"/>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17" hasCustomPrompt="1"/>
          </p:nvPr>
        </p:nvSpPr>
        <p:spPr>
          <a:xfrm>
            <a:off x="3322438"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8" hasCustomPrompt="1"/>
          </p:nvPr>
        </p:nvSpPr>
        <p:spPr>
          <a:xfrm>
            <a:off x="3322427" y="162561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6" name="Content Placeholder 3"/>
          <p:cNvSpPr>
            <a:spLocks noGrp="1"/>
          </p:cNvSpPr>
          <p:nvPr>
            <p:ph sz="quarter" idx="11" hasCustomPrompt="1"/>
          </p:nvPr>
        </p:nvSpPr>
        <p:spPr>
          <a:xfrm>
            <a:off x="5994400" y="1544332"/>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811664062"/>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4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635002" y="6453336"/>
            <a:ext cx="1826684" cy="152381"/>
          </a:xfrm>
          <a:prstGeom prst="rect">
            <a:avLst/>
          </a:prstGeom>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49" y="162561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6206400" y="162561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3" name="Picture Placeholder 8"/>
          <p:cNvSpPr>
            <a:spLocks noGrp="1"/>
          </p:cNvSpPr>
          <p:nvPr>
            <p:ph type="pic" sz="quarter" idx="19" hasCustomPrompt="1"/>
          </p:nvPr>
        </p:nvSpPr>
        <p:spPr>
          <a:xfrm>
            <a:off x="628648" y="4113775"/>
            <a:ext cx="5366400" cy="2244692"/>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20" hasCustomPrompt="1"/>
          </p:nvPr>
        </p:nvSpPr>
        <p:spPr>
          <a:xfrm>
            <a:off x="6206400" y="4113775"/>
            <a:ext cx="5366400" cy="2244692"/>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71659530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6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635002" y="6453336"/>
            <a:ext cx="1826684" cy="152381"/>
          </a:xfrm>
          <a:prstGeom prst="rect">
            <a:avLst/>
          </a:prstGeom>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30770" y="1625610"/>
            <a:ext cx="3507316"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630769" y="4114037"/>
            <a:ext cx="3507315" cy="2244441"/>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4343401" y="1625610"/>
            <a:ext cx="3509432"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2" name="Picture Placeholder 8"/>
          <p:cNvSpPr>
            <a:spLocks noGrp="1"/>
          </p:cNvSpPr>
          <p:nvPr>
            <p:ph type="pic" sz="quarter" idx="19" hasCustomPrompt="1"/>
          </p:nvPr>
        </p:nvSpPr>
        <p:spPr>
          <a:xfrm>
            <a:off x="4343409" y="4114025"/>
            <a:ext cx="3509431"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3" name="Picture Placeholder 8"/>
          <p:cNvSpPr>
            <a:spLocks noGrp="1"/>
          </p:cNvSpPr>
          <p:nvPr>
            <p:ph type="pic" sz="quarter" idx="20" hasCustomPrompt="1"/>
          </p:nvPr>
        </p:nvSpPr>
        <p:spPr>
          <a:xfrm>
            <a:off x="8053937" y="1625609"/>
            <a:ext cx="3508783" cy="2256369"/>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21" hasCustomPrompt="1"/>
          </p:nvPr>
        </p:nvSpPr>
        <p:spPr>
          <a:xfrm>
            <a:off x="8053937" y="4114025"/>
            <a:ext cx="3508783"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22365103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635002" y="6453336"/>
            <a:ext cx="1826684" cy="152381"/>
          </a:xfrm>
          <a:prstGeom prst="rect">
            <a:avLst/>
          </a:prstGeom>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0" y="1625603"/>
            <a:ext cx="10939200" cy="4732865"/>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20072238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Feature Content &amp; Char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6" y="1625601"/>
            <a:ext cx="4540249"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a:xfrm>
            <a:off x="635002" y="6453336"/>
            <a:ext cx="1826684" cy="152381"/>
          </a:xfrm>
          <a:prstGeom prst="rect">
            <a:avLst/>
          </a:prstGeom>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16" hasCustomPrompt="1"/>
          </p:nvPr>
        </p:nvSpPr>
        <p:spPr>
          <a:xfrm>
            <a:off x="5376335" y="1625601"/>
            <a:ext cx="6193365" cy="4732867"/>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7787123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73631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Feature Content &amp; Charts">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2" y="1625601"/>
            <a:ext cx="5985933"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a:xfrm>
            <a:off x="635002" y="6453336"/>
            <a:ext cx="1826684" cy="152381"/>
          </a:xfrm>
          <a:prstGeom prst="rect">
            <a:avLst/>
          </a:prstGeom>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16" hasCustomPrompt="1"/>
          </p:nvPr>
        </p:nvSpPr>
        <p:spPr>
          <a:xfrm>
            <a:off x="6819900" y="1625600"/>
            <a:ext cx="2270400" cy="2027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2" name="Content Placeholder 9"/>
          <p:cNvSpPr>
            <a:spLocks noGrp="1"/>
          </p:cNvSpPr>
          <p:nvPr>
            <p:ph sz="quarter" idx="17" hasCustomPrompt="1"/>
          </p:nvPr>
        </p:nvSpPr>
        <p:spPr>
          <a:xfrm>
            <a:off x="9299300" y="1627200"/>
            <a:ext cx="2270400" cy="20304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Content Placeholder 9"/>
          <p:cNvSpPr>
            <a:spLocks noGrp="1"/>
          </p:cNvSpPr>
          <p:nvPr>
            <p:ph sz="quarter" idx="18" hasCustomPrompt="1"/>
          </p:nvPr>
        </p:nvSpPr>
        <p:spPr>
          <a:xfrm>
            <a:off x="6819900" y="3881967"/>
            <a:ext cx="1444800"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5" name="Content Placeholder 9"/>
          <p:cNvSpPr>
            <a:spLocks noGrp="1"/>
          </p:cNvSpPr>
          <p:nvPr>
            <p:ph sz="quarter" idx="19" hasCustomPrompt="1"/>
          </p:nvPr>
        </p:nvSpPr>
        <p:spPr>
          <a:xfrm>
            <a:off x="8475129" y="3881967"/>
            <a:ext cx="1443571"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6" name="Content Placeholder 9"/>
          <p:cNvSpPr>
            <a:spLocks noGrp="1"/>
          </p:cNvSpPr>
          <p:nvPr>
            <p:ph sz="quarter" idx="20" hasCustomPrompt="1"/>
          </p:nvPr>
        </p:nvSpPr>
        <p:spPr>
          <a:xfrm>
            <a:off x="10121900" y="3881967"/>
            <a:ext cx="1444800"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4"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94656933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meline Char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28800" y="1625601"/>
            <a:ext cx="10939200" cy="4732867"/>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4" name="Content Placeholder 3"/>
          <p:cNvSpPr>
            <a:spLocks noGrp="1"/>
          </p:cNvSpPr>
          <p:nvPr>
            <p:ph sz="quarter" idx="11"/>
          </p:nvPr>
        </p:nvSpPr>
        <p:spPr>
          <a:xfrm>
            <a:off x="7450686" y="4330711"/>
            <a:ext cx="4119033" cy="20277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p:txBody>
      </p:sp>
      <p:sp>
        <p:nvSpPr>
          <p:cNvPr id="5" name="Date Placeholder 4"/>
          <p:cNvSpPr>
            <a:spLocks noGrp="1"/>
          </p:cNvSpPr>
          <p:nvPr>
            <p:ph type="dt" sz="half" idx="12"/>
          </p:nvPr>
        </p:nvSpPr>
        <p:spPr>
          <a:xfrm>
            <a:off x="635002" y="6453336"/>
            <a:ext cx="1826684" cy="152381"/>
          </a:xfrm>
          <a:prstGeom prst="rect">
            <a:avLst/>
          </a:prstGeom>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61789437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6 Charts">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635002" y="6453336"/>
            <a:ext cx="1826684" cy="152381"/>
          </a:xfrm>
          <a:prstGeom prst="rect">
            <a:avLst/>
          </a:prstGeom>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2" name="Content Placeholder 9"/>
          <p:cNvSpPr>
            <a:spLocks noGrp="1"/>
          </p:cNvSpPr>
          <p:nvPr>
            <p:ph sz="quarter" idx="17" hasCustomPrompt="1"/>
          </p:nvPr>
        </p:nvSpPr>
        <p:spPr>
          <a:xfrm>
            <a:off x="9296400" y="1627197"/>
            <a:ext cx="2257477"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7" name="Content Placeholder 9"/>
          <p:cNvSpPr>
            <a:spLocks noGrp="1"/>
          </p:cNvSpPr>
          <p:nvPr>
            <p:ph sz="quarter" idx="19" hasCustomPrompt="1"/>
          </p:nvPr>
        </p:nvSpPr>
        <p:spPr>
          <a:xfrm>
            <a:off x="9312230" y="4108800"/>
            <a:ext cx="2257476"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8" name="Content Placeholder 9"/>
          <p:cNvSpPr>
            <a:spLocks noGrp="1"/>
          </p:cNvSpPr>
          <p:nvPr>
            <p:ph sz="quarter" idx="20" hasCustomPrompt="1"/>
          </p:nvPr>
        </p:nvSpPr>
        <p:spPr>
          <a:xfrm>
            <a:off x="646724" y="1627197"/>
            <a:ext cx="2889600" cy="4731269"/>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9" name="Content Placeholder 9"/>
          <p:cNvSpPr>
            <a:spLocks noGrp="1"/>
          </p:cNvSpPr>
          <p:nvPr>
            <p:ph sz="quarter" idx="21" hasCustomPrompt="1"/>
          </p:nvPr>
        </p:nvSpPr>
        <p:spPr>
          <a:xfrm>
            <a:off x="3725336" y="1627197"/>
            <a:ext cx="2889251" cy="4731269"/>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20" name="Content Placeholder 9"/>
          <p:cNvSpPr>
            <a:spLocks noGrp="1"/>
          </p:cNvSpPr>
          <p:nvPr>
            <p:ph sz="quarter" idx="22" hasCustomPrompt="1"/>
          </p:nvPr>
        </p:nvSpPr>
        <p:spPr>
          <a:xfrm>
            <a:off x="6836060" y="1627197"/>
            <a:ext cx="2257141"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21" name="Content Placeholder 9"/>
          <p:cNvSpPr>
            <a:spLocks noGrp="1"/>
          </p:cNvSpPr>
          <p:nvPr>
            <p:ph sz="quarter" idx="23" hasCustomPrompt="1"/>
          </p:nvPr>
        </p:nvSpPr>
        <p:spPr>
          <a:xfrm>
            <a:off x="6836060" y="4106332"/>
            <a:ext cx="2257141"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567845209"/>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3 Charts">
    <p:spTree>
      <p:nvGrpSpPr>
        <p:cNvPr id="1" name=""/>
        <p:cNvGrpSpPr/>
        <p:nvPr/>
      </p:nvGrpSpPr>
      <p:grpSpPr>
        <a:xfrm>
          <a:off x="0" y="0"/>
          <a:ext cx="0" cy="0"/>
          <a:chOff x="0" y="0"/>
          <a:chExt cx="0" cy="0"/>
        </a:xfrm>
      </p:grpSpPr>
      <p:sp>
        <p:nvSpPr>
          <p:cNvPr id="20" name="Content Placeholder 9"/>
          <p:cNvSpPr>
            <a:spLocks noGrp="1"/>
          </p:cNvSpPr>
          <p:nvPr>
            <p:ph sz="quarter" idx="22" hasCustomPrompt="1"/>
          </p:nvPr>
        </p:nvSpPr>
        <p:spPr>
          <a:xfrm>
            <a:off x="6423704" y="2298703"/>
            <a:ext cx="5145997" cy="4059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5" name="Date Placeholder 4"/>
          <p:cNvSpPr>
            <a:spLocks noGrp="1"/>
          </p:cNvSpPr>
          <p:nvPr>
            <p:ph type="dt" sz="half" idx="12"/>
          </p:nvPr>
        </p:nvSpPr>
        <p:spPr>
          <a:xfrm>
            <a:off x="635002" y="6453336"/>
            <a:ext cx="1826684" cy="152381"/>
          </a:xfrm>
          <a:prstGeom prst="rect">
            <a:avLst/>
          </a:prstGeom>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8" name="Content Placeholder 9"/>
          <p:cNvSpPr>
            <a:spLocks noGrp="1"/>
          </p:cNvSpPr>
          <p:nvPr>
            <p:ph sz="quarter" idx="20" hasCustomPrompt="1"/>
          </p:nvPr>
        </p:nvSpPr>
        <p:spPr>
          <a:xfrm>
            <a:off x="643087" y="2298700"/>
            <a:ext cx="2681816" cy="4059768"/>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9" name="Content Placeholder 9"/>
          <p:cNvSpPr>
            <a:spLocks noGrp="1"/>
          </p:cNvSpPr>
          <p:nvPr>
            <p:ph sz="quarter" idx="21" hasCustomPrompt="1"/>
          </p:nvPr>
        </p:nvSpPr>
        <p:spPr>
          <a:xfrm>
            <a:off x="3532355" y="2298703"/>
            <a:ext cx="2683935" cy="4059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Text Placeholder 8"/>
          <p:cNvSpPr>
            <a:spLocks noGrp="1"/>
          </p:cNvSpPr>
          <p:nvPr>
            <p:ph type="body" sz="quarter" idx="23" hasCustomPrompt="1"/>
          </p:nvPr>
        </p:nvSpPr>
        <p:spPr>
          <a:xfrm>
            <a:off x="628651" y="1818107"/>
            <a:ext cx="5587620" cy="258348"/>
          </a:xfrm>
        </p:spPr>
        <p:txBody>
          <a:bodyPr>
            <a:normAutofit/>
          </a:bodyPr>
          <a:lstStyle>
            <a:lvl1pPr marL="0" indent="0">
              <a:buNone/>
              <a:defRPr sz="2000" b="1">
                <a:solidFill>
                  <a:schemeClr val="accent3"/>
                </a:solidFill>
              </a:defRPr>
            </a:lvl1pPr>
          </a:lstStyle>
          <a:p>
            <a:pPr lvl="0"/>
            <a:r>
              <a:rPr lang="en-US" dirty="0"/>
              <a:t>[Chart title]</a:t>
            </a:r>
          </a:p>
        </p:txBody>
      </p:sp>
      <p:sp>
        <p:nvSpPr>
          <p:cNvPr id="14" name="Text Placeholder 8"/>
          <p:cNvSpPr>
            <a:spLocks noGrp="1"/>
          </p:cNvSpPr>
          <p:nvPr>
            <p:ph type="body" sz="quarter" idx="24" hasCustomPrompt="1"/>
          </p:nvPr>
        </p:nvSpPr>
        <p:spPr>
          <a:xfrm>
            <a:off x="6423723" y="1818107"/>
            <a:ext cx="5145996" cy="258348"/>
          </a:xfrm>
        </p:spPr>
        <p:txBody>
          <a:bodyPr>
            <a:normAutofit/>
          </a:bodyPr>
          <a:lstStyle>
            <a:lvl1pPr marL="0" indent="0">
              <a:buNone/>
              <a:defRPr sz="2000" b="1">
                <a:solidFill>
                  <a:schemeClr val="accent3"/>
                </a:solidFill>
              </a:defRPr>
            </a:lvl1pPr>
          </a:lstStyle>
          <a:p>
            <a:pPr lvl="0"/>
            <a:r>
              <a:rPr lang="en-US" dirty="0"/>
              <a:t>[Chart title]</a:t>
            </a:r>
          </a:p>
        </p:txBody>
      </p:sp>
      <p:sp>
        <p:nvSpPr>
          <p:cNvPr id="12"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3211172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February 2025.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a:xfrm>
            <a:off x="635002" y="6453336"/>
            <a:ext cx="1826684" cy="152381"/>
          </a:xfrm>
          <a:prstGeom prst="rect">
            <a:avLst/>
          </a:prstGeom>
        </p:spPr>
        <p:txBody>
          <a:bodyPr/>
          <a:lstStyle/>
          <a:p>
            <a:endParaRPr lang="en-AU" dirty="0"/>
          </a:p>
        </p:txBody>
      </p:sp>
      <p:sp>
        <p:nvSpPr>
          <p:cNvPr id="7" name="Content Placeholder 6"/>
          <p:cNvSpPr>
            <a:spLocks noGrp="1"/>
          </p:cNvSpPr>
          <p:nvPr>
            <p:ph sz="quarter" idx="13"/>
          </p:nvPr>
        </p:nvSpPr>
        <p:spPr>
          <a:xfrm>
            <a:off x="628651" y="1572128"/>
            <a:ext cx="10941048" cy="726573"/>
          </a:xfrm>
        </p:spPr>
        <p:txBody>
          <a:bodyPr/>
          <a:lstStyle/>
          <a:p>
            <a:pPr lvl="0"/>
            <a:r>
              <a:rPr lang="fr-FR"/>
              <a:t>Modifiez les styles du texte du masque</a:t>
            </a:r>
          </a:p>
        </p:txBody>
      </p:sp>
      <p:sp>
        <p:nvSpPr>
          <p:cNvPr id="8" name="Content Placeholder 9"/>
          <p:cNvSpPr>
            <a:spLocks noGrp="1"/>
          </p:cNvSpPr>
          <p:nvPr>
            <p:ph sz="quarter" idx="22" hasCustomPrompt="1"/>
          </p:nvPr>
        </p:nvSpPr>
        <p:spPr>
          <a:xfrm>
            <a:off x="628652" y="2516899"/>
            <a:ext cx="10941048" cy="3841568"/>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6" name="Title 5"/>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898972685"/>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3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4" y="1625600"/>
            <a:ext cx="10941049" cy="1803400"/>
          </a:xfrm>
          <a:solidFill>
            <a:schemeClr val="accent1"/>
          </a:solidFill>
        </p:spPr>
        <p:txBody>
          <a:bodyPr lIns="154800" tIns="126000" rIns="154800" bIns="1548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5" name="Date Placeholder 4"/>
          <p:cNvSpPr>
            <a:spLocks noGrp="1"/>
          </p:cNvSpPr>
          <p:nvPr>
            <p:ph type="dt" sz="half" idx="12"/>
          </p:nvPr>
        </p:nvSpPr>
        <p:spPr>
          <a:xfrm>
            <a:off x="635002" y="6453336"/>
            <a:ext cx="1826684" cy="152381"/>
          </a:xfrm>
          <a:prstGeom prst="rect">
            <a:avLst/>
          </a:prstGeom>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4" name="Content Placeholder 3"/>
          <p:cNvSpPr>
            <a:spLocks noGrp="1"/>
          </p:cNvSpPr>
          <p:nvPr>
            <p:ph sz="quarter" idx="21"/>
          </p:nvPr>
        </p:nvSpPr>
        <p:spPr>
          <a:xfrm>
            <a:off x="628651" y="3655183"/>
            <a:ext cx="5575300" cy="2703295"/>
          </a:xfrm>
          <a:custGeom>
            <a:avLst/>
            <a:gdLst>
              <a:gd name="connsiteX0" fmla="*/ 0 w 4217664"/>
              <a:gd name="connsiteY0" fmla="*/ 0 h 2052227"/>
              <a:gd name="connsiteX1" fmla="*/ 3191551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918914 w 4217664"/>
              <a:gd name="connsiteY3" fmla="*/ 2041836 h 2052227"/>
              <a:gd name="connsiteX4" fmla="*/ 0 w 4217664"/>
              <a:gd name="connsiteY4" fmla="*/ 2052227 h 2052227"/>
              <a:gd name="connsiteX5" fmla="*/ 0 w 4217664"/>
              <a:gd name="connsiteY5" fmla="*/ 0 h 20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7664" h="2052227">
                <a:moveTo>
                  <a:pt x="0" y="0"/>
                </a:moveTo>
                <a:lnTo>
                  <a:pt x="3918914" y="0"/>
                </a:lnTo>
                <a:lnTo>
                  <a:pt x="4217664" y="1026114"/>
                </a:lnTo>
                <a:lnTo>
                  <a:pt x="3918914" y="2041836"/>
                </a:lnTo>
                <a:lnTo>
                  <a:pt x="0" y="2052227"/>
                </a:lnTo>
                <a:lnTo>
                  <a:pt x="0" y="0"/>
                </a:lnTo>
                <a:close/>
              </a:path>
            </a:pathLst>
          </a:custGeo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17" name="Content Placeholder 3"/>
          <p:cNvSpPr>
            <a:spLocks noGrp="1"/>
          </p:cNvSpPr>
          <p:nvPr>
            <p:ph sz="quarter" idx="22"/>
          </p:nvPr>
        </p:nvSpPr>
        <p:spPr>
          <a:xfrm>
            <a:off x="6407158" y="3655183"/>
            <a:ext cx="5162548" cy="2703295"/>
          </a:xfr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10"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17603481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28652" y="1625601"/>
            <a:ext cx="5365749" cy="4732867"/>
          </a:xfrm>
          <a:solidFill>
            <a:schemeClr val="accent1"/>
          </a:solidFill>
          <a:ln w="38100">
            <a:noFill/>
          </a:ln>
        </p:spPr>
        <p:txBody>
          <a:bodyPr lIns="154800" tIns="111600" rIns="154800" bIns="154800">
            <a:normAutofit/>
          </a:bodyPr>
          <a:lstStyle>
            <a:lvl1pPr marL="0" indent="0">
              <a:buNone/>
              <a:defRPr sz="2933" i="1" baseline="0">
                <a:solidFill>
                  <a:schemeClr val="bg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[Quote text]</a:t>
            </a:r>
          </a:p>
        </p:txBody>
      </p:sp>
      <p:sp>
        <p:nvSpPr>
          <p:cNvPr id="5" name="Date Placeholder 4"/>
          <p:cNvSpPr>
            <a:spLocks noGrp="1"/>
          </p:cNvSpPr>
          <p:nvPr>
            <p:ph type="dt" sz="half" idx="12"/>
          </p:nvPr>
        </p:nvSpPr>
        <p:spPr>
          <a:xfrm>
            <a:off x="635002" y="6453336"/>
            <a:ext cx="1826684" cy="152381"/>
          </a:xfrm>
          <a:prstGeom prst="rect">
            <a:avLst/>
          </a:prstGeom>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2" name="Content Placeholder 11"/>
          <p:cNvSpPr>
            <a:spLocks noGrp="1"/>
          </p:cNvSpPr>
          <p:nvPr>
            <p:ph sz="quarter" idx="15" hasCustomPrompt="1"/>
          </p:nvPr>
        </p:nvSpPr>
        <p:spPr>
          <a:xfrm>
            <a:off x="836085" y="5903400"/>
            <a:ext cx="4953000" cy="396373"/>
          </a:xfrm>
        </p:spPr>
        <p:txBody>
          <a:bodyPr/>
          <a:lstStyle>
            <a:lvl1pPr marL="0" indent="0">
              <a:buNone/>
              <a:tabLst>
                <a:tab pos="124878" algn="l"/>
              </a:tabLst>
              <a:defRPr b="1">
                <a:solidFill>
                  <a:schemeClr val="bg1"/>
                </a:solidFill>
              </a:defRPr>
            </a:lvl1pPr>
          </a:lstStyle>
          <a:p>
            <a:pPr lvl="0"/>
            <a:r>
              <a:rPr lang="en-US" dirty="0"/>
              <a:t>[Name]</a:t>
            </a:r>
          </a:p>
        </p:txBody>
      </p:sp>
      <p:sp>
        <p:nvSpPr>
          <p:cNvPr id="13" name="TextBox 12"/>
          <p:cNvSpPr txBox="1"/>
          <p:nvPr userDrawn="1"/>
        </p:nvSpPr>
        <p:spPr>
          <a:xfrm>
            <a:off x="6203972" y="1627210"/>
            <a:ext cx="2061633" cy="2097947"/>
          </a:xfrm>
          <a:prstGeom prst="rect">
            <a:avLst/>
          </a:prstGeom>
          <a:solidFill>
            <a:schemeClr val="accent2"/>
          </a:solidFill>
        </p:spPr>
        <p:txBody>
          <a:bodyPr wrap="square" rtlCol="0">
            <a:spAutoFit/>
          </a:bodyPr>
          <a:lstStyle/>
          <a:p>
            <a:pPr algn="ctr">
              <a:lnSpc>
                <a:spcPct val="85000"/>
              </a:lnSpc>
            </a:pPr>
            <a:r>
              <a:rPr lang="en-AU" sz="2400" dirty="0">
                <a:solidFill>
                  <a:schemeClr val="bg1"/>
                </a:solidFill>
              </a:rPr>
              <a:t> </a:t>
            </a:r>
            <a:r>
              <a:rPr lang="en-AU" sz="15333" dirty="0">
                <a:solidFill>
                  <a:schemeClr val="bg1"/>
                </a:solidFill>
              </a:rPr>
              <a:t>“”</a:t>
            </a:r>
            <a:endParaRPr lang="en-AU" sz="2400" dirty="0">
              <a:solidFill>
                <a:schemeClr val="bg1"/>
              </a:solidFill>
            </a:endParaRP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177791358"/>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Co-brand Content 1">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635002" y="6453336"/>
            <a:ext cx="1826684" cy="152381"/>
          </a:xfrm>
          <a:prstGeom prst="rect">
            <a:avLst/>
          </a:prstGeom>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
        <p:nvSpPr>
          <p:cNvPr id="2" name="Rectangle 1"/>
          <p:cNvSpPr/>
          <p:nvPr userDrawn="1"/>
        </p:nvSpPr>
        <p:spPr>
          <a:xfrm>
            <a:off x="628651" y="1625601"/>
            <a:ext cx="3096684" cy="47328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10" name="Picture Placeholder 8"/>
          <p:cNvSpPr>
            <a:spLocks noGrp="1"/>
          </p:cNvSpPr>
          <p:nvPr>
            <p:ph type="pic" sz="quarter" idx="16" hasCustomPrompt="1"/>
          </p:nvPr>
        </p:nvSpPr>
        <p:spPr>
          <a:xfrm>
            <a:off x="841172" y="2527301"/>
            <a:ext cx="2683933" cy="2925235"/>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Content Placeholder 3"/>
          <p:cNvSpPr>
            <a:spLocks noGrp="1"/>
          </p:cNvSpPr>
          <p:nvPr>
            <p:ph sz="quarter" idx="11"/>
          </p:nvPr>
        </p:nvSpPr>
        <p:spPr>
          <a:xfrm>
            <a:off x="3937862" y="1625601"/>
            <a:ext cx="7629996"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3726022606"/>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Co-brand Conten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a:xfrm>
            <a:off x="635002" y="6453336"/>
            <a:ext cx="1826684" cy="152381"/>
          </a:xfrm>
          <a:prstGeom prst="rect">
            <a:avLst/>
          </a:prstGeom>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5" y="1625601"/>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2" y="945600"/>
            <a:ext cx="9699044"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a:xfrm>
            <a:off x="628654" y="403200"/>
            <a:ext cx="9700684" cy="550508"/>
          </a:xfrm>
        </p:spPr>
        <p:txBody>
          <a:bodyPr/>
          <a:lstStyle/>
          <a:p>
            <a:r>
              <a:rPr lang="fr-FR"/>
              <a:t>Modifiez le style du titre</a:t>
            </a:r>
            <a:endParaRPr lang="en-AU"/>
          </a:p>
        </p:txBody>
      </p:sp>
      <p:sp>
        <p:nvSpPr>
          <p:cNvPr id="8" name="Picture Placeholder 7"/>
          <p:cNvSpPr>
            <a:spLocks noGrp="1"/>
          </p:cNvSpPr>
          <p:nvPr>
            <p:ph type="pic" sz="quarter" idx="17" hasCustomPrompt="1"/>
          </p:nvPr>
        </p:nvSpPr>
        <p:spPr>
          <a:xfrm>
            <a:off x="10329333" y="495300"/>
            <a:ext cx="1238251" cy="739861"/>
          </a:xfrm>
        </p:spPr>
        <p:txBody>
          <a:bodyPr/>
          <a:lstStyle>
            <a:lvl1pPr marL="0" indent="0" algn="ctr">
              <a:buNone/>
              <a:defRPr/>
            </a:lvl1pPr>
          </a:lstStyle>
          <a:p>
            <a:r>
              <a:rPr lang="en-US" dirty="0"/>
              <a:t>[Logo]</a:t>
            </a:r>
            <a:endParaRPr lang="en-AU" dirty="0"/>
          </a:p>
        </p:txBody>
      </p:sp>
    </p:spTree>
    <p:extLst>
      <p:ext uri="{BB962C8B-B14F-4D97-AF65-F5344CB8AC3E}">
        <p14:creationId xmlns:p14="http://schemas.microsoft.com/office/powerpoint/2010/main" val="74048115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2033900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212883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Full Slide Image / Colour Layout">
    <p:spTree>
      <p:nvGrpSpPr>
        <p:cNvPr id="1" name=""/>
        <p:cNvGrpSpPr/>
        <p:nvPr/>
      </p:nvGrpSpPr>
      <p:grpSpPr>
        <a:xfrm>
          <a:off x="0" y="0"/>
          <a:ext cx="0" cy="0"/>
          <a:chOff x="0" y="0"/>
          <a:chExt cx="0" cy="0"/>
        </a:xfrm>
      </p:grpSpPr>
      <p:sp>
        <p:nvSpPr>
          <p:cNvPr id="10" name="Picture Placeholder 5"/>
          <p:cNvSpPr>
            <a:spLocks noGrp="1"/>
          </p:cNvSpPr>
          <p:nvPr>
            <p:ph type="pic" sz="quarter" idx="12" hasCustomPrompt="1"/>
          </p:nvPr>
        </p:nvSpPr>
        <p:spPr>
          <a:xfrm>
            <a:off x="0" y="0"/>
            <a:ext cx="12192000" cy="6858000"/>
          </a:xfrm>
          <a:solidFill>
            <a:schemeClr val="accent3">
              <a:lumMod val="20000"/>
              <a:lumOff val="80000"/>
            </a:schemeClr>
          </a:solidFill>
        </p:spPr>
        <p:txBody>
          <a:bodyPr anchor="ctr">
            <a:noAutofit/>
          </a:bodyPr>
          <a:lstStyle>
            <a:lvl1pPr marL="0" indent="0" algn="ctr">
              <a:spcBef>
                <a:spcPts val="0"/>
              </a:spcBef>
              <a:spcAft>
                <a:spcPts val="0"/>
              </a:spcAft>
              <a:buNone/>
              <a:defRPr sz="1733" baseline="0"/>
            </a:lvl1pPr>
          </a:lstStyle>
          <a:p>
            <a:r>
              <a:rPr lang="en-AU" dirty="0"/>
              <a:t>[Click the icon to choose your own image </a:t>
            </a:r>
            <a:br>
              <a:rPr lang="en-AU" dirty="0"/>
            </a:br>
            <a:r>
              <a:rPr lang="en-AU" dirty="0"/>
              <a:t>or select this placeholder to fill with a colour]</a:t>
            </a: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248544347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7"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1" y="-1906585"/>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1"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3" y="2275310"/>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February 2025.  All rights Reserved</a:t>
            </a:r>
          </a:p>
        </p:txBody>
      </p:sp>
    </p:spTree>
    <p:extLst>
      <p:ext uri="{BB962C8B-B14F-4D97-AF65-F5344CB8AC3E}">
        <p14:creationId xmlns:p14="http://schemas.microsoft.com/office/powerpoint/2010/main" val="119593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3" y="-2"/>
            <a:ext cx="4256087" cy="3636963"/>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4" y="438150"/>
            <a:ext cx="4256085"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1" y="-1906585"/>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1"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7"/>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February 2025.  All rights Reserved</a:t>
            </a:r>
          </a:p>
        </p:txBody>
      </p:sp>
    </p:spTree>
    <p:extLst>
      <p:ext uri="{BB962C8B-B14F-4D97-AF65-F5344CB8AC3E}">
        <p14:creationId xmlns:p14="http://schemas.microsoft.com/office/powerpoint/2010/main" val="83104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February 2025.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6"/>
            <a:ext cx="2383203"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6"/>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6"/>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8"/>
            <a:ext cx="2383203"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8"/>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8"/>
            <a:ext cx="2383203"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178081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February 2025.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3"/>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5"/>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3"/>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5"/>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192773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1"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4" y="4453888"/>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4" y="522514"/>
            <a:ext cx="8101012" cy="4792695"/>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1994" indent="-251994">
              <a:buSzPct val="100000"/>
              <a:buFont typeface="+mj-lt"/>
              <a:buAutoNum type="alphaUcPeriod"/>
              <a:defRPr sz="1700">
                <a:solidFill>
                  <a:schemeClr val="tx2"/>
                </a:solidFill>
              </a:defRPr>
            </a:lvl3pPr>
          </a:lstStyle>
          <a:p>
            <a:pPr lvl="0"/>
            <a:r>
              <a:rPr lang="en-US" noProof="0"/>
              <a:t>00</a:t>
            </a:r>
          </a:p>
          <a:p>
            <a:pPr marL="0" marR="0" lvl="1"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February 2025.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88301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5"/>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1994" indent="-251994">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1994" marR="0" lvl="2"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February 2025.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5" y="4453888"/>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97815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3"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1994" indent="-251994">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February 2025.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7"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6293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1"/>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4"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1994" indent="-251994">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February 2025.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28981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4" y="2284081"/>
            <a:ext cx="11269663" cy="1388585"/>
          </a:xfrm>
          <a:noFill/>
        </p:spPr>
        <p:txBody>
          <a:bodyPr anchor="t"/>
          <a:lstStyle>
            <a:lvl1pPr>
              <a:defRPr sz="1500">
                <a:solidFill>
                  <a:srgbClr val="2A295C"/>
                </a:solidFill>
              </a:defRPr>
            </a:lvl1pPr>
            <a:lvl2pPr>
              <a:defRPr sz="1500"/>
            </a:lvl2pPr>
            <a:lvl3pPr marL="395278" indent="-128585">
              <a:defRPr sz="1500"/>
            </a:lvl3pPr>
            <a:lvl4pPr marL="542912" indent="-141284">
              <a:defRPr sz="1500"/>
            </a:lvl4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5051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21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1"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76477"/>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15341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4" y="1544229"/>
            <a:ext cx="11269663" cy="1388585"/>
          </a:xfrm>
        </p:spPr>
        <p:txBody>
          <a:bodyPr/>
          <a:lstStyle>
            <a:lvl2pPr>
              <a:defRPr/>
            </a:lvl2pPr>
            <a:lvl3pPr>
              <a:defRPr/>
            </a:lvl3pPr>
            <a:lvl4pPr>
              <a:defRPr/>
            </a:lvl4pPr>
            <a:lvl5pPr>
              <a:defRPr/>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168791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3"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9"/>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3" y="1862699"/>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9"/>
            <a:ext cx="3600000" cy="486800"/>
          </a:xfrm>
          <a:noFill/>
        </p:spPr>
        <p:txBody>
          <a:bodyPr anchor="t"/>
          <a:lstStyle>
            <a:lvl1pPr marL="287993">
              <a:defRPr sz="1400">
                <a:solidFill>
                  <a:schemeClr val="accent1"/>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dirty="0" err="1"/>
              <a:t>amet</a:t>
            </a:r>
            <a:endParaRPr lang="en-US" noProof="0" dirty="0"/>
          </a:p>
          <a:p>
            <a:pPr lvl="1"/>
            <a:r>
              <a:rPr lang="en-US" noProof="0"/>
              <a:t>Second </a:t>
            </a:r>
            <a:r>
              <a:rPr lang="en-US" noProof="0" dirty="0"/>
              <a:t>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04020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40" y="2959101"/>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5" y="1658939"/>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6" y="1658939"/>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8007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3" y="2057401"/>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3" y="1309781"/>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6" y="59922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1" y="3560003"/>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587719"/>
            <a:ext cx="3614737" cy="1082605"/>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1" y="1587717"/>
            <a:ext cx="2668588" cy="1841283"/>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1"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41"/>
            <a:ext cx="10515600" cy="346249"/>
          </a:xfrm>
        </p:spPr>
        <p:txBody>
          <a:bodyPr/>
          <a:lstStyle/>
          <a:p>
            <a:r>
              <a:rPr lang="en-US" noProof="0"/>
              <a:t>Title, text level 1</a:t>
            </a:r>
          </a:p>
        </p:txBody>
      </p:sp>
    </p:spTree>
    <p:extLst>
      <p:ext uri="{BB962C8B-B14F-4D97-AF65-F5344CB8AC3E}">
        <p14:creationId xmlns:p14="http://schemas.microsoft.com/office/powerpoint/2010/main" val="117306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5"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5"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14653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7" cy="135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3" y="1658203"/>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19509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dirty="0" err="1"/>
              <a:t>Title</a:t>
            </a:r>
            <a:r>
              <a:rPr lang="fr-FR" noProof="0" dirty="0"/>
              <a:t>, </a:t>
            </a:r>
            <a:r>
              <a:rPr lang="fr-FR" noProof="0" err="1"/>
              <a:t>text</a:t>
            </a:r>
            <a:r>
              <a:rPr lang="fr-FR" noProof="0"/>
              <a:t> </a:t>
            </a:r>
            <a:r>
              <a:rPr lang="en-US" noProof="0"/>
              <a:t>level</a:t>
            </a:r>
            <a:r>
              <a:rPr lang="fr-FR" noProof="0"/>
              <a:t> </a:t>
            </a:r>
            <a:r>
              <a:rPr lang="fr-FR" noProof="0" dirty="0"/>
              <a:t>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7" cy="135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2" y="1658203"/>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65270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3500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4" y="1447801"/>
            <a:ext cx="11269663"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72126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t>
            </a:r>
            <a:r>
              <a:rPr lang="en-US" sz="1200" kern="1200" err="1">
                <a:solidFill>
                  <a:schemeClr val="tx2"/>
                </a:solidFill>
                <a:latin typeface="+mn-lt"/>
                <a:ea typeface="+mn-ea"/>
                <a:cs typeface="+mn-cs"/>
              </a:rPr>
              <a:t>amet</a:t>
            </a:r>
            <a:r>
              <a:rPr lang="en-US" sz="1200" kern="1200">
                <a:solidFill>
                  <a:schemeClr val="tx2"/>
                </a:solidFill>
                <a:latin typeface="+mn-lt"/>
                <a:ea typeface="+mn-ea"/>
                <a:cs typeface="+mn-cs"/>
              </a:rPr>
              <a:t>, </a:t>
            </a:r>
            <a:r>
              <a:rPr lang="en-US" sz="1200" kern="1200" err="1">
                <a:solidFill>
                  <a:schemeClr val="tx2"/>
                </a:solidFill>
                <a:latin typeface="+mn-lt"/>
                <a:ea typeface="+mn-ea"/>
                <a:cs typeface="+mn-cs"/>
              </a:rPr>
              <a:t>consectetuer</a:t>
            </a:r>
            <a:r>
              <a:rPr lang="en-US" sz="1200" kern="1200">
                <a:solidFill>
                  <a:schemeClr val="tx2"/>
                </a:solidFill>
                <a:latin typeface="+mn-lt"/>
                <a:ea typeface="+mn-ea"/>
                <a:cs typeface="+mn-cs"/>
              </a:rPr>
              <a:t> </a:t>
            </a:r>
            <a:r>
              <a:rPr lang="en-US" sz="1200" kern="1200" err="1">
                <a:solidFill>
                  <a:schemeClr val="tx2"/>
                </a:solidFill>
                <a:latin typeface="+mn-lt"/>
                <a:ea typeface="+mn-ea"/>
                <a:cs typeface="+mn-cs"/>
              </a:rPr>
              <a:t>adipiscing</a:t>
            </a:r>
            <a:r>
              <a:rPr lang="en-US" sz="1200" kern="1200">
                <a:solidFill>
                  <a:schemeClr val="tx2"/>
                </a:solidFill>
                <a:latin typeface="+mn-lt"/>
                <a:ea typeface="+mn-ea"/>
                <a:cs typeface="+mn-cs"/>
              </a:rPr>
              <a:t> </a:t>
            </a:r>
            <a:r>
              <a:rPr lang="en-US" sz="1200" kern="1200" err="1">
                <a:solidFill>
                  <a:schemeClr val="tx2"/>
                </a:solidFill>
                <a:latin typeface="+mn-lt"/>
                <a:ea typeface="+mn-ea"/>
                <a:cs typeface="+mn-cs"/>
              </a:rPr>
              <a:t>elit</a:t>
            </a:r>
            <a:r>
              <a:rPr lang="en-US" sz="1200" kern="1200">
                <a:solidFill>
                  <a:schemeClr val="tx2"/>
                </a:solidFill>
                <a:latin typeface="+mn-lt"/>
                <a:ea typeface="+mn-ea"/>
                <a:cs typeface="+mn-cs"/>
              </a:rPr>
              <a:t>. Maecenas </a:t>
            </a:r>
            <a:r>
              <a:rPr lang="en-US" sz="1200" kern="1200" err="1">
                <a:solidFill>
                  <a:schemeClr val="tx2"/>
                </a:solidFill>
                <a:latin typeface="+mn-lt"/>
                <a:ea typeface="+mn-ea"/>
                <a:cs typeface="+mn-cs"/>
              </a:rPr>
              <a:t>porttitor</a:t>
            </a:r>
            <a:r>
              <a:rPr lang="en-US" sz="1200" kern="1200">
                <a:solidFill>
                  <a:schemeClr val="tx2"/>
                </a:solidFill>
                <a:latin typeface="+mn-lt"/>
                <a:ea typeface="+mn-ea"/>
                <a:cs typeface="+mn-cs"/>
              </a:rPr>
              <a:t> </a:t>
            </a:r>
            <a:r>
              <a:rPr lang="en-US" sz="1200" kern="1200" err="1">
                <a:solidFill>
                  <a:schemeClr val="tx2"/>
                </a:solidFill>
                <a:latin typeface="+mn-lt"/>
                <a:ea typeface="+mn-ea"/>
                <a:cs typeface="+mn-cs"/>
              </a:rPr>
              <a:t>congue</a:t>
            </a:r>
            <a:r>
              <a:rPr lang="en-US" sz="1200" kern="1200">
                <a:solidFill>
                  <a:schemeClr val="tx2"/>
                </a:solidFill>
                <a:latin typeface="+mn-lt"/>
                <a:ea typeface="+mn-ea"/>
                <a:cs typeface="+mn-cs"/>
              </a:rPr>
              <a:t> </a:t>
            </a:r>
            <a:r>
              <a:rPr lang="en-US" sz="1200" kern="1200" err="1">
                <a:solidFill>
                  <a:schemeClr val="tx2"/>
                </a:solidFill>
                <a:latin typeface="+mn-lt"/>
                <a:ea typeface="+mn-ea"/>
                <a:cs typeface="+mn-cs"/>
              </a:rPr>
              <a:t>massa</a:t>
            </a:r>
            <a:endParaRPr lang="en-US" sz="1200" kern="1200">
              <a:solidFill>
                <a:schemeClr val="tx2"/>
              </a:solidFill>
              <a:latin typeface="+mn-lt"/>
              <a:ea typeface="+mn-ea"/>
              <a:cs typeface="+mn-cs"/>
            </a:endParaRP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385113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3"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1" y="1476498"/>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8"/>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372185"/>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8"/>
            <a:ext cx="4529083"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43522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6"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6" y="1363171"/>
            <a:ext cx="3562351"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70"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70" y="1363171"/>
            <a:ext cx="3562351"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1"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3" cy="286319"/>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86882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1513795"/>
            <a:ext cx="11283951"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35964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9" y="3429000"/>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9"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3" y="3429000"/>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3"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3429000"/>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4"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90855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9"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4"/>
            <a:ext cx="2717227"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6"/>
            <a:ext cx="2717227"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08904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9"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5" y="2926081"/>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3"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9" y="2926081"/>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9"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401"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1"/>
            <a:ext cx="280741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7"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8"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3" y="2926081"/>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4259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4" y="2985769"/>
            <a:ext cx="11306175"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4"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4"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7"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7"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99024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2025.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1"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10"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9"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8"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6"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6"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8"/>
            <a:ext cx="2870507"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8"/>
            <a:ext cx="2870507"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a:t>
            </a:r>
            <a:r>
              <a:rPr lang="fr-FR" dirty="0"/>
              <a:t>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8"/>
            <a:ext cx="2870507"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a:t>
            </a:r>
            <a:r>
              <a:rPr lang="fr-FR" dirty="0"/>
              <a:t>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3"/>
            <a:ext cx="2870507" cy="487977"/>
          </a:xfrm>
          <a:solidFill>
            <a:srgbClr val="EE0000"/>
          </a:solidFill>
        </p:spPr>
        <p:txBody>
          <a:bodyPr anchor="ctr">
            <a:noAutofit/>
          </a:bodyPr>
          <a:lstStyle>
            <a:lvl1pPr algn="ctr">
              <a:defRPr sz="1500" b="1">
                <a:solidFill>
                  <a:schemeClr val="bg1"/>
                </a:solidFill>
              </a:defRPr>
            </a:lvl1pPr>
          </a:lstStyle>
          <a:p>
            <a:pPr lvl="0"/>
            <a:r>
              <a:rPr lang="fr-FR" dirty="0"/>
              <a:t>Lorem </a:t>
            </a:r>
            <a:r>
              <a:rPr lang="fr-FR" noProof="0"/>
              <a:t>ipsum</a:t>
            </a:r>
            <a:r>
              <a:rPr lang="fr-FR" dirty="0"/>
              <a:t>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a:t>, </a:t>
            </a:r>
            <a:r>
              <a:rPr lang="en-US" noProof="0"/>
              <a:t>text</a:t>
            </a:r>
            <a:r>
              <a:rPr lang="fr-FR"/>
              <a:t> </a:t>
            </a:r>
            <a:r>
              <a:rPr lang="fr-FR" dirty="0" err="1"/>
              <a:t>level</a:t>
            </a:r>
            <a:r>
              <a:rPr lang="fr-FR" dirty="0"/>
              <a:t> 1</a:t>
            </a:r>
          </a:p>
        </p:txBody>
      </p:sp>
    </p:spTree>
    <p:extLst>
      <p:ext uri="{BB962C8B-B14F-4D97-AF65-F5344CB8AC3E}">
        <p14:creationId xmlns:p14="http://schemas.microsoft.com/office/powerpoint/2010/main" val="407519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405645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40" y="3191792"/>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189920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98277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9"/>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4556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42507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70"/>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302564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80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1"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a:t>Title </a:t>
            </a:r>
            <a:br>
              <a:rPr lang="en-US" sz="1400"/>
            </a:br>
            <a:r>
              <a:rPr lang="en-US" sz="1400"/>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3"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a:solidFill>
                  <a:schemeClr val="accent1"/>
                </a:solidFill>
              </a:rPr>
              <a:t>Title </a:t>
            </a:r>
            <a:br>
              <a:rPr lang="en-US" sz="1400">
                <a:solidFill>
                  <a:schemeClr val="accent1"/>
                </a:solidFill>
              </a:rPr>
            </a:br>
            <a:r>
              <a:rPr lang="en-US" sz="1400">
                <a:solidFill>
                  <a:schemeClr val="accent1"/>
                </a:solidFill>
              </a:rPr>
              <a:t>lorem ipsum</a:t>
            </a:r>
          </a:p>
          <a:p>
            <a:r>
              <a:rPr lang="en-US" sz="1200">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3"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3"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41"/>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88216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1"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3" y="2722115"/>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5" y="1752947"/>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3" y="1752946"/>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3" y="1752946"/>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3" y="1752946"/>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3" y="3981796"/>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3" y="3981796"/>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3" y="3981796"/>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3" y="3981796"/>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3" y="4791522"/>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3"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41"/>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74137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3" y="1625600"/>
            <a:ext cx="3714748"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6659"/>
            <a:ext cx="10939200" cy="589492"/>
          </a:xfrm>
        </p:spPr>
        <p:txBody>
          <a:bodyPr>
            <a:noAutofit/>
          </a:bodyPr>
          <a:lstStyle>
            <a:lvl1pPr marL="719649" indent="-719649">
              <a:buClr>
                <a:schemeClr val="accent2"/>
              </a:buClr>
              <a:buFont typeface="+mj-lt"/>
              <a:buAutoNum type="arabicPeriod"/>
              <a:defRPr sz="4800"/>
            </a:lvl1pPr>
          </a:lstStyle>
          <a:p>
            <a:r>
              <a:rPr lang="fr-FR"/>
              <a:t>Modifiez le style du titre</a:t>
            </a:r>
            <a:endParaRPr lang="en-AU" dirty="0"/>
          </a:p>
        </p:txBody>
      </p:sp>
      <p:sp>
        <p:nvSpPr>
          <p:cNvPr id="10" name="Picture Placeholder 8"/>
          <p:cNvSpPr>
            <a:spLocks noGrp="1"/>
          </p:cNvSpPr>
          <p:nvPr>
            <p:ph type="pic" sz="quarter" idx="12" hasCustomPrompt="1"/>
          </p:nvPr>
        </p:nvSpPr>
        <p:spPr>
          <a:xfrm>
            <a:off x="4550833" y="1625600"/>
            <a:ext cx="701701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182493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Chapter Title Image">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4550833" y="1625600"/>
            <a:ext cx="7018867" cy="4732867"/>
          </a:xfrm>
          <a:solidFill>
            <a:schemeClr val="accent1"/>
          </a:solidFill>
        </p:spPr>
        <p:txBody>
          <a:bodyPr lIns="0" tIns="0" rIns="0" bIns="144000" anchor="b">
            <a:noAutofit/>
          </a:bodyPr>
          <a:lstStyle>
            <a:lvl1pPr marL="0" indent="0" algn="r">
              <a:lnSpc>
                <a:spcPct val="10000"/>
              </a:lnSpc>
              <a:spcBef>
                <a:spcPts val="0"/>
              </a:spcBef>
              <a:spcAft>
                <a:spcPts val="0"/>
              </a:spcAft>
              <a:buNone/>
              <a:defRPr sz="37066" b="1" kern="0" cap="none" baseline="0">
                <a:solidFill>
                  <a:schemeClr val="bg1"/>
                </a:solidFill>
              </a:defRPr>
            </a:lvl1pPr>
          </a:lstStyle>
          <a:p>
            <a:pPr lvl="0"/>
            <a:r>
              <a:rPr lang="en-US" dirty="0"/>
              <a:t>0</a:t>
            </a:r>
          </a:p>
        </p:txBody>
      </p:sp>
      <p:sp>
        <p:nvSpPr>
          <p:cNvPr id="7" name="Text Placeholder 6"/>
          <p:cNvSpPr>
            <a:spLocks noGrp="1"/>
          </p:cNvSpPr>
          <p:nvPr>
            <p:ph type="body" sz="quarter" idx="10" hasCustomPrompt="1"/>
          </p:nvPr>
        </p:nvSpPr>
        <p:spPr>
          <a:xfrm>
            <a:off x="628651" y="1625600"/>
            <a:ext cx="3714749"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800"/>
            </a:lvl1pPr>
          </a:lstStyle>
          <a:p>
            <a:r>
              <a:rPr lang="fr-FR"/>
              <a:t>Modifiez le style du titre</a:t>
            </a:r>
            <a:endParaRPr lang="en-AU" dirty="0"/>
          </a:p>
        </p:txBody>
      </p:sp>
    </p:spTree>
    <p:extLst>
      <p:ext uri="{BB962C8B-B14F-4D97-AF65-F5344CB8AC3E}">
        <p14:creationId xmlns:p14="http://schemas.microsoft.com/office/powerpoint/2010/main" val="151715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Contents/Agenda">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267" b="0" cap="none" baseline="0">
                <a:solidFill>
                  <a:schemeClr val="bg1"/>
                </a:solidFill>
              </a:defRPr>
            </a:lvl1pPr>
          </a:lstStyle>
          <a:p>
            <a:pPr lvl="0"/>
            <a:r>
              <a:rPr lang="en-US" dirty="0"/>
              <a:t>[Chapters]</a:t>
            </a:r>
          </a:p>
        </p:txBody>
      </p:sp>
      <p:sp>
        <p:nvSpPr>
          <p:cNvPr id="2" name="Title 1"/>
          <p:cNvSpPr>
            <a:spLocks noGrp="1"/>
          </p:cNvSpPr>
          <p:nvPr>
            <p:ph type="title" hasCustomPrompt="1"/>
          </p:nvPr>
        </p:nvSpPr>
        <p:spPr/>
        <p:txBody>
          <a:bodyPr/>
          <a:lstStyle>
            <a:lvl1pPr>
              <a:defRPr baseline="0"/>
            </a:lvl1pPr>
          </a:lstStyle>
          <a:p>
            <a:r>
              <a:rPr lang="en-US" dirty="0"/>
              <a:t>Contents or Agenda</a:t>
            </a:r>
            <a:endParaRPr lang="en-AU" dirty="0"/>
          </a:p>
        </p:txBody>
      </p:sp>
    </p:spTree>
    <p:extLst>
      <p:ext uri="{BB962C8B-B14F-4D97-AF65-F5344CB8AC3E}">
        <p14:creationId xmlns:p14="http://schemas.microsoft.com/office/powerpoint/2010/main" val="101837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Appendices">
    <p:spTree>
      <p:nvGrpSpPr>
        <p:cNvPr id="1" name=""/>
        <p:cNvGrpSpPr/>
        <p:nvPr/>
      </p:nvGrpSpPr>
      <p:grpSpPr>
        <a:xfrm>
          <a:off x="0" y="0"/>
          <a:ext cx="0" cy="0"/>
          <a:chOff x="0" y="0"/>
          <a:chExt cx="0" cy="0"/>
        </a:xfrm>
      </p:grpSpPr>
      <p:sp>
        <p:nvSpPr>
          <p:cNvPr id="12" name="TextBox 11"/>
          <p:cNvSpPr txBox="1"/>
          <p:nvPr userDrawn="1"/>
        </p:nvSpPr>
        <p:spPr>
          <a:xfrm>
            <a:off x="628652" y="355200"/>
            <a:ext cx="10941049" cy="784830"/>
          </a:xfrm>
          <a:prstGeom prst="rect">
            <a:avLst/>
          </a:prstGeom>
          <a:noFill/>
        </p:spPr>
        <p:txBody>
          <a:bodyPr wrap="square" lIns="0" tIns="0" rIns="0" rtlCol="0">
            <a:spAutoFit/>
          </a:bodyPr>
          <a:lstStyle/>
          <a:p>
            <a:r>
              <a:rPr lang="en-AU" sz="4800" b="1" dirty="0">
                <a:solidFill>
                  <a:schemeClr val="accent1"/>
                </a:solidFill>
              </a:rPr>
              <a:t>Appendices</a:t>
            </a:r>
          </a:p>
        </p:txBody>
      </p:sp>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267" b="0" cap="none" baseline="0">
                <a:solidFill>
                  <a:schemeClr val="bg1"/>
                </a:solidFill>
              </a:defRPr>
            </a:lvl1pPr>
          </a:lstStyle>
          <a:p>
            <a:pPr lvl="0"/>
            <a:r>
              <a:rPr lang="en-US" dirty="0"/>
              <a:t>[Chapters]</a:t>
            </a:r>
          </a:p>
        </p:txBody>
      </p:sp>
    </p:spTree>
    <p:extLst>
      <p:ext uri="{BB962C8B-B14F-4D97-AF65-F5344CB8AC3E}">
        <p14:creationId xmlns:p14="http://schemas.microsoft.com/office/powerpoint/2010/main" val="427527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hapter Titl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3" y="1625600"/>
            <a:ext cx="3714748"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6659"/>
            <a:ext cx="10939200" cy="589492"/>
          </a:xfrm>
        </p:spPr>
        <p:txBody>
          <a:bodyPr>
            <a:noAutofit/>
          </a:bodyPr>
          <a:lstStyle>
            <a:lvl1pPr marL="719649" indent="-719649">
              <a:buClr>
                <a:schemeClr val="accent2"/>
              </a:buClr>
              <a:buFont typeface="+mj-lt"/>
              <a:buAutoNum type="arabicPeriod"/>
              <a:defRPr sz="4800"/>
            </a:lvl1pPr>
          </a:lstStyle>
          <a:p>
            <a:r>
              <a:rPr lang="fr-FR"/>
              <a:t>Modifiez le style du titre</a:t>
            </a:r>
            <a:endParaRPr lang="en-AU" dirty="0"/>
          </a:p>
        </p:txBody>
      </p:sp>
      <p:sp>
        <p:nvSpPr>
          <p:cNvPr id="10" name="Picture Placeholder 8"/>
          <p:cNvSpPr>
            <a:spLocks noGrp="1"/>
          </p:cNvSpPr>
          <p:nvPr>
            <p:ph type="pic" sz="quarter" idx="12" hasCustomPrompt="1"/>
          </p:nvPr>
        </p:nvSpPr>
        <p:spPr>
          <a:xfrm>
            <a:off x="4550833" y="1625600"/>
            <a:ext cx="701701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219145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Forward-looking Info">
    <p:spTree>
      <p:nvGrpSpPr>
        <p:cNvPr id="1" name=""/>
        <p:cNvGrpSpPr/>
        <p:nvPr/>
      </p:nvGrpSpPr>
      <p:grpSpPr>
        <a:xfrm>
          <a:off x="0" y="0"/>
          <a:ext cx="0" cy="0"/>
          <a:chOff x="0" y="0"/>
          <a:chExt cx="0" cy="0"/>
        </a:xfrm>
      </p:grpSpPr>
      <p:sp>
        <p:nvSpPr>
          <p:cNvPr id="2" name="TextBox 1"/>
          <p:cNvSpPr txBox="1"/>
          <p:nvPr userDrawn="1"/>
        </p:nvSpPr>
        <p:spPr>
          <a:xfrm>
            <a:off x="589280" y="355200"/>
            <a:ext cx="10980421" cy="738664"/>
          </a:xfrm>
          <a:prstGeom prst="rect">
            <a:avLst/>
          </a:prstGeom>
          <a:noFill/>
        </p:spPr>
        <p:txBody>
          <a:bodyPr wrap="square" lIns="0" tIns="0" rIns="0" bIns="0" rtlCol="0">
            <a:spAutoFit/>
          </a:bodyPr>
          <a:lstStyle/>
          <a:p>
            <a:r>
              <a:rPr lang="en-AU" sz="4800" b="1" dirty="0">
                <a:solidFill>
                  <a:schemeClr val="accent1"/>
                </a:solidFill>
              </a:rPr>
              <a:t>Forward-looking Information</a:t>
            </a:r>
          </a:p>
        </p:txBody>
      </p:sp>
      <p:sp>
        <p:nvSpPr>
          <p:cNvPr id="7" name="Text Placeholder 6"/>
          <p:cNvSpPr>
            <a:spLocks noGrp="1"/>
          </p:cNvSpPr>
          <p:nvPr>
            <p:ph type="body" sz="quarter" idx="10" hasCustomPrompt="1"/>
          </p:nvPr>
        </p:nvSpPr>
        <p:spPr>
          <a:xfrm>
            <a:off x="635000" y="1625600"/>
            <a:ext cx="8661400" cy="4732867"/>
          </a:xfrm>
          <a:solidFill>
            <a:schemeClr val="bg2"/>
          </a:solidFill>
        </p:spPr>
        <p:txBody>
          <a:bodyPr lIns="309600" tIns="309600" rIns="309600" bIns="309600" anchor="t">
            <a:noAutofit/>
          </a:bodyPr>
          <a:lstStyle>
            <a:lvl1pPr marL="0" indent="0" algn="l">
              <a:lnSpc>
                <a:spcPct val="110000"/>
              </a:lnSpc>
              <a:spcBef>
                <a:spcPts val="0"/>
              </a:spcBef>
              <a:spcAft>
                <a:spcPts val="800"/>
              </a:spcAft>
              <a:buClr>
                <a:schemeClr val="bg1"/>
              </a:buClr>
              <a:buFont typeface="+mj-lt"/>
              <a:buNone/>
              <a:defRPr sz="2267" b="0" cap="none" baseline="0">
                <a:solidFill>
                  <a:schemeClr val="accent1"/>
                </a:solidFill>
              </a:defRPr>
            </a:lvl1pPr>
          </a:lstStyle>
          <a:p>
            <a:pPr lvl="0"/>
            <a:r>
              <a:rPr lang="en-US" dirty="0"/>
              <a:t>[Enter text]</a:t>
            </a:r>
          </a:p>
        </p:txBody>
      </p:sp>
      <p:sp>
        <p:nvSpPr>
          <p:cNvPr id="4" name="Date Placeholder 3"/>
          <p:cNvSpPr>
            <a:spLocks noGrp="1"/>
          </p:cNvSpPr>
          <p:nvPr>
            <p:ph type="dt" sz="half" idx="11"/>
          </p:nvPr>
        </p:nvSpPr>
        <p:spPr/>
        <p:txBody>
          <a:bodyPr/>
          <a:lstStyle/>
          <a:p>
            <a:endParaRPr lang="en-AU" dirty="0"/>
          </a:p>
        </p:txBody>
      </p:sp>
      <p:sp>
        <p:nvSpPr>
          <p:cNvPr id="6" name="Footer Placeholder 5"/>
          <p:cNvSpPr>
            <a:spLocks noGrp="1"/>
          </p:cNvSpPr>
          <p:nvPr>
            <p:ph type="ftr" sz="quarter" idx="12"/>
          </p:nvPr>
        </p:nvSpPr>
        <p:spPr/>
        <p:txBody>
          <a:bodyPr/>
          <a:lstStyle/>
          <a:p>
            <a:r>
              <a:rPr lang="en-US"/>
              <a:t>Unit Controller Call Series © Sodexo, February 2025.  All rights Reserved</a:t>
            </a:r>
            <a:endParaRPr lang="en-AU" dirty="0"/>
          </a:p>
        </p:txBody>
      </p:sp>
      <p:sp>
        <p:nvSpPr>
          <p:cNvPr id="8" name="Slide Number Placeholder 7"/>
          <p:cNvSpPr>
            <a:spLocks noGrp="1"/>
          </p:cNvSpPr>
          <p:nvPr>
            <p:ph type="sldNum" sz="quarter" idx="13"/>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44884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4"/>
            <a:ext cx="10939200" cy="540936"/>
          </a:xfrm>
        </p:spPr>
        <p:txBody>
          <a:bodyPr/>
          <a:lstStyle/>
          <a:p>
            <a:r>
              <a:rPr lang="fr-FR"/>
              <a:t>Modifiez le style du titre</a:t>
            </a:r>
            <a:endParaRPr lang="en-AU" dirty="0"/>
          </a:p>
        </p:txBody>
      </p:sp>
      <p:sp>
        <p:nvSpPr>
          <p:cNvPr id="3" name="Footer Placeholder 2"/>
          <p:cNvSpPr>
            <a:spLocks noGrp="1"/>
          </p:cNvSpPr>
          <p:nvPr>
            <p:ph type="ftr" sz="quarter" idx="10"/>
          </p:nvPr>
        </p:nvSpPr>
        <p:spPr/>
        <p:txBody>
          <a:bodyPr/>
          <a:lstStyle/>
          <a:p>
            <a:r>
              <a:rPr lang="en-US"/>
              <a:t>Unit Controller Call Series © Sodexo, February 2025.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800" y="1583267"/>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361848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February 2025.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800" y="1584000"/>
            <a:ext cx="109392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8"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12" name="Title 1"/>
          <p:cNvSpPr>
            <a:spLocks noGrp="1"/>
          </p:cNvSpPr>
          <p:nvPr>
            <p:ph type="title"/>
          </p:nvPr>
        </p:nvSpPr>
        <p:spPr>
          <a:xfrm>
            <a:off x="628799" y="404664"/>
            <a:ext cx="10939200" cy="540936"/>
          </a:xfrm>
        </p:spPr>
        <p:txBody>
          <a:bodyPr/>
          <a:lstStyle/>
          <a:p>
            <a:r>
              <a:rPr lang="fr-FR"/>
              <a:t>Modifiez le style du titre</a:t>
            </a:r>
            <a:endParaRPr lang="en-AU" dirty="0"/>
          </a:p>
        </p:txBody>
      </p:sp>
    </p:spTree>
    <p:extLst>
      <p:ext uri="{BB962C8B-B14F-4D97-AF65-F5344CB8AC3E}">
        <p14:creationId xmlns:p14="http://schemas.microsoft.com/office/powerpoint/2010/main" val="423453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1" y="1584000"/>
            <a:ext cx="5365749" cy="47836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2" name="Content Placeholder 6"/>
          <p:cNvSpPr>
            <a:spLocks noGrp="1"/>
          </p:cNvSpPr>
          <p:nvPr>
            <p:ph sz="quarter" idx="14"/>
          </p:nvPr>
        </p:nvSpPr>
        <p:spPr>
          <a:xfrm>
            <a:off x="6203950" y="1584001"/>
            <a:ext cx="5365751" cy="47840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3" name="Title 2"/>
          <p:cNvSpPr>
            <a:spLocks noGrp="1"/>
          </p:cNvSpPr>
          <p:nvPr>
            <p:ph type="title"/>
          </p:nvPr>
        </p:nvSpPr>
        <p:spPr/>
        <p:txBody>
          <a:bodyPr/>
          <a:lstStyle/>
          <a:p>
            <a:r>
              <a:rPr lang="fr-FR"/>
              <a:t>Modifiez le style du titre</a:t>
            </a:r>
            <a:endParaRPr lang="en-AU"/>
          </a:p>
        </p:txBody>
      </p:sp>
      <p:sp>
        <p:nvSpPr>
          <p:cNvPr id="4" name="Date Placeholder 3"/>
          <p:cNvSpPr>
            <a:spLocks noGrp="1"/>
          </p:cNvSpPr>
          <p:nvPr>
            <p:ph type="dt" sz="half" idx="15"/>
          </p:nvPr>
        </p:nvSpPr>
        <p:spPr/>
        <p:txBody>
          <a:bodyPr/>
          <a:lstStyle/>
          <a:p>
            <a:endParaRPr lang="en-AU" dirty="0"/>
          </a:p>
        </p:txBody>
      </p:sp>
      <p:sp>
        <p:nvSpPr>
          <p:cNvPr id="5" name="Footer Placeholder 4"/>
          <p:cNvSpPr>
            <a:spLocks noGrp="1"/>
          </p:cNvSpPr>
          <p:nvPr>
            <p:ph type="ftr" sz="quarter" idx="16"/>
          </p:nvPr>
        </p:nvSpPr>
        <p:spPr/>
        <p:txBody>
          <a:bodyPr/>
          <a:lstStyle/>
          <a:p>
            <a:r>
              <a:rPr lang="en-US"/>
              <a:t>Unit Controller Call Series © Sodexo, February 2025.  All rights Reserved</a:t>
            </a:r>
            <a:endParaRPr lang="en-AU" dirty="0"/>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9481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Title, Subtitle &amp; Three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February 2025.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799" y="1584000"/>
            <a:ext cx="3509285"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8"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accent3"/>
                </a:solidFill>
              </a:defRPr>
            </a:lvl1pPr>
          </a:lstStyle>
          <a:p>
            <a:pPr lvl="0"/>
            <a:r>
              <a:rPr lang="en-US" dirty="0"/>
              <a:t>[Subtitle]</a:t>
            </a:r>
          </a:p>
        </p:txBody>
      </p:sp>
      <p:sp>
        <p:nvSpPr>
          <p:cNvPr id="12" name="Title 1"/>
          <p:cNvSpPr>
            <a:spLocks noGrp="1"/>
          </p:cNvSpPr>
          <p:nvPr>
            <p:ph type="title"/>
          </p:nvPr>
        </p:nvSpPr>
        <p:spPr>
          <a:xfrm>
            <a:off x="628799" y="404664"/>
            <a:ext cx="10939200" cy="540936"/>
          </a:xfrm>
        </p:spPr>
        <p:txBody>
          <a:bodyPr/>
          <a:lstStyle/>
          <a:p>
            <a:r>
              <a:rPr lang="fr-FR"/>
              <a:t>Modifiez le style du titre</a:t>
            </a:r>
            <a:endParaRPr lang="en-AU" dirty="0"/>
          </a:p>
        </p:txBody>
      </p:sp>
      <p:sp>
        <p:nvSpPr>
          <p:cNvPr id="9" name="Content Placeholder 6"/>
          <p:cNvSpPr>
            <a:spLocks noGrp="1"/>
          </p:cNvSpPr>
          <p:nvPr>
            <p:ph sz="quarter" idx="16"/>
          </p:nvPr>
        </p:nvSpPr>
        <p:spPr>
          <a:xfrm>
            <a:off x="4339989" y="1584000"/>
            <a:ext cx="35088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0" name="Content Placeholder 6"/>
          <p:cNvSpPr>
            <a:spLocks noGrp="1"/>
          </p:cNvSpPr>
          <p:nvPr>
            <p:ph sz="quarter" idx="17"/>
          </p:nvPr>
        </p:nvSpPr>
        <p:spPr>
          <a:xfrm>
            <a:off x="8058152" y="1584000"/>
            <a:ext cx="35088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336194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Two Content Vertical">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AU" dirty="0"/>
          </a:p>
        </p:txBody>
      </p:sp>
      <p:sp>
        <p:nvSpPr>
          <p:cNvPr id="8" name="Footer Placeholder 7"/>
          <p:cNvSpPr>
            <a:spLocks noGrp="1"/>
          </p:cNvSpPr>
          <p:nvPr>
            <p:ph type="ftr" sz="quarter" idx="11"/>
          </p:nvPr>
        </p:nvSpPr>
        <p:spPr/>
        <p:txBody>
          <a:bodyPr/>
          <a:lstStyle/>
          <a:p>
            <a:r>
              <a:rPr lang="en-US"/>
              <a:t>Unit Controller Call Series © Sodexo, February 2025.  All rights Reserved</a:t>
            </a:r>
            <a:endParaRPr lang="en-AU" dirty="0"/>
          </a:p>
        </p:txBody>
      </p:sp>
      <p:sp>
        <p:nvSpPr>
          <p:cNvPr id="9" name="Slide Number Placeholder 8"/>
          <p:cNvSpPr>
            <a:spLocks noGrp="1"/>
          </p:cNvSpPr>
          <p:nvPr>
            <p:ph type="sldNum" sz="quarter" idx="12"/>
          </p:nvPr>
        </p:nvSpPr>
        <p:spPr/>
        <p:txBody>
          <a:bodyPr/>
          <a:lstStyle/>
          <a:p>
            <a:fld id="{E917DE0E-AFB1-41FD-BC35-27DB61CA125F}" type="slidenum">
              <a:rPr lang="en-AU" smtClean="0"/>
              <a:pPr/>
              <a:t>‹#›</a:t>
            </a:fld>
            <a:endParaRPr lang="en-AU" dirty="0"/>
          </a:p>
        </p:txBody>
      </p:sp>
      <p:sp>
        <p:nvSpPr>
          <p:cNvPr id="10" name="Content Placeholder 6"/>
          <p:cNvSpPr>
            <a:spLocks noGrp="1"/>
          </p:cNvSpPr>
          <p:nvPr>
            <p:ph sz="quarter" idx="13"/>
          </p:nvPr>
        </p:nvSpPr>
        <p:spPr>
          <a:xfrm>
            <a:off x="628650" y="1583999"/>
            <a:ext cx="10941049" cy="22979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4"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accent3"/>
                </a:solidFill>
              </a:defRPr>
            </a:lvl1pPr>
          </a:lstStyle>
          <a:p>
            <a:pPr lvl="0"/>
            <a:r>
              <a:rPr lang="en-US" dirty="0"/>
              <a:t>[Subtitle]</a:t>
            </a:r>
          </a:p>
        </p:txBody>
      </p:sp>
      <p:sp>
        <p:nvSpPr>
          <p:cNvPr id="13" name="Content Placeholder 6"/>
          <p:cNvSpPr>
            <a:spLocks noGrp="1"/>
          </p:cNvSpPr>
          <p:nvPr>
            <p:ph sz="quarter" idx="16"/>
          </p:nvPr>
        </p:nvSpPr>
        <p:spPr>
          <a:xfrm>
            <a:off x="628652" y="4053070"/>
            <a:ext cx="10941049" cy="230230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2" name="Title 1"/>
          <p:cNvSpPr>
            <a:spLocks noGrp="1"/>
          </p:cNvSpPr>
          <p:nvPr>
            <p:ph type="title"/>
          </p:nvPr>
        </p:nvSpPr>
        <p:spPr/>
        <p:txBody>
          <a:bodyPr/>
          <a:lstStyle/>
          <a:p>
            <a:r>
              <a:rPr lang="fr-FR"/>
              <a:t>Modifiez le style du titre</a:t>
            </a:r>
            <a:endParaRPr lang="en-AU" dirty="0"/>
          </a:p>
        </p:txBody>
      </p:sp>
    </p:spTree>
    <p:extLst>
      <p:ext uri="{BB962C8B-B14F-4D97-AF65-F5344CB8AC3E}">
        <p14:creationId xmlns:p14="http://schemas.microsoft.com/office/powerpoint/2010/main" val="344711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Content Highlight 1">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1"/>
          </a:solidFill>
          <a:ln w="57150">
            <a:noFill/>
            <a:miter lim="800000"/>
          </a:ln>
        </p:spPr>
        <p:txBody>
          <a:bodyPr lIns="154800" tIns="108000" rIns="154800" bIns="154800">
            <a:normAutofit/>
          </a:bodyPr>
          <a:lstStyle>
            <a:lvl1pPr marL="0" indent="0">
              <a:buNone/>
              <a:defRPr sz="2933" b="1">
                <a:solidFill>
                  <a:schemeClr val="bg1"/>
                </a:solidFill>
              </a:defRPr>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bg1"/>
                </a:solidFill>
              </a:defRPr>
            </a:lvl1pPr>
          </a:lstStyle>
          <a:p>
            <a:pPr lvl="0"/>
            <a:r>
              <a:rPr lang="en-US" dirty="0"/>
              <a:t>[Content]</a:t>
            </a:r>
            <a:endParaRPr lang="en-AU" dirty="0"/>
          </a:p>
        </p:txBody>
      </p:sp>
      <p:sp>
        <p:nvSpPr>
          <p:cNvPr id="11"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bg1"/>
                </a:solidFill>
              </a:defRPr>
            </a:lvl1pPr>
          </a:lstStyle>
          <a:p>
            <a:pPr lvl="0"/>
            <a:r>
              <a:rPr lang="en-US" dirty="0"/>
              <a:t>[Content]</a:t>
            </a:r>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6"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bg1"/>
                </a:solidFill>
              </a:defRPr>
            </a:lvl1pPr>
          </a:lstStyle>
          <a:p>
            <a:pPr lvl="0"/>
            <a:r>
              <a:rPr lang="en-US" dirty="0"/>
              <a:t>[Content]</a:t>
            </a:r>
            <a:endParaRPr lang="en-AU" dirty="0"/>
          </a:p>
        </p:txBody>
      </p:sp>
      <p:sp>
        <p:nvSpPr>
          <p:cNvPr id="17"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bg1"/>
                </a:solidFill>
              </a:defRPr>
            </a:lvl1pPr>
          </a:lstStyle>
          <a:p>
            <a:pPr lvl="0"/>
            <a:r>
              <a:rPr lang="en-US" dirty="0"/>
              <a:t>[Content]</a:t>
            </a:r>
            <a:endParaRPr lang="en-AU" dirty="0"/>
          </a:p>
        </p:txBody>
      </p:sp>
    </p:spTree>
    <p:extLst>
      <p:ext uri="{BB962C8B-B14F-4D97-AF65-F5344CB8AC3E}">
        <p14:creationId xmlns:p14="http://schemas.microsoft.com/office/powerpoint/2010/main" val="90504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Content Highlight 2">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5019" y="1665600"/>
            <a:ext cx="10866581" cy="4651200"/>
          </a:xfrm>
          <a:ln w="57150">
            <a:solidFill>
              <a:schemeClr val="accent1"/>
            </a:solidFill>
            <a:miter lim="800000"/>
          </a:ln>
        </p:spPr>
        <p:txBody>
          <a:bodyPr lIns="126000" tIns="79200" rIns="154800" bIns="154800">
            <a:normAutofit/>
          </a:bodyPr>
          <a:lstStyle>
            <a:lvl1pPr marL="0" indent="0">
              <a:buNone/>
              <a:defRPr sz="2933" b="1"/>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7"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8"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177497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Content Highlight 3">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4"/>
          </a:solidFill>
          <a:ln w="57150">
            <a:noFill/>
            <a:miter lim="800000"/>
          </a:ln>
        </p:spPr>
        <p:txBody>
          <a:bodyPr lIns="154800" tIns="108000" rIns="154800" bIns="154800">
            <a:normAutofit/>
          </a:bodyPr>
          <a:lstStyle>
            <a:lvl1pPr marL="0" indent="0">
              <a:buNone/>
              <a:defRPr sz="2933" b="1">
                <a:solidFill>
                  <a:schemeClr val="accent1"/>
                </a:solidFill>
              </a:defRPr>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6"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7"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0"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1"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133716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Content Highlight 4">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7200" y="1665600"/>
            <a:ext cx="10867200" cy="4651200"/>
          </a:xfrm>
          <a:ln w="57150">
            <a:solidFill>
              <a:schemeClr val="accent4"/>
            </a:solidFill>
            <a:miter lim="800000"/>
          </a:ln>
        </p:spPr>
        <p:txBody>
          <a:bodyPr lIns="126000" tIns="79200" rIns="154800" bIns="154800">
            <a:normAutofit/>
          </a:bodyPr>
          <a:lstStyle>
            <a:lvl1pPr marL="0" indent="0">
              <a:buNone/>
              <a:defRPr sz="2933" b="1"/>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9"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0"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404581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1_//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February 2025.  All rights Reserved</a:t>
            </a:r>
          </a:p>
        </p:txBody>
      </p:sp>
    </p:spTree>
    <p:extLst>
      <p:ext uri="{BB962C8B-B14F-4D97-AF65-F5344CB8AC3E}">
        <p14:creationId xmlns:p14="http://schemas.microsoft.com/office/powerpoint/2010/main" val="318895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42040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Red 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lvl1pPr>
              <a:defRPr>
                <a:solidFill>
                  <a:schemeClr val="accent2"/>
                </a:solidFill>
              </a:defRPr>
            </a:lvl1pPr>
          </a:lstStyle>
          <a:p>
            <a:r>
              <a:rPr lang="fr-FR"/>
              <a:t>Modifiez le style du titre</a:t>
            </a:r>
            <a:endParaRPr lang="en-AU" dirty="0"/>
          </a:p>
        </p:txBody>
      </p:sp>
    </p:spTree>
    <p:extLst>
      <p:ext uri="{BB962C8B-B14F-4D97-AF65-F5344CB8AC3E}">
        <p14:creationId xmlns:p14="http://schemas.microsoft.com/office/powerpoint/2010/main" val="161024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2 Pic &amp;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03950" y="1584000"/>
            <a:ext cx="5364049" cy="4776000"/>
          </a:xfrm>
          <a:noFill/>
        </p:spPr>
        <p:txBody>
          <a:bodyPr lIns="0" tIns="0" rIns="0" bIns="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3"/>
                </a:solidFill>
              </a:defRPr>
            </a:lvl4pPr>
            <a:lvl5pPr>
              <a:defRPr>
                <a:solidFill>
                  <a:schemeClr val="accent2"/>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0" name="Picture Placeholder 8"/>
          <p:cNvSpPr>
            <a:spLocks noGrp="1"/>
          </p:cNvSpPr>
          <p:nvPr>
            <p:ph type="pic" sz="quarter" idx="16" hasCustomPrompt="1"/>
          </p:nvPr>
        </p:nvSpPr>
        <p:spPr>
          <a:xfrm>
            <a:off x="628800"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628800" y="4103759"/>
            <a:ext cx="53656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8" name="Date Placeholder 7"/>
          <p:cNvSpPr>
            <a:spLocks noGrp="1"/>
          </p:cNvSpPr>
          <p:nvPr>
            <p:ph type="dt" sz="half" idx="18"/>
          </p:nvPr>
        </p:nvSpPr>
        <p:spPr/>
        <p:txBody>
          <a:bodyPr/>
          <a:lstStyle/>
          <a:p>
            <a:endParaRPr lang="en-AU" dirty="0"/>
          </a:p>
        </p:txBody>
      </p:sp>
      <p:sp>
        <p:nvSpPr>
          <p:cNvPr id="9" name="Footer Placeholder 8"/>
          <p:cNvSpPr>
            <a:spLocks noGrp="1"/>
          </p:cNvSpPr>
          <p:nvPr>
            <p:ph type="ftr" sz="quarter" idx="19"/>
          </p:nvPr>
        </p:nvSpPr>
        <p:spPr/>
        <p:txBody>
          <a:bodyPr/>
          <a:lstStyle/>
          <a:p>
            <a:r>
              <a:rPr lang="en-US"/>
              <a:t>Unit Controller Call Series © Sodexo, February 2025.  All rights Reserved</a:t>
            </a:r>
            <a:endParaRPr lang="en-AU" dirty="0"/>
          </a:p>
        </p:txBody>
      </p:sp>
      <p:sp>
        <p:nvSpPr>
          <p:cNvPr id="12" name="Slide Number Placeholder 11"/>
          <p:cNvSpPr>
            <a:spLocks noGrp="1"/>
          </p:cNvSpPr>
          <p:nvPr>
            <p:ph type="sldNum" sz="quarter" idx="20"/>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70435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3 Pic &amp; Content">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21387" y="1654175"/>
            <a:ext cx="5527147" cy="4675505"/>
          </a:xfrm>
          <a:noFill/>
          <a:ln w="38100">
            <a:solidFill>
              <a:schemeClr val="accent2"/>
            </a:solidFill>
            <a:miter lim="800000"/>
          </a:ln>
        </p:spPr>
        <p:txBody>
          <a:bodyPr lIns="144000" tIns="828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2614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3 Pic &amp; Content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0" y="1625600"/>
            <a:ext cx="2476800"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3336000" y="4128000"/>
            <a:ext cx="2438400" cy="2213533"/>
          </a:xfrm>
          <a:solidFill>
            <a:schemeClr val="accent3">
              <a:lumMod val="20000"/>
              <a:lumOff val="80000"/>
            </a:schemeClr>
          </a:solidFill>
          <a:ln w="38100">
            <a:solidFill>
              <a:schemeClr val="accent2"/>
            </a:solidFill>
            <a:miter lim="800000"/>
          </a:ln>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3321600" y="1625601"/>
            <a:ext cx="2474979"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70233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3 Pic &amp; Content 3">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16201" y="1654175"/>
            <a:ext cx="5551800" cy="4675200"/>
          </a:xfrm>
          <a:noFill/>
          <a:ln w="38100">
            <a:solidFill>
              <a:schemeClr val="accent1"/>
            </a:solidFill>
            <a:miter lim="800000"/>
          </a:ln>
        </p:spPr>
        <p:txBody>
          <a:bodyPr lIns="154800" tIns="900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3"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89327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3 Pic &amp; Content 4">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3"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14" name="Picture Placeholder 8"/>
          <p:cNvSpPr>
            <a:spLocks noGrp="1"/>
          </p:cNvSpPr>
          <p:nvPr>
            <p:ph type="pic" sz="quarter" idx="16" hasCustomPrompt="1"/>
          </p:nvPr>
        </p:nvSpPr>
        <p:spPr>
          <a:xfrm>
            <a:off x="628800" y="1625600"/>
            <a:ext cx="2476800"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7" hasCustomPrompt="1"/>
          </p:nvPr>
        </p:nvSpPr>
        <p:spPr>
          <a:xfrm>
            <a:off x="3336000" y="4128000"/>
            <a:ext cx="2438400" cy="2213533"/>
          </a:xfrm>
          <a:solidFill>
            <a:schemeClr val="accent3">
              <a:lumMod val="20000"/>
              <a:lumOff val="80000"/>
            </a:schemeClr>
          </a:solidFill>
          <a:ln w="38100">
            <a:solidFill>
              <a:schemeClr val="accent1"/>
            </a:solidFill>
            <a:miter lim="800000"/>
          </a:ln>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6" name="Picture Placeholder 8"/>
          <p:cNvSpPr>
            <a:spLocks noGrp="1"/>
          </p:cNvSpPr>
          <p:nvPr>
            <p:ph type="pic" sz="quarter" idx="18" hasCustomPrompt="1"/>
          </p:nvPr>
        </p:nvSpPr>
        <p:spPr>
          <a:xfrm>
            <a:off x="3321600" y="1625601"/>
            <a:ext cx="2474979"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11475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3 Pic &amp; Content 5">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6"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59419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4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49"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6206400"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3" name="Picture Placeholder 8"/>
          <p:cNvSpPr>
            <a:spLocks noGrp="1"/>
          </p:cNvSpPr>
          <p:nvPr>
            <p:ph type="pic" sz="quarter" idx="19" hasCustomPrompt="1"/>
          </p:nvPr>
        </p:nvSpPr>
        <p:spPr>
          <a:xfrm>
            <a:off x="628648" y="4113775"/>
            <a:ext cx="5366400" cy="2244692"/>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20" hasCustomPrompt="1"/>
          </p:nvPr>
        </p:nvSpPr>
        <p:spPr>
          <a:xfrm>
            <a:off x="6206400" y="4113775"/>
            <a:ext cx="5366400" cy="2244692"/>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62837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6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30769" y="1625599"/>
            <a:ext cx="3507316"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630769" y="4114026"/>
            <a:ext cx="3507315" cy="2244441"/>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4343401" y="1625599"/>
            <a:ext cx="3509432"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2" name="Picture Placeholder 8"/>
          <p:cNvSpPr>
            <a:spLocks noGrp="1"/>
          </p:cNvSpPr>
          <p:nvPr>
            <p:ph type="pic" sz="quarter" idx="19" hasCustomPrompt="1"/>
          </p:nvPr>
        </p:nvSpPr>
        <p:spPr>
          <a:xfrm>
            <a:off x="4343402" y="4114025"/>
            <a:ext cx="3509431"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3" name="Picture Placeholder 8"/>
          <p:cNvSpPr>
            <a:spLocks noGrp="1"/>
          </p:cNvSpPr>
          <p:nvPr>
            <p:ph type="pic" sz="quarter" idx="20" hasCustomPrompt="1"/>
          </p:nvPr>
        </p:nvSpPr>
        <p:spPr>
          <a:xfrm>
            <a:off x="8053917" y="1625598"/>
            <a:ext cx="3508783" cy="2256369"/>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21" hasCustomPrompt="1"/>
          </p:nvPr>
        </p:nvSpPr>
        <p:spPr>
          <a:xfrm>
            <a:off x="8053917" y="4114025"/>
            <a:ext cx="3508783"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32917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1_//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February 2025.  All rights Reserved</a:t>
            </a:r>
          </a:p>
        </p:txBody>
      </p:sp>
    </p:spTree>
    <p:extLst>
      <p:ext uri="{BB962C8B-B14F-4D97-AF65-F5344CB8AC3E}">
        <p14:creationId xmlns:p14="http://schemas.microsoft.com/office/powerpoint/2010/main" val="305150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0" y="1625601"/>
            <a:ext cx="10939200" cy="4732865"/>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39507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Feature Content &amp; Char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2" y="1625600"/>
            <a:ext cx="4540249"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16" hasCustomPrompt="1"/>
          </p:nvPr>
        </p:nvSpPr>
        <p:spPr>
          <a:xfrm>
            <a:off x="5376334" y="1625600"/>
            <a:ext cx="6193365" cy="4732867"/>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12581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Feature Content &amp; Charts">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1" y="1625600"/>
            <a:ext cx="5985933"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16" hasCustomPrompt="1"/>
          </p:nvPr>
        </p:nvSpPr>
        <p:spPr>
          <a:xfrm>
            <a:off x="6819900" y="1625600"/>
            <a:ext cx="2270400" cy="2027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2" name="Content Placeholder 9"/>
          <p:cNvSpPr>
            <a:spLocks noGrp="1"/>
          </p:cNvSpPr>
          <p:nvPr>
            <p:ph sz="quarter" idx="17" hasCustomPrompt="1"/>
          </p:nvPr>
        </p:nvSpPr>
        <p:spPr>
          <a:xfrm>
            <a:off x="9299300" y="1627200"/>
            <a:ext cx="2270400" cy="20304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Content Placeholder 9"/>
          <p:cNvSpPr>
            <a:spLocks noGrp="1"/>
          </p:cNvSpPr>
          <p:nvPr>
            <p:ph sz="quarter" idx="18" hasCustomPrompt="1"/>
          </p:nvPr>
        </p:nvSpPr>
        <p:spPr>
          <a:xfrm>
            <a:off x="6819900" y="3881967"/>
            <a:ext cx="1444800"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5" name="Content Placeholder 9"/>
          <p:cNvSpPr>
            <a:spLocks noGrp="1"/>
          </p:cNvSpPr>
          <p:nvPr>
            <p:ph sz="quarter" idx="19" hasCustomPrompt="1"/>
          </p:nvPr>
        </p:nvSpPr>
        <p:spPr>
          <a:xfrm>
            <a:off x="8475129" y="3881967"/>
            <a:ext cx="1443571"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6" name="Content Placeholder 9"/>
          <p:cNvSpPr>
            <a:spLocks noGrp="1"/>
          </p:cNvSpPr>
          <p:nvPr>
            <p:ph sz="quarter" idx="20" hasCustomPrompt="1"/>
          </p:nvPr>
        </p:nvSpPr>
        <p:spPr>
          <a:xfrm>
            <a:off x="10121900" y="3881967"/>
            <a:ext cx="1444800"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4"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0051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Timeline Char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28800" y="1625600"/>
            <a:ext cx="10939200" cy="4732867"/>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4" name="Content Placeholder 3"/>
          <p:cNvSpPr>
            <a:spLocks noGrp="1"/>
          </p:cNvSpPr>
          <p:nvPr>
            <p:ph sz="quarter" idx="11"/>
          </p:nvPr>
        </p:nvSpPr>
        <p:spPr>
          <a:xfrm>
            <a:off x="7450668" y="4330701"/>
            <a:ext cx="4119033" cy="20277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91308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6 Charts">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2" name="Content Placeholder 9"/>
          <p:cNvSpPr>
            <a:spLocks noGrp="1"/>
          </p:cNvSpPr>
          <p:nvPr>
            <p:ph sz="quarter" idx="17" hasCustomPrompt="1"/>
          </p:nvPr>
        </p:nvSpPr>
        <p:spPr>
          <a:xfrm>
            <a:off x="9296400" y="1627197"/>
            <a:ext cx="2257477"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7" name="Content Placeholder 9"/>
          <p:cNvSpPr>
            <a:spLocks noGrp="1"/>
          </p:cNvSpPr>
          <p:nvPr>
            <p:ph sz="quarter" idx="19" hasCustomPrompt="1"/>
          </p:nvPr>
        </p:nvSpPr>
        <p:spPr>
          <a:xfrm>
            <a:off x="9312225" y="4108800"/>
            <a:ext cx="2257476"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8" name="Content Placeholder 9"/>
          <p:cNvSpPr>
            <a:spLocks noGrp="1"/>
          </p:cNvSpPr>
          <p:nvPr>
            <p:ph sz="quarter" idx="20" hasCustomPrompt="1"/>
          </p:nvPr>
        </p:nvSpPr>
        <p:spPr>
          <a:xfrm>
            <a:off x="646724" y="1627197"/>
            <a:ext cx="2889600" cy="4731269"/>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9" name="Content Placeholder 9"/>
          <p:cNvSpPr>
            <a:spLocks noGrp="1"/>
          </p:cNvSpPr>
          <p:nvPr>
            <p:ph sz="quarter" idx="21" hasCustomPrompt="1"/>
          </p:nvPr>
        </p:nvSpPr>
        <p:spPr>
          <a:xfrm>
            <a:off x="3725335" y="1627197"/>
            <a:ext cx="2889251" cy="4731269"/>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20" name="Content Placeholder 9"/>
          <p:cNvSpPr>
            <a:spLocks noGrp="1"/>
          </p:cNvSpPr>
          <p:nvPr>
            <p:ph sz="quarter" idx="22" hasCustomPrompt="1"/>
          </p:nvPr>
        </p:nvSpPr>
        <p:spPr>
          <a:xfrm>
            <a:off x="6836059" y="1627197"/>
            <a:ext cx="2257141"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21" name="Content Placeholder 9"/>
          <p:cNvSpPr>
            <a:spLocks noGrp="1"/>
          </p:cNvSpPr>
          <p:nvPr>
            <p:ph sz="quarter" idx="23" hasCustomPrompt="1"/>
          </p:nvPr>
        </p:nvSpPr>
        <p:spPr>
          <a:xfrm>
            <a:off x="6836059" y="4106332"/>
            <a:ext cx="2257141"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0794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3 Charts">
    <p:spTree>
      <p:nvGrpSpPr>
        <p:cNvPr id="1" name=""/>
        <p:cNvGrpSpPr/>
        <p:nvPr/>
      </p:nvGrpSpPr>
      <p:grpSpPr>
        <a:xfrm>
          <a:off x="0" y="0"/>
          <a:ext cx="0" cy="0"/>
          <a:chOff x="0" y="0"/>
          <a:chExt cx="0" cy="0"/>
        </a:xfrm>
      </p:grpSpPr>
      <p:sp>
        <p:nvSpPr>
          <p:cNvPr id="20" name="Content Placeholder 9"/>
          <p:cNvSpPr>
            <a:spLocks noGrp="1"/>
          </p:cNvSpPr>
          <p:nvPr>
            <p:ph sz="quarter" idx="22" hasCustomPrompt="1"/>
          </p:nvPr>
        </p:nvSpPr>
        <p:spPr>
          <a:xfrm>
            <a:off x="6423703" y="2298702"/>
            <a:ext cx="5145997" cy="4059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8" name="Content Placeholder 9"/>
          <p:cNvSpPr>
            <a:spLocks noGrp="1"/>
          </p:cNvSpPr>
          <p:nvPr>
            <p:ph sz="quarter" idx="20" hasCustomPrompt="1"/>
          </p:nvPr>
        </p:nvSpPr>
        <p:spPr>
          <a:xfrm>
            <a:off x="643087" y="2298700"/>
            <a:ext cx="2681816" cy="4059768"/>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9" name="Content Placeholder 9"/>
          <p:cNvSpPr>
            <a:spLocks noGrp="1"/>
          </p:cNvSpPr>
          <p:nvPr>
            <p:ph sz="quarter" idx="21" hasCustomPrompt="1"/>
          </p:nvPr>
        </p:nvSpPr>
        <p:spPr>
          <a:xfrm>
            <a:off x="3532335" y="2298702"/>
            <a:ext cx="2683935" cy="4059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Text Placeholder 8"/>
          <p:cNvSpPr>
            <a:spLocks noGrp="1"/>
          </p:cNvSpPr>
          <p:nvPr>
            <p:ph type="body" sz="quarter" idx="23" hasCustomPrompt="1"/>
          </p:nvPr>
        </p:nvSpPr>
        <p:spPr>
          <a:xfrm>
            <a:off x="628651" y="1818105"/>
            <a:ext cx="5587620" cy="258348"/>
          </a:xfrm>
        </p:spPr>
        <p:txBody>
          <a:bodyPr>
            <a:normAutofit/>
          </a:bodyPr>
          <a:lstStyle>
            <a:lvl1pPr marL="0" indent="0">
              <a:buNone/>
              <a:defRPr sz="2000" b="1">
                <a:solidFill>
                  <a:schemeClr val="accent3"/>
                </a:solidFill>
              </a:defRPr>
            </a:lvl1pPr>
          </a:lstStyle>
          <a:p>
            <a:pPr lvl="0"/>
            <a:r>
              <a:rPr lang="en-US" dirty="0"/>
              <a:t>[Chart title]</a:t>
            </a:r>
          </a:p>
        </p:txBody>
      </p:sp>
      <p:sp>
        <p:nvSpPr>
          <p:cNvPr id="14" name="Text Placeholder 8"/>
          <p:cNvSpPr>
            <a:spLocks noGrp="1"/>
          </p:cNvSpPr>
          <p:nvPr>
            <p:ph type="body" sz="quarter" idx="24" hasCustomPrompt="1"/>
          </p:nvPr>
        </p:nvSpPr>
        <p:spPr>
          <a:xfrm>
            <a:off x="6423703" y="1818105"/>
            <a:ext cx="5145996" cy="258348"/>
          </a:xfrm>
        </p:spPr>
        <p:txBody>
          <a:bodyPr>
            <a:normAutofit/>
          </a:bodyPr>
          <a:lstStyle>
            <a:lvl1pPr marL="0" indent="0">
              <a:buNone/>
              <a:defRPr sz="2000" b="1">
                <a:solidFill>
                  <a:schemeClr val="accent3"/>
                </a:solidFill>
              </a:defRPr>
            </a:lvl1pPr>
          </a:lstStyle>
          <a:p>
            <a:pPr lvl="0"/>
            <a:r>
              <a:rPr lang="en-US" dirty="0"/>
              <a:t>[Chart title]</a:t>
            </a:r>
          </a:p>
        </p:txBody>
      </p:sp>
      <p:sp>
        <p:nvSpPr>
          <p:cNvPr id="12"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25288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February 2025.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651" y="1572128"/>
            <a:ext cx="10941048" cy="726573"/>
          </a:xfrm>
        </p:spPr>
        <p:txBody>
          <a:bodyPr/>
          <a:lstStyle/>
          <a:p>
            <a:pPr lvl="0"/>
            <a:r>
              <a:rPr lang="fr-FR"/>
              <a:t>Modifiez les styles du texte du masque</a:t>
            </a:r>
          </a:p>
        </p:txBody>
      </p:sp>
      <p:sp>
        <p:nvSpPr>
          <p:cNvPr id="8" name="Content Placeholder 9"/>
          <p:cNvSpPr>
            <a:spLocks noGrp="1"/>
          </p:cNvSpPr>
          <p:nvPr>
            <p:ph sz="quarter" idx="22" hasCustomPrompt="1"/>
          </p:nvPr>
        </p:nvSpPr>
        <p:spPr>
          <a:xfrm>
            <a:off x="628652" y="2516899"/>
            <a:ext cx="10941048" cy="3841568"/>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6" name="Title 5"/>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21862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3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0" y="1625600"/>
            <a:ext cx="10941049" cy="1803400"/>
          </a:xfrm>
          <a:solidFill>
            <a:schemeClr val="accent1"/>
          </a:solidFill>
        </p:spPr>
        <p:txBody>
          <a:bodyPr lIns="154800" tIns="126000" rIns="154800" bIns="1548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4" name="Content Placeholder 3"/>
          <p:cNvSpPr>
            <a:spLocks noGrp="1"/>
          </p:cNvSpPr>
          <p:nvPr>
            <p:ph sz="quarter" idx="21"/>
          </p:nvPr>
        </p:nvSpPr>
        <p:spPr>
          <a:xfrm>
            <a:off x="628651" y="3655173"/>
            <a:ext cx="5575300" cy="2703295"/>
          </a:xfrm>
          <a:custGeom>
            <a:avLst/>
            <a:gdLst>
              <a:gd name="connsiteX0" fmla="*/ 0 w 4217664"/>
              <a:gd name="connsiteY0" fmla="*/ 0 h 2052227"/>
              <a:gd name="connsiteX1" fmla="*/ 3191551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918914 w 4217664"/>
              <a:gd name="connsiteY3" fmla="*/ 2041836 h 2052227"/>
              <a:gd name="connsiteX4" fmla="*/ 0 w 4217664"/>
              <a:gd name="connsiteY4" fmla="*/ 2052227 h 2052227"/>
              <a:gd name="connsiteX5" fmla="*/ 0 w 4217664"/>
              <a:gd name="connsiteY5" fmla="*/ 0 h 20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7664" h="2052227">
                <a:moveTo>
                  <a:pt x="0" y="0"/>
                </a:moveTo>
                <a:lnTo>
                  <a:pt x="3918914" y="0"/>
                </a:lnTo>
                <a:lnTo>
                  <a:pt x="4217664" y="1026114"/>
                </a:lnTo>
                <a:lnTo>
                  <a:pt x="3918914" y="2041836"/>
                </a:lnTo>
                <a:lnTo>
                  <a:pt x="0" y="2052227"/>
                </a:lnTo>
                <a:lnTo>
                  <a:pt x="0" y="0"/>
                </a:lnTo>
                <a:close/>
              </a:path>
            </a:pathLst>
          </a:custGeo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17" name="Content Placeholder 3"/>
          <p:cNvSpPr>
            <a:spLocks noGrp="1"/>
          </p:cNvSpPr>
          <p:nvPr>
            <p:ph sz="quarter" idx="22"/>
          </p:nvPr>
        </p:nvSpPr>
        <p:spPr>
          <a:xfrm>
            <a:off x="6407151" y="3655173"/>
            <a:ext cx="5162548" cy="2703295"/>
          </a:xfr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10"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42555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28651" y="1625600"/>
            <a:ext cx="5365749" cy="4732867"/>
          </a:xfrm>
          <a:solidFill>
            <a:schemeClr val="accent1"/>
          </a:solidFill>
          <a:ln w="38100">
            <a:noFill/>
          </a:ln>
        </p:spPr>
        <p:txBody>
          <a:bodyPr lIns="154800" tIns="111600" rIns="154800" bIns="154800">
            <a:normAutofit/>
          </a:bodyPr>
          <a:lstStyle>
            <a:lvl1pPr marL="0" indent="0">
              <a:buNone/>
              <a:defRPr sz="2933" i="1" baseline="0">
                <a:solidFill>
                  <a:schemeClr val="bg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[Quote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2" name="Content Placeholder 11"/>
          <p:cNvSpPr>
            <a:spLocks noGrp="1"/>
          </p:cNvSpPr>
          <p:nvPr>
            <p:ph sz="quarter" idx="15" hasCustomPrompt="1"/>
          </p:nvPr>
        </p:nvSpPr>
        <p:spPr>
          <a:xfrm>
            <a:off x="836085" y="5903399"/>
            <a:ext cx="4953000" cy="396373"/>
          </a:xfrm>
        </p:spPr>
        <p:txBody>
          <a:bodyPr/>
          <a:lstStyle>
            <a:lvl1pPr marL="0" indent="0">
              <a:buNone/>
              <a:tabLst>
                <a:tab pos="124881" algn="l"/>
              </a:tabLst>
              <a:defRPr b="1">
                <a:solidFill>
                  <a:schemeClr val="bg1"/>
                </a:solidFill>
              </a:defRPr>
            </a:lvl1pPr>
          </a:lstStyle>
          <a:p>
            <a:pPr lvl="0"/>
            <a:r>
              <a:rPr lang="en-US" dirty="0"/>
              <a:t>[Name]</a:t>
            </a:r>
          </a:p>
        </p:txBody>
      </p:sp>
      <p:sp>
        <p:nvSpPr>
          <p:cNvPr id="13" name="TextBox 12"/>
          <p:cNvSpPr txBox="1"/>
          <p:nvPr userDrawn="1"/>
        </p:nvSpPr>
        <p:spPr>
          <a:xfrm>
            <a:off x="6203952" y="1627199"/>
            <a:ext cx="2061633" cy="2097947"/>
          </a:xfrm>
          <a:prstGeom prst="rect">
            <a:avLst/>
          </a:prstGeom>
          <a:solidFill>
            <a:schemeClr val="accent2"/>
          </a:solidFill>
        </p:spPr>
        <p:txBody>
          <a:bodyPr wrap="square" rtlCol="0">
            <a:spAutoFit/>
          </a:bodyPr>
          <a:lstStyle/>
          <a:p>
            <a:pPr algn="ctr">
              <a:lnSpc>
                <a:spcPct val="85000"/>
              </a:lnSpc>
            </a:pPr>
            <a:r>
              <a:rPr lang="en-AU" sz="2400" dirty="0">
                <a:solidFill>
                  <a:schemeClr val="bg1"/>
                </a:solidFill>
              </a:rPr>
              <a:t> </a:t>
            </a:r>
            <a:r>
              <a:rPr lang="en-AU" sz="15333" dirty="0">
                <a:solidFill>
                  <a:schemeClr val="bg1"/>
                </a:solidFill>
              </a:rPr>
              <a:t>“”</a:t>
            </a:r>
            <a:endParaRPr lang="en-AU" sz="2400" dirty="0">
              <a:solidFill>
                <a:schemeClr val="bg1"/>
              </a:solidFill>
            </a:endParaRP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78869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Co-brand Content 1">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
        <p:nvSpPr>
          <p:cNvPr id="2" name="Rectangle 1"/>
          <p:cNvSpPr/>
          <p:nvPr userDrawn="1"/>
        </p:nvSpPr>
        <p:spPr>
          <a:xfrm>
            <a:off x="628650" y="1625600"/>
            <a:ext cx="3096684" cy="47328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10" name="Picture Placeholder 8"/>
          <p:cNvSpPr>
            <a:spLocks noGrp="1"/>
          </p:cNvSpPr>
          <p:nvPr>
            <p:ph type="pic" sz="quarter" idx="16" hasCustomPrompt="1"/>
          </p:nvPr>
        </p:nvSpPr>
        <p:spPr>
          <a:xfrm>
            <a:off x="841171" y="2527300"/>
            <a:ext cx="2683933" cy="2925235"/>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Content Placeholder 3"/>
          <p:cNvSpPr>
            <a:spLocks noGrp="1"/>
          </p:cNvSpPr>
          <p:nvPr>
            <p:ph sz="quarter" idx="11"/>
          </p:nvPr>
        </p:nvSpPr>
        <p:spPr>
          <a:xfrm>
            <a:off x="3937855" y="1625601"/>
            <a:ext cx="7629996"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126205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February 2025.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5171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Co-brand Conten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February 2025.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1" y="945600"/>
            <a:ext cx="9699044"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a:xfrm>
            <a:off x="628650" y="403200"/>
            <a:ext cx="9700684" cy="542400"/>
          </a:xfrm>
        </p:spPr>
        <p:txBody>
          <a:bodyPr/>
          <a:lstStyle/>
          <a:p>
            <a:r>
              <a:rPr lang="fr-FR"/>
              <a:t>Modifiez le style du titre</a:t>
            </a:r>
            <a:endParaRPr lang="en-AU"/>
          </a:p>
        </p:txBody>
      </p:sp>
      <p:sp>
        <p:nvSpPr>
          <p:cNvPr id="8" name="Picture Placeholder 7"/>
          <p:cNvSpPr>
            <a:spLocks noGrp="1"/>
          </p:cNvSpPr>
          <p:nvPr>
            <p:ph type="pic" sz="quarter" idx="17" hasCustomPrompt="1"/>
          </p:nvPr>
        </p:nvSpPr>
        <p:spPr>
          <a:xfrm>
            <a:off x="10329333" y="495299"/>
            <a:ext cx="1238251" cy="739861"/>
          </a:xfrm>
        </p:spPr>
        <p:txBody>
          <a:bodyPr/>
          <a:lstStyle>
            <a:lvl1pPr marL="0" indent="0" algn="ctr">
              <a:buNone/>
              <a:defRPr/>
            </a:lvl1pPr>
          </a:lstStyle>
          <a:p>
            <a:r>
              <a:rPr lang="en-US" dirty="0"/>
              <a:t>[Logo]</a:t>
            </a:r>
            <a:endParaRPr lang="en-AU" dirty="0"/>
          </a:p>
        </p:txBody>
      </p:sp>
    </p:spTree>
    <p:extLst>
      <p:ext uri="{BB962C8B-B14F-4D97-AF65-F5344CB8AC3E}">
        <p14:creationId xmlns:p14="http://schemas.microsoft.com/office/powerpoint/2010/main" val="389288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45479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userDrawn="1"/>
        </p:nvSpPr>
        <p:spPr>
          <a:xfrm>
            <a:off x="0" y="442001"/>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2400"/>
          </a:p>
        </p:txBody>
      </p:sp>
      <p:sp>
        <p:nvSpPr>
          <p:cNvPr id="3" name="Rectangle 2"/>
          <p:cNvSpPr/>
          <p:nvPr userDrawn="1"/>
        </p:nvSpPr>
        <p:spPr>
          <a:xfrm>
            <a:off x="0" y="5805264"/>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2400"/>
          </a:p>
        </p:txBody>
      </p:sp>
    </p:spTree>
    <p:extLst>
      <p:ext uri="{BB962C8B-B14F-4D97-AF65-F5344CB8AC3E}">
        <p14:creationId xmlns:p14="http://schemas.microsoft.com/office/powerpoint/2010/main" val="174674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Full Slide Image / Colour Layout">
    <p:spTree>
      <p:nvGrpSpPr>
        <p:cNvPr id="1" name=""/>
        <p:cNvGrpSpPr/>
        <p:nvPr/>
      </p:nvGrpSpPr>
      <p:grpSpPr>
        <a:xfrm>
          <a:off x="0" y="0"/>
          <a:ext cx="0" cy="0"/>
          <a:chOff x="0" y="0"/>
          <a:chExt cx="0" cy="0"/>
        </a:xfrm>
      </p:grpSpPr>
      <p:sp>
        <p:nvSpPr>
          <p:cNvPr id="10" name="Picture Placeholder 5"/>
          <p:cNvSpPr>
            <a:spLocks noGrp="1"/>
          </p:cNvSpPr>
          <p:nvPr>
            <p:ph type="pic" sz="quarter" idx="12" hasCustomPrompt="1"/>
          </p:nvPr>
        </p:nvSpPr>
        <p:spPr>
          <a:xfrm>
            <a:off x="0" y="0"/>
            <a:ext cx="12192000" cy="6858000"/>
          </a:xfrm>
          <a:solidFill>
            <a:schemeClr val="accent3">
              <a:lumMod val="20000"/>
              <a:lumOff val="80000"/>
            </a:schemeClr>
          </a:solidFill>
        </p:spPr>
        <p:txBody>
          <a:bodyPr anchor="ctr">
            <a:noAutofit/>
          </a:bodyPr>
          <a:lstStyle>
            <a:lvl1pPr marL="0" indent="0" algn="ctr">
              <a:spcBef>
                <a:spcPts val="0"/>
              </a:spcBef>
              <a:spcAft>
                <a:spcPts val="0"/>
              </a:spcAft>
              <a:buNone/>
              <a:defRPr sz="1733" baseline="0"/>
            </a:lvl1pPr>
          </a:lstStyle>
          <a:p>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242932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cSld name="Title_only">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tIns="126000" bIns="90000"/>
          <a:lstStyle>
            <a:lvl1pPr>
              <a:defRPr lang="fr-FR" dirty="0"/>
            </a:lvl1pPr>
          </a:lstStyle>
          <a:p>
            <a:pPr lvl="0"/>
            <a:r>
              <a:rPr lang="fr-FR"/>
              <a:t>Modifiez le style du titre</a:t>
            </a:r>
            <a:endParaRPr lang="fr-FR" dirty="0"/>
          </a:p>
        </p:txBody>
      </p:sp>
      <p:sp>
        <p:nvSpPr>
          <p:cNvPr id="3" name="Espace réservé du numéro de diapositive 2"/>
          <p:cNvSpPr>
            <a:spLocks noGrp="1"/>
          </p:cNvSpPr>
          <p:nvPr>
            <p:ph type="sldNum" sz="quarter" idx="10"/>
          </p:nvPr>
        </p:nvSpPr>
        <p:spPr/>
        <p:txBody>
          <a:bodyPr/>
          <a:lstStyle>
            <a:lvl1pPr>
              <a:buFont typeface="Arial" pitchFamily="34" charset="0"/>
              <a:buNone/>
              <a:defRPr/>
            </a:lvl1pPr>
          </a:lstStyle>
          <a:p>
            <a:pPr>
              <a:buClr>
                <a:srgbClr val="FF3333"/>
              </a:buClr>
              <a:defRPr/>
            </a:pPr>
            <a:fld id="{53657DDE-6030-4CFF-9AA0-6BD67EC26A96}" type="slidenum">
              <a:rPr lang="en-US">
                <a:solidFill>
                  <a:srgbClr val="000000"/>
                </a:solidFill>
              </a:rPr>
              <a:pPr>
                <a:buClr>
                  <a:srgbClr val="FF3333"/>
                </a:buClr>
                <a:defRPr/>
              </a:pPr>
              <a:t>‹#›</a:t>
            </a:fld>
            <a:r>
              <a:rPr lang="en-US" dirty="0">
                <a:solidFill>
                  <a:srgbClr val="000000"/>
                </a:solidFill>
              </a:rPr>
              <a:t> – </a:t>
            </a:r>
          </a:p>
        </p:txBody>
      </p:sp>
      <p:sp>
        <p:nvSpPr>
          <p:cNvPr id="5" name="Espace réservé du pied de page 2"/>
          <p:cNvSpPr>
            <a:spLocks noGrp="1"/>
          </p:cNvSpPr>
          <p:nvPr>
            <p:ph type="ftr" sz="quarter" idx="3"/>
          </p:nvPr>
        </p:nvSpPr>
        <p:spPr>
          <a:xfrm>
            <a:off x="931335" y="6388102"/>
            <a:ext cx="8159751" cy="184151"/>
          </a:xfrm>
          <a:prstGeom prst="rect">
            <a:avLst/>
          </a:prstGeom>
          <a:noFill/>
          <a:ln>
            <a:noFill/>
          </a:ln>
          <a:effectLst/>
        </p:spPr>
        <p:txBody>
          <a:bodyPr vert="horz" wrap="square" lIns="0" tIns="0" rIns="0" bIns="0" numCol="1" anchor="t" anchorCtr="0" compatLnSpc="1">
            <a:prstTxWarp prst="textNoShape">
              <a:avLst/>
            </a:prstTxWarp>
          </a:bodyPr>
          <a:lstStyle>
            <a:lvl1pPr eaLnBrk="0" hangingPunct="0">
              <a:lnSpc>
                <a:spcPct val="90000"/>
              </a:lnSpc>
              <a:buClr>
                <a:schemeClr val="accent3"/>
              </a:buClr>
              <a:buSzPct val="120000"/>
              <a:tabLst>
                <a:tab pos="1082648" algn="l"/>
                <a:tab pos="1616034" algn="l"/>
                <a:tab pos="2149421" algn="l"/>
                <a:tab pos="8076998" algn="r"/>
              </a:tabLst>
              <a:defRPr lang="fr-FR" sz="900" b="0" smtClean="0">
                <a:latin typeface="Arial" charset="0"/>
              </a:defRPr>
            </a:lvl1pPr>
          </a:lstStyle>
          <a:p>
            <a:pPr>
              <a:buClr>
                <a:srgbClr val="FF3333"/>
              </a:buClr>
              <a:defRPr/>
            </a:pPr>
            <a:r>
              <a:rPr lang="en-US">
                <a:solidFill>
                  <a:srgbClr val="000000"/>
                </a:solidFill>
              </a:rPr>
              <a:t>Unit Controller Call Series © Sodexo, February 2025.  All rights Reserved</a:t>
            </a:r>
            <a:endParaRPr lang="fr-FR" dirty="0">
              <a:solidFill>
                <a:srgbClr val="000000"/>
              </a:solidFill>
            </a:endParaRPr>
          </a:p>
        </p:txBody>
      </p:sp>
    </p:spTree>
    <p:extLst>
      <p:ext uri="{BB962C8B-B14F-4D97-AF65-F5344CB8AC3E}">
        <p14:creationId xmlns:p14="http://schemas.microsoft.com/office/powerpoint/2010/main" val="4075459352"/>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2"/>
            <a:ext cx="3901440" cy="276999"/>
          </a:xfrm>
        </p:spPr>
        <p:txBody>
          <a:bodyPr lIns="0" tIns="0" rIns="0" bIns="0"/>
          <a:lstStyle>
            <a:lvl1pPr algn="ctr">
              <a:defRPr>
                <a:solidFill>
                  <a:schemeClr val="tx1">
                    <a:tint val="75000"/>
                  </a:schemeClr>
                </a:solidFill>
              </a:defRPr>
            </a:lvl1pPr>
          </a:lstStyle>
          <a:p>
            <a:r>
              <a:rPr lang="en-US"/>
              <a:t>Unit Controller Call Series © Sodexo, February 2025.  All rights Reserved</a:t>
            </a:r>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25399">
              <a:spcBef>
                <a:spcPts val="15"/>
              </a:spcBef>
            </a:pPr>
            <a:fld id="{81D60167-4931-47E6-BA6A-407CBD079E47}" type="slidenum">
              <a:rPr lang="en-US" smtClean="0"/>
              <a:pPr marL="25399">
                <a:spcBef>
                  <a:spcPts val="15"/>
                </a:spcBef>
              </a:pPr>
              <a:t>‹#›</a:t>
            </a:fld>
            <a:r>
              <a:rPr lang="en-US" spc="-75"/>
              <a:t> </a:t>
            </a:r>
            <a:r>
              <a:rPr lang="en-US"/>
              <a:t>–</a:t>
            </a:r>
          </a:p>
        </p:txBody>
      </p:sp>
    </p:spTree>
    <p:extLst>
      <p:ext uri="{BB962C8B-B14F-4D97-AF65-F5344CB8AC3E}">
        <p14:creationId xmlns:p14="http://schemas.microsoft.com/office/powerpoint/2010/main" val="1104592320"/>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xfrm>
            <a:off x="628653" y="403202"/>
            <a:ext cx="10941049" cy="751653"/>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1"/>
            <a:ext cx="11088000" cy="1107996"/>
          </a:xfrm>
        </p:spPr>
        <p:txBody>
          <a:bodyPr/>
          <a:lstStyle>
            <a:lvl1pPr>
              <a:buClr>
                <a:schemeClr val="accent1"/>
              </a:buClr>
              <a:defRPr>
                <a:solidFill>
                  <a:schemeClr val="tx2"/>
                </a:solidFill>
              </a:defRPr>
            </a:lvl1pPr>
            <a:lvl2pPr marL="471476" indent="-200020">
              <a:buClr>
                <a:schemeClr val="accent1"/>
              </a:buClr>
              <a:tabLst>
                <a:tab pos="1212026" algn="l"/>
                <a:tab pos="1747795" algn="l"/>
                <a:tab pos="6057749" algn="r"/>
              </a:tabLst>
              <a:defRPr b="0">
                <a:solidFill>
                  <a:schemeClr val="tx2"/>
                </a:solidFill>
              </a:defRPr>
            </a:lvl2pPr>
            <a:lvl3pPr marL="672687" indent="-132157">
              <a:buClr>
                <a:schemeClr val="bg2"/>
              </a:buClr>
              <a:tabLst>
                <a:tab pos="811986" algn="l"/>
                <a:tab pos="1612066" algn="l"/>
                <a:tab pos="6057749" algn="r"/>
              </a:tabLst>
              <a:defRPr>
                <a:solidFill>
                  <a:schemeClr val="tx1"/>
                </a:solidFill>
              </a:defRPr>
            </a:lvl3pPr>
            <a:lvl4pPr marL="1212026" indent="-13453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a:xfrm>
            <a:off x="546520" y="8497360"/>
            <a:ext cx="263312" cy="249299"/>
          </a:xfrm>
        </p:spPr>
        <p:txBody>
          <a:bodyPr/>
          <a:lstStyle/>
          <a:p>
            <a:pPr eaLnBrk="0" hangingPunct="0">
              <a:lnSpc>
                <a:spcPct val="90000"/>
              </a:lnSpc>
              <a:buClr>
                <a:schemeClr val="accent3"/>
              </a:buClr>
              <a:buSzPct val="120000"/>
              <a:tabLst>
                <a:tab pos="811986" algn="l"/>
                <a:tab pos="1212026" algn="l"/>
                <a:tab pos="1612066" algn="l"/>
                <a:tab pos="6057749" algn="r"/>
              </a:tabLst>
            </a:pPr>
            <a:fld id="{B0A9F6E7-FE5B-4861-9484-6E92718E32B1}" type="slidenum">
              <a:rPr lang="en-US" smtClean="0"/>
              <a:pPr eaLnBrk="0" hangingPunct="0">
                <a:lnSpc>
                  <a:spcPct val="90000"/>
                </a:lnSpc>
                <a:buClr>
                  <a:schemeClr val="accent3"/>
                </a:buClr>
                <a:buSzPct val="120000"/>
                <a:tabLst>
                  <a:tab pos="811986" algn="l"/>
                  <a:tab pos="1212026" algn="l"/>
                  <a:tab pos="1612066" algn="l"/>
                  <a:tab pos="6057749" algn="r"/>
                </a:tabLst>
              </a:pPr>
              <a:t>‹#›</a:t>
            </a:fld>
            <a:r>
              <a:rPr lang="en-US"/>
              <a:t> – </a:t>
            </a:r>
            <a:endParaRPr lang="en-US" dirty="0"/>
          </a:p>
        </p:txBody>
      </p:sp>
      <p:sp>
        <p:nvSpPr>
          <p:cNvPr id="3" name="Espace réservé du pied de page 2"/>
          <p:cNvSpPr>
            <a:spLocks noGrp="1"/>
          </p:cNvSpPr>
          <p:nvPr>
            <p:ph type="ftr" sz="quarter" idx="14"/>
          </p:nvPr>
        </p:nvSpPr>
        <p:spPr>
          <a:xfrm>
            <a:off x="4145280" y="8503921"/>
            <a:ext cx="3901440" cy="498599"/>
          </a:xfrm>
        </p:spPr>
        <p:txBody>
          <a:bodyPr/>
          <a:lstStyle/>
          <a:p>
            <a:pPr eaLnBrk="0" hangingPunct="0">
              <a:lnSpc>
                <a:spcPct val="90000"/>
              </a:lnSpc>
              <a:buClr>
                <a:schemeClr val="accent3"/>
              </a:buClr>
              <a:buSzPct val="120000"/>
              <a:tabLst>
                <a:tab pos="811986" algn="l"/>
                <a:tab pos="1212026" algn="l"/>
                <a:tab pos="1612066" algn="l"/>
                <a:tab pos="6057749" algn="r"/>
              </a:tabLst>
            </a:pPr>
            <a:r>
              <a:rPr lang="en-US"/>
              <a:t>Unit Controller Call Series © Sodexo, February 2025.  All rights Reserved</a:t>
            </a:r>
            <a:endParaRPr lang="en-US" dirty="0"/>
          </a:p>
        </p:txBody>
      </p:sp>
    </p:spTree>
    <p:extLst>
      <p:ext uri="{BB962C8B-B14F-4D97-AF65-F5344CB8AC3E}">
        <p14:creationId xmlns:p14="http://schemas.microsoft.com/office/powerpoint/2010/main" val="3811743877"/>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dirty="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dirty="0"/>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February 2025.  All rights Reserved</a:t>
            </a:r>
            <a:endParaRPr lang="en-US" noProof="0" dirty="0"/>
          </a:p>
        </p:txBody>
      </p:sp>
    </p:spTree>
    <p:extLst>
      <p:ext uri="{BB962C8B-B14F-4D97-AF65-F5344CB8AC3E}">
        <p14:creationId xmlns:p14="http://schemas.microsoft.com/office/powerpoint/2010/main" val="90213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98.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dirty="0"/>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February 2025.  All rights Reserved</a:t>
            </a:r>
            <a:endParaRPr lang="en-US" dirty="0"/>
          </a:p>
        </p:txBody>
      </p:sp>
    </p:spTree>
    <p:extLst>
      <p:ext uri="{BB962C8B-B14F-4D97-AF65-F5344CB8AC3E}">
        <p14:creationId xmlns:p14="http://schemas.microsoft.com/office/powerpoint/2010/main" val="333871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dirty="0"/>
          </a:p>
        </p:txBody>
      </p:sp>
      <p:sp>
        <p:nvSpPr>
          <p:cNvPr id="5" name="Footer Placeholder 4"/>
          <p:cNvSpPr>
            <a:spLocks noGrp="1"/>
          </p:cNvSpPr>
          <p:nvPr>
            <p:ph type="ftr" sz="quarter" idx="11"/>
          </p:nvPr>
        </p:nvSpPr>
        <p:spPr/>
        <p:txBody>
          <a:bodyPr/>
          <a:lstStyle/>
          <a:p>
            <a:r>
              <a:rPr lang="en-US" noProof="0"/>
              <a:t>Unit Controller Call Series © Sodexo, February 2025.  All rights Reserved</a:t>
            </a:r>
            <a:endParaRPr lang="en-US" noProof="0"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45988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February 2025.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422714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February 2025.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275292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dirty="0"/>
          </a:p>
        </p:txBody>
      </p:sp>
      <p:sp>
        <p:nvSpPr>
          <p:cNvPr id="5" name="Footer Placeholder 4"/>
          <p:cNvSpPr>
            <a:spLocks noGrp="1"/>
          </p:cNvSpPr>
          <p:nvPr>
            <p:ph type="ftr" sz="quarter" idx="11"/>
          </p:nvPr>
        </p:nvSpPr>
        <p:spPr/>
        <p:txBody>
          <a:bodyPr/>
          <a:lstStyle/>
          <a:p>
            <a:r>
              <a:rPr lang="en-US" noProof="0"/>
              <a:t>Unit Controller Call Series © Sodexo, February 2025.  All rights Reserved</a:t>
            </a:r>
            <a:endParaRPr lang="en-US" noProof="0"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419842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dirty="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February 2025.  All rights Reserved</a:t>
            </a:r>
            <a:endParaRPr lang="en-US" noProof="0" dirty="0"/>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3911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February 2025.  All rights Reserved</a:t>
            </a:r>
            <a:endParaRPr lang="en-US" noProof="0" dirty="0"/>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78250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dirty="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February 2025.  All rights Reserved</a:t>
            </a:r>
            <a:endParaRPr lang="en-US" noProof="0" dirty="0"/>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28068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February 2025.  All rights Reserved</a:t>
            </a:r>
            <a:endParaRPr lang="en-US" noProof="0" dirty="0"/>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4358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36952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22615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92795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dirty="0" err="1"/>
              <a:t>amet</a:t>
            </a:r>
            <a:endParaRPr lang="en-US" noProof="0" dirty="0"/>
          </a:p>
          <a:p>
            <a:pPr lvl="1"/>
            <a:r>
              <a:rPr lang="en-US" noProof="0"/>
              <a:t>Second </a:t>
            </a:r>
            <a:r>
              <a:rPr lang="en-US" noProof="0" dirty="0"/>
              <a:t>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01665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55470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1_//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February 2025.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27393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116989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0876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49236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endParaRPr lang="fr-FR"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dirty="0" err="1"/>
              <a:t>Title</a:t>
            </a:r>
            <a:r>
              <a:rPr lang="fr-FR" noProof="0" dirty="0"/>
              <a:t>, </a:t>
            </a:r>
            <a:r>
              <a:rPr lang="fr-FR" noProof="0" err="1"/>
              <a:t>text</a:t>
            </a:r>
            <a:r>
              <a:rPr lang="fr-FR" noProof="0"/>
              <a:t> </a:t>
            </a:r>
            <a:r>
              <a:rPr lang="en-US" noProof="0"/>
              <a:t>level</a:t>
            </a:r>
            <a:r>
              <a:rPr lang="fr-FR" noProof="0"/>
              <a:t> </a:t>
            </a:r>
            <a:r>
              <a:rPr lang="fr-FR" noProof="0" dirty="0"/>
              <a:t>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33363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19504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07710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03950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50307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dirty="0"/>
              <a:t>Click icon to add picture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67659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dirty="0"/>
              <a:t>Click icon to add picture</a:t>
            </a:r>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dirty="0"/>
              <a:t>Click icon to add picture</a:t>
            </a:r>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dirty="0"/>
              <a:t>Click icon to add picture</a:t>
            </a:r>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6795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1_//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February 2025.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63117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74041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7611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76995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2025.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a:t>
            </a:r>
            <a:r>
              <a:rPr lang="fr-FR" dirty="0"/>
              <a:t>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a:t>
            </a:r>
            <a:r>
              <a:rPr lang="fr-FR" dirty="0"/>
              <a:t>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a:t>
            </a:r>
            <a:r>
              <a:rPr lang="fr-FR" noProof="0"/>
              <a:t>ipsum</a:t>
            </a:r>
            <a:r>
              <a:rPr lang="fr-FR" dirty="0"/>
              <a:t>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a:t>, </a:t>
            </a:r>
            <a:r>
              <a:rPr lang="en-US" noProof="0"/>
              <a:t>text</a:t>
            </a:r>
            <a:r>
              <a:rPr lang="fr-FR"/>
              <a:t> </a:t>
            </a:r>
            <a:r>
              <a:rPr lang="fr-FR" dirty="0" err="1"/>
              <a:t>level</a:t>
            </a:r>
            <a:r>
              <a:rPr lang="fr-FR" dirty="0"/>
              <a:t> 1</a:t>
            </a:r>
          </a:p>
        </p:txBody>
      </p:sp>
    </p:spTree>
    <p:extLst>
      <p:ext uri="{BB962C8B-B14F-4D97-AF65-F5344CB8AC3E}">
        <p14:creationId xmlns:p14="http://schemas.microsoft.com/office/powerpoint/2010/main" val="295190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71705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64686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08689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31817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405382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94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1_//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February 2025.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62619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401443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1.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15427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1_//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February 2025.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92417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6724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81395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802801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err="1"/>
              <a:t>amet</a:t>
            </a:r>
            <a:endParaRPr lang="en-US" noProof="0"/>
          </a:p>
          <a:p>
            <a:pPr lvl="1"/>
            <a:r>
              <a:rPr lang="en-US" noProof="0"/>
              <a:t>Second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44259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94180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February 2025.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27833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404894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46759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46415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err="1"/>
              <a:t>Title</a:t>
            </a:r>
            <a:r>
              <a:rPr lang="fr-FR" noProof="0"/>
              <a:t>, </a:t>
            </a:r>
            <a:r>
              <a:rPr lang="fr-FR" noProof="0" err="1"/>
              <a:t>text</a:t>
            </a:r>
            <a:r>
              <a:rPr lang="fr-FR" noProof="0"/>
              <a:t> </a:t>
            </a:r>
            <a:r>
              <a:rPr lang="en-US" noProof="0"/>
              <a:t>level</a:t>
            </a:r>
            <a:r>
              <a:rPr lang="fr-FR" noProof="0"/>
              <a:t>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06082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94226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472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14548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February 2025.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Tree>
    <p:extLst>
      <p:ext uri="{BB962C8B-B14F-4D97-AF65-F5344CB8AC3E}">
        <p14:creationId xmlns:p14="http://schemas.microsoft.com/office/powerpoint/2010/main" val="213511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56680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99875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February 2025.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74047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8481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73244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38046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2025.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a:t>
            </a:r>
            <a:r>
              <a:rPr lang="fr-FR" noProof="0"/>
              <a:t>ipsum</a:t>
            </a:r>
            <a:r>
              <a:rPr lang="fr-FR"/>
              <a:t>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en-US" noProof="0"/>
              <a:t>text</a:t>
            </a:r>
            <a:r>
              <a:rPr lang="fr-FR"/>
              <a:t> </a:t>
            </a:r>
            <a:r>
              <a:rPr lang="fr-FR" err="1"/>
              <a:t>level</a:t>
            </a:r>
            <a:r>
              <a:rPr lang="fr-FR"/>
              <a:t> 1</a:t>
            </a:r>
          </a:p>
        </p:txBody>
      </p:sp>
    </p:spTree>
    <p:extLst>
      <p:ext uri="{BB962C8B-B14F-4D97-AF65-F5344CB8AC3E}">
        <p14:creationId xmlns:p14="http://schemas.microsoft.com/office/powerpoint/2010/main" val="236785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1_//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7921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1_//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89741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1_//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85406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1_//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40599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1_//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418771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1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66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February 2025.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94070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4692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401000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February 2025.  All rights Reserved</a:t>
            </a:r>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err="1"/>
              <a:t>Sodexo’s</a:t>
            </a:r>
            <a:r>
              <a:rPr lang="fr-FR"/>
              <a:t> PPT </a:t>
            </a:r>
            <a:r>
              <a:rPr lang="fr-FR" err="1"/>
              <a:t>template</a:t>
            </a:r>
            <a:endParaRPr lang="fr-FR"/>
          </a:p>
          <a:p>
            <a:pPr lvl="1"/>
            <a:endParaRPr lang="fr-FR"/>
          </a:p>
          <a:p>
            <a:pPr lvl="1"/>
            <a:r>
              <a:rPr lang="fr-FR"/>
              <a:t>Day </a:t>
            </a:r>
            <a:r>
              <a:rPr lang="fr-FR" err="1"/>
              <a:t>Month</a:t>
            </a:r>
            <a:r>
              <a:rPr lang="fr-FR"/>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539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February 2025.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r>
              <a:rPr lang="fr-FR"/>
              <a:t> </a:t>
            </a:r>
            <a:br>
              <a:rPr lang="fr-FR"/>
            </a:br>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Tree>
    <p:extLst>
      <p:ext uri="{BB962C8B-B14F-4D97-AF65-F5344CB8AC3E}">
        <p14:creationId xmlns:p14="http://schemas.microsoft.com/office/powerpoint/2010/main" val="85211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February 2025.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Tree>
    <p:extLst>
      <p:ext uri="{BB962C8B-B14F-4D97-AF65-F5344CB8AC3E}">
        <p14:creationId xmlns:p14="http://schemas.microsoft.com/office/powerpoint/2010/main" val="153405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a:t>Lorem ipsum </a:t>
            </a:r>
            <a:r>
              <a:rPr lang="fr-FR" err="1"/>
              <a:t>dolor</a:t>
            </a:r>
            <a:br>
              <a:rPr lang="fr-FR"/>
            </a:br>
            <a:r>
              <a:rPr lang="fr-FR" err="1"/>
              <a:t>sit</a:t>
            </a:r>
            <a:r>
              <a:rPr lang="fr-FR"/>
              <a:t> </a:t>
            </a:r>
            <a:r>
              <a:rPr lang="fr-FR" err="1"/>
              <a:t>amet</a:t>
            </a:r>
            <a:endParaRPr lang="fr-FR"/>
          </a:p>
          <a:p>
            <a:pPr lvl="1"/>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February 2025.  All rights Reserved</a:t>
            </a:r>
            <a:endParaRPr lang="fr-FR"/>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036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a:t>Lorem ipsum </a:t>
            </a:r>
            <a:r>
              <a:rPr lang="fr-FR" err="1"/>
              <a:t>dolor</a:t>
            </a:r>
            <a:br>
              <a:rPr lang="fr-FR"/>
            </a:br>
            <a:r>
              <a:rPr lang="fr-FR" err="1"/>
              <a:t>sit</a:t>
            </a:r>
            <a:r>
              <a:rPr lang="fr-FR"/>
              <a:t> </a:t>
            </a:r>
            <a:r>
              <a:rPr lang="fr-FR" err="1"/>
              <a:t>amet</a:t>
            </a:r>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February 2025.  All rights Reserved</a:t>
            </a:r>
            <a:endParaRPr lang="fr-FR"/>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007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a:t>00</a:t>
            </a:r>
          </a:p>
          <a:p>
            <a:pPr lvl="1"/>
            <a:r>
              <a:rPr lang="fr-FR"/>
              <a:t>Lorem ipsum </a:t>
            </a:r>
            <a:r>
              <a:rPr lang="fr-FR" err="1"/>
              <a:t>dolor</a:t>
            </a:r>
            <a:br>
              <a:rPr lang="fr-FR"/>
            </a:br>
            <a:r>
              <a:rPr lang="fr-FR" err="1"/>
              <a:t>sit</a:t>
            </a:r>
            <a:r>
              <a:rPr lang="fr-FR"/>
              <a:t> </a:t>
            </a:r>
            <a:r>
              <a:rPr lang="fr-FR" err="1"/>
              <a:t>amet</a:t>
            </a:r>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340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February 2025.  All rights Reserved</a:t>
            </a:r>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err="1"/>
              <a:t>Subtitle</a:t>
            </a:r>
            <a:r>
              <a:rPr lang="fr-FR"/>
              <a:t> </a:t>
            </a:r>
            <a:r>
              <a:rPr lang="fr-FR" err="1"/>
              <a:t>lorem</a:t>
            </a:r>
            <a:r>
              <a:rPr lang="fr-FR"/>
              <a:t> ipsum </a:t>
            </a:r>
            <a:r>
              <a:rPr lang="fr-FR" err="1"/>
              <a:t>subtitle</a:t>
            </a:r>
            <a:r>
              <a:rPr lang="fr-FR"/>
              <a:t> </a:t>
            </a:r>
            <a:r>
              <a:rPr lang="fr-FR" err="1"/>
              <a:t>lorem</a:t>
            </a:r>
            <a:endParaRPr lang="fr-FR"/>
          </a:p>
          <a:p>
            <a:pPr lvl="0"/>
            <a:r>
              <a:rPr lang="fr-FR"/>
              <a:t>ipsum </a:t>
            </a:r>
            <a:r>
              <a:rPr lang="fr-FR" err="1"/>
              <a:t>subtitle</a:t>
            </a:r>
            <a:r>
              <a:rPr lang="fr-FR"/>
              <a:t> </a:t>
            </a:r>
            <a:r>
              <a:rPr lang="fr-FR" err="1"/>
              <a:t>lorem</a:t>
            </a:r>
            <a:r>
              <a:rPr lang="fr-FR"/>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9499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February 2025.  All rights Reserved</a:t>
            </a:r>
            <a:endParaRPr lang="fr-FR"/>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92512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February 2025.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77264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February 2025.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8680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February 2025.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44873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February 2025.  All rights Reserved</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86535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February 2025.  All rights Reserved</a:t>
            </a:r>
            <a:endParaRPr lang="fr-FR"/>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75784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2025.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95591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February 2025.  All rights Reserved</a:t>
            </a:r>
            <a:endParaRPr lang="fr-F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01</a:t>
            </a:r>
          </a:p>
          <a:p>
            <a:pPr lvl="1"/>
            <a:r>
              <a:rPr lang="fr-FR"/>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49781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February 2025.  All rights Reserved</a:t>
            </a:r>
            <a:endParaRPr lang="fr-FR"/>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12191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2025.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98867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2025.  All rights Reserved</a:t>
            </a:r>
            <a:endParaRPr lang="fr-F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85910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2025.  All rights Reserved</a:t>
            </a:r>
            <a:endParaRPr lang="fr-F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82787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February 2025.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35138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2025.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24621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2025.  All rights Reserved</a:t>
            </a:r>
            <a:endParaRPr lang="fr-F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7681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2025.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6224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2025.  All rights Reserved</a:t>
            </a:r>
            <a:endParaRPr lang="fr-F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6061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2025.  All rights Reserved</a:t>
            </a:r>
            <a:endParaRPr lang="fr-F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5861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2025.  All rights Reserved</a:t>
            </a:r>
            <a:endParaRPr lang="fr-F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23270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February 2025.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15520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368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4073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595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image" Target="../media/image2.png"/><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409.xml"/><Relationship Id="rId18" Type="http://schemas.openxmlformats.org/officeDocument/2006/relationships/slideLayout" Target="../slideLayouts/slideLayout414.xml"/><Relationship Id="rId26" Type="http://schemas.openxmlformats.org/officeDocument/2006/relationships/slideLayout" Target="../slideLayouts/slideLayout422.xml"/><Relationship Id="rId21" Type="http://schemas.openxmlformats.org/officeDocument/2006/relationships/slideLayout" Target="../slideLayouts/slideLayout417.xml"/><Relationship Id="rId34" Type="http://schemas.openxmlformats.org/officeDocument/2006/relationships/slideLayout" Target="../slideLayouts/slideLayout430.xml"/><Relationship Id="rId7" Type="http://schemas.openxmlformats.org/officeDocument/2006/relationships/slideLayout" Target="../slideLayouts/slideLayout403.xml"/><Relationship Id="rId12" Type="http://schemas.openxmlformats.org/officeDocument/2006/relationships/slideLayout" Target="../slideLayouts/slideLayout408.xml"/><Relationship Id="rId17" Type="http://schemas.openxmlformats.org/officeDocument/2006/relationships/slideLayout" Target="../slideLayouts/slideLayout413.xml"/><Relationship Id="rId25" Type="http://schemas.openxmlformats.org/officeDocument/2006/relationships/slideLayout" Target="../slideLayouts/slideLayout421.xml"/><Relationship Id="rId33" Type="http://schemas.openxmlformats.org/officeDocument/2006/relationships/slideLayout" Target="../slideLayouts/slideLayout429.xml"/><Relationship Id="rId38" Type="http://schemas.openxmlformats.org/officeDocument/2006/relationships/image" Target="../media/image2.png"/><Relationship Id="rId2" Type="http://schemas.openxmlformats.org/officeDocument/2006/relationships/slideLayout" Target="../slideLayouts/slideLayout398.xml"/><Relationship Id="rId16" Type="http://schemas.openxmlformats.org/officeDocument/2006/relationships/slideLayout" Target="../slideLayouts/slideLayout412.xml"/><Relationship Id="rId20" Type="http://schemas.openxmlformats.org/officeDocument/2006/relationships/slideLayout" Target="../slideLayouts/slideLayout416.xml"/><Relationship Id="rId29" Type="http://schemas.openxmlformats.org/officeDocument/2006/relationships/slideLayout" Target="../slideLayouts/slideLayout425.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24" Type="http://schemas.openxmlformats.org/officeDocument/2006/relationships/slideLayout" Target="../slideLayouts/slideLayout420.xml"/><Relationship Id="rId32" Type="http://schemas.openxmlformats.org/officeDocument/2006/relationships/slideLayout" Target="../slideLayouts/slideLayout428.xml"/><Relationship Id="rId37" Type="http://schemas.openxmlformats.org/officeDocument/2006/relationships/image" Target="../media/image1.png"/><Relationship Id="rId5" Type="http://schemas.openxmlformats.org/officeDocument/2006/relationships/slideLayout" Target="../slideLayouts/slideLayout401.xml"/><Relationship Id="rId15" Type="http://schemas.openxmlformats.org/officeDocument/2006/relationships/slideLayout" Target="../slideLayouts/slideLayout411.xml"/><Relationship Id="rId23" Type="http://schemas.openxmlformats.org/officeDocument/2006/relationships/slideLayout" Target="../slideLayouts/slideLayout419.xml"/><Relationship Id="rId28" Type="http://schemas.openxmlformats.org/officeDocument/2006/relationships/slideLayout" Target="../slideLayouts/slideLayout424.xml"/><Relationship Id="rId36" Type="http://schemas.openxmlformats.org/officeDocument/2006/relationships/theme" Target="../theme/theme10.xml"/><Relationship Id="rId10" Type="http://schemas.openxmlformats.org/officeDocument/2006/relationships/slideLayout" Target="../slideLayouts/slideLayout406.xml"/><Relationship Id="rId19" Type="http://schemas.openxmlformats.org/officeDocument/2006/relationships/slideLayout" Target="../slideLayouts/slideLayout415.xml"/><Relationship Id="rId31" Type="http://schemas.openxmlformats.org/officeDocument/2006/relationships/slideLayout" Target="../slideLayouts/slideLayout427.xml"/><Relationship Id="rId4" Type="http://schemas.openxmlformats.org/officeDocument/2006/relationships/slideLayout" Target="../slideLayouts/slideLayout400.xml"/><Relationship Id="rId9" Type="http://schemas.openxmlformats.org/officeDocument/2006/relationships/slideLayout" Target="../slideLayouts/slideLayout405.xml"/><Relationship Id="rId14" Type="http://schemas.openxmlformats.org/officeDocument/2006/relationships/slideLayout" Target="../slideLayouts/slideLayout410.xml"/><Relationship Id="rId22" Type="http://schemas.openxmlformats.org/officeDocument/2006/relationships/slideLayout" Target="../slideLayouts/slideLayout418.xml"/><Relationship Id="rId27" Type="http://schemas.openxmlformats.org/officeDocument/2006/relationships/slideLayout" Target="../slideLayouts/slideLayout423.xml"/><Relationship Id="rId30" Type="http://schemas.openxmlformats.org/officeDocument/2006/relationships/slideLayout" Target="../slideLayouts/slideLayout426.xml"/><Relationship Id="rId35" Type="http://schemas.openxmlformats.org/officeDocument/2006/relationships/slideLayout" Target="../slideLayouts/slideLayout431.xml"/><Relationship Id="rId8" Type="http://schemas.openxmlformats.org/officeDocument/2006/relationships/slideLayout" Target="../slideLayouts/slideLayout404.xml"/><Relationship Id="rId3" Type="http://schemas.openxmlformats.org/officeDocument/2006/relationships/slideLayout" Target="../slideLayouts/slideLayout39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slideLayout" Target="../slideLayouts/slideLayout97.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34" Type="http://schemas.openxmlformats.org/officeDocument/2006/relationships/theme" Target="../theme/theme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33" Type="http://schemas.openxmlformats.org/officeDocument/2006/relationships/slideLayout" Target="../slideLayouts/slideLayout104.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29" Type="http://schemas.openxmlformats.org/officeDocument/2006/relationships/slideLayout" Target="../slideLayouts/slideLayout100.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32" Type="http://schemas.openxmlformats.org/officeDocument/2006/relationships/slideLayout" Target="../slideLayouts/slideLayout103.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28" Type="http://schemas.openxmlformats.org/officeDocument/2006/relationships/slideLayout" Target="../slideLayouts/slideLayout99.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31" Type="http://schemas.openxmlformats.org/officeDocument/2006/relationships/slideLayout" Target="../slideLayouts/slideLayout102.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slideLayout" Target="../slideLayouts/slideLayout98.xml"/><Relationship Id="rId30" Type="http://schemas.openxmlformats.org/officeDocument/2006/relationships/slideLayout" Target="../slideLayouts/slideLayout101.xml"/><Relationship Id="rId35" Type="http://schemas.openxmlformats.org/officeDocument/2006/relationships/image" Target="../media/image1.png"/><Relationship Id="rId8" Type="http://schemas.openxmlformats.org/officeDocument/2006/relationships/slideLayout" Target="../slideLayouts/slideLayout7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26" Type="http://schemas.openxmlformats.org/officeDocument/2006/relationships/slideLayout" Target="../slideLayouts/slideLayout130.xml"/><Relationship Id="rId21" Type="http://schemas.openxmlformats.org/officeDocument/2006/relationships/slideLayout" Target="../slideLayouts/slideLayout125.xml"/><Relationship Id="rId34" Type="http://schemas.openxmlformats.org/officeDocument/2006/relationships/slideLayout" Target="../slideLayouts/slideLayout138.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5" Type="http://schemas.openxmlformats.org/officeDocument/2006/relationships/slideLayout" Target="../slideLayouts/slideLayout129.xml"/><Relationship Id="rId33" Type="http://schemas.openxmlformats.org/officeDocument/2006/relationships/slideLayout" Target="../slideLayouts/slideLayout137.xml"/><Relationship Id="rId38" Type="http://schemas.openxmlformats.org/officeDocument/2006/relationships/image" Target="../media/image2.png"/><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29" Type="http://schemas.openxmlformats.org/officeDocument/2006/relationships/slideLayout" Target="../slideLayouts/slideLayout133.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24" Type="http://schemas.openxmlformats.org/officeDocument/2006/relationships/slideLayout" Target="../slideLayouts/slideLayout128.xml"/><Relationship Id="rId32" Type="http://schemas.openxmlformats.org/officeDocument/2006/relationships/slideLayout" Target="../slideLayouts/slideLayout136.xml"/><Relationship Id="rId37" Type="http://schemas.openxmlformats.org/officeDocument/2006/relationships/image" Target="../media/image1.png"/><Relationship Id="rId5" Type="http://schemas.openxmlformats.org/officeDocument/2006/relationships/slideLayout" Target="../slideLayouts/slideLayout109.xml"/><Relationship Id="rId15" Type="http://schemas.openxmlformats.org/officeDocument/2006/relationships/slideLayout" Target="../slideLayouts/slideLayout119.xml"/><Relationship Id="rId23" Type="http://schemas.openxmlformats.org/officeDocument/2006/relationships/slideLayout" Target="../slideLayouts/slideLayout127.xml"/><Relationship Id="rId28" Type="http://schemas.openxmlformats.org/officeDocument/2006/relationships/slideLayout" Target="../slideLayouts/slideLayout132.xml"/><Relationship Id="rId36" Type="http://schemas.openxmlformats.org/officeDocument/2006/relationships/theme" Target="../theme/theme3.x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31" Type="http://schemas.openxmlformats.org/officeDocument/2006/relationships/slideLayout" Target="../slideLayouts/slideLayout135.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slideLayout" Target="../slideLayouts/slideLayout126.xml"/><Relationship Id="rId27" Type="http://schemas.openxmlformats.org/officeDocument/2006/relationships/slideLayout" Target="../slideLayouts/slideLayout131.xml"/><Relationship Id="rId30" Type="http://schemas.openxmlformats.org/officeDocument/2006/relationships/slideLayout" Target="../slideLayouts/slideLayout134.xml"/><Relationship Id="rId35" Type="http://schemas.openxmlformats.org/officeDocument/2006/relationships/slideLayout" Target="../slideLayouts/slideLayout139.xml"/><Relationship Id="rId8" Type="http://schemas.openxmlformats.org/officeDocument/2006/relationships/slideLayout" Target="../slideLayouts/slideLayout112.xml"/><Relationship Id="rId3" Type="http://schemas.openxmlformats.org/officeDocument/2006/relationships/slideLayout" Target="../slideLayouts/slideLayout10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52.xml"/><Relationship Id="rId18" Type="http://schemas.openxmlformats.org/officeDocument/2006/relationships/slideLayout" Target="../slideLayouts/slideLayout157.xml"/><Relationship Id="rId26" Type="http://schemas.openxmlformats.org/officeDocument/2006/relationships/slideLayout" Target="../slideLayouts/slideLayout165.xml"/><Relationship Id="rId21" Type="http://schemas.openxmlformats.org/officeDocument/2006/relationships/slideLayout" Target="../slideLayouts/slideLayout160.xml"/><Relationship Id="rId34" Type="http://schemas.openxmlformats.org/officeDocument/2006/relationships/slideLayout" Target="../slideLayouts/slideLayout173.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17" Type="http://schemas.openxmlformats.org/officeDocument/2006/relationships/slideLayout" Target="../slideLayouts/slideLayout156.xml"/><Relationship Id="rId25" Type="http://schemas.openxmlformats.org/officeDocument/2006/relationships/slideLayout" Target="../slideLayouts/slideLayout164.xml"/><Relationship Id="rId33" Type="http://schemas.openxmlformats.org/officeDocument/2006/relationships/slideLayout" Target="../slideLayouts/slideLayout172.xml"/><Relationship Id="rId38" Type="http://schemas.openxmlformats.org/officeDocument/2006/relationships/image" Target="../media/image2.png"/><Relationship Id="rId2" Type="http://schemas.openxmlformats.org/officeDocument/2006/relationships/slideLayout" Target="../slideLayouts/slideLayout141.xml"/><Relationship Id="rId16" Type="http://schemas.openxmlformats.org/officeDocument/2006/relationships/slideLayout" Target="../slideLayouts/slideLayout155.xml"/><Relationship Id="rId20" Type="http://schemas.openxmlformats.org/officeDocument/2006/relationships/slideLayout" Target="../slideLayouts/slideLayout159.xml"/><Relationship Id="rId29" Type="http://schemas.openxmlformats.org/officeDocument/2006/relationships/slideLayout" Target="../slideLayouts/slideLayout168.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24" Type="http://schemas.openxmlformats.org/officeDocument/2006/relationships/slideLayout" Target="../slideLayouts/slideLayout163.xml"/><Relationship Id="rId32" Type="http://schemas.openxmlformats.org/officeDocument/2006/relationships/slideLayout" Target="../slideLayouts/slideLayout171.xml"/><Relationship Id="rId37" Type="http://schemas.openxmlformats.org/officeDocument/2006/relationships/image" Target="../media/image1.png"/><Relationship Id="rId5" Type="http://schemas.openxmlformats.org/officeDocument/2006/relationships/slideLayout" Target="../slideLayouts/slideLayout144.xml"/><Relationship Id="rId15" Type="http://schemas.openxmlformats.org/officeDocument/2006/relationships/slideLayout" Target="../slideLayouts/slideLayout154.xml"/><Relationship Id="rId23" Type="http://schemas.openxmlformats.org/officeDocument/2006/relationships/slideLayout" Target="../slideLayouts/slideLayout162.xml"/><Relationship Id="rId28" Type="http://schemas.openxmlformats.org/officeDocument/2006/relationships/slideLayout" Target="../slideLayouts/slideLayout167.xml"/><Relationship Id="rId36" Type="http://schemas.openxmlformats.org/officeDocument/2006/relationships/theme" Target="../theme/theme4.xml"/><Relationship Id="rId10" Type="http://schemas.openxmlformats.org/officeDocument/2006/relationships/slideLayout" Target="../slideLayouts/slideLayout149.xml"/><Relationship Id="rId19" Type="http://schemas.openxmlformats.org/officeDocument/2006/relationships/slideLayout" Target="../slideLayouts/slideLayout158.xml"/><Relationship Id="rId31" Type="http://schemas.openxmlformats.org/officeDocument/2006/relationships/slideLayout" Target="../slideLayouts/slideLayout170.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 Id="rId22" Type="http://schemas.openxmlformats.org/officeDocument/2006/relationships/slideLayout" Target="../slideLayouts/slideLayout161.xml"/><Relationship Id="rId27" Type="http://schemas.openxmlformats.org/officeDocument/2006/relationships/slideLayout" Target="../slideLayouts/slideLayout166.xml"/><Relationship Id="rId30" Type="http://schemas.openxmlformats.org/officeDocument/2006/relationships/slideLayout" Target="../slideLayouts/slideLayout169.xml"/><Relationship Id="rId35" Type="http://schemas.openxmlformats.org/officeDocument/2006/relationships/slideLayout" Target="../slideLayouts/slideLayout174.xml"/><Relationship Id="rId8" Type="http://schemas.openxmlformats.org/officeDocument/2006/relationships/slideLayout" Target="../slideLayouts/slideLayout147.xml"/><Relationship Id="rId3" Type="http://schemas.openxmlformats.org/officeDocument/2006/relationships/slideLayout" Target="../slideLayouts/slideLayout142.xml"/></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200.xml"/><Relationship Id="rId21" Type="http://schemas.openxmlformats.org/officeDocument/2006/relationships/slideLayout" Target="../slideLayouts/slideLayout195.xml"/><Relationship Id="rId42" Type="http://schemas.openxmlformats.org/officeDocument/2006/relationships/slideLayout" Target="../slideLayouts/slideLayout216.xml"/><Relationship Id="rId47" Type="http://schemas.openxmlformats.org/officeDocument/2006/relationships/slideLayout" Target="../slideLayouts/slideLayout221.xml"/><Relationship Id="rId63" Type="http://schemas.openxmlformats.org/officeDocument/2006/relationships/slideLayout" Target="../slideLayouts/slideLayout237.xml"/><Relationship Id="rId68" Type="http://schemas.openxmlformats.org/officeDocument/2006/relationships/slideLayout" Target="../slideLayouts/slideLayout242.xml"/><Relationship Id="rId2" Type="http://schemas.openxmlformats.org/officeDocument/2006/relationships/slideLayout" Target="../slideLayouts/slideLayout176.xml"/><Relationship Id="rId16" Type="http://schemas.openxmlformats.org/officeDocument/2006/relationships/slideLayout" Target="../slideLayouts/slideLayout190.xml"/><Relationship Id="rId29" Type="http://schemas.openxmlformats.org/officeDocument/2006/relationships/slideLayout" Target="../slideLayouts/slideLayout203.xml"/><Relationship Id="rId11" Type="http://schemas.openxmlformats.org/officeDocument/2006/relationships/slideLayout" Target="../slideLayouts/slideLayout185.xml"/><Relationship Id="rId24" Type="http://schemas.openxmlformats.org/officeDocument/2006/relationships/slideLayout" Target="../slideLayouts/slideLayout198.xml"/><Relationship Id="rId32" Type="http://schemas.openxmlformats.org/officeDocument/2006/relationships/slideLayout" Target="../slideLayouts/slideLayout206.xml"/><Relationship Id="rId37" Type="http://schemas.openxmlformats.org/officeDocument/2006/relationships/slideLayout" Target="../slideLayouts/slideLayout211.xml"/><Relationship Id="rId40" Type="http://schemas.openxmlformats.org/officeDocument/2006/relationships/slideLayout" Target="../slideLayouts/slideLayout214.xml"/><Relationship Id="rId45" Type="http://schemas.openxmlformats.org/officeDocument/2006/relationships/slideLayout" Target="../slideLayouts/slideLayout219.xml"/><Relationship Id="rId53" Type="http://schemas.openxmlformats.org/officeDocument/2006/relationships/slideLayout" Target="../slideLayouts/slideLayout227.xml"/><Relationship Id="rId58" Type="http://schemas.openxmlformats.org/officeDocument/2006/relationships/slideLayout" Target="../slideLayouts/slideLayout232.xml"/><Relationship Id="rId66" Type="http://schemas.openxmlformats.org/officeDocument/2006/relationships/slideLayout" Target="../slideLayouts/slideLayout240.xml"/><Relationship Id="rId5" Type="http://schemas.openxmlformats.org/officeDocument/2006/relationships/slideLayout" Target="../slideLayouts/slideLayout179.xml"/><Relationship Id="rId61" Type="http://schemas.openxmlformats.org/officeDocument/2006/relationships/slideLayout" Target="../slideLayouts/slideLayout235.xml"/><Relationship Id="rId19" Type="http://schemas.openxmlformats.org/officeDocument/2006/relationships/slideLayout" Target="../slideLayouts/slideLayout193.xml"/><Relationship Id="rId14" Type="http://schemas.openxmlformats.org/officeDocument/2006/relationships/slideLayout" Target="../slideLayouts/slideLayout188.xml"/><Relationship Id="rId22" Type="http://schemas.openxmlformats.org/officeDocument/2006/relationships/slideLayout" Target="../slideLayouts/slideLayout196.xml"/><Relationship Id="rId27" Type="http://schemas.openxmlformats.org/officeDocument/2006/relationships/slideLayout" Target="../slideLayouts/slideLayout201.xml"/><Relationship Id="rId30" Type="http://schemas.openxmlformats.org/officeDocument/2006/relationships/slideLayout" Target="../slideLayouts/slideLayout204.xml"/><Relationship Id="rId35" Type="http://schemas.openxmlformats.org/officeDocument/2006/relationships/slideLayout" Target="../slideLayouts/slideLayout209.xml"/><Relationship Id="rId43" Type="http://schemas.openxmlformats.org/officeDocument/2006/relationships/slideLayout" Target="../slideLayouts/slideLayout217.xml"/><Relationship Id="rId48" Type="http://schemas.openxmlformats.org/officeDocument/2006/relationships/slideLayout" Target="../slideLayouts/slideLayout222.xml"/><Relationship Id="rId56" Type="http://schemas.openxmlformats.org/officeDocument/2006/relationships/slideLayout" Target="../slideLayouts/slideLayout230.xml"/><Relationship Id="rId64" Type="http://schemas.openxmlformats.org/officeDocument/2006/relationships/slideLayout" Target="../slideLayouts/slideLayout238.xml"/><Relationship Id="rId69" Type="http://schemas.openxmlformats.org/officeDocument/2006/relationships/slideLayout" Target="../slideLayouts/slideLayout243.xml"/><Relationship Id="rId8" Type="http://schemas.openxmlformats.org/officeDocument/2006/relationships/slideLayout" Target="../slideLayouts/slideLayout182.xml"/><Relationship Id="rId51" Type="http://schemas.openxmlformats.org/officeDocument/2006/relationships/slideLayout" Target="../slideLayouts/slideLayout225.xml"/><Relationship Id="rId72" Type="http://schemas.openxmlformats.org/officeDocument/2006/relationships/image" Target="../media/image1.png"/><Relationship Id="rId3" Type="http://schemas.openxmlformats.org/officeDocument/2006/relationships/slideLayout" Target="../slideLayouts/slideLayout177.xml"/><Relationship Id="rId12" Type="http://schemas.openxmlformats.org/officeDocument/2006/relationships/slideLayout" Target="../slideLayouts/slideLayout186.xml"/><Relationship Id="rId17" Type="http://schemas.openxmlformats.org/officeDocument/2006/relationships/slideLayout" Target="../slideLayouts/slideLayout191.xml"/><Relationship Id="rId25" Type="http://schemas.openxmlformats.org/officeDocument/2006/relationships/slideLayout" Target="../slideLayouts/slideLayout199.xml"/><Relationship Id="rId33" Type="http://schemas.openxmlformats.org/officeDocument/2006/relationships/slideLayout" Target="../slideLayouts/slideLayout207.xml"/><Relationship Id="rId38" Type="http://schemas.openxmlformats.org/officeDocument/2006/relationships/slideLayout" Target="../slideLayouts/slideLayout212.xml"/><Relationship Id="rId46" Type="http://schemas.openxmlformats.org/officeDocument/2006/relationships/slideLayout" Target="../slideLayouts/slideLayout220.xml"/><Relationship Id="rId59" Type="http://schemas.openxmlformats.org/officeDocument/2006/relationships/slideLayout" Target="../slideLayouts/slideLayout233.xml"/><Relationship Id="rId67" Type="http://schemas.openxmlformats.org/officeDocument/2006/relationships/slideLayout" Target="../slideLayouts/slideLayout241.xml"/><Relationship Id="rId20" Type="http://schemas.openxmlformats.org/officeDocument/2006/relationships/slideLayout" Target="../slideLayouts/slideLayout194.xml"/><Relationship Id="rId41" Type="http://schemas.openxmlformats.org/officeDocument/2006/relationships/slideLayout" Target="../slideLayouts/slideLayout215.xml"/><Relationship Id="rId54" Type="http://schemas.openxmlformats.org/officeDocument/2006/relationships/slideLayout" Target="../slideLayouts/slideLayout228.xml"/><Relationship Id="rId62" Type="http://schemas.openxmlformats.org/officeDocument/2006/relationships/slideLayout" Target="../slideLayouts/slideLayout236.xml"/><Relationship Id="rId70" Type="http://schemas.openxmlformats.org/officeDocument/2006/relationships/slideLayout" Target="../slideLayouts/slideLayout244.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5" Type="http://schemas.openxmlformats.org/officeDocument/2006/relationships/slideLayout" Target="../slideLayouts/slideLayout189.xml"/><Relationship Id="rId23" Type="http://schemas.openxmlformats.org/officeDocument/2006/relationships/slideLayout" Target="../slideLayouts/slideLayout197.xml"/><Relationship Id="rId28" Type="http://schemas.openxmlformats.org/officeDocument/2006/relationships/slideLayout" Target="../slideLayouts/slideLayout202.xml"/><Relationship Id="rId36" Type="http://schemas.openxmlformats.org/officeDocument/2006/relationships/slideLayout" Target="../slideLayouts/slideLayout210.xml"/><Relationship Id="rId49" Type="http://schemas.openxmlformats.org/officeDocument/2006/relationships/slideLayout" Target="../slideLayouts/slideLayout223.xml"/><Relationship Id="rId57" Type="http://schemas.openxmlformats.org/officeDocument/2006/relationships/slideLayout" Target="../slideLayouts/slideLayout231.xml"/><Relationship Id="rId10" Type="http://schemas.openxmlformats.org/officeDocument/2006/relationships/slideLayout" Target="../slideLayouts/slideLayout184.xml"/><Relationship Id="rId31" Type="http://schemas.openxmlformats.org/officeDocument/2006/relationships/slideLayout" Target="../slideLayouts/slideLayout205.xml"/><Relationship Id="rId44" Type="http://schemas.openxmlformats.org/officeDocument/2006/relationships/slideLayout" Target="../slideLayouts/slideLayout218.xml"/><Relationship Id="rId52" Type="http://schemas.openxmlformats.org/officeDocument/2006/relationships/slideLayout" Target="../slideLayouts/slideLayout226.xml"/><Relationship Id="rId60" Type="http://schemas.openxmlformats.org/officeDocument/2006/relationships/slideLayout" Target="../slideLayouts/slideLayout234.xml"/><Relationship Id="rId65" Type="http://schemas.openxmlformats.org/officeDocument/2006/relationships/slideLayout" Target="../slideLayouts/slideLayout239.xml"/><Relationship Id="rId73" Type="http://schemas.openxmlformats.org/officeDocument/2006/relationships/image" Target="../media/image2.png"/><Relationship Id="rId4" Type="http://schemas.openxmlformats.org/officeDocument/2006/relationships/slideLayout" Target="../slideLayouts/slideLayout178.xml"/><Relationship Id="rId9" Type="http://schemas.openxmlformats.org/officeDocument/2006/relationships/slideLayout" Target="../slideLayouts/slideLayout183.xml"/><Relationship Id="rId13" Type="http://schemas.openxmlformats.org/officeDocument/2006/relationships/slideLayout" Target="../slideLayouts/slideLayout187.xml"/><Relationship Id="rId18" Type="http://schemas.openxmlformats.org/officeDocument/2006/relationships/slideLayout" Target="../slideLayouts/slideLayout192.xml"/><Relationship Id="rId39" Type="http://schemas.openxmlformats.org/officeDocument/2006/relationships/slideLayout" Target="../slideLayouts/slideLayout213.xml"/><Relationship Id="rId34" Type="http://schemas.openxmlformats.org/officeDocument/2006/relationships/slideLayout" Target="../slideLayouts/slideLayout208.xml"/><Relationship Id="rId50" Type="http://schemas.openxmlformats.org/officeDocument/2006/relationships/slideLayout" Target="../slideLayouts/slideLayout224.xml"/><Relationship Id="rId55" Type="http://schemas.openxmlformats.org/officeDocument/2006/relationships/slideLayout" Target="../slideLayouts/slideLayout229.xml"/><Relationship Id="rId7" Type="http://schemas.openxmlformats.org/officeDocument/2006/relationships/slideLayout" Target="../slideLayouts/slideLayout181.xml"/><Relationship Id="rId7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57.xml"/><Relationship Id="rId18" Type="http://schemas.openxmlformats.org/officeDocument/2006/relationships/slideLayout" Target="../slideLayouts/slideLayout262.xml"/><Relationship Id="rId26" Type="http://schemas.openxmlformats.org/officeDocument/2006/relationships/slideLayout" Target="../slideLayouts/slideLayout270.xml"/><Relationship Id="rId21" Type="http://schemas.openxmlformats.org/officeDocument/2006/relationships/slideLayout" Target="../slideLayouts/slideLayout265.xml"/><Relationship Id="rId34" Type="http://schemas.openxmlformats.org/officeDocument/2006/relationships/slideLayout" Target="../slideLayouts/slideLayout278.xml"/><Relationship Id="rId7" Type="http://schemas.openxmlformats.org/officeDocument/2006/relationships/slideLayout" Target="../slideLayouts/slideLayout251.xml"/><Relationship Id="rId12" Type="http://schemas.openxmlformats.org/officeDocument/2006/relationships/slideLayout" Target="../slideLayouts/slideLayout256.xml"/><Relationship Id="rId17" Type="http://schemas.openxmlformats.org/officeDocument/2006/relationships/slideLayout" Target="../slideLayouts/slideLayout261.xml"/><Relationship Id="rId25" Type="http://schemas.openxmlformats.org/officeDocument/2006/relationships/slideLayout" Target="../slideLayouts/slideLayout269.xml"/><Relationship Id="rId33" Type="http://schemas.openxmlformats.org/officeDocument/2006/relationships/slideLayout" Target="../slideLayouts/slideLayout277.xml"/><Relationship Id="rId38" Type="http://schemas.openxmlformats.org/officeDocument/2006/relationships/image" Target="../media/image2.png"/><Relationship Id="rId2" Type="http://schemas.openxmlformats.org/officeDocument/2006/relationships/slideLayout" Target="../slideLayouts/slideLayout246.xml"/><Relationship Id="rId16" Type="http://schemas.openxmlformats.org/officeDocument/2006/relationships/slideLayout" Target="../slideLayouts/slideLayout260.xml"/><Relationship Id="rId20" Type="http://schemas.openxmlformats.org/officeDocument/2006/relationships/slideLayout" Target="../slideLayouts/slideLayout264.xml"/><Relationship Id="rId29" Type="http://schemas.openxmlformats.org/officeDocument/2006/relationships/slideLayout" Target="../slideLayouts/slideLayout273.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24" Type="http://schemas.openxmlformats.org/officeDocument/2006/relationships/slideLayout" Target="../slideLayouts/slideLayout268.xml"/><Relationship Id="rId32" Type="http://schemas.openxmlformats.org/officeDocument/2006/relationships/slideLayout" Target="../slideLayouts/slideLayout276.xml"/><Relationship Id="rId37" Type="http://schemas.openxmlformats.org/officeDocument/2006/relationships/image" Target="../media/image1.png"/><Relationship Id="rId5" Type="http://schemas.openxmlformats.org/officeDocument/2006/relationships/slideLayout" Target="../slideLayouts/slideLayout249.xml"/><Relationship Id="rId15" Type="http://schemas.openxmlformats.org/officeDocument/2006/relationships/slideLayout" Target="../slideLayouts/slideLayout259.xml"/><Relationship Id="rId23" Type="http://schemas.openxmlformats.org/officeDocument/2006/relationships/slideLayout" Target="../slideLayouts/slideLayout267.xml"/><Relationship Id="rId28" Type="http://schemas.openxmlformats.org/officeDocument/2006/relationships/slideLayout" Target="../slideLayouts/slideLayout272.xml"/><Relationship Id="rId36" Type="http://schemas.openxmlformats.org/officeDocument/2006/relationships/theme" Target="../theme/theme6.xml"/><Relationship Id="rId10" Type="http://schemas.openxmlformats.org/officeDocument/2006/relationships/slideLayout" Target="../slideLayouts/slideLayout254.xml"/><Relationship Id="rId19" Type="http://schemas.openxmlformats.org/officeDocument/2006/relationships/slideLayout" Target="../slideLayouts/slideLayout263.xml"/><Relationship Id="rId31" Type="http://schemas.openxmlformats.org/officeDocument/2006/relationships/slideLayout" Target="../slideLayouts/slideLayout275.xml"/><Relationship Id="rId4" Type="http://schemas.openxmlformats.org/officeDocument/2006/relationships/slideLayout" Target="../slideLayouts/slideLayout248.xml"/><Relationship Id="rId9" Type="http://schemas.openxmlformats.org/officeDocument/2006/relationships/slideLayout" Target="../slideLayouts/slideLayout253.xml"/><Relationship Id="rId14" Type="http://schemas.openxmlformats.org/officeDocument/2006/relationships/slideLayout" Target="../slideLayouts/slideLayout258.xml"/><Relationship Id="rId22" Type="http://schemas.openxmlformats.org/officeDocument/2006/relationships/slideLayout" Target="../slideLayouts/slideLayout266.xml"/><Relationship Id="rId27" Type="http://schemas.openxmlformats.org/officeDocument/2006/relationships/slideLayout" Target="../slideLayouts/slideLayout271.xml"/><Relationship Id="rId30" Type="http://schemas.openxmlformats.org/officeDocument/2006/relationships/slideLayout" Target="../slideLayouts/slideLayout274.xml"/><Relationship Id="rId35" Type="http://schemas.openxmlformats.org/officeDocument/2006/relationships/slideLayout" Target="../slideLayouts/slideLayout279.xml"/><Relationship Id="rId8" Type="http://schemas.openxmlformats.org/officeDocument/2006/relationships/slideLayout" Target="../slideLayouts/slideLayout252.xml"/><Relationship Id="rId3" Type="http://schemas.openxmlformats.org/officeDocument/2006/relationships/slideLayout" Target="../slideLayouts/slideLayout247.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92.xml"/><Relationship Id="rId18" Type="http://schemas.openxmlformats.org/officeDocument/2006/relationships/slideLayout" Target="../slideLayouts/slideLayout297.xml"/><Relationship Id="rId26" Type="http://schemas.openxmlformats.org/officeDocument/2006/relationships/slideLayout" Target="../slideLayouts/slideLayout305.xml"/><Relationship Id="rId39" Type="http://schemas.openxmlformats.org/officeDocument/2006/relationships/slideLayout" Target="../slideLayouts/slideLayout318.xml"/><Relationship Id="rId21" Type="http://schemas.openxmlformats.org/officeDocument/2006/relationships/slideLayout" Target="../slideLayouts/slideLayout300.xml"/><Relationship Id="rId34" Type="http://schemas.openxmlformats.org/officeDocument/2006/relationships/slideLayout" Target="../slideLayouts/slideLayout313.xml"/><Relationship Id="rId42" Type="http://schemas.openxmlformats.org/officeDocument/2006/relationships/theme" Target="../theme/theme7.xml"/><Relationship Id="rId7" Type="http://schemas.openxmlformats.org/officeDocument/2006/relationships/slideLayout" Target="../slideLayouts/slideLayout286.xml"/><Relationship Id="rId2" Type="http://schemas.openxmlformats.org/officeDocument/2006/relationships/slideLayout" Target="../slideLayouts/slideLayout281.xml"/><Relationship Id="rId16" Type="http://schemas.openxmlformats.org/officeDocument/2006/relationships/slideLayout" Target="../slideLayouts/slideLayout295.xml"/><Relationship Id="rId20" Type="http://schemas.openxmlformats.org/officeDocument/2006/relationships/slideLayout" Target="../slideLayouts/slideLayout299.xml"/><Relationship Id="rId29" Type="http://schemas.openxmlformats.org/officeDocument/2006/relationships/slideLayout" Target="../slideLayouts/slideLayout308.xml"/><Relationship Id="rId41" Type="http://schemas.openxmlformats.org/officeDocument/2006/relationships/slideLayout" Target="../slideLayouts/slideLayout320.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11" Type="http://schemas.openxmlformats.org/officeDocument/2006/relationships/slideLayout" Target="../slideLayouts/slideLayout290.xml"/><Relationship Id="rId24" Type="http://schemas.openxmlformats.org/officeDocument/2006/relationships/slideLayout" Target="../slideLayouts/slideLayout303.xml"/><Relationship Id="rId32" Type="http://schemas.openxmlformats.org/officeDocument/2006/relationships/slideLayout" Target="../slideLayouts/slideLayout311.xml"/><Relationship Id="rId37" Type="http://schemas.openxmlformats.org/officeDocument/2006/relationships/slideLayout" Target="../slideLayouts/slideLayout316.xml"/><Relationship Id="rId40" Type="http://schemas.openxmlformats.org/officeDocument/2006/relationships/slideLayout" Target="../slideLayouts/slideLayout319.xml"/><Relationship Id="rId5" Type="http://schemas.openxmlformats.org/officeDocument/2006/relationships/slideLayout" Target="../slideLayouts/slideLayout284.xml"/><Relationship Id="rId15" Type="http://schemas.openxmlformats.org/officeDocument/2006/relationships/slideLayout" Target="../slideLayouts/slideLayout294.xml"/><Relationship Id="rId23" Type="http://schemas.openxmlformats.org/officeDocument/2006/relationships/slideLayout" Target="../slideLayouts/slideLayout302.xml"/><Relationship Id="rId28" Type="http://schemas.openxmlformats.org/officeDocument/2006/relationships/slideLayout" Target="../slideLayouts/slideLayout307.xml"/><Relationship Id="rId36" Type="http://schemas.openxmlformats.org/officeDocument/2006/relationships/slideLayout" Target="../slideLayouts/slideLayout315.xml"/><Relationship Id="rId10" Type="http://schemas.openxmlformats.org/officeDocument/2006/relationships/slideLayout" Target="../slideLayouts/slideLayout289.xml"/><Relationship Id="rId19" Type="http://schemas.openxmlformats.org/officeDocument/2006/relationships/slideLayout" Target="../slideLayouts/slideLayout298.xml"/><Relationship Id="rId31" Type="http://schemas.openxmlformats.org/officeDocument/2006/relationships/slideLayout" Target="../slideLayouts/slideLayout310.xml"/><Relationship Id="rId44" Type="http://schemas.openxmlformats.org/officeDocument/2006/relationships/image" Target="../media/image9.png"/><Relationship Id="rId4" Type="http://schemas.openxmlformats.org/officeDocument/2006/relationships/slideLayout" Target="../slideLayouts/slideLayout283.xml"/><Relationship Id="rId9" Type="http://schemas.openxmlformats.org/officeDocument/2006/relationships/slideLayout" Target="../slideLayouts/slideLayout288.xml"/><Relationship Id="rId14" Type="http://schemas.openxmlformats.org/officeDocument/2006/relationships/slideLayout" Target="../slideLayouts/slideLayout293.xml"/><Relationship Id="rId22" Type="http://schemas.openxmlformats.org/officeDocument/2006/relationships/slideLayout" Target="../slideLayouts/slideLayout301.xml"/><Relationship Id="rId27" Type="http://schemas.openxmlformats.org/officeDocument/2006/relationships/slideLayout" Target="../slideLayouts/slideLayout306.xml"/><Relationship Id="rId30" Type="http://schemas.openxmlformats.org/officeDocument/2006/relationships/slideLayout" Target="../slideLayouts/slideLayout309.xml"/><Relationship Id="rId35" Type="http://schemas.openxmlformats.org/officeDocument/2006/relationships/slideLayout" Target="../slideLayouts/slideLayout314.xml"/><Relationship Id="rId43" Type="http://schemas.openxmlformats.org/officeDocument/2006/relationships/image" Target="../media/image8.wmf"/><Relationship Id="rId8" Type="http://schemas.openxmlformats.org/officeDocument/2006/relationships/slideLayout" Target="../slideLayouts/slideLayout287.xml"/><Relationship Id="rId3" Type="http://schemas.openxmlformats.org/officeDocument/2006/relationships/slideLayout" Target="../slideLayouts/slideLayout282.xml"/><Relationship Id="rId12" Type="http://schemas.openxmlformats.org/officeDocument/2006/relationships/slideLayout" Target="../slideLayouts/slideLayout291.xml"/><Relationship Id="rId17" Type="http://schemas.openxmlformats.org/officeDocument/2006/relationships/slideLayout" Target="../slideLayouts/slideLayout296.xml"/><Relationship Id="rId25" Type="http://schemas.openxmlformats.org/officeDocument/2006/relationships/slideLayout" Target="../slideLayouts/slideLayout304.xml"/><Relationship Id="rId33" Type="http://schemas.openxmlformats.org/officeDocument/2006/relationships/slideLayout" Target="../slideLayouts/slideLayout312.xml"/><Relationship Id="rId38" Type="http://schemas.openxmlformats.org/officeDocument/2006/relationships/slideLayout" Target="../slideLayouts/slideLayout317.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333.xml"/><Relationship Id="rId18" Type="http://schemas.openxmlformats.org/officeDocument/2006/relationships/slideLayout" Target="../slideLayouts/slideLayout338.xml"/><Relationship Id="rId26" Type="http://schemas.openxmlformats.org/officeDocument/2006/relationships/slideLayout" Target="../slideLayouts/slideLayout346.xml"/><Relationship Id="rId21" Type="http://schemas.openxmlformats.org/officeDocument/2006/relationships/slideLayout" Target="../slideLayouts/slideLayout341.xml"/><Relationship Id="rId34" Type="http://schemas.openxmlformats.org/officeDocument/2006/relationships/slideLayout" Target="../slideLayouts/slideLayout354.xml"/><Relationship Id="rId7" Type="http://schemas.openxmlformats.org/officeDocument/2006/relationships/slideLayout" Target="../slideLayouts/slideLayout327.xml"/><Relationship Id="rId12" Type="http://schemas.openxmlformats.org/officeDocument/2006/relationships/slideLayout" Target="../slideLayouts/slideLayout332.xml"/><Relationship Id="rId17" Type="http://schemas.openxmlformats.org/officeDocument/2006/relationships/slideLayout" Target="../slideLayouts/slideLayout337.xml"/><Relationship Id="rId25" Type="http://schemas.openxmlformats.org/officeDocument/2006/relationships/slideLayout" Target="../slideLayouts/slideLayout345.xml"/><Relationship Id="rId33" Type="http://schemas.openxmlformats.org/officeDocument/2006/relationships/slideLayout" Target="../slideLayouts/slideLayout353.xml"/><Relationship Id="rId38" Type="http://schemas.openxmlformats.org/officeDocument/2006/relationships/image" Target="../media/image2.png"/><Relationship Id="rId2" Type="http://schemas.openxmlformats.org/officeDocument/2006/relationships/slideLayout" Target="../slideLayouts/slideLayout322.xml"/><Relationship Id="rId16" Type="http://schemas.openxmlformats.org/officeDocument/2006/relationships/slideLayout" Target="../slideLayouts/slideLayout336.xml"/><Relationship Id="rId20" Type="http://schemas.openxmlformats.org/officeDocument/2006/relationships/slideLayout" Target="../slideLayouts/slideLayout340.xml"/><Relationship Id="rId29" Type="http://schemas.openxmlformats.org/officeDocument/2006/relationships/slideLayout" Target="../slideLayouts/slideLayout349.xml"/><Relationship Id="rId1" Type="http://schemas.openxmlformats.org/officeDocument/2006/relationships/slideLayout" Target="../slideLayouts/slideLayout321.xml"/><Relationship Id="rId6" Type="http://schemas.openxmlformats.org/officeDocument/2006/relationships/slideLayout" Target="../slideLayouts/slideLayout326.xml"/><Relationship Id="rId11" Type="http://schemas.openxmlformats.org/officeDocument/2006/relationships/slideLayout" Target="../slideLayouts/slideLayout331.xml"/><Relationship Id="rId24" Type="http://schemas.openxmlformats.org/officeDocument/2006/relationships/slideLayout" Target="../slideLayouts/slideLayout344.xml"/><Relationship Id="rId32" Type="http://schemas.openxmlformats.org/officeDocument/2006/relationships/slideLayout" Target="../slideLayouts/slideLayout352.xml"/><Relationship Id="rId37" Type="http://schemas.openxmlformats.org/officeDocument/2006/relationships/image" Target="../media/image1.png"/><Relationship Id="rId5" Type="http://schemas.openxmlformats.org/officeDocument/2006/relationships/slideLayout" Target="../slideLayouts/slideLayout325.xml"/><Relationship Id="rId15" Type="http://schemas.openxmlformats.org/officeDocument/2006/relationships/slideLayout" Target="../slideLayouts/slideLayout335.xml"/><Relationship Id="rId23" Type="http://schemas.openxmlformats.org/officeDocument/2006/relationships/slideLayout" Target="../slideLayouts/slideLayout343.xml"/><Relationship Id="rId28" Type="http://schemas.openxmlformats.org/officeDocument/2006/relationships/slideLayout" Target="../slideLayouts/slideLayout348.xml"/><Relationship Id="rId36" Type="http://schemas.openxmlformats.org/officeDocument/2006/relationships/theme" Target="../theme/theme8.xml"/><Relationship Id="rId10" Type="http://schemas.openxmlformats.org/officeDocument/2006/relationships/slideLayout" Target="../slideLayouts/slideLayout330.xml"/><Relationship Id="rId19" Type="http://schemas.openxmlformats.org/officeDocument/2006/relationships/slideLayout" Target="../slideLayouts/slideLayout339.xml"/><Relationship Id="rId31" Type="http://schemas.openxmlformats.org/officeDocument/2006/relationships/slideLayout" Target="../slideLayouts/slideLayout351.xml"/><Relationship Id="rId4" Type="http://schemas.openxmlformats.org/officeDocument/2006/relationships/slideLayout" Target="../slideLayouts/slideLayout324.xml"/><Relationship Id="rId9" Type="http://schemas.openxmlformats.org/officeDocument/2006/relationships/slideLayout" Target="../slideLayouts/slideLayout329.xml"/><Relationship Id="rId14" Type="http://schemas.openxmlformats.org/officeDocument/2006/relationships/slideLayout" Target="../slideLayouts/slideLayout334.xml"/><Relationship Id="rId22" Type="http://schemas.openxmlformats.org/officeDocument/2006/relationships/slideLayout" Target="../slideLayouts/slideLayout342.xml"/><Relationship Id="rId27" Type="http://schemas.openxmlformats.org/officeDocument/2006/relationships/slideLayout" Target="../slideLayouts/slideLayout347.xml"/><Relationship Id="rId30" Type="http://schemas.openxmlformats.org/officeDocument/2006/relationships/slideLayout" Target="../slideLayouts/slideLayout350.xml"/><Relationship Id="rId35" Type="http://schemas.openxmlformats.org/officeDocument/2006/relationships/slideLayout" Target="../slideLayouts/slideLayout355.xml"/><Relationship Id="rId8" Type="http://schemas.openxmlformats.org/officeDocument/2006/relationships/slideLayout" Target="../slideLayouts/slideLayout328.xml"/><Relationship Id="rId3" Type="http://schemas.openxmlformats.org/officeDocument/2006/relationships/slideLayout" Target="../slideLayouts/slideLayout323.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368.xml"/><Relationship Id="rId18" Type="http://schemas.openxmlformats.org/officeDocument/2006/relationships/slideLayout" Target="../slideLayouts/slideLayout373.xml"/><Relationship Id="rId26" Type="http://schemas.openxmlformats.org/officeDocument/2006/relationships/slideLayout" Target="../slideLayouts/slideLayout381.xml"/><Relationship Id="rId39" Type="http://schemas.openxmlformats.org/officeDocument/2006/relationships/slideLayout" Target="../slideLayouts/slideLayout394.xml"/><Relationship Id="rId21" Type="http://schemas.openxmlformats.org/officeDocument/2006/relationships/slideLayout" Target="../slideLayouts/slideLayout376.xml"/><Relationship Id="rId34" Type="http://schemas.openxmlformats.org/officeDocument/2006/relationships/slideLayout" Target="../slideLayouts/slideLayout389.xml"/><Relationship Id="rId42" Type="http://schemas.openxmlformats.org/officeDocument/2006/relationships/theme" Target="../theme/theme9.xml"/><Relationship Id="rId7" Type="http://schemas.openxmlformats.org/officeDocument/2006/relationships/slideLayout" Target="../slideLayouts/slideLayout362.xml"/><Relationship Id="rId2" Type="http://schemas.openxmlformats.org/officeDocument/2006/relationships/slideLayout" Target="../slideLayouts/slideLayout357.xml"/><Relationship Id="rId16" Type="http://schemas.openxmlformats.org/officeDocument/2006/relationships/slideLayout" Target="../slideLayouts/slideLayout371.xml"/><Relationship Id="rId20" Type="http://schemas.openxmlformats.org/officeDocument/2006/relationships/slideLayout" Target="../slideLayouts/slideLayout375.xml"/><Relationship Id="rId29" Type="http://schemas.openxmlformats.org/officeDocument/2006/relationships/slideLayout" Target="../slideLayouts/slideLayout384.xml"/><Relationship Id="rId41" Type="http://schemas.openxmlformats.org/officeDocument/2006/relationships/slideLayout" Target="../slideLayouts/slideLayout396.xml"/><Relationship Id="rId1" Type="http://schemas.openxmlformats.org/officeDocument/2006/relationships/slideLayout" Target="../slideLayouts/slideLayout356.xml"/><Relationship Id="rId6" Type="http://schemas.openxmlformats.org/officeDocument/2006/relationships/slideLayout" Target="../slideLayouts/slideLayout361.xml"/><Relationship Id="rId11" Type="http://schemas.openxmlformats.org/officeDocument/2006/relationships/slideLayout" Target="../slideLayouts/slideLayout366.xml"/><Relationship Id="rId24" Type="http://schemas.openxmlformats.org/officeDocument/2006/relationships/slideLayout" Target="../slideLayouts/slideLayout379.xml"/><Relationship Id="rId32" Type="http://schemas.openxmlformats.org/officeDocument/2006/relationships/slideLayout" Target="../slideLayouts/slideLayout387.xml"/><Relationship Id="rId37" Type="http://schemas.openxmlformats.org/officeDocument/2006/relationships/slideLayout" Target="../slideLayouts/slideLayout392.xml"/><Relationship Id="rId40" Type="http://schemas.openxmlformats.org/officeDocument/2006/relationships/slideLayout" Target="../slideLayouts/slideLayout395.xml"/><Relationship Id="rId5" Type="http://schemas.openxmlformats.org/officeDocument/2006/relationships/slideLayout" Target="../slideLayouts/slideLayout360.xml"/><Relationship Id="rId15" Type="http://schemas.openxmlformats.org/officeDocument/2006/relationships/slideLayout" Target="../slideLayouts/slideLayout370.xml"/><Relationship Id="rId23" Type="http://schemas.openxmlformats.org/officeDocument/2006/relationships/slideLayout" Target="../slideLayouts/slideLayout378.xml"/><Relationship Id="rId28" Type="http://schemas.openxmlformats.org/officeDocument/2006/relationships/slideLayout" Target="../slideLayouts/slideLayout383.xml"/><Relationship Id="rId36" Type="http://schemas.openxmlformats.org/officeDocument/2006/relationships/slideLayout" Target="../slideLayouts/slideLayout391.xml"/><Relationship Id="rId10" Type="http://schemas.openxmlformats.org/officeDocument/2006/relationships/slideLayout" Target="../slideLayouts/slideLayout365.xml"/><Relationship Id="rId19" Type="http://schemas.openxmlformats.org/officeDocument/2006/relationships/slideLayout" Target="../slideLayouts/slideLayout374.xml"/><Relationship Id="rId31" Type="http://schemas.openxmlformats.org/officeDocument/2006/relationships/slideLayout" Target="../slideLayouts/slideLayout386.xml"/><Relationship Id="rId4" Type="http://schemas.openxmlformats.org/officeDocument/2006/relationships/slideLayout" Target="../slideLayouts/slideLayout359.xml"/><Relationship Id="rId9" Type="http://schemas.openxmlformats.org/officeDocument/2006/relationships/slideLayout" Target="../slideLayouts/slideLayout364.xml"/><Relationship Id="rId14" Type="http://schemas.openxmlformats.org/officeDocument/2006/relationships/slideLayout" Target="../slideLayouts/slideLayout369.xml"/><Relationship Id="rId22" Type="http://schemas.openxmlformats.org/officeDocument/2006/relationships/slideLayout" Target="../slideLayouts/slideLayout377.xml"/><Relationship Id="rId27" Type="http://schemas.openxmlformats.org/officeDocument/2006/relationships/slideLayout" Target="../slideLayouts/slideLayout382.xml"/><Relationship Id="rId30" Type="http://schemas.openxmlformats.org/officeDocument/2006/relationships/slideLayout" Target="../slideLayouts/slideLayout385.xml"/><Relationship Id="rId35" Type="http://schemas.openxmlformats.org/officeDocument/2006/relationships/slideLayout" Target="../slideLayouts/slideLayout390.xml"/><Relationship Id="rId8" Type="http://schemas.openxmlformats.org/officeDocument/2006/relationships/slideLayout" Target="../slideLayouts/slideLayout363.xml"/><Relationship Id="rId3" Type="http://schemas.openxmlformats.org/officeDocument/2006/relationships/slideLayout" Target="../slideLayouts/slideLayout358.xml"/><Relationship Id="rId12" Type="http://schemas.openxmlformats.org/officeDocument/2006/relationships/slideLayout" Target="../slideLayouts/slideLayout367.xml"/><Relationship Id="rId17" Type="http://schemas.openxmlformats.org/officeDocument/2006/relationships/slideLayout" Target="../slideLayouts/slideLayout372.xml"/><Relationship Id="rId25" Type="http://schemas.openxmlformats.org/officeDocument/2006/relationships/slideLayout" Target="../slideLayouts/slideLayout380.xml"/><Relationship Id="rId33" Type="http://schemas.openxmlformats.org/officeDocument/2006/relationships/slideLayout" Target="../slideLayouts/slideLayout388.xml"/><Relationship Id="rId38" Type="http://schemas.openxmlformats.org/officeDocument/2006/relationships/slideLayout" Target="../slideLayouts/slideLayout3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73">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February 2025.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74"/>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177247593"/>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28" r:id="rId31"/>
    <p:sldLayoutId id="2147483729" r:id="rId32"/>
    <p:sldLayoutId id="2147483730" r:id="rId33"/>
    <p:sldLayoutId id="2147483731" r:id="rId34"/>
    <p:sldLayoutId id="2147483732" r:id="rId35"/>
    <p:sldLayoutId id="2147485366" r:id="rId36"/>
    <p:sldLayoutId id="2147485246" r:id="rId37"/>
    <p:sldLayoutId id="2147485247" r:id="rId38"/>
    <p:sldLayoutId id="2147485248" r:id="rId39"/>
    <p:sldLayoutId id="2147485249" r:id="rId40"/>
    <p:sldLayoutId id="2147485250" r:id="rId41"/>
    <p:sldLayoutId id="2147485251" r:id="rId42"/>
    <p:sldLayoutId id="2147485252" r:id="rId43"/>
    <p:sldLayoutId id="2147485253" r:id="rId44"/>
    <p:sldLayoutId id="2147485254" r:id="rId45"/>
    <p:sldLayoutId id="2147485255" r:id="rId46"/>
    <p:sldLayoutId id="2147485256" r:id="rId47"/>
    <p:sldLayoutId id="2147485257" r:id="rId48"/>
    <p:sldLayoutId id="2147485258" r:id="rId49"/>
    <p:sldLayoutId id="2147485259" r:id="rId50"/>
    <p:sldLayoutId id="2147485260" r:id="rId51"/>
    <p:sldLayoutId id="2147485261" r:id="rId52"/>
    <p:sldLayoutId id="2147485262" r:id="rId53"/>
    <p:sldLayoutId id="2147485263" r:id="rId54"/>
    <p:sldLayoutId id="2147485264" r:id="rId55"/>
    <p:sldLayoutId id="2147485265" r:id="rId56"/>
    <p:sldLayoutId id="2147485266" r:id="rId57"/>
    <p:sldLayoutId id="2147485267" r:id="rId58"/>
    <p:sldLayoutId id="2147485268" r:id="rId59"/>
    <p:sldLayoutId id="2147485269" r:id="rId60"/>
    <p:sldLayoutId id="2147485270" r:id="rId61"/>
    <p:sldLayoutId id="2147485271" r:id="rId62"/>
    <p:sldLayoutId id="2147485272" r:id="rId63"/>
    <p:sldLayoutId id="2147485273" r:id="rId64"/>
    <p:sldLayoutId id="2147485274" r:id="rId65"/>
    <p:sldLayoutId id="2147485275" r:id="rId66"/>
    <p:sldLayoutId id="2147485276" r:id="rId67"/>
    <p:sldLayoutId id="2147485277" r:id="rId68"/>
    <p:sldLayoutId id="2147485278" r:id="rId69"/>
    <p:sldLayoutId id="2147485279" r:id="rId70"/>
    <p:sldLayoutId id="2147485280" r:id="rId7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February 2025.  All rights Reserved</a:t>
            </a:r>
            <a:endParaRPr lang="en-US" noProof="0" dirty="0"/>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dirty="0"/>
          </a:p>
        </p:txBody>
      </p:sp>
    </p:spTree>
    <p:extLst>
      <p:ext uri="{BB962C8B-B14F-4D97-AF65-F5344CB8AC3E}">
        <p14:creationId xmlns:p14="http://schemas.microsoft.com/office/powerpoint/2010/main" val="1164242827"/>
      </p:ext>
    </p:extLst>
  </p:cSld>
  <p:clrMap bg1="lt1" tx1="dk1" bg2="lt2" tx2="dk2" accent1="accent1" accent2="accent2" accent3="accent3" accent4="accent4" accent5="accent5" accent6="accent6" hlink="hlink" folHlink="folHlink"/>
  <p:sldLayoutIdLst>
    <p:sldLayoutId id="2147485488" r:id="rId1"/>
    <p:sldLayoutId id="2147485489" r:id="rId2"/>
    <p:sldLayoutId id="2147485490" r:id="rId3"/>
    <p:sldLayoutId id="2147485491" r:id="rId4"/>
    <p:sldLayoutId id="2147485492" r:id="rId5"/>
    <p:sldLayoutId id="2147485493" r:id="rId6"/>
    <p:sldLayoutId id="2147485494" r:id="rId7"/>
    <p:sldLayoutId id="2147485495" r:id="rId8"/>
    <p:sldLayoutId id="2147485496" r:id="rId9"/>
    <p:sldLayoutId id="2147485497" r:id="rId10"/>
    <p:sldLayoutId id="2147485498" r:id="rId11"/>
    <p:sldLayoutId id="2147485499" r:id="rId12"/>
    <p:sldLayoutId id="2147485500" r:id="rId13"/>
    <p:sldLayoutId id="2147485501" r:id="rId14"/>
    <p:sldLayoutId id="2147485502" r:id="rId15"/>
    <p:sldLayoutId id="2147485503" r:id="rId16"/>
    <p:sldLayoutId id="2147485504" r:id="rId17"/>
    <p:sldLayoutId id="2147485505" r:id="rId18"/>
    <p:sldLayoutId id="2147485506" r:id="rId19"/>
    <p:sldLayoutId id="2147485507" r:id="rId20"/>
    <p:sldLayoutId id="2147485508" r:id="rId21"/>
    <p:sldLayoutId id="2147485509" r:id="rId22"/>
    <p:sldLayoutId id="2147485510" r:id="rId23"/>
    <p:sldLayoutId id="2147485511" r:id="rId24"/>
    <p:sldLayoutId id="2147485512" r:id="rId25"/>
    <p:sldLayoutId id="2147485513" r:id="rId26"/>
    <p:sldLayoutId id="2147485514" r:id="rId27"/>
    <p:sldLayoutId id="2147485515" r:id="rId28"/>
    <p:sldLayoutId id="2147485516" r:id="rId29"/>
    <p:sldLayoutId id="2147485517" r:id="rId30"/>
    <p:sldLayoutId id="2147485518" r:id="rId31"/>
    <p:sldLayoutId id="2147485519" r:id="rId32"/>
    <p:sldLayoutId id="2147485520" r:id="rId33"/>
    <p:sldLayoutId id="2147485521" r:id="rId34"/>
    <p:sldLayoutId id="2147485522"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5">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February 2025.  All rights Reserved</a:t>
            </a:r>
            <a:endParaRPr lang="fr-FR"/>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a:t>Lorem ipsum </a:t>
            </a:r>
            <a:r>
              <a:rPr lang="fr-FR" err="1"/>
              <a:t>dolor</a:t>
            </a:r>
            <a:endParaRPr lang="fr-FR"/>
          </a:p>
          <a:p>
            <a:pPr lvl="1"/>
            <a:r>
              <a:rPr lang="fr-FR"/>
              <a:t>Deuxième niveau</a:t>
            </a:r>
          </a:p>
          <a:p>
            <a:pPr lvl="2"/>
            <a:r>
              <a:rPr lang="fr-FR"/>
              <a:t>Duis niveau</a:t>
            </a:r>
          </a:p>
          <a:p>
            <a:pPr lvl="3"/>
            <a:r>
              <a:rPr lang="fr-FR"/>
              <a:t>Lorem niveau</a:t>
            </a:r>
          </a:p>
          <a:p>
            <a:pPr lvl="4"/>
            <a:r>
              <a:rPr lang="fr-FR"/>
              <a:t>Cinquième niveau</a:t>
            </a:r>
            <a:endParaRPr lang="en-US"/>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err="1"/>
              <a:t>Title</a:t>
            </a:r>
            <a:r>
              <a:rPr lang="fr-FR"/>
              <a:t>,</a:t>
            </a:r>
            <a:endParaRPr lang="en-US"/>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8207253"/>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 id="2147483886" r:id="rId18"/>
    <p:sldLayoutId id="2147483887" r:id="rId19"/>
    <p:sldLayoutId id="2147483888" r:id="rId20"/>
    <p:sldLayoutId id="2147483889" r:id="rId21"/>
    <p:sldLayoutId id="2147483890" r:id="rId22"/>
    <p:sldLayoutId id="2147483891" r:id="rId23"/>
    <p:sldLayoutId id="2147483892" r:id="rId24"/>
    <p:sldLayoutId id="2147483893" r:id="rId25"/>
    <p:sldLayoutId id="2147483894" r:id="rId26"/>
    <p:sldLayoutId id="2147483895" r:id="rId27"/>
    <p:sldLayoutId id="2147483896" r:id="rId28"/>
    <p:sldLayoutId id="2147483897" r:id="rId29"/>
    <p:sldLayoutId id="2147483898" r:id="rId30"/>
    <p:sldLayoutId id="2147483899" r:id="rId31"/>
    <p:sldLayoutId id="2147484394" r:id="rId32"/>
    <p:sldLayoutId id="2147484714"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8" y="6553167"/>
            <a:ext cx="542727" cy="107723"/>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1" b="1">
                <a:solidFill>
                  <a:srgbClr val="2A295C"/>
                </a:solidFill>
              </a:defRPr>
            </a:lvl1pPr>
          </a:lstStyle>
          <a:p>
            <a:r>
              <a:rPr lang="en-US" noProof="0"/>
              <a:t>Unit Controller Call Series © Sodexo, February 2025.  All rights Reserved</a:t>
            </a:r>
          </a:p>
        </p:txBody>
      </p:sp>
      <p:sp>
        <p:nvSpPr>
          <p:cNvPr id="3" name="Text Placeholder 2"/>
          <p:cNvSpPr>
            <a:spLocks noGrp="1"/>
          </p:cNvSpPr>
          <p:nvPr>
            <p:ph type="body" idx="1"/>
          </p:nvPr>
        </p:nvSpPr>
        <p:spPr>
          <a:xfrm>
            <a:off x="443281" y="1622321"/>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41"/>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1"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10"/>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2943308327"/>
      </p:ext>
    </p:extLst>
  </p:cSld>
  <p:clrMap bg1="lt1" tx1="dk1" bg2="lt2" tx2="dk2" accent1="accent1" accent2="accent2" accent3="accent3" accent4="accent4" accent5="accent5" accent6="accent6" hlink="hlink" folHlink="folHlink"/>
  <p:sldLayoutIdLst>
    <p:sldLayoutId id="2147485007" r:id="rId1"/>
    <p:sldLayoutId id="2147485008" r:id="rId2"/>
    <p:sldLayoutId id="2147485009" r:id="rId3"/>
    <p:sldLayoutId id="2147485010" r:id="rId4"/>
    <p:sldLayoutId id="2147485011" r:id="rId5"/>
    <p:sldLayoutId id="2147485012" r:id="rId6"/>
    <p:sldLayoutId id="2147485013" r:id="rId7"/>
    <p:sldLayoutId id="2147485014" r:id="rId8"/>
    <p:sldLayoutId id="2147485015" r:id="rId9"/>
    <p:sldLayoutId id="2147485016" r:id="rId10"/>
    <p:sldLayoutId id="2147485017" r:id="rId11"/>
    <p:sldLayoutId id="2147485018" r:id="rId12"/>
    <p:sldLayoutId id="2147485019" r:id="rId13"/>
    <p:sldLayoutId id="2147485020" r:id="rId14"/>
    <p:sldLayoutId id="2147485021" r:id="rId15"/>
    <p:sldLayoutId id="2147485022" r:id="rId16"/>
    <p:sldLayoutId id="2147485023" r:id="rId17"/>
    <p:sldLayoutId id="2147485024" r:id="rId18"/>
    <p:sldLayoutId id="2147485025" r:id="rId19"/>
    <p:sldLayoutId id="2147485026" r:id="rId20"/>
    <p:sldLayoutId id="2147485027" r:id="rId21"/>
    <p:sldLayoutId id="2147485028" r:id="rId22"/>
    <p:sldLayoutId id="2147485029" r:id="rId23"/>
    <p:sldLayoutId id="2147485030" r:id="rId24"/>
    <p:sldLayoutId id="2147485031" r:id="rId25"/>
    <p:sldLayoutId id="2147485032" r:id="rId26"/>
    <p:sldLayoutId id="2147485033" r:id="rId27"/>
    <p:sldLayoutId id="2147485034" r:id="rId28"/>
    <p:sldLayoutId id="2147485035" r:id="rId29"/>
    <p:sldLayoutId id="2147485036" r:id="rId30"/>
    <p:sldLayoutId id="2147485037" r:id="rId31"/>
    <p:sldLayoutId id="2147485038" r:id="rId32"/>
    <p:sldLayoutId id="2147485039" r:id="rId33"/>
    <p:sldLayoutId id="2147485040" r:id="rId34"/>
    <p:sldLayoutId id="2147485041"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54"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54"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69993" indent="-269993" algn="l" defTabSz="914354"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5990" indent="-143996" algn="l" defTabSz="914354"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586" indent="-143996" algn="l" defTabSz="914354"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54"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February 2025.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878727048"/>
      </p:ext>
    </p:extLst>
  </p:cSld>
  <p:clrMap bg1="lt1" tx1="dk1" bg2="lt2" tx2="dk2" accent1="accent1" accent2="accent2" accent3="accent3" accent4="accent4" accent5="accent5" accent6="accent6" hlink="hlink" folHlink="folHlink"/>
  <p:sldLayoutIdLst>
    <p:sldLayoutId id="2147485121" r:id="rId1"/>
    <p:sldLayoutId id="2147485122" r:id="rId2"/>
    <p:sldLayoutId id="2147485123" r:id="rId3"/>
    <p:sldLayoutId id="2147485124" r:id="rId4"/>
    <p:sldLayoutId id="2147485125" r:id="rId5"/>
    <p:sldLayoutId id="2147485126" r:id="rId6"/>
    <p:sldLayoutId id="2147485127" r:id="rId7"/>
    <p:sldLayoutId id="2147485128" r:id="rId8"/>
    <p:sldLayoutId id="2147485129" r:id="rId9"/>
    <p:sldLayoutId id="2147485130" r:id="rId10"/>
    <p:sldLayoutId id="2147485131" r:id="rId11"/>
    <p:sldLayoutId id="2147485132" r:id="rId12"/>
    <p:sldLayoutId id="2147485133" r:id="rId13"/>
    <p:sldLayoutId id="2147485134" r:id="rId14"/>
    <p:sldLayoutId id="2147485135" r:id="rId15"/>
    <p:sldLayoutId id="2147485136" r:id="rId16"/>
    <p:sldLayoutId id="2147485137" r:id="rId17"/>
    <p:sldLayoutId id="2147485138" r:id="rId18"/>
    <p:sldLayoutId id="2147485139" r:id="rId19"/>
    <p:sldLayoutId id="2147485140" r:id="rId20"/>
    <p:sldLayoutId id="2147485141" r:id="rId21"/>
    <p:sldLayoutId id="2147485142" r:id="rId22"/>
    <p:sldLayoutId id="2147485143" r:id="rId23"/>
    <p:sldLayoutId id="2147485144" r:id="rId24"/>
    <p:sldLayoutId id="2147485145" r:id="rId25"/>
    <p:sldLayoutId id="2147485146" r:id="rId26"/>
    <p:sldLayoutId id="2147485147" r:id="rId27"/>
    <p:sldLayoutId id="2147485148" r:id="rId28"/>
    <p:sldLayoutId id="2147485149" r:id="rId29"/>
    <p:sldLayoutId id="2147485150" r:id="rId30"/>
    <p:sldLayoutId id="2147485151" r:id="rId31"/>
    <p:sldLayoutId id="2147485152" r:id="rId32"/>
    <p:sldLayoutId id="2147485153" r:id="rId33"/>
    <p:sldLayoutId id="2147485154" r:id="rId34"/>
    <p:sldLayoutId id="2147485155"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72">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February 2025.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73"/>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1176511335"/>
      </p:ext>
    </p:extLst>
  </p:cSld>
  <p:clrMap bg1="lt1" tx1="dk1" bg2="lt2" tx2="dk2" accent1="accent1" accent2="accent2" accent3="accent3" accent4="accent4" accent5="accent5" accent6="accent6" hlink="hlink" folHlink="folHlink"/>
  <p:sldLayoutIdLst>
    <p:sldLayoutId id="2147485210" r:id="rId1"/>
    <p:sldLayoutId id="2147485211" r:id="rId2"/>
    <p:sldLayoutId id="2147485212" r:id="rId3"/>
    <p:sldLayoutId id="2147485213" r:id="rId4"/>
    <p:sldLayoutId id="2147485214" r:id="rId5"/>
    <p:sldLayoutId id="2147485215" r:id="rId6"/>
    <p:sldLayoutId id="2147485216" r:id="rId7"/>
    <p:sldLayoutId id="2147485217" r:id="rId8"/>
    <p:sldLayoutId id="2147485218" r:id="rId9"/>
    <p:sldLayoutId id="2147485219" r:id="rId10"/>
    <p:sldLayoutId id="2147485220" r:id="rId11"/>
    <p:sldLayoutId id="2147485221" r:id="rId12"/>
    <p:sldLayoutId id="2147485222" r:id="rId13"/>
    <p:sldLayoutId id="2147485223" r:id="rId14"/>
    <p:sldLayoutId id="2147485224" r:id="rId15"/>
    <p:sldLayoutId id="2147485225" r:id="rId16"/>
    <p:sldLayoutId id="2147485226" r:id="rId17"/>
    <p:sldLayoutId id="2147485227" r:id="rId18"/>
    <p:sldLayoutId id="2147485228" r:id="rId19"/>
    <p:sldLayoutId id="2147485229" r:id="rId20"/>
    <p:sldLayoutId id="2147485230" r:id="rId21"/>
    <p:sldLayoutId id="2147485231" r:id="rId22"/>
    <p:sldLayoutId id="2147485232" r:id="rId23"/>
    <p:sldLayoutId id="2147485233" r:id="rId24"/>
    <p:sldLayoutId id="2147485234" r:id="rId25"/>
    <p:sldLayoutId id="2147485235" r:id="rId26"/>
    <p:sldLayoutId id="2147485236" r:id="rId27"/>
    <p:sldLayoutId id="2147485237" r:id="rId28"/>
    <p:sldLayoutId id="2147485238" r:id="rId29"/>
    <p:sldLayoutId id="2147485239" r:id="rId30"/>
    <p:sldLayoutId id="2147485240" r:id="rId31"/>
    <p:sldLayoutId id="2147485241" r:id="rId32"/>
    <p:sldLayoutId id="2147485242" r:id="rId33"/>
    <p:sldLayoutId id="2147485243" r:id="rId34"/>
    <p:sldLayoutId id="2147485244" r:id="rId35"/>
    <p:sldLayoutId id="2147485295" r:id="rId36"/>
    <p:sldLayoutId id="2147485296" r:id="rId37"/>
    <p:sldLayoutId id="2147485297" r:id="rId38"/>
    <p:sldLayoutId id="2147485298" r:id="rId39"/>
    <p:sldLayoutId id="2147485299" r:id="rId40"/>
    <p:sldLayoutId id="2147485300" r:id="rId41"/>
    <p:sldLayoutId id="2147485301" r:id="rId42"/>
    <p:sldLayoutId id="2147485302" r:id="rId43"/>
    <p:sldLayoutId id="2147485303" r:id="rId44"/>
    <p:sldLayoutId id="2147485304" r:id="rId45"/>
    <p:sldLayoutId id="2147485305" r:id="rId46"/>
    <p:sldLayoutId id="2147485306" r:id="rId47"/>
    <p:sldLayoutId id="2147485307" r:id="rId48"/>
    <p:sldLayoutId id="2147485308" r:id="rId49"/>
    <p:sldLayoutId id="2147485309" r:id="rId50"/>
    <p:sldLayoutId id="2147485310" r:id="rId51"/>
    <p:sldLayoutId id="2147485311" r:id="rId52"/>
    <p:sldLayoutId id="2147485312" r:id="rId53"/>
    <p:sldLayoutId id="2147485313" r:id="rId54"/>
    <p:sldLayoutId id="2147485314" r:id="rId55"/>
    <p:sldLayoutId id="2147485315" r:id="rId56"/>
    <p:sldLayoutId id="2147485316" r:id="rId57"/>
    <p:sldLayoutId id="2147485317" r:id="rId58"/>
    <p:sldLayoutId id="2147485318" r:id="rId59"/>
    <p:sldLayoutId id="2147485319" r:id="rId60"/>
    <p:sldLayoutId id="2147485320" r:id="rId61"/>
    <p:sldLayoutId id="2147485321" r:id="rId62"/>
    <p:sldLayoutId id="2147485322" r:id="rId63"/>
    <p:sldLayoutId id="2147485323" r:id="rId64"/>
    <p:sldLayoutId id="2147485324" r:id="rId65"/>
    <p:sldLayoutId id="2147485325" r:id="rId66"/>
    <p:sldLayoutId id="2147485326" r:id="rId67"/>
    <p:sldLayoutId id="2147485327" r:id="rId68"/>
    <p:sldLayoutId id="2147485328" r:id="rId69"/>
    <p:sldLayoutId id="2147485329" r:id="rId7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February 2025.  All rights Reserved</a:t>
            </a:r>
            <a:endParaRPr lang="en-US" noProof="0" dirty="0"/>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dirty="0"/>
          </a:p>
        </p:txBody>
      </p:sp>
    </p:spTree>
    <p:extLst>
      <p:ext uri="{BB962C8B-B14F-4D97-AF65-F5344CB8AC3E}">
        <p14:creationId xmlns:p14="http://schemas.microsoft.com/office/powerpoint/2010/main" val="2296279030"/>
      </p:ext>
    </p:extLst>
  </p:cSld>
  <p:clrMap bg1="lt1" tx1="dk1" bg2="lt2" tx2="dk2" accent1="accent1" accent2="accent2" accent3="accent3" accent4="accent4" accent5="accent5" accent6="accent6" hlink="hlink" folHlink="folHlink"/>
  <p:sldLayoutIdLst>
    <p:sldLayoutId id="2147485331" r:id="rId1"/>
    <p:sldLayoutId id="2147485332" r:id="rId2"/>
    <p:sldLayoutId id="2147485333" r:id="rId3"/>
    <p:sldLayoutId id="2147485334" r:id="rId4"/>
    <p:sldLayoutId id="2147485335" r:id="rId5"/>
    <p:sldLayoutId id="2147485336" r:id="rId6"/>
    <p:sldLayoutId id="2147485337" r:id="rId7"/>
    <p:sldLayoutId id="2147485338" r:id="rId8"/>
    <p:sldLayoutId id="2147485339" r:id="rId9"/>
    <p:sldLayoutId id="2147485340" r:id="rId10"/>
    <p:sldLayoutId id="2147485341" r:id="rId11"/>
    <p:sldLayoutId id="2147485342" r:id="rId12"/>
    <p:sldLayoutId id="2147485343" r:id="rId13"/>
    <p:sldLayoutId id="2147485344" r:id="rId14"/>
    <p:sldLayoutId id="2147485345" r:id="rId15"/>
    <p:sldLayoutId id="2147485346" r:id="rId16"/>
    <p:sldLayoutId id="2147485347" r:id="rId17"/>
    <p:sldLayoutId id="2147485348" r:id="rId18"/>
    <p:sldLayoutId id="2147485349" r:id="rId19"/>
    <p:sldLayoutId id="2147485350" r:id="rId20"/>
    <p:sldLayoutId id="2147485351" r:id="rId21"/>
    <p:sldLayoutId id="2147485352" r:id="rId22"/>
    <p:sldLayoutId id="2147485353" r:id="rId23"/>
    <p:sldLayoutId id="2147485354" r:id="rId24"/>
    <p:sldLayoutId id="2147485355" r:id="rId25"/>
    <p:sldLayoutId id="2147485356" r:id="rId26"/>
    <p:sldLayoutId id="2147485357" r:id="rId27"/>
    <p:sldLayoutId id="2147485358" r:id="rId28"/>
    <p:sldLayoutId id="2147485359" r:id="rId29"/>
    <p:sldLayoutId id="2147485360" r:id="rId30"/>
    <p:sldLayoutId id="2147485361" r:id="rId31"/>
    <p:sldLayoutId id="2147485362" r:id="rId32"/>
    <p:sldLayoutId id="2147485363" r:id="rId33"/>
    <p:sldLayoutId id="2147485364" r:id="rId34"/>
    <p:sldLayoutId id="2147485365"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Rectangle 9"/>
          <p:cNvSpPr>
            <a:spLocks noGrp="1" noChangeArrowheads="1"/>
          </p:cNvSpPr>
          <p:nvPr>
            <p:ph type="title"/>
          </p:nvPr>
        </p:nvSpPr>
        <p:spPr bwMode="gray">
          <a:xfrm>
            <a:off x="596900" y="352425"/>
            <a:ext cx="10998200" cy="55050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72000" bIns="108000" numCol="1" anchor="t" anchorCtr="0" compatLnSpc="1">
            <a:prstTxWarp prst="textNoShape">
              <a:avLst/>
            </a:prstTxWarp>
            <a:spAutoFit/>
          </a:bodyPr>
          <a:lstStyle/>
          <a:p>
            <a:pPr lvl="0"/>
            <a:r>
              <a:rPr lang="en-US" altLang="fr-FR"/>
              <a:t>Cliquez et modifiez le titre</a:t>
            </a:r>
          </a:p>
        </p:txBody>
      </p:sp>
      <p:sp>
        <p:nvSpPr>
          <p:cNvPr id="3075" name="Rectangle 10"/>
          <p:cNvSpPr>
            <a:spLocks noGrp="1" noChangeArrowheads="1"/>
          </p:cNvSpPr>
          <p:nvPr>
            <p:ph type="body" idx="1"/>
          </p:nvPr>
        </p:nvSpPr>
        <p:spPr bwMode="gray">
          <a:xfrm>
            <a:off x="554569" y="1573214"/>
            <a:ext cx="11087100"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a:t>Cliquez pour modifier les styles du texte du masque</a:t>
            </a:r>
          </a:p>
          <a:p>
            <a:pPr lvl="1"/>
            <a:r>
              <a:rPr lang="en-US" altLang="fr-FR"/>
              <a:t>Deuxième niveau</a:t>
            </a:r>
          </a:p>
          <a:p>
            <a:pPr lvl="2"/>
            <a:r>
              <a:rPr lang="en-US" altLang="fr-FR"/>
              <a:t>Troisième niveau</a:t>
            </a:r>
          </a:p>
          <a:p>
            <a:pPr lvl="3"/>
            <a:r>
              <a:rPr lang="en-US" altLang="fr-FR"/>
              <a:t>Quatrième niveau</a:t>
            </a:r>
          </a:p>
        </p:txBody>
      </p:sp>
      <p:cxnSp>
        <p:nvCxnSpPr>
          <p:cNvPr id="3076" name="Connecteur droit 3"/>
          <p:cNvCxnSpPr>
            <a:cxnSpLocks noChangeShapeType="1"/>
          </p:cNvCxnSpPr>
          <p:nvPr/>
        </p:nvCxnSpPr>
        <p:spPr bwMode="auto">
          <a:xfrm flipH="1">
            <a:off x="596900" y="6227763"/>
            <a:ext cx="10998200" cy="0"/>
          </a:xfrm>
          <a:prstGeom prst="line">
            <a:avLst/>
          </a:prstGeom>
          <a:noFill/>
          <a:ln w="50800" algn="ctr">
            <a:solidFill>
              <a:schemeClr val="accent1"/>
            </a:solidFill>
            <a:round/>
            <a:headEnd type="none" w="sm" len="sm"/>
            <a:tailEnd type="none" w="sm" len="sm"/>
          </a:ln>
          <a:extLst>
            <a:ext uri="{909E8E84-426E-40DD-AFC4-6F175D3DCCD1}">
              <a14:hiddenFill xmlns:a14="http://schemas.microsoft.com/office/drawing/2010/main">
                <a:noFill/>
              </a14:hiddenFill>
            </a:ext>
          </a:extLst>
        </p:spPr>
      </p:cxnSp>
      <p:sp>
        <p:nvSpPr>
          <p:cNvPr id="2" name="Espace réservé du numéro de diapositive 1"/>
          <p:cNvSpPr>
            <a:spLocks noGrp="1"/>
          </p:cNvSpPr>
          <p:nvPr>
            <p:ph type="sldNum" sz="quarter" idx="4"/>
          </p:nvPr>
        </p:nvSpPr>
        <p:spPr>
          <a:xfrm>
            <a:off x="579969" y="6388100"/>
            <a:ext cx="960967" cy="192088"/>
          </a:xfrm>
          <a:prstGeom prst="rect">
            <a:avLst/>
          </a:prstGeom>
          <a:noFill/>
          <a:ln>
            <a:noFill/>
          </a:ln>
          <a:effectLst/>
        </p:spPr>
        <p:txBody>
          <a:bodyPr vert="horz" wrap="square" lIns="0" tIns="0" rIns="0" bIns="0" numCol="1" anchor="t" anchorCtr="0" compatLnSpc="1">
            <a:prstTxWarp prst="textNoShape">
              <a:avLst/>
            </a:prstTxWarp>
          </a:bodyPr>
          <a:lstStyle>
            <a:lvl1pPr eaLnBrk="0" hangingPunct="0">
              <a:lnSpc>
                <a:spcPct val="90000"/>
              </a:lnSpc>
              <a:buClr>
                <a:schemeClr val="accent3"/>
              </a:buClr>
              <a:buSzPct val="120000"/>
              <a:tabLst>
                <a:tab pos="1082648" algn="l"/>
                <a:tab pos="1616034" algn="l"/>
                <a:tab pos="2149421" algn="l"/>
                <a:tab pos="8076998" algn="r"/>
              </a:tabLst>
              <a:defRPr lang="fr-FR" sz="900" b="0">
                <a:solidFill>
                  <a:schemeClr val="tx1"/>
                </a:solidFill>
                <a:latin typeface="Arial" charset="0"/>
              </a:defRPr>
            </a:lvl1pPr>
          </a:lstStyle>
          <a:p>
            <a:pPr>
              <a:defRPr/>
            </a:pPr>
            <a:fld id="{D57EF88F-C811-4F13-9635-B50AC9251B2A}" type="slidenum">
              <a:rPr lang="en-US"/>
              <a:pPr>
                <a:defRPr/>
              </a:pPr>
              <a:t>‹#›</a:t>
            </a:fld>
            <a:r>
              <a:rPr lang="en-US" dirty="0"/>
              <a:t> – </a:t>
            </a:r>
          </a:p>
        </p:txBody>
      </p:sp>
      <p:cxnSp>
        <p:nvCxnSpPr>
          <p:cNvPr id="3078" name="Connecteur droit 7"/>
          <p:cNvCxnSpPr>
            <a:cxnSpLocks noChangeShapeType="1"/>
          </p:cNvCxnSpPr>
          <p:nvPr/>
        </p:nvCxnSpPr>
        <p:spPr bwMode="gray">
          <a:xfrm flipH="1">
            <a:off x="596900" y="6227763"/>
            <a:ext cx="10998200" cy="0"/>
          </a:xfrm>
          <a:prstGeom prst="line">
            <a:avLst/>
          </a:prstGeom>
          <a:noFill/>
          <a:ln w="50800" algn="ctr">
            <a:solidFill>
              <a:schemeClr val="accent1"/>
            </a:solidFill>
            <a:round/>
            <a:headEnd type="none" w="sm" len="sm"/>
            <a:tailEnd type="none" w="sm" len="sm"/>
          </a:ln>
          <a:extLst>
            <a:ext uri="{909E8E84-426E-40DD-AFC4-6F175D3DCCD1}">
              <a14:hiddenFill xmlns:a14="http://schemas.microsoft.com/office/drawing/2010/main">
                <a:noFill/>
              </a14:hiddenFill>
            </a:ext>
          </a:extLst>
        </p:spPr>
      </p:cxnSp>
      <p:sp>
        <p:nvSpPr>
          <p:cNvPr id="3" name="Espace réservé du pied de page 2"/>
          <p:cNvSpPr>
            <a:spLocks noGrp="1"/>
          </p:cNvSpPr>
          <p:nvPr>
            <p:ph type="ftr" sz="quarter" idx="3"/>
          </p:nvPr>
        </p:nvSpPr>
        <p:spPr>
          <a:xfrm>
            <a:off x="931335" y="6388101"/>
            <a:ext cx="8159751" cy="184151"/>
          </a:xfrm>
          <a:prstGeom prst="rect">
            <a:avLst/>
          </a:prstGeom>
          <a:noFill/>
          <a:ln>
            <a:noFill/>
          </a:ln>
          <a:effectLst/>
        </p:spPr>
        <p:txBody>
          <a:bodyPr vert="horz" wrap="square" lIns="0" tIns="0" rIns="0" bIns="0" numCol="1" anchor="t" anchorCtr="0" compatLnSpc="1">
            <a:prstTxWarp prst="textNoShape">
              <a:avLst/>
            </a:prstTxWarp>
          </a:bodyPr>
          <a:lstStyle>
            <a:lvl1pPr eaLnBrk="0" hangingPunct="0">
              <a:lnSpc>
                <a:spcPct val="90000"/>
              </a:lnSpc>
              <a:buClr>
                <a:srgbClr val="FF3333"/>
              </a:buClr>
              <a:buSzPct val="120000"/>
              <a:tabLst>
                <a:tab pos="1082648" algn="l"/>
                <a:tab pos="1616034" algn="l"/>
                <a:tab pos="2149421" algn="l"/>
                <a:tab pos="8076998" algn="r"/>
              </a:tabLst>
              <a:defRPr sz="900"/>
            </a:lvl1pPr>
          </a:lstStyle>
          <a:p>
            <a:pPr>
              <a:defRPr/>
            </a:pPr>
            <a:r>
              <a:rPr lang="en-US"/>
              <a:t>Unit Controller Call Series © Sodexo, February 2025.  All rights Reserved</a:t>
            </a:r>
            <a:endParaRPr lang="en-US" dirty="0"/>
          </a:p>
        </p:txBody>
      </p:sp>
      <p:pic>
        <p:nvPicPr>
          <p:cNvPr id="3080" name="Image 8"/>
          <p:cNvPicPr>
            <a:picLocks noChangeAspect="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10096502" y="6194426"/>
            <a:ext cx="1612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106918"/>
      </p:ext>
    </p:extLst>
  </p:cSld>
  <p:clrMap bg1="lt1" tx1="dk1" bg2="lt2" tx2="dk2" accent1="accent1" accent2="accent2" accent3="accent3" accent4="accent4" accent5="accent5" accent6="accent6" hlink="hlink" folHlink="folHlink"/>
  <p:sldLayoutIdLst>
    <p:sldLayoutId id="2147485368" r:id="rId1"/>
    <p:sldLayoutId id="2147485369" r:id="rId2"/>
    <p:sldLayoutId id="2147485370" r:id="rId3"/>
    <p:sldLayoutId id="2147485371" r:id="rId4"/>
    <p:sldLayoutId id="2147485372" r:id="rId5"/>
    <p:sldLayoutId id="2147485373" r:id="rId6"/>
    <p:sldLayoutId id="2147485374" r:id="rId7"/>
    <p:sldLayoutId id="2147485375" r:id="rId8"/>
    <p:sldLayoutId id="2147485376" r:id="rId9"/>
    <p:sldLayoutId id="2147485377" r:id="rId10"/>
    <p:sldLayoutId id="2147485378" r:id="rId11"/>
    <p:sldLayoutId id="2147485379" r:id="rId12"/>
    <p:sldLayoutId id="2147485380" r:id="rId13"/>
    <p:sldLayoutId id="2147485381" r:id="rId14"/>
    <p:sldLayoutId id="2147485382" r:id="rId15"/>
    <p:sldLayoutId id="2147485383" r:id="rId16"/>
    <p:sldLayoutId id="2147485384" r:id="rId17"/>
    <p:sldLayoutId id="2147485385" r:id="rId18"/>
    <p:sldLayoutId id="2147485386" r:id="rId19"/>
    <p:sldLayoutId id="2147485387" r:id="rId20"/>
    <p:sldLayoutId id="2147485388" r:id="rId21"/>
    <p:sldLayoutId id="2147485389" r:id="rId22"/>
    <p:sldLayoutId id="2147485390" r:id="rId23"/>
    <p:sldLayoutId id="2147485391" r:id="rId24"/>
    <p:sldLayoutId id="2147485392" r:id="rId25"/>
    <p:sldLayoutId id="2147485393" r:id="rId26"/>
    <p:sldLayoutId id="2147485394" r:id="rId27"/>
    <p:sldLayoutId id="2147485395" r:id="rId28"/>
    <p:sldLayoutId id="2147485396" r:id="rId29"/>
    <p:sldLayoutId id="2147485397" r:id="rId30"/>
    <p:sldLayoutId id="2147485398" r:id="rId31"/>
    <p:sldLayoutId id="2147485399" r:id="rId32"/>
    <p:sldLayoutId id="2147485400" r:id="rId33"/>
    <p:sldLayoutId id="2147485401" r:id="rId34"/>
    <p:sldLayoutId id="2147485402" r:id="rId35"/>
    <p:sldLayoutId id="2147485403" r:id="rId36"/>
    <p:sldLayoutId id="2147485404" r:id="rId37"/>
    <p:sldLayoutId id="2147485405" r:id="rId38"/>
    <p:sldLayoutId id="2147485406" r:id="rId39"/>
    <p:sldLayoutId id="2147485407" r:id="rId40"/>
    <p:sldLayoutId id="2147485408" r:id="rId41"/>
  </p:sldLayoutIdLst>
  <p:hf sldNum="0" hdr="0" dt="0"/>
  <p:txStyles>
    <p:titleStyle>
      <a:lvl1pPr algn="l" rtl="0" eaLnBrk="1" fontAlgn="base" hangingPunct="1">
        <a:lnSpc>
          <a:spcPct val="90000"/>
        </a:lnSpc>
        <a:spcBef>
          <a:spcPct val="0"/>
        </a:spcBef>
        <a:spcAft>
          <a:spcPct val="0"/>
        </a:spcAft>
        <a:defRPr sz="240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1"/>
          </a:solidFill>
          <a:latin typeface="Arial" charset="0"/>
        </a:defRPr>
      </a:lvl2pPr>
      <a:lvl3pPr algn="l" rtl="0" eaLnBrk="1" fontAlgn="base" hangingPunct="1">
        <a:lnSpc>
          <a:spcPct val="90000"/>
        </a:lnSpc>
        <a:spcBef>
          <a:spcPct val="0"/>
        </a:spcBef>
        <a:spcAft>
          <a:spcPct val="0"/>
        </a:spcAft>
        <a:defRPr sz="2400">
          <a:solidFill>
            <a:schemeClr val="bg1"/>
          </a:solidFill>
          <a:latin typeface="Arial" charset="0"/>
        </a:defRPr>
      </a:lvl3pPr>
      <a:lvl4pPr algn="l" rtl="0" eaLnBrk="1" fontAlgn="base" hangingPunct="1">
        <a:lnSpc>
          <a:spcPct val="90000"/>
        </a:lnSpc>
        <a:spcBef>
          <a:spcPct val="0"/>
        </a:spcBef>
        <a:spcAft>
          <a:spcPct val="0"/>
        </a:spcAft>
        <a:defRPr sz="2400">
          <a:solidFill>
            <a:schemeClr val="bg1"/>
          </a:solidFill>
          <a:latin typeface="Arial" charset="0"/>
        </a:defRPr>
      </a:lvl4pPr>
      <a:lvl5pPr algn="l" rtl="0" eaLnBrk="1" fontAlgn="base" hangingPunct="1">
        <a:lnSpc>
          <a:spcPct val="90000"/>
        </a:lnSpc>
        <a:spcBef>
          <a:spcPct val="0"/>
        </a:spcBef>
        <a:spcAft>
          <a:spcPct val="0"/>
        </a:spcAft>
        <a:defRPr sz="2400">
          <a:solidFill>
            <a:schemeClr val="bg1"/>
          </a:solidFill>
          <a:latin typeface="Arial" charset="0"/>
        </a:defRPr>
      </a:lvl5pPr>
      <a:lvl6pPr marL="457189" algn="l" rtl="0" eaLnBrk="1" fontAlgn="base" hangingPunct="1">
        <a:lnSpc>
          <a:spcPct val="90000"/>
        </a:lnSpc>
        <a:spcBef>
          <a:spcPct val="0"/>
        </a:spcBef>
        <a:spcAft>
          <a:spcPct val="0"/>
        </a:spcAft>
        <a:defRPr sz="2400">
          <a:solidFill>
            <a:schemeClr val="bg2"/>
          </a:solidFill>
          <a:latin typeface="Arial" charset="0"/>
        </a:defRPr>
      </a:lvl6pPr>
      <a:lvl7pPr marL="914377" algn="l" rtl="0" eaLnBrk="1" fontAlgn="base" hangingPunct="1">
        <a:lnSpc>
          <a:spcPct val="90000"/>
        </a:lnSpc>
        <a:spcBef>
          <a:spcPct val="0"/>
        </a:spcBef>
        <a:spcAft>
          <a:spcPct val="0"/>
        </a:spcAft>
        <a:defRPr sz="2400">
          <a:solidFill>
            <a:schemeClr val="bg2"/>
          </a:solidFill>
          <a:latin typeface="Arial" charset="0"/>
        </a:defRPr>
      </a:lvl7pPr>
      <a:lvl8pPr marL="1371566" algn="l" rtl="0" eaLnBrk="1" fontAlgn="base" hangingPunct="1">
        <a:lnSpc>
          <a:spcPct val="90000"/>
        </a:lnSpc>
        <a:spcBef>
          <a:spcPct val="0"/>
        </a:spcBef>
        <a:spcAft>
          <a:spcPct val="0"/>
        </a:spcAft>
        <a:defRPr sz="2400">
          <a:solidFill>
            <a:schemeClr val="bg2"/>
          </a:solidFill>
          <a:latin typeface="Arial" charset="0"/>
        </a:defRPr>
      </a:lvl8pPr>
      <a:lvl9pPr marL="1828754" algn="l" rtl="0" eaLnBrk="1" fontAlgn="base" hangingPunct="1">
        <a:lnSpc>
          <a:spcPct val="90000"/>
        </a:lnSpc>
        <a:spcBef>
          <a:spcPct val="0"/>
        </a:spcBef>
        <a:spcAft>
          <a:spcPct val="0"/>
        </a:spcAft>
        <a:defRPr sz="2400">
          <a:solidFill>
            <a:schemeClr val="bg2"/>
          </a:solidFill>
          <a:latin typeface="Arial" charset="0"/>
        </a:defRPr>
      </a:lvl9pPr>
    </p:titleStyle>
    <p:bodyStyle>
      <a:lvl1pPr marL="342891" indent="-342891" algn="l" rtl="0" eaLnBrk="1" fontAlgn="base" hangingPunct="1">
        <a:lnSpc>
          <a:spcPct val="90000"/>
        </a:lnSpc>
        <a:spcBef>
          <a:spcPts val="600"/>
        </a:spcBef>
        <a:spcAft>
          <a:spcPts val="600"/>
        </a:spcAft>
        <a:buClr>
          <a:schemeClr val="accent1"/>
        </a:buClr>
        <a:buSzPct val="120000"/>
        <a:buFont typeface="Arial" pitchFamily="34" charset="0"/>
        <a:tabLst>
          <a:tab pos="1082648" algn="l"/>
          <a:tab pos="1616034" algn="l"/>
          <a:tab pos="2149421" algn="l"/>
          <a:tab pos="8076998" algn="r"/>
        </a:tabLst>
        <a:defRPr sz="2200" b="1">
          <a:solidFill>
            <a:schemeClr val="tx2"/>
          </a:solidFill>
          <a:latin typeface="+mn-lt"/>
          <a:ea typeface="+mn-ea"/>
          <a:cs typeface="+mn-cs"/>
        </a:defRPr>
      </a:lvl1pPr>
      <a:lvl2pPr marL="628635" indent="-266693" algn="l" rtl="0" eaLnBrk="1" fontAlgn="base" hangingPunct="1">
        <a:lnSpc>
          <a:spcPct val="90000"/>
        </a:lnSpc>
        <a:spcBef>
          <a:spcPts val="600"/>
        </a:spcBef>
        <a:spcAft>
          <a:spcPts val="600"/>
        </a:spcAft>
        <a:buClr>
          <a:schemeClr val="accent1"/>
        </a:buClr>
        <a:buSzPct val="120000"/>
        <a:buFont typeface="Arial" pitchFamily="34" charset="0"/>
        <a:buChar char="■"/>
        <a:tabLst>
          <a:tab pos="1616034" algn="l"/>
          <a:tab pos="2330392" algn="l"/>
          <a:tab pos="8076998" algn="r"/>
        </a:tabLst>
        <a:defRPr>
          <a:solidFill>
            <a:schemeClr val="tx2"/>
          </a:solidFill>
          <a:latin typeface="+mn-lt"/>
        </a:defRPr>
      </a:lvl2pPr>
      <a:lvl3pPr marL="1258857" indent="-176209" algn="l" rtl="0" eaLnBrk="1" fontAlgn="base" hangingPunct="1">
        <a:lnSpc>
          <a:spcPct val="90000"/>
        </a:lnSpc>
        <a:spcBef>
          <a:spcPts val="600"/>
        </a:spcBef>
        <a:spcAft>
          <a:spcPts val="600"/>
        </a:spcAft>
        <a:buClr>
          <a:schemeClr val="bg2"/>
        </a:buClr>
        <a:buSzPct val="120000"/>
        <a:buBlip>
          <a:blip r:embed="rId44"/>
        </a:buBlip>
        <a:tabLst>
          <a:tab pos="1082648" algn="l"/>
          <a:tab pos="2149421" algn="l"/>
          <a:tab pos="8076998" algn="r"/>
        </a:tabLst>
        <a:defRPr sz="1400">
          <a:solidFill>
            <a:schemeClr val="tx1"/>
          </a:solidFill>
          <a:latin typeface="+mn-lt"/>
        </a:defRPr>
      </a:lvl3pPr>
      <a:lvl4pPr marL="1787481" indent="-179384" algn="l" rtl="0" eaLnBrk="1" fontAlgn="base" hangingPunct="1">
        <a:lnSpc>
          <a:spcPct val="90000"/>
        </a:lnSpc>
        <a:spcBef>
          <a:spcPts val="600"/>
        </a:spcBef>
        <a:spcAft>
          <a:spcPts val="600"/>
        </a:spcAft>
        <a:buClr>
          <a:schemeClr val="bg2"/>
        </a:buClr>
        <a:buSzPct val="120000"/>
        <a:buBlip>
          <a:blip r:embed="rId44"/>
        </a:buBlip>
        <a:tabLst>
          <a:tab pos="1082648" algn="l"/>
          <a:tab pos="1616034" algn="l"/>
          <a:tab pos="2149421" algn="l"/>
          <a:tab pos="8076998" algn="r"/>
        </a:tabLst>
        <a:defRPr sz="1400">
          <a:solidFill>
            <a:schemeClr val="tx1"/>
          </a:solidFill>
          <a:latin typeface="+mn-lt"/>
        </a:defRPr>
      </a:lvl4pPr>
      <a:lvl5pPr marL="2420878" indent="-592124" algn="l" rtl="0" eaLnBrk="1" fontAlgn="base" hangingPunct="1">
        <a:lnSpc>
          <a:spcPct val="90000"/>
        </a:lnSpc>
        <a:spcBef>
          <a:spcPct val="20000"/>
        </a:spcBef>
        <a:spcAft>
          <a:spcPct val="0"/>
        </a:spcAft>
        <a:tabLst>
          <a:tab pos="1082648" algn="l"/>
          <a:tab pos="1616034" algn="l"/>
          <a:tab pos="2149421" algn="l"/>
          <a:tab pos="8076998" algn="r"/>
        </a:tabLst>
        <a:defRPr sz="1600">
          <a:solidFill>
            <a:schemeClr val="tx2"/>
          </a:solidFill>
          <a:latin typeface="+mn-lt"/>
        </a:defRPr>
      </a:lvl5pPr>
      <a:lvl6pPr marL="2878067" algn="l" rtl="0" eaLnBrk="1" fontAlgn="base" hangingPunct="1">
        <a:lnSpc>
          <a:spcPct val="90000"/>
        </a:lnSpc>
        <a:spcBef>
          <a:spcPct val="20000"/>
        </a:spcBef>
        <a:spcAft>
          <a:spcPct val="0"/>
        </a:spcAft>
        <a:tabLst>
          <a:tab pos="1082648" algn="l"/>
          <a:tab pos="1616034" algn="l"/>
          <a:tab pos="2149421" algn="l"/>
          <a:tab pos="8076998" algn="r"/>
        </a:tabLst>
        <a:defRPr sz="1600">
          <a:solidFill>
            <a:schemeClr val="tx2"/>
          </a:solidFill>
          <a:latin typeface="+mn-lt"/>
        </a:defRPr>
      </a:lvl6pPr>
      <a:lvl7pPr marL="3335255" algn="l" rtl="0" eaLnBrk="1" fontAlgn="base" hangingPunct="1">
        <a:lnSpc>
          <a:spcPct val="90000"/>
        </a:lnSpc>
        <a:spcBef>
          <a:spcPct val="20000"/>
        </a:spcBef>
        <a:spcAft>
          <a:spcPct val="0"/>
        </a:spcAft>
        <a:tabLst>
          <a:tab pos="1082648" algn="l"/>
          <a:tab pos="1616034" algn="l"/>
          <a:tab pos="2149421" algn="l"/>
          <a:tab pos="8076998" algn="r"/>
        </a:tabLst>
        <a:defRPr sz="1600">
          <a:solidFill>
            <a:schemeClr val="tx2"/>
          </a:solidFill>
          <a:latin typeface="+mn-lt"/>
        </a:defRPr>
      </a:lvl7pPr>
      <a:lvl8pPr marL="3792444" algn="l" rtl="0" eaLnBrk="1" fontAlgn="base" hangingPunct="1">
        <a:lnSpc>
          <a:spcPct val="90000"/>
        </a:lnSpc>
        <a:spcBef>
          <a:spcPct val="20000"/>
        </a:spcBef>
        <a:spcAft>
          <a:spcPct val="0"/>
        </a:spcAft>
        <a:tabLst>
          <a:tab pos="1082648" algn="l"/>
          <a:tab pos="1616034" algn="l"/>
          <a:tab pos="2149421" algn="l"/>
          <a:tab pos="8076998" algn="r"/>
        </a:tabLst>
        <a:defRPr sz="1600">
          <a:solidFill>
            <a:schemeClr val="tx2"/>
          </a:solidFill>
          <a:latin typeface="+mn-lt"/>
        </a:defRPr>
      </a:lvl8pPr>
      <a:lvl9pPr marL="4249632" algn="l" rtl="0" eaLnBrk="1" fontAlgn="base" hangingPunct="1">
        <a:lnSpc>
          <a:spcPct val="90000"/>
        </a:lnSpc>
        <a:spcBef>
          <a:spcPct val="20000"/>
        </a:spcBef>
        <a:spcAft>
          <a:spcPct val="0"/>
        </a:spcAft>
        <a:tabLst>
          <a:tab pos="1082648" algn="l"/>
          <a:tab pos="1616034" algn="l"/>
          <a:tab pos="2149421" algn="l"/>
          <a:tab pos="8076998" algn="r"/>
        </a:tabLst>
        <a:defRPr sz="1600">
          <a:solidFill>
            <a:schemeClr val="tx2"/>
          </a:solidFill>
          <a:latin typeface="+mn-lt"/>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8" y="6553167"/>
            <a:ext cx="542727" cy="107723"/>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1" b="1">
                <a:solidFill>
                  <a:srgbClr val="2A295C"/>
                </a:solidFill>
              </a:defRPr>
            </a:lvl1pPr>
          </a:lstStyle>
          <a:p>
            <a:r>
              <a:rPr lang="en-US" noProof="0"/>
              <a:t>Unit Controller Call Series © Sodexo, February 2025.  All rights Reserved</a:t>
            </a:r>
          </a:p>
        </p:txBody>
      </p:sp>
      <p:sp>
        <p:nvSpPr>
          <p:cNvPr id="3" name="Text Placeholder 2"/>
          <p:cNvSpPr>
            <a:spLocks noGrp="1"/>
          </p:cNvSpPr>
          <p:nvPr>
            <p:ph type="body" idx="1"/>
          </p:nvPr>
        </p:nvSpPr>
        <p:spPr>
          <a:xfrm>
            <a:off x="443281" y="1622321"/>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41"/>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1"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10"/>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2740195611"/>
      </p:ext>
    </p:extLst>
  </p:cSld>
  <p:clrMap bg1="lt1" tx1="dk1" bg2="lt2" tx2="dk2" accent1="accent1" accent2="accent2" accent3="accent3" accent4="accent4" accent5="accent5" accent6="accent6" hlink="hlink" folHlink="folHlink"/>
  <p:sldLayoutIdLst>
    <p:sldLayoutId id="2147485410" r:id="rId1"/>
    <p:sldLayoutId id="2147485411" r:id="rId2"/>
    <p:sldLayoutId id="2147485412" r:id="rId3"/>
    <p:sldLayoutId id="2147485413" r:id="rId4"/>
    <p:sldLayoutId id="2147485414" r:id="rId5"/>
    <p:sldLayoutId id="2147485415" r:id="rId6"/>
    <p:sldLayoutId id="2147485416" r:id="rId7"/>
    <p:sldLayoutId id="2147485417" r:id="rId8"/>
    <p:sldLayoutId id="2147485418" r:id="rId9"/>
    <p:sldLayoutId id="2147485419" r:id="rId10"/>
    <p:sldLayoutId id="2147485420" r:id="rId11"/>
    <p:sldLayoutId id="2147485421" r:id="rId12"/>
    <p:sldLayoutId id="2147485422" r:id="rId13"/>
    <p:sldLayoutId id="2147485423" r:id="rId14"/>
    <p:sldLayoutId id="2147485424" r:id="rId15"/>
    <p:sldLayoutId id="2147485425" r:id="rId16"/>
    <p:sldLayoutId id="2147485426" r:id="rId17"/>
    <p:sldLayoutId id="2147485427" r:id="rId18"/>
    <p:sldLayoutId id="2147485428" r:id="rId19"/>
    <p:sldLayoutId id="2147485429" r:id="rId20"/>
    <p:sldLayoutId id="2147485430" r:id="rId21"/>
    <p:sldLayoutId id="2147485431" r:id="rId22"/>
    <p:sldLayoutId id="2147485432" r:id="rId23"/>
    <p:sldLayoutId id="2147485433" r:id="rId24"/>
    <p:sldLayoutId id="2147485434" r:id="rId25"/>
    <p:sldLayoutId id="2147485435" r:id="rId26"/>
    <p:sldLayoutId id="2147485436" r:id="rId27"/>
    <p:sldLayoutId id="2147485437" r:id="rId28"/>
    <p:sldLayoutId id="2147485438" r:id="rId29"/>
    <p:sldLayoutId id="2147485439" r:id="rId30"/>
    <p:sldLayoutId id="2147485440" r:id="rId31"/>
    <p:sldLayoutId id="2147485441" r:id="rId32"/>
    <p:sldLayoutId id="2147485442" r:id="rId33"/>
    <p:sldLayoutId id="2147485443" r:id="rId34"/>
    <p:sldLayoutId id="2147485444"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54"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54"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69993" indent="-269993" algn="l" defTabSz="914354"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5990" indent="-143996" algn="l" defTabSz="914354"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586" indent="-143996" algn="l" defTabSz="914354"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54"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3200"/>
            <a:ext cx="10941049" cy="542400"/>
          </a:xfrm>
          <a:prstGeom prst="rect">
            <a:avLst/>
          </a:prstGeom>
        </p:spPr>
        <p:txBody>
          <a:bodyPr vert="horz" lIns="0" tIns="0" rIns="0" bIns="0" rtlCol="0" anchor="t">
            <a:normAutofit/>
          </a:bodyPr>
          <a:lstStyle/>
          <a:p>
            <a:endParaRPr lang="en-AU" dirty="0"/>
          </a:p>
        </p:txBody>
      </p:sp>
      <p:sp>
        <p:nvSpPr>
          <p:cNvPr id="3" name="Text Placeholder 2"/>
          <p:cNvSpPr>
            <a:spLocks noGrp="1"/>
          </p:cNvSpPr>
          <p:nvPr>
            <p:ph type="body" idx="1"/>
          </p:nvPr>
        </p:nvSpPr>
        <p:spPr>
          <a:xfrm>
            <a:off x="628651" y="1584000"/>
            <a:ext cx="10941048" cy="4555067"/>
          </a:xfrm>
          <a:prstGeom prst="rect">
            <a:avLst/>
          </a:prstGeom>
        </p:spPr>
        <p:txBody>
          <a:bodyPr vert="horz" lIns="0" tIns="0" rIns="0" bIns="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oter Placeholder 4"/>
          <p:cNvSpPr>
            <a:spLocks noGrp="1"/>
          </p:cNvSpPr>
          <p:nvPr>
            <p:ph type="ftr" sz="quarter" idx="3"/>
          </p:nvPr>
        </p:nvSpPr>
        <p:spPr>
          <a:xfrm>
            <a:off x="2696635" y="6453336"/>
            <a:ext cx="8873067" cy="152381"/>
          </a:xfrm>
          <a:prstGeom prst="rect">
            <a:avLst/>
          </a:prstGeom>
        </p:spPr>
        <p:txBody>
          <a:bodyPr vert="horz" lIns="0" tIns="0" rIns="0" bIns="0" rtlCol="0" anchor="b" anchorCtr="0"/>
          <a:lstStyle>
            <a:lvl1pPr algn="l">
              <a:defRPr sz="800">
                <a:solidFill>
                  <a:schemeClr val="accent1"/>
                </a:solidFill>
                <a:latin typeface="+mn-lt"/>
              </a:defRPr>
            </a:lvl1pPr>
          </a:lstStyle>
          <a:p>
            <a:r>
              <a:rPr lang="en-US"/>
              <a:t>Unit Controller Call Series © Sodexo, February 2025.  All rights Reserved</a:t>
            </a:r>
            <a:endParaRPr lang="en-AU" dirty="0"/>
          </a:p>
        </p:txBody>
      </p:sp>
      <p:sp>
        <p:nvSpPr>
          <p:cNvPr id="7" name="Slide Number Placeholder 5"/>
          <p:cNvSpPr>
            <a:spLocks noGrp="1"/>
          </p:cNvSpPr>
          <p:nvPr>
            <p:ph type="sldNum" sz="quarter" idx="4"/>
          </p:nvPr>
        </p:nvSpPr>
        <p:spPr>
          <a:xfrm>
            <a:off x="113373" y="6453336"/>
            <a:ext cx="314195" cy="153600"/>
          </a:xfrm>
          <a:prstGeom prst="rect">
            <a:avLst/>
          </a:prstGeom>
        </p:spPr>
        <p:txBody>
          <a:bodyPr vert="horz" lIns="0" tIns="0" rIns="0" bIns="0" rtlCol="0" anchor="b" anchorCtr="0"/>
          <a:lstStyle>
            <a:lvl1pPr algn="r">
              <a:defRPr sz="800" b="1">
                <a:solidFill>
                  <a:schemeClr val="accent1"/>
                </a:solidFill>
              </a:defRPr>
            </a:lvl1pPr>
          </a:lstStyle>
          <a:p>
            <a:fld id="{E917DE0E-AFB1-41FD-BC35-27DB61CA125F}" type="slidenum">
              <a:rPr lang="en-AU" smtClean="0"/>
              <a:pPr/>
              <a:t>‹#›</a:t>
            </a:fld>
            <a:endParaRPr lang="en-AU" dirty="0"/>
          </a:p>
        </p:txBody>
      </p:sp>
      <p:sp>
        <p:nvSpPr>
          <p:cNvPr id="10" name="Date Placeholder 9"/>
          <p:cNvSpPr>
            <a:spLocks noGrp="1"/>
          </p:cNvSpPr>
          <p:nvPr>
            <p:ph type="dt" sz="half" idx="2"/>
          </p:nvPr>
        </p:nvSpPr>
        <p:spPr>
          <a:xfrm>
            <a:off x="635001" y="6453336"/>
            <a:ext cx="1826684" cy="152381"/>
          </a:xfrm>
          <a:prstGeom prst="rect">
            <a:avLst/>
          </a:prstGeom>
        </p:spPr>
        <p:txBody>
          <a:bodyPr vert="horz" lIns="0" tIns="0" rIns="0" bIns="0" rtlCol="0" anchor="b" anchorCtr="0"/>
          <a:lstStyle>
            <a:lvl1pPr algn="l">
              <a:defRPr sz="800" b="0">
                <a:solidFill>
                  <a:schemeClr val="accent1"/>
                </a:solidFill>
              </a:defRPr>
            </a:lvl1pPr>
          </a:lstStyle>
          <a:p>
            <a:endParaRPr lang="en-AU" dirty="0"/>
          </a:p>
        </p:txBody>
      </p:sp>
    </p:spTree>
    <p:extLst>
      <p:ext uri="{BB962C8B-B14F-4D97-AF65-F5344CB8AC3E}">
        <p14:creationId xmlns:p14="http://schemas.microsoft.com/office/powerpoint/2010/main" val="4150201813"/>
      </p:ext>
    </p:extLst>
  </p:cSld>
  <p:clrMap bg1="lt1" tx1="dk1" bg2="lt2" tx2="dk2" accent1="accent1" accent2="accent2" accent3="accent3" accent4="accent4" accent5="accent5" accent6="accent6" hlink="hlink" folHlink="folHlink"/>
  <p:sldLayoutIdLst>
    <p:sldLayoutId id="2147485446" r:id="rId1"/>
    <p:sldLayoutId id="2147485447" r:id="rId2"/>
    <p:sldLayoutId id="2147485448" r:id="rId3"/>
    <p:sldLayoutId id="2147485449" r:id="rId4"/>
    <p:sldLayoutId id="2147485450" r:id="rId5"/>
    <p:sldLayoutId id="2147485451" r:id="rId6"/>
    <p:sldLayoutId id="2147485452" r:id="rId7"/>
    <p:sldLayoutId id="2147485453" r:id="rId8"/>
    <p:sldLayoutId id="2147485454" r:id="rId9"/>
    <p:sldLayoutId id="2147485455" r:id="rId10"/>
    <p:sldLayoutId id="2147485456" r:id="rId11"/>
    <p:sldLayoutId id="2147485457" r:id="rId12"/>
    <p:sldLayoutId id="2147485458" r:id="rId13"/>
    <p:sldLayoutId id="2147485459" r:id="rId14"/>
    <p:sldLayoutId id="2147485460" r:id="rId15"/>
    <p:sldLayoutId id="2147485461" r:id="rId16"/>
    <p:sldLayoutId id="2147485462" r:id="rId17"/>
    <p:sldLayoutId id="2147485463" r:id="rId18"/>
    <p:sldLayoutId id="2147485464" r:id="rId19"/>
    <p:sldLayoutId id="2147485465" r:id="rId20"/>
    <p:sldLayoutId id="2147485466" r:id="rId21"/>
    <p:sldLayoutId id="2147485467" r:id="rId22"/>
    <p:sldLayoutId id="2147485468" r:id="rId23"/>
    <p:sldLayoutId id="2147485469" r:id="rId24"/>
    <p:sldLayoutId id="2147485470" r:id="rId25"/>
    <p:sldLayoutId id="2147485471" r:id="rId26"/>
    <p:sldLayoutId id="2147485472" r:id="rId27"/>
    <p:sldLayoutId id="2147485473" r:id="rId28"/>
    <p:sldLayoutId id="2147485474" r:id="rId29"/>
    <p:sldLayoutId id="2147485475" r:id="rId30"/>
    <p:sldLayoutId id="2147485476" r:id="rId31"/>
    <p:sldLayoutId id="2147485477" r:id="rId32"/>
    <p:sldLayoutId id="2147485478" r:id="rId33"/>
    <p:sldLayoutId id="2147485479" r:id="rId34"/>
    <p:sldLayoutId id="2147485480" r:id="rId35"/>
    <p:sldLayoutId id="2147485481" r:id="rId36"/>
    <p:sldLayoutId id="2147485482" r:id="rId37"/>
    <p:sldLayoutId id="2147485483" r:id="rId38"/>
    <p:sldLayoutId id="2147485484" r:id="rId39"/>
    <p:sldLayoutId id="2147485485" r:id="rId40"/>
    <p:sldLayoutId id="2147485486" r:id="rId4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sldNum="0" hdr="0" dt="0"/>
  <p:txStyles>
    <p:titleStyle>
      <a:lvl1pPr algn="l" defTabSz="1088470" rtl="0" eaLnBrk="1" latinLnBrk="0" hangingPunct="1">
        <a:spcBef>
          <a:spcPct val="0"/>
        </a:spcBef>
        <a:buNone/>
        <a:defRPr sz="3467" b="1" kern="1200">
          <a:solidFill>
            <a:schemeClr val="accent1"/>
          </a:solidFill>
          <a:latin typeface="+mj-lt"/>
          <a:ea typeface="+mj-ea"/>
          <a:cs typeface="+mj-cs"/>
        </a:defRPr>
      </a:lvl1pPr>
    </p:titleStyle>
    <p:bodyStyle>
      <a:lvl1pPr marL="234945" indent="-234945" algn="l" defTabSz="1088470" rtl="0" eaLnBrk="1" latinLnBrk="0" hangingPunct="1">
        <a:spcBef>
          <a:spcPts val="508"/>
        </a:spcBef>
        <a:spcAft>
          <a:spcPts val="508"/>
        </a:spcAft>
        <a:buClr>
          <a:schemeClr val="accent2"/>
        </a:buClr>
        <a:buFont typeface="Wingdings" panose="05000000000000000000" pitchFamily="2" charset="2"/>
        <a:buChar char="§"/>
        <a:defRPr sz="2000" b="0" kern="1200">
          <a:solidFill>
            <a:schemeClr val="accent1"/>
          </a:solidFill>
          <a:latin typeface="+mn-lt"/>
          <a:ea typeface="+mn-ea"/>
          <a:cs typeface="+mn-cs"/>
        </a:defRPr>
      </a:lvl1pPr>
      <a:lvl2pPr marL="484705" indent="-249760" algn="l" defTabSz="1088470" rtl="0" eaLnBrk="1" latinLnBrk="0" hangingPunct="1">
        <a:spcBef>
          <a:spcPts val="253"/>
        </a:spcBef>
        <a:spcAft>
          <a:spcPts val="253"/>
        </a:spcAft>
        <a:buClr>
          <a:schemeClr val="accent2"/>
        </a:buClr>
        <a:buSzPct val="120000"/>
        <a:buFont typeface="Arial" panose="020B0604020202020204" pitchFamily="34" charset="0"/>
        <a:buChar char="›"/>
        <a:defRPr sz="2000" kern="1200">
          <a:solidFill>
            <a:schemeClr val="accent1"/>
          </a:solidFill>
          <a:latin typeface="+mn-lt"/>
          <a:ea typeface="+mn-ea"/>
          <a:cs typeface="+mn-cs"/>
        </a:defRPr>
      </a:lvl2pPr>
      <a:lvl3pPr marL="719649" indent="-234945" algn="l" defTabSz="1088470" rtl="0" eaLnBrk="1" latinLnBrk="0" hangingPunct="1">
        <a:spcBef>
          <a:spcPts val="253"/>
        </a:spcBef>
        <a:spcAft>
          <a:spcPts val="253"/>
        </a:spcAft>
        <a:buClr>
          <a:schemeClr val="accent2"/>
        </a:buClr>
        <a:buFont typeface="Arial" panose="020B0604020202020204" pitchFamily="34" charset="0"/>
        <a:buChar char="•"/>
        <a:defRPr sz="2000" kern="1200">
          <a:solidFill>
            <a:schemeClr val="accent1"/>
          </a:solidFill>
          <a:latin typeface="+mn-lt"/>
          <a:ea typeface="+mn-ea"/>
          <a:cs typeface="+mn-cs"/>
        </a:defRPr>
      </a:lvl3pPr>
      <a:lvl4pPr marL="1344" indent="0" algn="l" defTabSz="1088470" rtl="0" eaLnBrk="1" latinLnBrk="0" hangingPunct="1">
        <a:spcBef>
          <a:spcPts val="508"/>
        </a:spcBef>
        <a:spcAft>
          <a:spcPts val="508"/>
        </a:spcAft>
        <a:buClr>
          <a:schemeClr val="accent1"/>
        </a:buClr>
        <a:buFont typeface="Arial" panose="020B0604020202020204" pitchFamily="34" charset="0"/>
        <a:buNone/>
        <a:defRPr sz="2267" b="1" kern="1200" baseline="0">
          <a:solidFill>
            <a:srgbClr val="7F7F7F"/>
          </a:solidFill>
          <a:latin typeface="+mn-lt"/>
          <a:ea typeface="+mn-ea"/>
          <a:cs typeface="+mn-cs"/>
        </a:defRPr>
      </a:lvl4pPr>
      <a:lvl5pPr marL="0" indent="0" algn="l" defTabSz="1088470" rtl="0" eaLnBrk="1" latinLnBrk="0" hangingPunct="1">
        <a:spcBef>
          <a:spcPts val="253"/>
        </a:spcBef>
        <a:spcAft>
          <a:spcPts val="253"/>
        </a:spcAft>
        <a:buClr>
          <a:schemeClr val="accent1"/>
        </a:buClr>
        <a:buFont typeface="Arial" pitchFamily="34" charset="0"/>
        <a:buNone/>
        <a:defRPr sz="2000" b="1" kern="1200" baseline="0">
          <a:solidFill>
            <a:schemeClr val="accent2"/>
          </a:solidFill>
          <a:latin typeface="+mn-lt"/>
          <a:ea typeface="+mn-ea"/>
          <a:cs typeface="+mn-cs"/>
        </a:defRPr>
      </a:lvl5pPr>
      <a:lvl6pPr marL="299329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52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76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99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70" rtl="0" eaLnBrk="1" latinLnBrk="0" hangingPunct="1">
        <a:defRPr sz="2133" kern="1200">
          <a:solidFill>
            <a:schemeClr val="tx1"/>
          </a:solidFill>
          <a:latin typeface="+mn-lt"/>
          <a:ea typeface="+mn-ea"/>
          <a:cs typeface="+mn-cs"/>
        </a:defRPr>
      </a:lvl1pPr>
      <a:lvl2pPr marL="544236" algn="l" defTabSz="1088470" rtl="0" eaLnBrk="1" latinLnBrk="0" hangingPunct="1">
        <a:defRPr sz="2133" kern="1200">
          <a:solidFill>
            <a:schemeClr val="tx1"/>
          </a:solidFill>
          <a:latin typeface="+mn-lt"/>
          <a:ea typeface="+mn-ea"/>
          <a:cs typeface="+mn-cs"/>
        </a:defRPr>
      </a:lvl2pPr>
      <a:lvl3pPr marL="1088470" algn="l" defTabSz="1088470" rtl="0" eaLnBrk="1" latinLnBrk="0" hangingPunct="1">
        <a:defRPr sz="2133" kern="1200">
          <a:solidFill>
            <a:schemeClr val="tx1"/>
          </a:solidFill>
          <a:latin typeface="+mn-lt"/>
          <a:ea typeface="+mn-ea"/>
          <a:cs typeface="+mn-cs"/>
        </a:defRPr>
      </a:lvl3pPr>
      <a:lvl4pPr marL="1632706" algn="l" defTabSz="1088470" rtl="0" eaLnBrk="1" latinLnBrk="0" hangingPunct="1">
        <a:defRPr sz="2133" kern="1200">
          <a:solidFill>
            <a:schemeClr val="tx1"/>
          </a:solidFill>
          <a:latin typeface="+mn-lt"/>
          <a:ea typeface="+mn-ea"/>
          <a:cs typeface="+mn-cs"/>
        </a:defRPr>
      </a:lvl4pPr>
      <a:lvl5pPr marL="2176940" algn="l" defTabSz="1088470" rtl="0" eaLnBrk="1" latinLnBrk="0" hangingPunct="1">
        <a:defRPr sz="2133" kern="1200">
          <a:solidFill>
            <a:schemeClr val="tx1"/>
          </a:solidFill>
          <a:latin typeface="+mn-lt"/>
          <a:ea typeface="+mn-ea"/>
          <a:cs typeface="+mn-cs"/>
        </a:defRPr>
      </a:lvl5pPr>
      <a:lvl6pPr marL="2721175" algn="l" defTabSz="1088470" rtl="0" eaLnBrk="1" latinLnBrk="0" hangingPunct="1">
        <a:defRPr sz="2133" kern="1200">
          <a:solidFill>
            <a:schemeClr val="tx1"/>
          </a:solidFill>
          <a:latin typeface="+mn-lt"/>
          <a:ea typeface="+mn-ea"/>
          <a:cs typeface="+mn-cs"/>
        </a:defRPr>
      </a:lvl6pPr>
      <a:lvl7pPr marL="3265410" algn="l" defTabSz="1088470" rtl="0" eaLnBrk="1" latinLnBrk="0" hangingPunct="1">
        <a:defRPr sz="2133" kern="1200">
          <a:solidFill>
            <a:schemeClr val="tx1"/>
          </a:solidFill>
          <a:latin typeface="+mn-lt"/>
          <a:ea typeface="+mn-ea"/>
          <a:cs typeface="+mn-cs"/>
        </a:defRPr>
      </a:lvl7pPr>
      <a:lvl8pPr marL="3809645" algn="l" defTabSz="1088470" rtl="0" eaLnBrk="1" latinLnBrk="0" hangingPunct="1">
        <a:defRPr sz="2133" kern="1200">
          <a:solidFill>
            <a:schemeClr val="tx1"/>
          </a:solidFill>
          <a:latin typeface="+mn-lt"/>
          <a:ea typeface="+mn-ea"/>
          <a:cs typeface="+mn-cs"/>
        </a:defRPr>
      </a:lvl8pPr>
      <a:lvl9pPr marL="4353880" algn="l" defTabSz="1088470" rtl="0" eaLnBrk="1" latinLnBrk="0" hangingPunct="1">
        <a:defRPr sz="213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8">
          <p15:clr>
            <a:srgbClr val="F26B43"/>
          </p15:clr>
        </p15:guide>
        <p15:guide id="2" pos="200">
          <p15:clr>
            <a:srgbClr val="F26B43"/>
          </p15:clr>
        </p15:guide>
        <p15:guide id="4" pos="395">
          <p15:clr>
            <a:srgbClr val="F26B43"/>
          </p15:clr>
        </p15:guide>
        <p15:guide id="5" pos="491">
          <p15:clr>
            <a:srgbClr val="F26B43"/>
          </p15:clr>
        </p15:guide>
        <p15:guide id="6" pos="590">
          <p15:clr>
            <a:srgbClr val="F26B43"/>
          </p15:clr>
        </p15:guide>
        <p15:guide id="7" pos="686">
          <p15:clr>
            <a:srgbClr val="F26B43"/>
          </p15:clr>
        </p15:guide>
        <p15:guide id="9" pos="785">
          <p15:clr>
            <a:srgbClr val="F26B43"/>
          </p15:clr>
        </p15:guide>
        <p15:guide id="10" pos="882">
          <p15:clr>
            <a:srgbClr val="F26B43"/>
          </p15:clr>
        </p15:guide>
        <p15:guide id="11" pos="980">
          <p15:clr>
            <a:srgbClr val="F26B43"/>
          </p15:clr>
        </p15:guide>
        <p15:guide id="12" pos="1077">
          <p15:clr>
            <a:srgbClr val="F26B43"/>
          </p15:clr>
        </p15:guide>
        <p15:guide id="13" pos="1175">
          <p15:clr>
            <a:srgbClr val="F26B43"/>
          </p15:clr>
        </p15:guide>
        <p15:guide id="14" pos="1272">
          <p15:clr>
            <a:srgbClr val="F26B43"/>
          </p15:clr>
        </p15:guide>
        <p15:guide id="15" pos="1370">
          <p15:clr>
            <a:srgbClr val="F26B43"/>
          </p15:clr>
        </p15:guide>
        <p15:guide id="16" pos="1467">
          <p15:clr>
            <a:srgbClr val="F26B43"/>
          </p15:clr>
        </p15:guide>
        <p15:guide id="17" pos="1565">
          <p15:clr>
            <a:srgbClr val="F26B43"/>
          </p15:clr>
        </p15:guide>
        <p15:guide id="18" pos="1662">
          <p15:clr>
            <a:srgbClr val="F26B43"/>
          </p15:clr>
        </p15:guide>
        <p15:guide id="19" pos="1760">
          <p15:clr>
            <a:srgbClr val="F26B43"/>
          </p15:clr>
        </p15:guide>
        <p15:guide id="20" pos="1856">
          <p15:clr>
            <a:srgbClr val="F26B43"/>
          </p15:clr>
        </p15:guide>
        <p15:guide id="21" pos="1955">
          <p15:clr>
            <a:srgbClr val="F26B43"/>
          </p15:clr>
        </p15:guide>
        <p15:guide id="22" pos="2052">
          <p15:clr>
            <a:srgbClr val="F26B43"/>
          </p15:clr>
        </p15:guide>
        <p15:guide id="23" pos="2150">
          <p15:clr>
            <a:srgbClr val="F26B43"/>
          </p15:clr>
        </p15:guide>
        <p15:guide id="24" pos="2247">
          <p15:clr>
            <a:srgbClr val="F26B43"/>
          </p15:clr>
        </p15:guide>
        <p15:guide id="25" pos="2345">
          <p15:clr>
            <a:srgbClr val="F26B43"/>
          </p15:clr>
        </p15:guide>
        <p15:guide id="26" pos="2442">
          <p15:clr>
            <a:srgbClr val="F26B43"/>
          </p15:clr>
        </p15:guide>
        <p15:guide id="27" pos="2540">
          <p15:clr>
            <a:srgbClr val="F26B43"/>
          </p15:clr>
        </p15:guide>
        <p15:guide id="28" pos="2637">
          <p15:clr>
            <a:srgbClr val="F26B43"/>
          </p15:clr>
        </p15:guide>
        <p15:guide id="29" pos="2735">
          <p15:clr>
            <a:srgbClr val="F26B43"/>
          </p15:clr>
        </p15:guide>
        <p15:guide id="30" pos="2832">
          <p15:clr>
            <a:srgbClr val="F26B43"/>
          </p15:clr>
        </p15:guide>
        <p15:guide id="31" pos="2931">
          <p15:clr>
            <a:srgbClr val="F26B43"/>
          </p15:clr>
        </p15:guide>
        <p15:guide id="32" pos="3027">
          <p15:clr>
            <a:srgbClr val="F26B43"/>
          </p15:clr>
        </p15:guide>
        <p15:guide id="33" pos="3125">
          <p15:clr>
            <a:srgbClr val="F26B43"/>
          </p15:clr>
        </p15:guide>
        <p15:guide id="34" pos="3222">
          <p15:clr>
            <a:srgbClr val="F26B43"/>
          </p15:clr>
        </p15:guide>
        <p15:guide id="35" pos="3321">
          <p15:clr>
            <a:srgbClr val="F26B43"/>
          </p15:clr>
        </p15:guide>
        <p15:guide id="36" pos="3417">
          <p15:clr>
            <a:srgbClr val="F26B43"/>
          </p15:clr>
        </p15:guide>
        <p15:guide id="37" pos="3516">
          <p15:clr>
            <a:srgbClr val="F26B43"/>
          </p15:clr>
        </p15:guide>
        <p15:guide id="38" pos="3612">
          <p15:clr>
            <a:srgbClr val="F26B43"/>
          </p15:clr>
        </p15:guide>
        <p15:guide id="39" pos="3710">
          <p15:clr>
            <a:srgbClr val="F26B43"/>
          </p15:clr>
        </p15:guide>
        <p15:guide id="40" pos="3807">
          <p15:clr>
            <a:srgbClr val="F26B43"/>
          </p15:clr>
        </p15:guide>
        <p15:guide id="41" pos="4002">
          <p15:clr>
            <a:srgbClr val="F26B43"/>
          </p15:clr>
        </p15:guide>
        <p15:guide id="42" pos="4100">
          <p15:clr>
            <a:srgbClr val="F26B43"/>
          </p15:clr>
        </p15:guide>
        <p15:guide id="43" pos="4197">
          <p15:clr>
            <a:srgbClr val="F26B43"/>
          </p15:clr>
        </p15:guide>
        <p15:guide id="44" pos="4296">
          <p15:clr>
            <a:srgbClr val="F26B43"/>
          </p15:clr>
        </p15:guide>
        <p15:guide id="45" pos="4392">
          <p15:clr>
            <a:srgbClr val="F26B43"/>
          </p15:clr>
        </p15:guide>
        <p15:guide id="46" pos="4491">
          <p15:clr>
            <a:srgbClr val="F26B43"/>
          </p15:clr>
        </p15:guide>
        <p15:guide id="47" pos="4587">
          <p15:clr>
            <a:srgbClr val="F26B43"/>
          </p15:clr>
        </p15:guide>
        <p15:guide id="48" pos="4686">
          <p15:clr>
            <a:srgbClr val="F26B43"/>
          </p15:clr>
        </p15:guide>
        <p15:guide id="49" pos="4782">
          <p15:clr>
            <a:srgbClr val="F26B43"/>
          </p15:clr>
        </p15:guide>
        <p15:guide id="50" pos="4880">
          <p15:clr>
            <a:srgbClr val="F26B43"/>
          </p15:clr>
        </p15:guide>
        <p15:guide id="51" pos="4977">
          <p15:clr>
            <a:srgbClr val="F26B43"/>
          </p15:clr>
        </p15:guide>
        <p15:guide id="52" pos="5076">
          <p15:clr>
            <a:srgbClr val="F26B43"/>
          </p15:clr>
        </p15:guide>
        <p15:guide id="53" pos="5174">
          <p15:clr>
            <a:srgbClr val="F26B43"/>
          </p15:clr>
        </p15:guide>
        <p15:guide id="54" pos="5271">
          <p15:clr>
            <a:srgbClr val="F26B43"/>
          </p15:clr>
        </p15:guide>
        <p15:guide id="55" pos="5369">
          <p15:clr>
            <a:srgbClr val="F26B43"/>
          </p15:clr>
        </p15:guide>
        <p15:guide id="56" pos="5466">
          <p15:clr>
            <a:srgbClr val="F26B43"/>
          </p15:clr>
        </p15:guide>
        <p15:guide id="57" pos="5564">
          <p15:clr>
            <a:srgbClr val="F26B43"/>
          </p15:clr>
        </p15:guide>
        <p15:guide id="58" pos="5660">
          <p15:clr>
            <a:srgbClr val="F26B43"/>
          </p15:clr>
        </p15:guide>
        <p15:guide id="59" orient="horz" pos="234">
          <p15:clr>
            <a:srgbClr val="F26B43"/>
          </p15:clr>
        </p15:guide>
        <p15:guide id="60" orient="horz" pos="342">
          <p15:clr>
            <a:srgbClr val="F26B43"/>
          </p15:clr>
        </p15:guide>
        <p15:guide id="61" orient="horz" pos="447">
          <p15:clr>
            <a:srgbClr val="F26B43"/>
          </p15:clr>
        </p15:guide>
        <p15:guide id="70" orient="horz" pos="1300">
          <p15:clr>
            <a:srgbClr val="F26B43"/>
          </p15:clr>
        </p15:guide>
        <p15:guide id="71" orient="horz" pos="1514">
          <p15:clr>
            <a:srgbClr val="F26B43"/>
          </p15:clr>
        </p15:guide>
        <p15:guide id="73" orient="horz" pos="1620">
          <p15:clr>
            <a:srgbClr val="F26B43"/>
          </p15:clr>
        </p15:guide>
        <p15:guide id="74" orient="horz" pos="1726">
          <p15:clr>
            <a:srgbClr val="F26B43"/>
          </p15:clr>
        </p15:guide>
        <p15:guide id="75" orient="horz" pos="1834">
          <p15:clr>
            <a:srgbClr val="F26B43"/>
          </p15:clr>
        </p15:guide>
        <p15:guide id="76" orient="horz" pos="1940">
          <p15:clr>
            <a:srgbClr val="F26B43"/>
          </p15:clr>
        </p15:guide>
        <p15:guide id="77" orient="horz" pos="2046">
          <p15:clr>
            <a:srgbClr val="F26B43"/>
          </p15:clr>
        </p15:guide>
        <p15:guide id="78" orient="horz" pos="2152">
          <p15:clr>
            <a:srgbClr val="F26B43"/>
          </p15:clr>
        </p15:guide>
        <p15:guide id="79" orient="horz" pos="2260">
          <p15:clr>
            <a:srgbClr val="F26B43"/>
          </p15:clr>
        </p15:guide>
        <p15:guide id="80" orient="horz" pos="2366">
          <p15:clr>
            <a:srgbClr val="F26B43"/>
          </p15:clr>
        </p15:guide>
        <p15:guide id="81" orient="horz" pos="2470">
          <p15:clr>
            <a:srgbClr val="F26B43"/>
          </p15:clr>
        </p15:guide>
        <p15:guide id="82" orient="horz" pos="2576">
          <p15:clr>
            <a:srgbClr val="F26B43"/>
          </p15:clr>
        </p15:guide>
        <p15:guide id="83" orient="horz" pos="2684">
          <p15:clr>
            <a:srgbClr val="F26B43"/>
          </p15:clr>
        </p15:guide>
        <p15:guide id="84" orient="horz" pos="2790">
          <p15:clr>
            <a:srgbClr val="F26B43"/>
          </p15:clr>
        </p15:guide>
        <p15:guide id="85" orient="horz" pos="2896">
          <p15:clr>
            <a:srgbClr val="F26B43"/>
          </p15:clr>
        </p15:guide>
        <p15:guide id="86" orient="horz" pos="3004">
          <p15:clr>
            <a:srgbClr val="F26B43"/>
          </p15:clr>
        </p15:guide>
        <p15:guide id="87" orient="horz" pos="3110">
          <p15:clr>
            <a:srgbClr val="F26B43"/>
          </p15:clr>
        </p15:guide>
        <p15:guide id="89" orient="horz" pos="555">
          <p15:clr>
            <a:srgbClr val="F26B43"/>
          </p15:clr>
        </p15:guide>
        <p15:guide id="90" orient="horz" pos="660">
          <p15:clr>
            <a:srgbClr val="F26B43"/>
          </p15:clr>
        </p15:guide>
        <p15:guide id="91" orient="horz" pos="768">
          <p15:clr>
            <a:srgbClr val="F26B43"/>
          </p15:clr>
        </p15:guide>
        <p15:guide id="92" orient="horz" pos="873">
          <p15:clr>
            <a:srgbClr val="F26B43"/>
          </p15:clr>
        </p15:guide>
        <p15:guide id="93" orient="horz" pos="981">
          <p15:clr>
            <a:srgbClr val="F26B43"/>
          </p15:clr>
        </p15:guide>
        <p15:guide id="94" orient="horz" pos="1086">
          <p15:clr>
            <a:srgbClr val="F26B43"/>
          </p15:clr>
        </p15:guide>
        <p15:guide id="95" orient="horz" pos="1194">
          <p15:clr>
            <a:srgbClr val="F26B43"/>
          </p15:clr>
        </p15:guide>
        <p15:guide id="96" orient="horz" pos="1406">
          <p15:clr>
            <a:srgbClr val="F26B43"/>
          </p15:clr>
        </p15:guide>
        <p15:guide id="97" pos="3905">
          <p15:clr>
            <a:srgbClr val="F26B43"/>
          </p15:clr>
        </p15:guide>
        <p15:guide id="99" pos="297">
          <p15:clr>
            <a:srgbClr val="F26B43"/>
          </p15:clr>
        </p15:guide>
        <p15:guide id="100" pos="10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2.xml"/><Relationship Id="rId4" Type="http://schemas.openxmlformats.org/officeDocument/2006/relationships/hyperlink" Target="mailto:corinne.szabo@sodexo.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5.xml"/></Relationships>
</file>

<file path=ppt/slides/_rels/slide11.xml.rels><?xml version="1.0" encoding="UTF-8" standalone="yes"?>
<Relationships xmlns="http://schemas.openxmlformats.org/package/2006/relationships"><Relationship Id="rId3" Type="http://schemas.openxmlformats.org/officeDocument/2006/relationships/hyperlink" Target="mailto:Kelsey.Szpylman@sodexo.com" TargetMode="External"/><Relationship Id="rId2" Type="http://schemas.openxmlformats.org/officeDocument/2006/relationships/notesSlide" Target="../notesSlides/notesSlide9.xml"/><Relationship Id="rId1" Type="http://schemas.openxmlformats.org/officeDocument/2006/relationships/slideLayout" Target="../slideLayouts/slideLayout396.xml"/><Relationship Id="rId4" Type="http://schemas.openxmlformats.org/officeDocument/2006/relationships/hyperlink" Target="mailto:Jeremy.Kelly@sodexo.com"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0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odexo-my.sharepoint.com/:w:/p/corinne_szabo/ET95V8xl2olIjq6zuPMZfU8BavLx5fYOH87dJIDvDqLIKQ?e=GFIese"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hyperlink" Target="https://us.sodexonet.com/home/our-company/our-departments/finance/sofinance.html" TargetMode="External"/><Relationship Id="rId5" Type="http://schemas.openxmlformats.org/officeDocument/2006/relationships/hyperlink" Target="https://sodexo-ism.ivanticloud.com/Modules/SelfService/?NoDefaultProvider=True&amp;knowledgeBase/view/33E773641A6D4BE0BA671C04B647ECFF" TargetMode="External"/><Relationship Id="rId4" Type="http://schemas.openxmlformats.org/officeDocument/2006/relationships/hyperlink" Target="https://sodexo-ism.ivanticloud.com/Modules/SelfService/#knowledgeBas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6.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mailto:unitfinancialsystemsadministration.noram@sodexo.com" TargetMode="External"/><Relationship Id="rId2" Type="http://schemas.openxmlformats.org/officeDocument/2006/relationships/notesSlide" Target="../notesSlides/notesSlide16.xml"/><Relationship Id="rId1" Type="http://schemas.openxmlformats.org/officeDocument/2006/relationships/slideLayout" Target="../slideLayouts/slideLayout36.xml"/><Relationship Id="rId6" Type="http://schemas.openxmlformats.org/officeDocument/2006/relationships/hyperlink" Target="https://sofinance-noram-ism.ivanticloud.com/Default.aspx?NoDefaultProvider=True" TargetMode="External"/><Relationship Id="rId5" Type="http://schemas.openxmlformats.org/officeDocument/2006/relationships/hyperlink" Target="https://sodexo-ism.ivanticloud.com/Account/SelectRole?returnUrl=%3FNoDefaultProvider%3DTrue&amp;NoDefaultProvider=True" TargetMode="Externa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hyperlink" Target="https://sodexo-ism.ivanticloud.com/Account/SelectRole?returnUrl=%3FNoDefaultProvider%3DTrue&amp;NoDefaultProvider=True" TargetMode="External"/><Relationship Id="rId2" Type="http://schemas.openxmlformats.org/officeDocument/2006/relationships/notesSlide" Target="../notesSlides/notesSlide17.xml"/><Relationship Id="rId1" Type="http://schemas.openxmlformats.org/officeDocument/2006/relationships/slideLayout" Target="../slideLayouts/slideLayout36.xml"/><Relationship Id="rId6" Type="http://schemas.openxmlformats.org/officeDocument/2006/relationships/hyperlink" Target="mailto:unitfinancialsystemsadministration.noram@sodexo.com" TargetMode="External"/><Relationship Id="rId5" Type="http://schemas.openxmlformats.org/officeDocument/2006/relationships/hyperlink" Target="https://us.sodexonet.com/files/live/sites/sdxnet-us/files/Tools-Resources/Guidelines-Standards/Operations/Accounting/Adding%20a%20New%20Unit%20to%20an%20Existing%20Node.pdf" TargetMode="External"/><Relationship Id="rId4" Type="http://schemas.openxmlformats.org/officeDocument/2006/relationships/hyperlink" Target="https://us.sodexonet.com/files/live/sites/sdxnet-us/files/Tools-Resources/Guidelines-Standards/Operations/Accounting/requesting-a-new-web-ufs-node-in-sounified.pdf"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46.xml"/><Relationship Id="rId1" Type="http://schemas.openxmlformats.org/officeDocument/2006/relationships/tags" Target="../tags/tag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53.xml"/><Relationship Id="rId1" Type="http://schemas.openxmlformats.org/officeDocument/2006/relationships/tags" Target="../tags/tag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53.xml"/><Relationship Id="rId1" Type="http://schemas.openxmlformats.org/officeDocument/2006/relationships/tags" Target="../tags/tag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53.xml"/><Relationship Id="rId1" Type="http://schemas.openxmlformats.org/officeDocument/2006/relationships/tags" Target="../tags/tag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53.xml"/><Relationship Id="rId1" Type="http://schemas.openxmlformats.org/officeDocument/2006/relationships/tags" Target="../tags/tag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53.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6.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3.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3.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3.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5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53.xml"/><Relationship Id="rId1" Type="http://schemas.openxmlformats.org/officeDocument/2006/relationships/tags" Target="../tags/tag7.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53.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53.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53.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53.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5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5.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7.xml"/><Relationship Id="rId1" Type="http://schemas.openxmlformats.org/officeDocument/2006/relationships/slideLayout" Target="../slideLayouts/slideLayout356.xml"/><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DB2E1-61CB-C12D-AE9A-41827700444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2E9EFC9-477E-8250-FB42-6A05DDCBB0D8}"/>
              </a:ext>
            </a:extLst>
          </p:cNvPr>
          <p:cNvPicPr>
            <a:picLocks noChangeAspect="1"/>
          </p:cNvPicPr>
          <p:nvPr/>
        </p:nvPicPr>
        <p:blipFill>
          <a:blip r:embed="rId3"/>
          <a:srcRect t="12696" b="2945"/>
          <a:stretch/>
        </p:blipFill>
        <p:spPr>
          <a:xfrm>
            <a:off x="0" y="-1"/>
            <a:ext cx="12192000" cy="6858001"/>
          </a:xfrm>
          <a:prstGeom prst="rect">
            <a:avLst/>
          </a:prstGeom>
        </p:spPr>
      </p:pic>
      <p:sp>
        <p:nvSpPr>
          <p:cNvPr id="8" name="Text Placeholder 2">
            <a:extLst>
              <a:ext uri="{FF2B5EF4-FFF2-40B4-BE49-F238E27FC236}">
                <a16:creationId xmlns:a16="http://schemas.microsoft.com/office/drawing/2014/main" id="{AFB8965B-9112-3212-8E6B-2A3C9D7DE93D}"/>
              </a:ext>
            </a:extLst>
          </p:cNvPr>
          <p:cNvSpPr>
            <a:spLocks noGrp="1"/>
          </p:cNvSpPr>
          <p:nvPr>
            <p:ph type="body" sz="quarter" idx="60"/>
          </p:nvPr>
        </p:nvSpPr>
        <p:spPr>
          <a:xfrm>
            <a:off x="133079" y="56249"/>
            <a:ext cx="3464188" cy="438150"/>
          </a:xfrm>
        </p:spPr>
        <p:txBody>
          <a:bodyPr/>
          <a:lstStyle/>
          <a:p>
            <a:endParaRPr lang="en-US" dirty="0"/>
          </a:p>
        </p:txBody>
      </p:sp>
      <p:sp>
        <p:nvSpPr>
          <p:cNvPr id="10" name="Text Placeholder 3">
            <a:extLst>
              <a:ext uri="{FF2B5EF4-FFF2-40B4-BE49-F238E27FC236}">
                <a16:creationId xmlns:a16="http://schemas.microsoft.com/office/drawing/2014/main" id="{2638A7AC-F557-88F6-E190-E0FA99ABC720}"/>
              </a:ext>
            </a:extLst>
          </p:cNvPr>
          <p:cNvSpPr>
            <a:spLocks noGrp="1"/>
          </p:cNvSpPr>
          <p:nvPr>
            <p:ph type="body" sz="quarter" idx="61"/>
          </p:nvPr>
        </p:nvSpPr>
        <p:spPr>
          <a:xfrm>
            <a:off x="133079" y="494399"/>
            <a:ext cx="3454184" cy="2678903"/>
          </a:xfrm>
          <a:solidFill>
            <a:schemeClr val="bg1"/>
          </a:solidFill>
        </p:spPr>
        <p:txBody>
          <a:bodyPr/>
          <a:lstStyle/>
          <a:p>
            <a:r>
              <a:rPr lang="en-US" dirty="0"/>
              <a:t>FY25 Unit</a:t>
            </a:r>
          </a:p>
          <a:p>
            <a:r>
              <a:rPr lang="en-US" dirty="0"/>
              <a:t>Controllers </a:t>
            </a:r>
          </a:p>
          <a:p>
            <a:r>
              <a:rPr lang="en-US" dirty="0"/>
              <a:t>Call Series</a:t>
            </a:r>
          </a:p>
          <a:p>
            <a:r>
              <a:rPr lang="en-US" sz="2400" b="0"/>
              <a:t>February </a:t>
            </a:r>
            <a:r>
              <a:rPr lang="en-US" sz="2400" b="0" dirty="0"/>
              <a:t>2025</a:t>
            </a:r>
          </a:p>
        </p:txBody>
      </p:sp>
      <p:sp>
        <p:nvSpPr>
          <p:cNvPr id="2" name="AutoShape 2">
            <a:extLst>
              <a:ext uri="{FF2B5EF4-FFF2-40B4-BE49-F238E27FC236}">
                <a16:creationId xmlns:a16="http://schemas.microsoft.com/office/drawing/2014/main" id="{E94790AE-1C23-2F13-F1E5-0F28A1C2909D}"/>
              </a:ext>
            </a:extLst>
          </p:cNvPr>
          <p:cNvSpPr>
            <a:spLocks noChangeAspect="1" noChangeArrowheads="1"/>
          </p:cNvSpPr>
          <p:nvPr/>
        </p:nvSpPr>
        <p:spPr bwMode="auto">
          <a:xfrm>
            <a:off x="5943600" y="628224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7C1298C9-2F80-DAF1-22A6-7A5BE1E5E55A}"/>
              </a:ext>
            </a:extLst>
          </p:cNvPr>
          <p:cNvSpPr/>
          <p:nvPr/>
        </p:nvSpPr>
        <p:spPr>
          <a:xfrm>
            <a:off x="450055" y="4175573"/>
            <a:ext cx="11291889" cy="2188028"/>
          </a:xfrm>
          <a:custGeom>
            <a:avLst/>
            <a:gdLst/>
            <a:ahLst/>
            <a:cxnLst/>
            <a:rect l="l" t="t" r="r" b="b"/>
            <a:pathLst>
              <a:path w="11291889" h="2188028">
                <a:moveTo>
                  <a:pt x="9337648" y="820771"/>
                </a:moveTo>
                <a:cubicBezTo>
                  <a:pt x="9356625" y="820771"/>
                  <a:pt x="9369182" y="829142"/>
                  <a:pt x="9375321" y="845885"/>
                </a:cubicBezTo>
                <a:cubicBezTo>
                  <a:pt x="9381460" y="862629"/>
                  <a:pt x="9384529" y="899743"/>
                  <a:pt x="9384529" y="957227"/>
                </a:cubicBezTo>
                <a:lnTo>
                  <a:pt x="9384529" y="1038432"/>
                </a:lnTo>
                <a:lnTo>
                  <a:pt x="9285745" y="1038432"/>
                </a:lnTo>
                <a:lnTo>
                  <a:pt x="9285745" y="957227"/>
                </a:lnTo>
                <a:cubicBezTo>
                  <a:pt x="9285745" y="894720"/>
                  <a:pt x="9288536" y="856350"/>
                  <a:pt x="9294116" y="842118"/>
                </a:cubicBezTo>
                <a:cubicBezTo>
                  <a:pt x="9299698" y="827887"/>
                  <a:pt x="9314208" y="820771"/>
                  <a:pt x="9337648" y="820771"/>
                </a:cubicBezTo>
                <a:close/>
                <a:moveTo>
                  <a:pt x="7526225" y="820771"/>
                </a:moveTo>
                <a:cubicBezTo>
                  <a:pt x="7546317" y="820771"/>
                  <a:pt x="7559432" y="828166"/>
                  <a:pt x="7565571" y="842955"/>
                </a:cubicBezTo>
                <a:cubicBezTo>
                  <a:pt x="7571711" y="857745"/>
                  <a:pt x="7574780" y="893603"/>
                  <a:pt x="7574780" y="950530"/>
                </a:cubicBezTo>
                <a:lnTo>
                  <a:pt x="7574780" y="1462871"/>
                </a:lnTo>
                <a:cubicBezTo>
                  <a:pt x="7574780" y="1510868"/>
                  <a:pt x="7571571" y="1542122"/>
                  <a:pt x="7565153" y="1556633"/>
                </a:cubicBezTo>
                <a:cubicBezTo>
                  <a:pt x="7558735" y="1571143"/>
                  <a:pt x="7545480" y="1578399"/>
                  <a:pt x="7525388" y="1578399"/>
                </a:cubicBezTo>
                <a:cubicBezTo>
                  <a:pt x="7505854" y="1578399"/>
                  <a:pt x="7492739" y="1570446"/>
                  <a:pt x="7486041" y="1554540"/>
                </a:cubicBezTo>
                <a:cubicBezTo>
                  <a:pt x="7479344" y="1538634"/>
                  <a:pt x="7475995" y="1504450"/>
                  <a:pt x="7475995" y="1451988"/>
                </a:cubicBezTo>
                <a:lnTo>
                  <a:pt x="7475995" y="950530"/>
                </a:lnTo>
                <a:cubicBezTo>
                  <a:pt x="7475995" y="893603"/>
                  <a:pt x="7479344" y="857745"/>
                  <a:pt x="7486041" y="842955"/>
                </a:cubicBezTo>
                <a:cubicBezTo>
                  <a:pt x="7492739" y="828166"/>
                  <a:pt x="7506133" y="820771"/>
                  <a:pt x="7526225" y="820771"/>
                </a:cubicBezTo>
                <a:close/>
                <a:moveTo>
                  <a:pt x="4621100" y="820771"/>
                </a:moveTo>
                <a:cubicBezTo>
                  <a:pt x="4641192" y="820771"/>
                  <a:pt x="4654308" y="828166"/>
                  <a:pt x="4660447" y="842955"/>
                </a:cubicBezTo>
                <a:cubicBezTo>
                  <a:pt x="4666586" y="857745"/>
                  <a:pt x="4669655" y="893603"/>
                  <a:pt x="4669655" y="950530"/>
                </a:cubicBezTo>
                <a:lnTo>
                  <a:pt x="4669655" y="1462871"/>
                </a:lnTo>
                <a:cubicBezTo>
                  <a:pt x="4669655" y="1510868"/>
                  <a:pt x="4666447" y="1542122"/>
                  <a:pt x="4660028" y="1556633"/>
                </a:cubicBezTo>
                <a:cubicBezTo>
                  <a:pt x="4653610" y="1571143"/>
                  <a:pt x="4640355" y="1578399"/>
                  <a:pt x="4620263" y="1578399"/>
                </a:cubicBezTo>
                <a:cubicBezTo>
                  <a:pt x="4600729" y="1578399"/>
                  <a:pt x="4587614" y="1570446"/>
                  <a:pt x="4580917" y="1554540"/>
                </a:cubicBezTo>
                <a:cubicBezTo>
                  <a:pt x="4574220" y="1538634"/>
                  <a:pt x="4570871" y="1504450"/>
                  <a:pt x="4570871" y="1451988"/>
                </a:cubicBezTo>
                <a:lnTo>
                  <a:pt x="4570871" y="950530"/>
                </a:lnTo>
                <a:cubicBezTo>
                  <a:pt x="4570871" y="893603"/>
                  <a:pt x="4574220" y="857745"/>
                  <a:pt x="4580917" y="842955"/>
                </a:cubicBezTo>
                <a:cubicBezTo>
                  <a:pt x="4587614" y="828166"/>
                  <a:pt x="4601009" y="820771"/>
                  <a:pt x="4621100" y="820771"/>
                </a:cubicBezTo>
                <a:close/>
                <a:moveTo>
                  <a:pt x="1994805" y="644130"/>
                </a:moveTo>
                <a:lnTo>
                  <a:pt x="1994805" y="1755039"/>
                </a:lnTo>
                <a:lnTo>
                  <a:pt x="2343063" y="1755039"/>
                </a:lnTo>
                <a:lnTo>
                  <a:pt x="2343063" y="644130"/>
                </a:lnTo>
                <a:close/>
                <a:moveTo>
                  <a:pt x="10768297" y="624039"/>
                </a:moveTo>
                <a:cubicBezTo>
                  <a:pt x="10694069" y="624039"/>
                  <a:pt x="10628910" y="635480"/>
                  <a:pt x="10572820" y="658362"/>
                </a:cubicBezTo>
                <a:cubicBezTo>
                  <a:pt x="10516731" y="681244"/>
                  <a:pt x="10476965" y="713754"/>
                  <a:pt x="10453525" y="755891"/>
                </a:cubicBezTo>
                <a:cubicBezTo>
                  <a:pt x="10430085" y="798028"/>
                  <a:pt x="10418364" y="863466"/>
                  <a:pt x="10418364" y="952205"/>
                </a:cubicBezTo>
                <a:cubicBezTo>
                  <a:pt x="10418364" y="1014712"/>
                  <a:pt x="10429247" y="1068709"/>
                  <a:pt x="10451014" y="1114195"/>
                </a:cubicBezTo>
                <a:cubicBezTo>
                  <a:pt x="10472780" y="1159680"/>
                  <a:pt x="10533334" y="1210328"/>
                  <a:pt x="10632677" y="1266139"/>
                </a:cubicBezTo>
                <a:cubicBezTo>
                  <a:pt x="10750995" y="1331995"/>
                  <a:pt x="10816573" y="1371621"/>
                  <a:pt x="10829409" y="1385015"/>
                </a:cubicBezTo>
                <a:cubicBezTo>
                  <a:pt x="10841687" y="1398410"/>
                  <a:pt x="10847827" y="1431617"/>
                  <a:pt x="10847827" y="1484637"/>
                </a:cubicBezTo>
                <a:cubicBezTo>
                  <a:pt x="10847827" y="1523146"/>
                  <a:pt x="10843083" y="1548401"/>
                  <a:pt x="10833595" y="1560400"/>
                </a:cubicBezTo>
                <a:cubicBezTo>
                  <a:pt x="10824107" y="1572399"/>
                  <a:pt x="10807364" y="1578399"/>
                  <a:pt x="10783365" y="1578399"/>
                </a:cubicBezTo>
                <a:cubicBezTo>
                  <a:pt x="10761041" y="1578399"/>
                  <a:pt x="10746112" y="1569469"/>
                  <a:pt x="10738577" y="1551610"/>
                </a:cubicBezTo>
                <a:cubicBezTo>
                  <a:pt x="10731043" y="1533750"/>
                  <a:pt x="10727276" y="1494962"/>
                  <a:pt x="10727276" y="1435245"/>
                </a:cubicBezTo>
                <a:lnTo>
                  <a:pt x="10727276" y="1364923"/>
                </a:lnTo>
                <a:lnTo>
                  <a:pt x="10427573" y="1364923"/>
                </a:lnTo>
                <a:lnTo>
                  <a:pt x="10427573" y="1418502"/>
                </a:lnTo>
                <a:cubicBezTo>
                  <a:pt x="10427573" y="1511147"/>
                  <a:pt x="10439014" y="1580352"/>
                  <a:pt x="10461897" y="1626117"/>
                </a:cubicBezTo>
                <a:cubicBezTo>
                  <a:pt x="10484779" y="1671882"/>
                  <a:pt x="10526776" y="1708158"/>
                  <a:pt x="10587889" y="1734947"/>
                </a:cubicBezTo>
                <a:cubicBezTo>
                  <a:pt x="10649001" y="1761736"/>
                  <a:pt x="10722532" y="1775131"/>
                  <a:pt x="10808480" y="1775131"/>
                </a:cubicBezTo>
                <a:cubicBezTo>
                  <a:pt x="10886057" y="1775131"/>
                  <a:pt x="10952332" y="1762713"/>
                  <a:pt x="11007305" y="1737877"/>
                </a:cubicBezTo>
                <a:cubicBezTo>
                  <a:pt x="11062279" y="1713042"/>
                  <a:pt x="11101486" y="1677602"/>
                  <a:pt x="11124926" y="1631558"/>
                </a:cubicBezTo>
                <a:cubicBezTo>
                  <a:pt x="11148366" y="1585515"/>
                  <a:pt x="11160087" y="1517286"/>
                  <a:pt x="11160087" y="1426873"/>
                </a:cubicBezTo>
                <a:cubicBezTo>
                  <a:pt x="11160087" y="1345948"/>
                  <a:pt x="11144739" y="1284277"/>
                  <a:pt x="11114043" y="1241861"/>
                </a:cubicBezTo>
                <a:cubicBezTo>
                  <a:pt x="11083347" y="1199445"/>
                  <a:pt x="11018886" y="1154239"/>
                  <a:pt x="10920659" y="1106242"/>
                </a:cubicBezTo>
                <a:cubicBezTo>
                  <a:pt x="10846989" y="1069965"/>
                  <a:pt x="10798295" y="1042339"/>
                  <a:pt x="10774575" y="1023363"/>
                </a:cubicBezTo>
                <a:cubicBezTo>
                  <a:pt x="10750856" y="1004387"/>
                  <a:pt x="10736624" y="986947"/>
                  <a:pt x="10731880" y="971041"/>
                </a:cubicBezTo>
                <a:cubicBezTo>
                  <a:pt x="10727136" y="955135"/>
                  <a:pt x="10724764" y="930159"/>
                  <a:pt x="10724764" y="896115"/>
                </a:cubicBezTo>
                <a:cubicBezTo>
                  <a:pt x="10724764" y="871000"/>
                  <a:pt x="10729508" y="852164"/>
                  <a:pt x="10738996" y="839607"/>
                </a:cubicBezTo>
                <a:cubicBezTo>
                  <a:pt x="10748484" y="827049"/>
                  <a:pt x="10762715" y="820771"/>
                  <a:pt x="10781691" y="820771"/>
                </a:cubicBezTo>
                <a:cubicBezTo>
                  <a:pt x="10805132" y="820771"/>
                  <a:pt x="10819782" y="827607"/>
                  <a:pt x="10825642" y="841281"/>
                </a:cubicBezTo>
                <a:cubicBezTo>
                  <a:pt x="10831502" y="854955"/>
                  <a:pt x="10834432" y="887464"/>
                  <a:pt x="10834432" y="938810"/>
                </a:cubicBezTo>
                <a:lnTo>
                  <a:pt x="10834432" y="999085"/>
                </a:lnTo>
                <a:lnTo>
                  <a:pt x="11134135" y="999085"/>
                </a:lnTo>
                <a:lnTo>
                  <a:pt x="11134135" y="934624"/>
                </a:lnTo>
                <a:cubicBezTo>
                  <a:pt x="11134135" y="878814"/>
                  <a:pt x="11131205" y="837793"/>
                  <a:pt x="11125345" y="811562"/>
                </a:cubicBezTo>
                <a:cubicBezTo>
                  <a:pt x="11119484" y="785331"/>
                  <a:pt x="11102741" y="756868"/>
                  <a:pt x="11075115" y="726172"/>
                </a:cubicBezTo>
                <a:cubicBezTo>
                  <a:pt x="11047489" y="695476"/>
                  <a:pt x="11007863" y="670780"/>
                  <a:pt x="10956239" y="652083"/>
                </a:cubicBezTo>
                <a:cubicBezTo>
                  <a:pt x="10904614" y="633387"/>
                  <a:pt x="10841966" y="624039"/>
                  <a:pt x="10768297" y="624039"/>
                </a:cubicBezTo>
                <a:close/>
                <a:moveTo>
                  <a:pt x="10372172" y="624039"/>
                </a:moveTo>
                <a:cubicBezTo>
                  <a:pt x="10278968" y="630195"/>
                  <a:pt x="10207810" y="685587"/>
                  <a:pt x="10158697" y="790214"/>
                </a:cubicBezTo>
                <a:lnTo>
                  <a:pt x="10172091" y="644130"/>
                </a:lnTo>
                <a:lnTo>
                  <a:pt x="9833879" y="644130"/>
                </a:lnTo>
                <a:lnTo>
                  <a:pt x="9833879" y="1755039"/>
                </a:lnTo>
                <a:lnTo>
                  <a:pt x="10172091" y="1755039"/>
                </a:lnTo>
                <a:lnTo>
                  <a:pt x="10172091" y="1316368"/>
                </a:lnTo>
                <a:cubicBezTo>
                  <a:pt x="10172091" y="1208654"/>
                  <a:pt x="10175440" y="1139867"/>
                  <a:pt x="10182137" y="1110009"/>
                </a:cubicBezTo>
                <a:cubicBezTo>
                  <a:pt x="10188834" y="1080150"/>
                  <a:pt x="10206694" y="1056849"/>
                  <a:pt x="10235715" y="1040106"/>
                </a:cubicBezTo>
                <a:cubicBezTo>
                  <a:pt x="10264737" y="1023363"/>
                  <a:pt x="10310222" y="1014991"/>
                  <a:pt x="10372172" y="1014991"/>
                </a:cubicBezTo>
                <a:close/>
                <a:moveTo>
                  <a:pt x="9321742" y="624039"/>
                </a:moveTo>
                <a:cubicBezTo>
                  <a:pt x="9244166" y="624039"/>
                  <a:pt x="9175519" y="638968"/>
                  <a:pt x="9115801" y="668826"/>
                </a:cubicBezTo>
                <a:cubicBezTo>
                  <a:pt x="9056085" y="698685"/>
                  <a:pt x="9013111" y="741659"/>
                  <a:pt x="8986879" y="797749"/>
                </a:cubicBezTo>
                <a:cubicBezTo>
                  <a:pt x="8960649" y="853838"/>
                  <a:pt x="8947533" y="930438"/>
                  <a:pt x="8947533" y="1027549"/>
                </a:cubicBezTo>
                <a:lnTo>
                  <a:pt x="8947533" y="1351529"/>
                </a:lnTo>
                <a:cubicBezTo>
                  <a:pt x="8947533" y="1434129"/>
                  <a:pt x="8953393" y="1497055"/>
                  <a:pt x="8965113" y="1540308"/>
                </a:cubicBezTo>
                <a:cubicBezTo>
                  <a:pt x="8976833" y="1583561"/>
                  <a:pt x="8997902" y="1623187"/>
                  <a:pt x="9028318" y="1659185"/>
                </a:cubicBezTo>
                <a:cubicBezTo>
                  <a:pt x="9058736" y="1695182"/>
                  <a:pt x="9101291" y="1723506"/>
                  <a:pt x="9155985" y="1744156"/>
                </a:cubicBezTo>
                <a:cubicBezTo>
                  <a:pt x="9210680" y="1764806"/>
                  <a:pt x="9273746" y="1775131"/>
                  <a:pt x="9345183" y="1775131"/>
                </a:cubicBezTo>
                <a:cubicBezTo>
                  <a:pt x="9418853" y="1775131"/>
                  <a:pt x="9480105" y="1764667"/>
                  <a:pt x="9528939" y="1743738"/>
                </a:cubicBezTo>
                <a:cubicBezTo>
                  <a:pt x="9577774" y="1722809"/>
                  <a:pt x="9618096" y="1691415"/>
                  <a:pt x="9649908" y="1649557"/>
                </a:cubicBezTo>
                <a:cubicBezTo>
                  <a:pt x="9681720" y="1607699"/>
                  <a:pt x="9701952" y="1568353"/>
                  <a:pt x="9710602" y="1531518"/>
                </a:cubicBezTo>
                <a:cubicBezTo>
                  <a:pt x="9719254" y="1494683"/>
                  <a:pt x="9723578" y="1441942"/>
                  <a:pt x="9723578" y="1373295"/>
                </a:cubicBezTo>
                <a:lnTo>
                  <a:pt x="9723578" y="1291254"/>
                </a:lnTo>
                <a:lnTo>
                  <a:pt x="9402947" y="1291254"/>
                </a:lnTo>
                <a:lnTo>
                  <a:pt x="9402947" y="1437756"/>
                </a:lnTo>
                <a:cubicBezTo>
                  <a:pt x="9402947" y="1493009"/>
                  <a:pt x="9398622" y="1530262"/>
                  <a:pt x="9389971" y="1549517"/>
                </a:cubicBezTo>
                <a:cubicBezTo>
                  <a:pt x="9381321" y="1568772"/>
                  <a:pt x="9364159" y="1578399"/>
                  <a:pt x="9338486" y="1578399"/>
                </a:cubicBezTo>
                <a:cubicBezTo>
                  <a:pt x="9317836" y="1578399"/>
                  <a:pt x="9303884" y="1571143"/>
                  <a:pt x="9296628" y="1556633"/>
                </a:cubicBezTo>
                <a:cubicBezTo>
                  <a:pt x="9289373" y="1542122"/>
                  <a:pt x="9285745" y="1509752"/>
                  <a:pt x="9285745" y="1459522"/>
                </a:cubicBezTo>
                <a:lnTo>
                  <a:pt x="9285745" y="1219258"/>
                </a:lnTo>
                <a:lnTo>
                  <a:pt x="9723578" y="1219258"/>
                </a:lnTo>
                <a:lnTo>
                  <a:pt x="9723578" y="1071918"/>
                </a:lnTo>
                <a:cubicBezTo>
                  <a:pt x="9723578" y="964204"/>
                  <a:pt x="9711161" y="880628"/>
                  <a:pt x="9686325" y="821189"/>
                </a:cubicBezTo>
                <a:cubicBezTo>
                  <a:pt x="9661490" y="761751"/>
                  <a:pt x="9618237" y="714033"/>
                  <a:pt x="9556565" y="678035"/>
                </a:cubicBezTo>
                <a:cubicBezTo>
                  <a:pt x="9494895" y="642037"/>
                  <a:pt x="9416621" y="624039"/>
                  <a:pt x="9321742" y="624039"/>
                </a:cubicBezTo>
                <a:close/>
                <a:moveTo>
                  <a:pt x="7514505" y="624039"/>
                </a:moveTo>
                <a:cubicBezTo>
                  <a:pt x="7424092" y="624039"/>
                  <a:pt x="7349864" y="641619"/>
                  <a:pt x="7291821" y="676779"/>
                </a:cubicBezTo>
                <a:cubicBezTo>
                  <a:pt x="7233778" y="711940"/>
                  <a:pt x="7193594" y="758542"/>
                  <a:pt x="7171270" y="816585"/>
                </a:cubicBezTo>
                <a:cubicBezTo>
                  <a:pt x="7148946" y="874628"/>
                  <a:pt x="7137784" y="955274"/>
                  <a:pt x="7137784" y="1058524"/>
                </a:cubicBezTo>
                <a:lnTo>
                  <a:pt x="7137784" y="1343157"/>
                </a:lnTo>
                <a:cubicBezTo>
                  <a:pt x="7137784" y="1437477"/>
                  <a:pt x="7143923" y="1508217"/>
                  <a:pt x="7156201" y="1555377"/>
                </a:cubicBezTo>
                <a:cubicBezTo>
                  <a:pt x="7168479" y="1602537"/>
                  <a:pt x="7188990" y="1642720"/>
                  <a:pt x="7217732" y="1675928"/>
                </a:cubicBezTo>
                <a:cubicBezTo>
                  <a:pt x="7246475" y="1709135"/>
                  <a:pt x="7286798" y="1733971"/>
                  <a:pt x="7338701" y="1750435"/>
                </a:cubicBezTo>
                <a:cubicBezTo>
                  <a:pt x="7390605" y="1766899"/>
                  <a:pt x="7453950" y="1775131"/>
                  <a:pt x="7528736" y="1775131"/>
                </a:cubicBezTo>
                <a:cubicBezTo>
                  <a:pt x="7595709" y="1775131"/>
                  <a:pt x="7655008" y="1765504"/>
                  <a:pt x="7706633" y="1746249"/>
                </a:cubicBezTo>
                <a:cubicBezTo>
                  <a:pt x="7758257" y="1726994"/>
                  <a:pt x="7800534" y="1697136"/>
                  <a:pt x="7833462" y="1656673"/>
                </a:cubicBezTo>
                <a:cubicBezTo>
                  <a:pt x="7866390" y="1616210"/>
                  <a:pt x="7887877" y="1572678"/>
                  <a:pt x="7897923" y="1526076"/>
                </a:cubicBezTo>
                <a:cubicBezTo>
                  <a:pt x="7907969" y="1479475"/>
                  <a:pt x="7912992" y="1406223"/>
                  <a:pt x="7912992" y="1306322"/>
                </a:cubicBezTo>
                <a:lnTo>
                  <a:pt x="7912992" y="1034246"/>
                </a:lnTo>
                <a:cubicBezTo>
                  <a:pt x="7912992" y="955553"/>
                  <a:pt x="7907550" y="896952"/>
                  <a:pt x="7896667" y="858443"/>
                </a:cubicBezTo>
                <a:cubicBezTo>
                  <a:pt x="7885784" y="819934"/>
                  <a:pt x="7865553" y="782540"/>
                  <a:pt x="7835973" y="746264"/>
                </a:cubicBezTo>
                <a:cubicBezTo>
                  <a:pt x="7806394" y="709987"/>
                  <a:pt x="7764396" y="680547"/>
                  <a:pt x="7709981" y="657943"/>
                </a:cubicBezTo>
                <a:cubicBezTo>
                  <a:pt x="7655566" y="635340"/>
                  <a:pt x="7590407" y="624039"/>
                  <a:pt x="7514505" y="624039"/>
                </a:cubicBezTo>
                <a:close/>
                <a:moveTo>
                  <a:pt x="7076522" y="624039"/>
                </a:moveTo>
                <a:cubicBezTo>
                  <a:pt x="6983319" y="630195"/>
                  <a:pt x="6912160" y="685587"/>
                  <a:pt x="6863047" y="790214"/>
                </a:cubicBezTo>
                <a:lnTo>
                  <a:pt x="6876441" y="644130"/>
                </a:lnTo>
                <a:lnTo>
                  <a:pt x="6538229" y="644130"/>
                </a:lnTo>
                <a:lnTo>
                  <a:pt x="6538229" y="1755039"/>
                </a:lnTo>
                <a:lnTo>
                  <a:pt x="6876441" y="1755039"/>
                </a:lnTo>
                <a:lnTo>
                  <a:pt x="6876441" y="1316368"/>
                </a:lnTo>
                <a:cubicBezTo>
                  <a:pt x="6876441" y="1208654"/>
                  <a:pt x="6879790" y="1139867"/>
                  <a:pt x="6886487" y="1110009"/>
                </a:cubicBezTo>
                <a:cubicBezTo>
                  <a:pt x="6893184" y="1080150"/>
                  <a:pt x="6911044" y="1056849"/>
                  <a:pt x="6940065" y="1040106"/>
                </a:cubicBezTo>
                <a:cubicBezTo>
                  <a:pt x="6969087" y="1023363"/>
                  <a:pt x="7014572" y="1014991"/>
                  <a:pt x="7076522" y="1014991"/>
                </a:cubicBezTo>
                <a:close/>
                <a:moveTo>
                  <a:pt x="5669855" y="624039"/>
                </a:moveTo>
                <a:cubicBezTo>
                  <a:pt x="5623532" y="624039"/>
                  <a:pt x="5582651" y="634241"/>
                  <a:pt x="5547211" y="654647"/>
                </a:cubicBezTo>
                <a:cubicBezTo>
                  <a:pt x="5511771" y="675053"/>
                  <a:pt x="5481773" y="705661"/>
                  <a:pt x="5457216" y="746473"/>
                </a:cubicBezTo>
                <a:lnTo>
                  <a:pt x="5463076" y="644130"/>
                </a:lnTo>
                <a:lnTo>
                  <a:pt x="5119004" y="644130"/>
                </a:lnTo>
                <a:lnTo>
                  <a:pt x="5119004" y="1755039"/>
                </a:lnTo>
                <a:lnTo>
                  <a:pt x="5457216" y="1755039"/>
                </a:lnTo>
                <a:lnTo>
                  <a:pt x="5457216" y="1004108"/>
                </a:lnTo>
                <a:cubicBezTo>
                  <a:pt x="5457216" y="920393"/>
                  <a:pt x="5460286" y="868907"/>
                  <a:pt x="5466425" y="849653"/>
                </a:cubicBezTo>
                <a:cubicBezTo>
                  <a:pt x="5472564" y="830398"/>
                  <a:pt x="5487633" y="820771"/>
                  <a:pt x="5511632" y="820771"/>
                </a:cubicBezTo>
                <a:cubicBezTo>
                  <a:pt x="5534514" y="820771"/>
                  <a:pt x="5548467" y="829142"/>
                  <a:pt x="5553490" y="845885"/>
                </a:cubicBezTo>
                <a:cubicBezTo>
                  <a:pt x="5558512" y="862629"/>
                  <a:pt x="5561024" y="909230"/>
                  <a:pt x="5561024" y="985691"/>
                </a:cubicBezTo>
                <a:lnTo>
                  <a:pt x="5561024" y="1755039"/>
                </a:lnTo>
                <a:lnTo>
                  <a:pt x="5899236" y="1755039"/>
                </a:lnTo>
                <a:lnTo>
                  <a:pt x="5899236" y="976482"/>
                </a:lnTo>
                <a:cubicBezTo>
                  <a:pt x="5899236" y="879372"/>
                  <a:pt x="5893934" y="810027"/>
                  <a:pt x="5883330" y="768448"/>
                </a:cubicBezTo>
                <a:cubicBezTo>
                  <a:pt x="5872726" y="726869"/>
                  <a:pt x="5849006" y="692406"/>
                  <a:pt x="5812171" y="665059"/>
                </a:cubicBezTo>
                <a:cubicBezTo>
                  <a:pt x="5775336" y="637712"/>
                  <a:pt x="5727897" y="624039"/>
                  <a:pt x="5669855" y="624039"/>
                </a:cubicBezTo>
                <a:close/>
                <a:moveTo>
                  <a:pt x="4609380" y="624039"/>
                </a:moveTo>
                <a:cubicBezTo>
                  <a:pt x="4518967" y="624039"/>
                  <a:pt x="4444739" y="641619"/>
                  <a:pt x="4386696" y="676779"/>
                </a:cubicBezTo>
                <a:cubicBezTo>
                  <a:pt x="4328653" y="711940"/>
                  <a:pt x="4288469" y="758542"/>
                  <a:pt x="4266145" y="816585"/>
                </a:cubicBezTo>
                <a:cubicBezTo>
                  <a:pt x="4243821" y="874628"/>
                  <a:pt x="4232659" y="955274"/>
                  <a:pt x="4232659" y="1058524"/>
                </a:cubicBezTo>
                <a:lnTo>
                  <a:pt x="4232659" y="1343157"/>
                </a:lnTo>
                <a:cubicBezTo>
                  <a:pt x="4232659" y="1437477"/>
                  <a:pt x="4238799" y="1508217"/>
                  <a:pt x="4251076" y="1555377"/>
                </a:cubicBezTo>
                <a:cubicBezTo>
                  <a:pt x="4263355" y="1602537"/>
                  <a:pt x="4283865" y="1642720"/>
                  <a:pt x="4312607" y="1675928"/>
                </a:cubicBezTo>
                <a:cubicBezTo>
                  <a:pt x="4341350" y="1709135"/>
                  <a:pt x="4381673" y="1733971"/>
                  <a:pt x="4433577" y="1750435"/>
                </a:cubicBezTo>
                <a:cubicBezTo>
                  <a:pt x="4485481" y="1766899"/>
                  <a:pt x="4548826" y="1775131"/>
                  <a:pt x="4623612" y="1775131"/>
                </a:cubicBezTo>
                <a:cubicBezTo>
                  <a:pt x="4690585" y="1775131"/>
                  <a:pt x="4749884" y="1765504"/>
                  <a:pt x="4801508" y="1746249"/>
                </a:cubicBezTo>
                <a:cubicBezTo>
                  <a:pt x="4853133" y="1726994"/>
                  <a:pt x="4895409" y="1697136"/>
                  <a:pt x="4928338" y="1656673"/>
                </a:cubicBezTo>
                <a:cubicBezTo>
                  <a:pt x="4961266" y="1616210"/>
                  <a:pt x="4982752" y="1572678"/>
                  <a:pt x="4992798" y="1526076"/>
                </a:cubicBezTo>
                <a:cubicBezTo>
                  <a:pt x="5002844" y="1479475"/>
                  <a:pt x="5007867" y="1406223"/>
                  <a:pt x="5007867" y="1306322"/>
                </a:cubicBezTo>
                <a:lnTo>
                  <a:pt x="5007867" y="1034246"/>
                </a:lnTo>
                <a:cubicBezTo>
                  <a:pt x="5007867" y="955553"/>
                  <a:pt x="5002425" y="896952"/>
                  <a:pt x="4991542" y="858443"/>
                </a:cubicBezTo>
                <a:cubicBezTo>
                  <a:pt x="4980660" y="819934"/>
                  <a:pt x="4960429" y="782540"/>
                  <a:pt x="4930849" y="746264"/>
                </a:cubicBezTo>
                <a:cubicBezTo>
                  <a:pt x="4901269" y="709987"/>
                  <a:pt x="4859272" y="680547"/>
                  <a:pt x="4804857" y="657943"/>
                </a:cubicBezTo>
                <a:cubicBezTo>
                  <a:pt x="4750441" y="635340"/>
                  <a:pt x="4685282" y="624039"/>
                  <a:pt x="4609380" y="624039"/>
                </a:cubicBezTo>
                <a:close/>
                <a:moveTo>
                  <a:pt x="1650305" y="624039"/>
                </a:moveTo>
                <a:cubicBezTo>
                  <a:pt x="1603982" y="624039"/>
                  <a:pt x="1563101" y="634241"/>
                  <a:pt x="1527661" y="654647"/>
                </a:cubicBezTo>
                <a:cubicBezTo>
                  <a:pt x="1492222" y="675053"/>
                  <a:pt x="1462223" y="705661"/>
                  <a:pt x="1437667" y="746473"/>
                </a:cubicBezTo>
                <a:lnTo>
                  <a:pt x="1443527" y="644130"/>
                </a:lnTo>
                <a:lnTo>
                  <a:pt x="1099455" y="644130"/>
                </a:lnTo>
                <a:lnTo>
                  <a:pt x="1099455" y="1755039"/>
                </a:lnTo>
                <a:lnTo>
                  <a:pt x="1437667" y="1755039"/>
                </a:lnTo>
                <a:lnTo>
                  <a:pt x="1437667" y="1004108"/>
                </a:lnTo>
                <a:cubicBezTo>
                  <a:pt x="1437667" y="920393"/>
                  <a:pt x="1440736" y="868907"/>
                  <a:pt x="1446876" y="849653"/>
                </a:cubicBezTo>
                <a:cubicBezTo>
                  <a:pt x="1453015" y="830398"/>
                  <a:pt x="1468083" y="820771"/>
                  <a:pt x="1492082" y="820771"/>
                </a:cubicBezTo>
                <a:cubicBezTo>
                  <a:pt x="1514964" y="820771"/>
                  <a:pt x="1528917" y="829142"/>
                  <a:pt x="1533940" y="845885"/>
                </a:cubicBezTo>
                <a:cubicBezTo>
                  <a:pt x="1538963" y="862629"/>
                  <a:pt x="1541474" y="909230"/>
                  <a:pt x="1541474" y="985691"/>
                </a:cubicBezTo>
                <a:lnTo>
                  <a:pt x="1541474" y="1755039"/>
                </a:lnTo>
                <a:lnTo>
                  <a:pt x="1879686" y="1755039"/>
                </a:lnTo>
                <a:lnTo>
                  <a:pt x="1879686" y="976482"/>
                </a:lnTo>
                <a:cubicBezTo>
                  <a:pt x="1879686" y="879372"/>
                  <a:pt x="1874384" y="810027"/>
                  <a:pt x="1863780" y="768448"/>
                </a:cubicBezTo>
                <a:cubicBezTo>
                  <a:pt x="1853176" y="726869"/>
                  <a:pt x="1829457" y="692406"/>
                  <a:pt x="1792622" y="665059"/>
                </a:cubicBezTo>
                <a:cubicBezTo>
                  <a:pt x="1755787" y="637712"/>
                  <a:pt x="1708348" y="624039"/>
                  <a:pt x="1650305" y="624039"/>
                </a:cubicBezTo>
                <a:close/>
                <a:moveTo>
                  <a:pt x="6031935" y="495953"/>
                </a:moveTo>
                <a:lnTo>
                  <a:pt x="6031935" y="670919"/>
                </a:lnTo>
                <a:lnTo>
                  <a:pt x="5959102" y="670919"/>
                </a:lnTo>
                <a:lnTo>
                  <a:pt x="5959102" y="846723"/>
                </a:lnTo>
                <a:lnTo>
                  <a:pt x="6031935" y="846723"/>
                </a:lnTo>
                <a:lnTo>
                  <a:pt x="6031935" y="1410967"/>
                </a:lnTo>
                <a:cubicBezTo>
                  <a:pt x="6031935" y="1521472"/>
                  <a:pt x="6035004" y="1591654"/>
                  <a:pt x="6041143" y="1621512"/>
                </a:cubicBezTo>
                <a:cubicBezTo>
                  <a:pt x="6047283" y="1651371"/>
                  <a:pt x="6062910" y="1677881"/>
                  <a:pt x="6088024" y="1701043"/>
                </a:cubicBezTo>
                <a:cubicBezTo>
                  <a:pt x="6113139" y="1724204"/>
                  <a:pt x="6142161" y="1738994"/>
                  <a:pt x="6175089" y="1745412"/>
                </a:cubicBezTo>
                <a:cubicBezTo>
                  <a:pt x="6208017" y="1751830"/>
                  <a:pt x="6262990" y="1755039"/>
                  <a:pt x="6340009" y="1755039"/>
                </a:cubicBezTo>
                <a:lnTo>
                  <a:pt x="6476466" y="1755039"/>
                </a:lnTo>
                <a:lnTo>
                  <a:pt x="6476466" y="1575887"/>
                </a:lnTo>
                <a:cubicBezTo>
                  <a:pt x="6421213" y="1575887"/>
                  <a:pt x="6389820" y="1571702"/>
                  <a:pt x="6382285" y="1563330"/>
                </a:cubicBezTo>
                <a:cubicBezTo>
                  <a:pt x="6374751" y="1554958"/>
                  <a:pt x="6370984" y="1514217"/>
                  <a:pt x="6370984" y="1441105"/>
                </a:cubicBezTo>
                <a:lnTo>
                  <a:pt x="6370984" y="846723"/>
                </a:lnTo>
                <a:lnTo>
                  <a:pt x="6462234" y="846723"/>
                </a:lnTo>
                <a:lnTo>
                  <a:pt x="6462234" y="670919"/>
                </a:lnTo>
                <a:lnTo>
                  <a:pt x="6370984" y="670919"/>
                </a:lnTo>
                <a:lnTo>
                  <a:pt x="6370984" y="495953"/>
                </a:lnTo>
                <a:close/>
                <a:moveTo>
                  <a:pt x="2479110" y="495953"/>
                </a:moveTo>
                <a:lnTo>
                  <a:pt x="2479110" y="670919"/>
                </a:lnTo>
                <a:lnTo>
                  <a:pt x="2406277" y="670919"/>
                </a:lnTo>
                <a:lnTo>
                  <a:pt x="2406277" y="846723"/>
                </a:lnTo>
                <a:lnTo>
                  <a:pt x="2479110" y="846723"/>
                </a:lnTo>
                <a:lnTo>
                  <a:pt x="2479110" y="1410967"/>
                </a:lnTo>
                <a:cubicBezTo>
                  <a:pt x="2479110" y="1521472"/>
                  <a:pt x="2482180" y="1591654"/>
                  <a:pt x="2488319" y="1621512"/>
                </a:cubicBezTo>
                <a:cubicBezTo>
                  <a:pt x="2494458" y="1651371"/>
                  <a:pt x="2510085" y="1677881"/>
                  <a:pt x="2535200" y="1701043"/>
                </a:cubicBezTo>
                <a:cubicBezTo>
                  <a:pt x="2560315" y="1724204"/>
                  <a:pt x="2589336" y="1738994"/>
                  <a:pt x="2622264" y="1745412"/>
                </a:cubicBezTo>
                <a:cubicBezTo>
                  <a:pt x="2655193" y="1751830"/>
                  <a:pt x="2710166" y="1755039"/>
                  <a:pt x="2787185" y="1755039"/>
                </a:cubicBezTo>
                <a:lnTo>
                  <a:pt x="2923641" y="1755039"/>
                </a:lnTo>
                <a:lnTo>
                  <a:pt x="2923641" y="1575887"/>
                </a:lnTo>
                <a:cubicBezTo>
                  <a:pt x="2868389" y="1575887"/>
                  <a:pt x="2836996" y="1571702"/>
                  <a:pt x="2829461" y="1563330"/>
                </a:cubicBezTo>
                <a:cubicBezTo>
                  <a:pt x="2821926" y="1554958"/>
                  <a:pt x="2818159" y="1514217"/>
                  <a:pt x="2818159" y="1441105"/>
                </a:cubicBezTo>
                <a:lnTo>
                  <a:pt x="2818159" y="846723"/>
                </a:lnTo>
                <a:lnTo>
                  <a:pt x="2909410" y="846723"/>
                </a:lnTo>
                <a:lnTo>
                  <a:pt x="2909410" y="670919"/>
                </a:lnTo>
                <a:lnTo>
                  <a:pt x="2818159" y="670919"/>
                </a:lnTo>
                <a:lnTo>
                  <a:pt x="2818159" y="495953"/>
                </a:lnTo>
                <a:close/>
                <a:moveTo>
                  <a:pt x="8490854" y="399680"/>
                </a:moveTo>
                <a:lnTo>
                  <a:pt x="8490854" y="1755039"/>
                </a:lnTo>
                <a:lnTo>
                  <a:pt x="8839112" y="1755039"/>
                </a:lnTo>
                <a:lnTo>
                  <a:pt x="8839112" y="399680"/>
                </a:lnTo>
                <a:close/>
                <a:moveTo>
                  <a:pt x="8024129" y="399680"/>
                </a:moveTo>
                <a:lnTo>
                  <a:pt x="8024129" y="1755039"/>
                </a:lnTo>
                <a:lnTo>
                  <a:pt x="8372387" y="1755039"/>
                </a:lnTo>
                <a:lnTo>
                  <a:pt x="8372387" y="399680"/>
                </a:lnTo>
                <a:close/>
                <a:moveTo>
                  <a:pt x="1994805" y="399680"/>
                </a:moveTo>
                <a:lnTo>
                  <a:pt x="1994805" y="576320"/>
                </a:lnTo>
                <a:lnTo>
                  <a:pt x="2343063" y="576320"/>
                </a:lnTo>
                <a:lnTo>
                  <a:pt x="2343063" y="399680"/>
                </a:lnTo>
                <a:close/>
                <a:moveTo>
                  <a:pt x="171028" y="399680"/>
                </a:moveTo>
                <a:lnTo>
                  <a:pt x="171028" y="1201678"/>
                </a:lnTo>
                <a:cubicBezTo>
                  <a:pt x="171028" y="1354599"/>
                  <a:pt x="173818" y="1454918"/>
                  <a:pt x="179399" y="1502636"/>
                </a:cubicBezTo>
                <a:cubicBezTo>
                  <a:pt x="184980" y="1550354"/>
                  <a:pt x="203119" y="1595700"/>
                  <a:pt x="233815" y="1638674"/>
                </a:cubicBezTo>
                <a:cubicBezTo>
                  <a:pt x="264510" y="1681648"/>
                  <a:pt x="310833" y="1716530"/>
                  <a:pt x="372783" y="1743319"/>
                </a:cubicBezTo>
                <a:cubicBezTo>
                  <a:pt x="434733" y="1770108"/>
                  <a:pt x="506170" y="1783503"/>
                  <a:pt x="587095" y="1783503"/>
                </a:cubicBezTo>
                <a:cubicBezTo>
                  <a:pt x="660207" y="1783503"/>
                  <a:pt x="723692" y="1772201"/>
                  <a:pt x="777549" y="1749598"/>
                </a:cubicBezTo>
                <a:cubicBezTo>
                  <a:pt x="831406" y="1726994"/>
                  <a:pt x="874799" y="1693787"/>
                  <a:pt x="907727" y="1649976"/>
                </a:cubicBezTo>
                <a:cubicBezTo>
                  <a:pt x="940655" y="1606165"/>
                  <a:pt x="960468" y="1563470"/>
                  <a:pt x="967165" y="1521891"/>
                </a:cubicBezTo>
                <a:cubicBezTo>
                  <a:pt x="973862" y="1480312"/>
                  <a:pt x="977211" y="1408177"/>
                  <a:pt x="977211" y="1305485"/>
                </a:cubicBezTo>
                <a:lnTo>
                  <a:pt x="977211" y="399680"/>
                </a:lnTo>
                <a:lnTo>
                  <a:pt x="624767" y="399680"/>
                </a:lnTo>
                <a:lnTo>
                  <a:pt x="624767" y="1398410"/>
                </a:lnTo>
                <a:cubicBezTo>
                  <a:pt x="624767" y="1465941"/>
                  <a:pt x="621559" y="1508775"/>
                  <a:pt x="615140" y="1526914"/>
                </a:cubicBezTo>
                <a:cubicBezTo>
                  <a:pt x="608722" y="1545052"/>
                  <a:pt x="594351" y="1554121"/>
                  <a:pt x="572026" y="1554121"/>
                </a:cubicBezTo>
                <a:cubicBezTo>
                  <a:pt x="552493" y="1554121"/>
                  <a:pt x="539517" y="1545889"/>
                  <a:pt x="533099" y="1529425"/>
                </a:cubicBezTo>
                <a:cubicBezTo>
                  <a:pt x="526680" y="1512961"/>
                  <a:pt x="523471" y="1475149"/>
                  <a:pt x="523471" y="1415990"/>
                </a:cubicBezTo>
                <a:lnTo>
                  <a:pt x="523471" y="399680"/>
                </a:lnTo>
                <a:close/>
                <a:moveTo>
                  <a:pt x="3701250" y="371217"/>
                </a:moveTo>
                <a:cubicBezTo>
                  <a:pt x="3624789" y="371217"/>
                  <a:pt x="3557119" y="384193"/>
                  <a:pt x="3498239" y="410145"/>
                </a:cubicBezTo>
                <a:cubicBezTo>
                  <a:pt x="3439359" y="436096"/>
                  <a:pt x="3393315" y="471676"/>
                  <a:pt x="3360108" y="516882"/>
                </a:cubicBezTo>
                <a:cubicBezTo>
                  <a:pt x="3326901" y="562089"/>
                  <a:pt x="3306948" y="609109"/>
                  <a:pt x="3300250" y="657943"/>
                </a:cubicBezTo>
                <a:cubicBezTo>
                  <a:pt x="3293553" y="706778"/>
                  <a:pt x="3290205" y="780029"/>
                  <a:pt x="3290205" y="877697"/>
                </a:cubicBezTo>
                <a:lnTo>
                  <a:pt x="3290205" y="1273673"/>
                </a:lnTo>
                <a:cubicBezTo>
                  <a:pt x="3290205" y="1406502"/>
                  <a:pt x="3301088" y="1505985"/>
                  <a:pt x="3322854" y="1572120"/>
                </a:cubicBezTo>
                <a:cubicBezTo>
                  <a:pt x="3344620" y="1638256"/>
                  <a:pt x="3388989" y="1690020"/>
                  <a:pt x="3455962" y="1727413"/>
                </a:cubicBezTo>
                <a:cubicBezTo>
                  <a:pt x="3522935" y="1764806"/>
                  <a:pt x="3608046" y="1783503"/>
                  <a:pt x="3711295" y="1783503"/>
                </a:cubicBezTo>
                <a:cubicBezTo>
                  <a:pt x="3810638" y="1783503"/>
                  <a:pt x="3894214" y="1761425"/>
                  <a:pt x="3962024" y="1717269"/>
                </a:cubicBezTo>
                <a:cubicBezTo>
                  <a:pt x="4029834" y="1673113"/>
                  <a:pt x="4073646" y="1621691"/>
                  <a:pt x="4093458" y="1563003"/>
                </a:cubicBezTo>
                <a:cubicBezTo>
                  <a:pt x="4113271" y="1504315"/>
                  <a:pt x="4123177" y="1404828"/>
                  <a:pt x="4123177" y="1264543"/>
                </a:cubicBezTo>
                <a:lnTo>
                  <a:pt x="4123177" y="1211724"/>
                </a:lnTo>
                <a:lnTo>
                  <a:pt x="3770734" y="1211724"/>
                </a:lnTo>
                <a:lnTo>
                  <a:pt x="3770734" y="1382085"/>
                </a:lnTo>
                <a:cubicBezTo>
                  <a:pt x="3770734" y="1456496"/>
                  <a:pt x="3766687" y="1503772"/>
                  <a:pt x="3758595" y="1523912"/>
                </a:cubicBezTo>
                <a:cubicBezTo>
                  <a:pt x="3750503" y="1544051"/>
                  <a:pt x="3733341" y="1554121"/>
                  <a:pt x="3707109" y="1554121"/>
                </a:cubicBezTo>
                <a:cubicBezTo>
                  <a:pt x="3679762" y="1554121"/>
                  <a:pt x="3662182" y="1544075"/>
                  <a:pt x="3654369" y="1523984"/>
                </a:cubicBezTo>
                <a:cubicBezTo>
                  <a:pt x="3646555" y="1503892"/>
                  <a:pt x="3642649" y="1460918"/>
                  <a:pt x="3642649" y="1395061"/>
                </a:cubicBezTo>
                <a:lnTo>
                  <a:pt x="3642649" y="765518"/>
                </a:lnTo>
                <a:cubicBezTo>
                  <a:pt x="3642649" y="696871"/>
                  <a:pt x="3646555" y="652223"/>
                  <a:pt x="3654369" y="631573"/>
                </a:cubicBezTo>
                <a:cubicBezTo>
                  <a:pt x="3662182" y="610923"/>
                  <a:pt x="3680600" y="600598"/>
                  <a:pt x="3709621" y="600598"/>
                </a:cubicBezTo>
                <a:cubicBezTo>
                  <a:pt x="3735294" y="600598"/>
                  <a:pt x="3751897" y="609092"/>
                  <a:pt x="3759432" y="626079"/>
                </a:cubicBezTo>
                <a:cubicBezTo>
                  <a:pt x="3766966" y="643066"/>
                  <a:pt x="3770734" y="685809"/>
                  <a:pt x="3770734" y="754308"/>
                </a:cubicBezTo>
                <a:lnTo>
                  <a:pt x="3770734" y="989877"/>
                </a:lnTo>
                <a:lnTo>
                  <a:pt x="4123177" y="989877"/>
                </a:lnTo>
                <a:lnTo>
                  <a:pt x="4123177" y="861124"/>
                </a:lnTo>
                <a:cubicBezTo>
                  <a:pt x="4123177" y="734609"/>
                  <a:pt x="4112574" y="641394"/>
                  <a:pt x="4091365" y="581481"/>
                </a:cubicBezTo>
                <a:cubicBezTo>
                  <a:pt x="4070157" y="521567"/>
                  <a:pt x="4025788" y="471545"/>
                  <a:pt x="3958257" y="431414"/>
                </a:cubicBezTo>
                <a:cubicBezTo>
                  <a:pt x="3890726" y="391282"/>
                  <a:pt x="3805057" y="371217"/>
                  <a:pt x="3701250" y="371217"/>
                </a:cubicBezTo>
                <a:close/>
                <a:moveTo>
                  <a:pt x="364679" y="0"/>
                </a:moveTo>
                <a:lnTo>
                  <a:pt x="10927210" y="0"/>
                </a:lnTo>
                <a:cubicBezTo>
                  <a:pt x="11128617" y="0"/>
                  <a:pt x="11291889" y="163272"/>
                  <a:pt x="11291889" y="364679"/>
                </a:cubicBezTo>
                <a:lnTo>
                  <a:pt x="11291889" y="1823349"/>
                </a:lnTo>
                <a:cubicBezTo>
                  <a:pt x="11291889" y="2024756"/>
                  <a:pt x="11128617" y="2188028"/>
                  <a:pt x="10927210" y="2188028"/>
                </a:cubicBezTo>
                <a:lnTo>
                  <a:pt x="364679" y="2188028"/>
                </a:lnTo>
                <a:cubicBezTo>
                  <a:pt x="163272" y="2188028"/>
                  <a:pt x="0" y="2024756"/>
                  <a:pt x="0" y="1823349"/>
                </a:cubicBezTo>
                <a:lnTo>
                  <a:pt x="0" y="364679"/>
                </a:lnTo>
                <a:cubicBezTo>
                  <a:pt x="0" y="163272"/>
                  <a:pt x="163272" y="0"/>
                  <a:pt x="364679"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lowchart: Connector 15">
            <a:extLst>
              <a:ext uri="{FF2B5EF4-FFF2-40B4-BE49-F238E27FC236}">
                <a16:creationId xmlns:a16="http://schemas.microsoft.com/office/drawing/2014/main" id="{82773A9A-8AB6-091A-3BA9-5CC231DA4D29}"/>
              </a:ext>
            </a:extLst>
          </p:cNvPr>
          <p:cNvSpPr/>
          <p:nvPr/>
        </p:nvSpPr>
        <p:spPr>
          <a:xfrm>
            <a:off x="273755" y="5324074"/>
            <a:ext cx="352599" cy="337914"/>
          </a:xfrm>
          <a:prstGeom prst="flowChartConnector">
            <a:avLst/>
          </a:prstGeom>
          <a:gradFill>
            <a:gsLst>
              <a:gs pos="0">
                <a:schemeClr val="bg1"/>
              </a:gs>
              <a:gs pos="100000">
                <a:schemeClr val="tx2">
                  <a:alpha val="0"/>
                </a:schemeClr>
              </a:gs>
            </a:gsLst>
            <a:path path="circle">
              <a:fillToRect l="50000" t="50000" r="50000" b="50000"/>
            </a:path>
          </a:gradFill>
          <a:ln>
            <a:noFill/>
          </a:ln>
          <a:effectLst>
            <a:glow rad="279400">
              <a:schemeClr val="accent4">
                <a:lumMod val="40000"/>
                <a:lumOff val="60000"/>
                <a:alpha val="68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1338DFC-CB42-E88D-89A3-6441521B3857}"/>
              </a:ext>
            </a:extLst>
          </p:cNvPr>
          <p:cNvSpPr txBox="1"/>
          <p:nvPr/>
        </p:nvSpPr>
        <p:spPr>
          <a:xfrm>
            <a:off x="8061064" y="6380881"/>
            <a:ext cx="4130936" cy="46166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chemeClr val="accent6">
                    <a:lumMod val="75000"/>
                  </a:schemeClr>
                </a:solidFill>
                <a:effectLst/>
                <a:uLnTx/>
                <a:uFillTx/>
                <a:latin typeface="Calibri" panose="020F0502020204030204" pitchFamily="34" charset="0"/>
                <a:ea typeface="Calibri" panose="020F0502020204030204" pitchFamily="34" charset="0"/>
                <a:cs typeface="+mn-cs"/>
                <a:hlinkClick r:id="rId4">
                  <a:extLst>
                    <a:ext uri="{A12FA001-AC4F-418D-AE19-62706E023703}">
                      <ahyp:hlinkClr xmlns:ahyp="http://schemas.microsoft.com/office/drawing/2018/hyperlinkcolor" val="tx"/>
                    </a:ext>
                  </a:extLst>
                </a:hlinkClick>
              </a:rPr>
              <a:t>corinne.szabo@sodexo.com</a:t>
            </a:r>
            <a:endParaRPr kumimoji="0" lang="en-US" sz="2400" b="0" i="0" u="none" strike="noStrike" kern="1200" cap="none" spc="0" normalizeH="0" baseline="0" noProof="0" dirty="0">
              <a:ln>
                <a:noFill/>
              </a:ln>
              <a:solidFill>
                <a:schemeClr val="accent6">
                  <a:lumMod val="75000"/>
                </a:schemeClr>
              </a:solidFill>
              <a:effectLst/>
              <a:uLnTx/>
              <a:uFillTx/>
              <a:latin typeface="Arial" panose="020B0604020202020204"/>
              <a:cs typeface="+mn-cs"/>
            </a:endParaRPr>
          </a:p>
        </p:txBody>
      </p:sp>
    </p:spTree>
    <p:extLst>
      <p:ext uri="{BB962C8B-B14F-4D97-AF65-F5344CB8AC3E}">
        <p14:creationId xmlns:p14="http://schemas.microsoft.com/office/powerpoint/2010/main" val="1883354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fill="hold" grpId="0" nodeType="clickEffect">
                                  <p:stCondLst>
                                    <p:cond delay="0"/>
                                  </p:stCondLst>
                                  <p:childTnLst>
                                    <p:animMotion origin="layout" path="M -0.00117 -0.10741 L 0.00508 -0.13912 L 0.01927 -0.15649 L 0.89792 -0.16274 L 0.91406 -0.15324 L 0.92383 -0.13426 L 0.92825 -0.09306 L 0.92656 0.12754 L 0.9194 0.14652 L 0.90781 0.16088 L 0.8944 0.16088 L 0.02643 0.16412 L 0.00586 0.14652 L 0.00417 0.13379 L -0.00039 0.11805 C -0.00065 0.04282 -0.00091 -0.03218 -0.00117 -0.10741 Z " pathEditMode="relative" ptsTypes="AAAAAAAAAAAAAAAA">
                                      <p:cBhvr>
                                        <p:cTn id="6" dur="20000" fill="hold"/>
                                        <p:tgtEl>
                                          <p:spTgt spid="1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Check Payments – Deadline for Quarter 2 FY25"/>
          <p:cNvSpPr txBox="1">
            <a:spLocks noGrp="1"/>
          </p:cNvSpPr>
          <p:nvPr>
            <p:ph type="title"/>
          </p:nvPr>
        </p:nvSpPr>
        <p:spPr>
          <a:xfrm>
            <a:off x="527381" y="288818"/>
            <a:ext cx="10945217" cy="423257"/>
          </a:xfrm>
          <a:prstGeom prst="rect">
            <a:avLst/>
          </a:prstGeom>
          <a:solidFill>
            <a:srgbClr val="25359C"/>
          </a:solidFill>
        </p:spPr>
        <p:txBody>
          <a:bodyPr vert="horz" wrap="square" lIns="0" tIns="12700" rIns="0" bIns="0" rtlCol="0" anchor="t">
            <a:spAutoFit/>
          </a:bodyPr>
          <a:lstStyle/>
          <a:p>
            <a:pPr marL="12700">
              <a:spcBef>
                <a:spcPts val="100"/>
              </a:spcBef>
            </a:pPr>
            <a:r>
              <a:rPr lang="en-US" sz="2667" dirty="0">
                <a:solidFill>
                  <a:schemeClr val="bg1"/>
                </a:solidFill>
              </a:rPr>
              <a:t>Check Payments – Deadline for Quarter 2 FY25</a:t>
            </a:r>
            <a:endParaRPr sz="2667" dirty="0">
              <a:solidFill>
                <a:schemeClr val="bg1"/>
              </a:solidFill>
            </a:endParaRPr>
          </a:p>
        </p:txBody>
      </p:sp>
      <p:sp>
        <p:nvSpPr>
          <p:cNvPr id="5" name="TextBox 4" descr="Deadline for Q2 FY25 AR Collections for CHECK payments sent to Lockbox must be deposited by 10:30AM (ET) Friday February 28th.&#10;">
            <a:extLst>
              <a:ext uri="{FF2B5EF4-FFF2-40B4-BE49-F238E27FC236}">
                <a16:creationId xmlns:a16="http://schemas.microsoft.com/office/drawing/2014/main" id="{1AAF15FD-AAC2-F3E5-C23B-389320BC60C9}"/>
              </a:ext>
            </a:extLst>
          </p:cNvPr>
          <p:cNvSpPr txBox="1"/>
          <p:nvPr/>
        </p:nvSpPr>
        <p:spPr>
          <a:xfrm>
            <a:off x="573385" y="872464"/>
            <a:ext cx="10945217" cy="779572"/>
          </a:xfrm>
          <a:prstGeom prst="rect">
            <a:avLst/>
          </a:prstGeom>
          <a:noFill/>
        </p:spPr>
        <p:txBody>
          <a:bodyPr wrap="square" lIns="121920" tIns="60960" rIns="121920" bIns="60960" rtlCol="0" anchor="t">
            <a:spAutoFit/>
          </a:bodyPr>
          <a:lstStyle/>
          <a:p>
            <a:pPr marL="0" marR="0" lvl="0" indent="0" algn="l" defTabSz="108847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2A295C"/>
                </a:solidFill>
                <a:effectLst/>
                <a:uLnTx/>
                <a:uFillTx/>
                <a:latin typeface="Calibri"/>
                <a:ea typeface="Calibri"/>
                <a:cs typeface="Calibri"/>
              </a:rPr>
              <a:t>Deadline for Q2 FY25 AR Collections for CHECK payments sent to Lockbox must be deposited by 10:30AM (ET) Friday February 28th.</a:t>
            </a:r>
          </a:p>
        </p:txBody>
      </p:sp>
      <p:sp>
        <p:nvSpPr>
          <p:cNvPr id="10" name="TextBox 9" descr="Lock Box address: &#10;Sodexo Inc &amp; Affiliates&#10;Attn:  360170&#10;500 Ross St 154-0455&#10;Pittsburgh, PA   15262-0001&#10;Telephone (412) 234-4381&#10;">
            <a:extLst>
              <a:ext uri="{FF2B5EF4-FFF2-40B4-BE49-F238E27FC236}">
                <a16:creationId xmlns:a16="http://schemas.microsoft.com/office/drawing/2014/main" id="{4C810BFD-135C-44D5-9DE3-7995667D092E}"/>
              </a:ext>
            </a:extLst>
          </p:cNvPr>
          <p:cNvSpPr txBox="1"/>
          <p:nvPr/>
        </p:nvSpPr>
        <p:spPr>
          <a:xfrm>
            <a:off x="5137103" y="1407305"/>
            <a:ext cx="2496277" cy="1384995"/>
          </a:xfrm>
          <a:prstGeom prst="rect">
            <a:avLst/>
          </a:prstGeom>
          <a:noFill/>
        </p:spPr>
        <p:txBody>
          <a:bodyPr wrap="square" rtlCol="0">
            <a:spAutoFit/>
          </a:bodyPr>
          <a:lstStyle/>
          <a:p>
            <a:pPr marL="0" marR="0" lvl="0" indent="0" algn="l" defTabSz="108847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Arial"/>
                <a:ea typeface="+mn-ea"/>
                <a:cs typeface="+mn-cs"/>
              </a:rPr>
              <a:t>Lock Box address: </a:t>
            </a:r>
          </a:p>
          <a:p>
            <a:pPr marL="0" marR="0" lvl="0" indent="0" algn="l" defTabSz="10884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Arial"/>
                <a:ea typeface="+mn-ea"/>
                <a:cs typeface="+mn-cs"/>
              </a:rPr>
              <a:t>Sodexo Inc &amp; Affiliates</a:t>
            </a:r>
          </a:p>
          <a:p>
            <a:pPr marL="0" marR="0" lvl="0" indent="0" algn="l" defTabSz="10884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Arial"/>
                <a:ea typeface="+mn-ea"/>
                <a:cs typeface="+mn-cs"/>
              </a:rPr>
              <a:t>Attn:  360170</a:t>
            </a:r>
          </a:p>
          <a:p>
            <a:pPr marL="0" marR="0" lvl="0" indent="0" algn="l" defTabSz="10884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Arial"/>
                <a:ea typeface="+mn-ea"/>
                <a:cs typeface="+mn-cs"/>
              </a:rPr>
              <a:t>500 Ross St 154-0455</a:t>
            </a:r>
          </a:p>
          <a:p>
            <a:pPr marL="0" marR="0" lvl="0" indent="0" algn="l" defTabSz="10884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Arial"/>
                <a:ea typeface="+mn-ea"/>
                <a:cs typeface="+mn-cs"/>
              </a:rPr>
              <a:t>Pittsburgh, PA   15262-0001</a:t>
            </a:r>
          </a:p>
          <a:p>
            <a:pPr marL="0" marR="0" lvl="0" indent="0" algn="l" defTabSz="10884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Arial"/>
                <a:ea typeface="+mn-ea"/>
                <a:cs typeface="+mn-cs"/>
              </a:rPr>
              <a:t>Telephone (412) 234-4381</a:t>
            </a:r>
          </a:p>
        </p:txBody>
      </p:sp>
      <p:sp>
        <p:nvSpPr>
          <p:cNvPr id="4" name="TextBox 3" descr="By Wednesday February 26th, if your total checks are greater than $2,500, Overnight the checks and remittance details to the lockbox address above for next day delivery&#10;&#10;By Thursday February 27th, if your total checks are greater than $2,500, Overnight the checks and remittance details to the lockbox address above with Next Day Air Early AM Delivery&#10;&#10;On Friday February 28th before 2pm ET, contact the FSS AR department at 1-800-828-7762 Option 2 Option 2 for instructions&#10;&#10;">
            <a:extLst>
              <a:ext uri="{FF2B5EF4-FFF2-40B4-BE49-F238E27FC236}">
                <a16:creationId xmlns:a16="http://schemas.microsoft.com/office/drawing/2014/main" id="{DE74A4F6-0AE4-6E53-6E70-FC76F8F571E7}"/>
              </a:ext>
            </a:extLst>
          </p:cNvPr>
          <p:cNvSpPr txBox="1"/>
          <p:nvPr/>
        </p:nvSpPr>
        <p:spPr>
          <a:xfrm>
            <a:off x="538994" y="2948947"/>
            <a:ext cx="10561173" cy="4061881"/>
          </a:xfrm>
          <a:prstGeom prst="rect">
            <a:avLst/>
          </a:prstGeom>
          <a:noFill/>
        </p:spPr>
        <p:txBody>
          <a:bodyPr wrap="square" lIns="121920" tIns="60960" rIns="121920" bIns="60960" rtlCol="0" anchor="t">
            <a:spAutoFit/>
          </a:bodyPr>
          <a:lstStyle/>
          <a:p>
            <a:pPr marL="380990" marR="0" lvl="0" indent="-380990" algn="l" defTabSz="10884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srgbClr val="000000"/>
                </a:solidFill>
                <a:effectLst/>
                <a:uLnTx/>
                <a:uFillTx/>
                <a:latin typeface="Arial"/>
                <a:ea typeface="+mn-ea"/>
                <a:cs typeface="+mn-cs"/>
              </a:rPr>
              <a:t>By </a:t>
            </a:r>
            <a:r>
              <a:rPr kumimoji="0" lang="en-US" sz="2133" b="1" i="0" u="none" strike="noStrike" kern="1200" cap="none" spc="0" normalizeH="0" baseline="0" noProof="0" dirty="0">
                <a:ln>
                  <a:noFill/>
                </a:ln>
                <a:solidFill>
                  <a:srgbClr val="FF0000"/>
                </a:solidFill>
                <a:effectLst/>
                <a:uLnTx/>
                <a:uFillTx/>
                <a:latin typeface="Arial"/>
                <a:ea typeface="+mn-ea"/>
                <a:cs typeface="+mn-cs"/>
              </a:rPr>
              <a:t>Wednesday February 26</a:t>
            </a:r>
            <a:r>
              <a:rPr kumimoji="0" lang="en-US" sz="2133" b="1" i="0" u="none" strike="noStrike" kern="1200" cap="none" spc="0" normalizeH="0" baseline="30000" noProof="0" dirty="0">
                <a:ln>
                  <a:noFill/>
                </a:ln>
                <a:solidFill>
                  <a:srgbClr val="FF0000"/>
                </a:solidFill>
                <a:effectLst/>
                <a:uLnTx/>
                <a:uFillTx/>
                <a:latin typeface="Arial"/>
                <a:ea typeface="+mn-ea"/>
                <a:cs typeface="+mn-cs"/>
              </a:rPr>
              <a:t>th</a:t>
            </a:r>
            <a:r>
              <a:rPr kumimoji="0" lang="en-US" sz="2133" b="0" i="0" u="none" strike="noStrike" kern="1200" cap="none" spc="0" normalizeH="0" baseline="0" noProof="0" dirty="0">
                <a:ln>
                  <a:noFill/>
                </a:ln>
                <a:solidFill>
                  <a:srgbClr val="000000"/>
                </a:solidFill>
                <a:effectLst/>
                <a:uLnTx/>
                <a:uFillTx/>
                <a:latin typeface="Arial"/>
                <a:ea typeface="+mn-ea"/>
                <a:cs typeface="+mn-cs"/>
              </a:rPr>
              <a:t> if your total checks are greater than $2,500, Overnight the checks and remittance details to the lockbox address above for next day delivery</a:t>
            </a:r>
          </a:p>
          <a:p>
            <a:pPr marL="380990" marR="0" lvl="0" indent="-380990" algn="l" defTabSz="10884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133" b="0" i="0" u="none" strike="noStrike" kern="1200" cap="none" spc="0" normalizeH="0" baseline="0" noProof="0" dirty="0">
              <a:ln>
                <a:noFill/>
              </a:ln>
              <a:solidFill>
                <a:srgbClr val="000000"/>
              </a:solidFill>
              <a:effectLst/>
              <a:uLnTx/>
              <a:uFillTx/>
              <a:latin typeface="Arial"/>
              <a:ea typeface="+mn-ea"/>
              <a:cs typeface="+mn-cs"/>
            </a:endParaRPr>
          </a:p>
          <a:p>
            <a:pPr marL="380990" marR="0" lvl="0" indent="-380990" algn="l" defTabSz="10884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srgbClr val="000000"/>
                </a:solidFill>
                <a:effectLst/>
                <a:uLnTx/>
                <a:uFillTx/>
                <a:latin typeface="Arial"/>
                <a:ea typeface="+mn-ea"/>
                <a:cs typeface="+mn-cs"/>
              </a:rPr>
              <a:t>By </a:t>
            </a:r>
            <a:r>
              <a:rPr kumimoji="0" lang="en-US" sz="2133" b="1" i="0" u="none" strike="noStrike" kern="1200" cap="none" spc="0" normalizeH="0" baseline="0" noProof="0" dirty="0">
                <a:ln>
                  <a:noFill/>
                </a:ln>
                <a:solidFill>
                  <a:srgbClr val="FF0000"/>
                </a:solidFill>
                <a:effectLst/>
                <a:uLnTx/>
                <a:uFillTx/>
                <a:latin typeface="Arial"/>
                <a:ea typeface="+mn-ea"/>
                <a:cs typeface="+mn-cs"/>
              </a:rPr>
              <a:t>Thursday February 27</a:t>
            </a:r>
            <a:r>
              <a:rPr kumimoji="0" lang="en-US" sz="2133" b="1" i="0" u="none" strike="noStrike" kern="1200" cap="none" spc="0" normalizeH="0" baseline="30000" noProof="0" dirty="0">
                <a:ln>
                  <a:noFill/>
                </a:ln>
                <a:solidFill>
                  <a:srgbClr val="FF0000"/>
                </a:solidFill>
                <a:effectLst/>
                <a:uLnTx/>
                <a:uFillTx/>
                <a:latin typeface="Arial"/>
                <a:ea typeface="+mn-ea"/>
                <a:cs typeface="+mn-cs"/>
              </a:rPr>
              <a:t>th</a:t>
            </a:r>
            <a:r>
              <a:rPr kumimoji="0" lang="en-US" sz="2133" b="0" i="0" u="none" strike="noStrike" kern="1200" cap="none" spc="0" normalizeH="0" baseline="0" noProof="0" dirty="0">
                <a:ln>
                  <a:noFill/>
                </a:ln>
                <a:solidFill>
                  <a:srgbClr val="000000"/>
                </a:solidFill>
                <a:effectLst/>
                <a:uLnTx/>
                <a:uFillTx/>
                <a:latin typeface="Arial"/>
                <a:ea typeface="+mn-ea"/>
                <a:cs typeface="+mn-cs"/>
              </a:rPr>
              <a:t> if your total checks are greater than $2,500, Overnight the checks and remittance details to the lockbox address above with Next Day Air Early AM Delivery</a:t>
            </a:r>
          </a:p>
          <a:p>
            <a:pPr marL="380990" marR="0" lvl="0" indent="-380990" algn="l" defTabSz="10884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133" b="0" i="0" u="none" strike="noStrike" kern="1200" cap="none" spc="0" normalizeH="0" baseline="0" noProof="0" dirty="0">
              <a:ln>
                <a:noFill/>
              </a:ln>
              <a:solidFill>
                <a:srgbClr val="000000"/>
              </a:solidFill>
              <a:effectLst/>
              <a:uLnTx/>
              <a:uFillTx/>
              <a:latin typeface="Arial"/>
              <a:ea typeface="+mn-ea"/>
              <a:cs typeface="+mn-cs"/>
            </a:endParaRPr>
          </a:p>
          <a:p>
            <a:pPr marL="380990" marR="0" lvl="0" indent="-380990" algn="l" defTabSz="10884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srgbClr val="000000"/>
                </a:solidFill>
                <a:effectLst/>
                <a:uLnTx/>
                <a:uFillTx/>
                <a:latin typeface="Arial"/>
                <a:ea typeface="+mn-ea"/>
                <a:cs typeface="+mn-cs"/>
              </a:rPr>
              <a:t>On </a:t>
            </a:r>
            <a:r>
              <a:rPr kumimoji="0" lang="en-US" sz="2133" b="1" i="0" u="none" strike="noStrike" kern="1200" cap="none" spc="0" normalizeH="0" baseline="0" noProof="0" dirty="0">
                <a:ln>
                  <a:noFill/>
                </a:ln>
                <a:solidFill>
                  <a:srgbClr val="FF0000"/>
                </a:solidFill>
                <a:effectLst/>
                <a:uLnTx/>
                <a:uFillTx/>
                <a:latin typeface="Arial"/>
                <a:ea typeface="+mn-ea"/>
                <a:cs typeface="+mn-cs"/>
              </a:rPr>
              <a:t>Friday February 28</a:t>
            </a:r>
            <a:r>
              <a:rPr kumimoji="0" lang="en-US" sz="2133" b="1" i="0" u="none" strike="noStrike" kern="1200" cap="none" spc="0" normalizeH="0" baseline="30000" noProof="0" dirty="0">
                <a:ln>
                  <a:noFill/>
                </a:ln>
                <a:solidFill>
                  <a:srgbClr val="FF0000"/>
                </a:solidFill>
                <a:effectLst/>
                <a:uLnTx/>
                <a:uFillTx/>
                <a:latin typeface="Arial"/>
                <a:ea typeface="+mn-ea"/>
                <a:cs typeface="+mn-cs"/>
              </a:rPr>
              <a:t>th </a:t>
            </a:r>
            <a:r>
              <a:rPr kumimoji="0" lang="en-US" sz="2133" b="0" i="0" u="none" strike="noStrike" kern="1200" cap="none" spc="0" normalizeH="0" baseline="0" noProof="0" dirty="0">
                <a:ln>
                  <a:noFill/>
                </a:ln>
                <a:solidFill>
                  <a:srgbClr val="000000"/>
                </a:solidFill>
                <a:effectLst/>
                <a:uLnTx/>
                <a:uFillTx/>
                <a:latin typeface="Arial"/>
                <a:ea typeface="+mn-ea"/>
                <a:cs typeface="+mn-cs"/>
              </a:rPr>
              <a:t>before 2pm ET, contact the FSS AR department at 1-800-828-7762 Option 2 Option 2 for instructions</a:t>
            </a:r>
          </a:p>
          <a:p>
            <a:pPr marL="0" marR="0" lvl="0" indent="0" algn="l" defTabSz="108847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108847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Footer Placeholder 2">
            <a:extLst>
              <a:ext uri="{FF2B5EF4-FFF2-40B4-BE49-F238E27FC236}">
                <a16:creationId xmlns:a16="http://schemas.microsoft.com/office/drawing/2014/main" id="{6A3CD233-2CE0-9944-0445-0A0BD4D162E2}"/>
              </a:ext>
            </a:extLst>
          </p:cNvPr>
          <p:cNvSpPr>
            <a:spLocks noGrp="1"/>
          </p:cNvSpPr>
          <p:nvPr>
            <p:ph type="ftr"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tint val="75000"/>
                  </a:srgbClr>
                </a:solidFill>
                <a:effectLst/>
                <a:uLnTx/>
                <a:uFillTx/>
                <a:latin typeface="Arial"/>
                <a:ea typeface="+mn-ea"/>
                <a:cs typeface="+mn-cs"/>
              </a:rPr>
              <a:t>Unit Controller Call Series © Sodexo, February 2025.  All rights Reserved</a:t>
            </a:r>
            <a:endParaRPr kumimoji="0" lang="en-US" sz="8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811214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yment Fraud">
            <a:extLst>
              <a:ext uri="{FF2B5EF4-FFF2-40B4-BE49-F238E27FC236}">
                <a16:creationId xmlns:a16="http://schemas.microsoft.com/office/drawing/2014/main" id="{842DD7FE-B3B5-473B-BED5-19E81F1F963F}"/>
              </a:ext>
            </a:extLst>
          </p:cNvPr>
          <p:cNvSpPr>
            <a:spLocks noGrp="1"/>
          </p:cNvSpPr>
          <p:nvPr>
            <p:ph type="title"/>
          </p:nvPr>
        </p:nvSpPr>
        <p:spPr>
          <a:xfrm>
            <a:off x="545810" y="297000"/>
            <a:ext cx="10926077" cy="710552"/>
          </a:xfrm>
          <a:solidFill>
            <a:srgbClr val="25359C"/>
          </a:solidFill>
        </p:spPr>
        <p:txBody>
          <a:bodyPr anchor="ctr"/>
          <a:lstStyle/>
          <a:p>
            <a:r>
              <a:rPr lang="en-US" sz="3200" dirty="0">
                <a:solidFill>
                  <a:schemeClr val="bg1"/>
                </a:solidFill>
              </a:rPr>
              <a:t>Payment Fraud</a:t>
            </a:r>
          </a:p>
        </p:txBody>
      </p:sp>
      <p:sp>
        <p:nvSpPr>
          <p:cNvPr id="3" name="Text Placeholder 2" descr="Threat Actors are continuing their efforts posing as Sodexo employee to commit fraud against our clients. &#10;&#10;Tell customers NEVER to conduct electronic funds transactions with Sodexo via email. &#10;Always call the AR Department to verify any requests and to check the sender’s domain&#10;&#10;&#10;Ensure that any requests for funds transfer received have 2nd and/or 3rd level validation procedures in place (i.e., DM/GM approvals, always call your customer to verify legitimacy etc.)&#10;&#10;Using email for financial transactions in general is strongly discouraged&#10;&#10;Immediately contact FSS Accounts Receivables department if you suspect possible fraud:  Kelsey.Szpylman@sodexo.com and Jeremy.Kelly@sodexo.com or 1-800-828-7762, Option 2, Option 2”&#10;&#10;Thank you, your actions are making a difference!&#10;">
            <a:extLst>
              <a:ext uri="{FF2B5EF4-FFF2-40B4-BE49-F238E27FC236}">
                <a16:creationId xmlns:a16="http://schemas.microsoft.com/office/drawing/2014/main" id="{B0D606DB-7AD7-458F-B550-45E1957F9C53}"/>
              </a:ext>
              <a:ext uri="{C183D7F6-B498-43B3-948B-1728B52AA6E4}">
                <adec:decorative xmlns:adec="http://schemas.microsoft.com/office/drawing/2017/decorative" val="0"/>
              </a:ext>
            </a:extLst>
          </p:cNvPr>
          <p:cNvSpPr>
            <a:spLocks noGrp="1"/>
          </p:cNvSpPr>
          <p:nvPr>
            <p:ph type="body" sz="quarter" idx="12"/>
          </p:nvPr>
        </p:nvSpPr>
        <p:spPr>
          <a:xfrm>
            <a:off x="546520" y="1401228"/>
            <a:ext cx="11022088" cy="4931637"/>
          </a:xfrm>
        </p:spPr>
        <p:txBody>
          <a:bodyPr>
            <a:normAutofit fontScale="70000" lnSpcReduction="20000"/>
          </a:bodyPr>
          <a:lstStyle/>
          <a:p>
            <a:pPr marL="0" indent="0">
              <a:buNone/>
            </a:pPr>
            <a:r>
              <a:rPr lang="en-US" sz="2667" dirty="0">
                <a:solidFill>
                  <a:srgbClr val="FF0000"/>
                </a:solidFill>
              </a:rPr>
              <a:t>Threat Actors are continuing their efforts posing as Sodexo employee to commit fraud against our clients</a:t>
            </a:r>
            <a:r>
              <a:rPr lang="en-US" sz="2667" dirty="0">
                <a:solidFill>
                  <a:schemeClr val="tx1"/>
                </a:solidFill>
              </a:rPr>
              <a:t>. </a:t>
            </a:r>
          </a:p>
          <a:p>
            <a:pPr marL="0" indent="0">
              <a:buNone/>
            </a:pPr>
            <a:endParaRPr lang="en-US" sz="2133" dirty="0">
              <a:solidFill>
                <a:schemeClr val="tx1"/>
              </a:solidFill>
            </a:endParaRPr>
          </a:p>
          <a:p>
            <a:pPr marL="852467" lvl="1" indent="-380990">
              <a:buFont typeface="Wingdings" panose="05000000000000000000" pitchFamily="2" charset="2"/>
              <a:buChar char="§"/>
            </a:pPr>
            <a:r>
              <a:rPr lang="en-US" sz="2667" dirty="0">
                <a:solidFill>
                  <a:schemeClr val="tx1"/>
                </a:solidFill>
              </a:rPr>
              <a:t>Tell customers </a:t>
            </a:r>
            <a:r>
              <a:rPr lang="en-US" sz="2667" b="1" dirty="0">
                <a:solidFill>
                  <a:schemeClr val="tx1"/>
                </a:solidFill>
              </a:rPr>
              <a:t>NEVER</a:t>
            </a:r>
            <a:r>
              <a:rPr lang="en-US" sz="2667" dirty="0">
                <a:solidFill>
                  <a:schemeClr val="tx1"/>
                </a:solidFill>
              </a:rPr>
              <a:t> to conduct electronic funds transactions with Sodexo via email. </a:t>
            </a:r>
            <a:br>
              <a:rPr lang="en-US" sz="2667" dirty="0">
                <a:solidFill>
                  <a:schemeClr val="tx1"/>
                </a:solidFill>
              </a:rPr>
            </a:br>
            <a:r>
              <a:rPr lang="en-US" sz="2667" dirty="0">
                <a:solidFill>
                  <a:schemeClr val="tx1"/>
                </a:solidFill>
              </a:rPr>
              <a:t>Always call the AR Department to verify any requests and to check the sender’s domain</a:t>
            </a:r>
          </a:p>
          <a:p>
            <a:pPr lvl="1" indent="0">
              <a:buNone/>
            </a:pPr>
            <a:endParaRPr lang="en-US" sz="2667" dirty="0">
              <a:solidFill>
                <a:schemeClr val="tx1"/>
              </a:solidFill>
            </a:endParaRPr>
          </a:p>
          <a:p>
            <a:pPr marL="852467" lvl="1" indent="-380990">
              <a:buFont typeface="Wingdings" panose="05000000000000000000" pitchFamily="2" charset="2"/>
              <a:buChar char="§"/>
            </a:pPr>
            <a:r>
              <a:rPr lang="en-US" sz="2667" dirty="0">
                <a:solidFill>
                  <a:schemeClr val="tx1"/>
                </a:solidFill>
              </a:rPr>
              <a:t>Ensure that any requests for funds transfer received have 2nd and/or 3rd level validation procedures in place (i.e., DM/GM approvals, always call your customer to verify legitimacy etc.)</a:t>
            </a:r>
          </a:p>
          <a:p>
            <a:pPr lvl="1" indent="0">
              <a:buNone/>
            </a:pPr>
            <a:endParaRPr lang="en-US" sz="2667" dirty="0">
              <a:solidFill>
                <a:schemeClr val="tx1"/>
              </a:solidFill>
            </a:endParaRPr>
          </a:p>
          <a:p>
            <a:pPr marL="852467" lvl="1" indent="-380990">
              <a:buFont typeface="Wingdings" panose="05000000000000000000" pitchFamily="2" charset="2"/>
              <a:buChar char="§"/>
            </a:pPr>
            <a:r>
              <a:rPr lang="en-US" sz="2667" dirty="0">
                <a:solidFill>
                  <a:schemeClr val="tx1"/>
                </a:solidFill>
              </a:rPr>
              <a:t>Using email for financial transactions in general is strongly discouraged</a:t>
            </a:r>
          </a:p>
          <a:p>
            <a:pPr marL="852467" lvl="1" indent="-380990">
              <a:buFont typeface="Wingdings" panose="05000000000000000000" pitchFamily="2" charset="2"/>
              <a:buChar char="§"/>
            </a:pPr>
            <a:endParaRPr lang="en-US" sz="2667" dirty="0">
              <a:solidFill>
                <a:schemeClr val="tx1"/>
              </a:solidFill>
            </a:endParaRPr>
          </a:p>
          <a:p>
            <a:pPr marL="852467" lvl="1" indent="-380990">
              <a:buFont typeface="Wingdings" panose="05000000000000000000" pitchFamily="2" charset="2"/>
              <a:buChar char="§"/>
            </a:pPr>
            <a:r>
              <a:rPr lang="en-US" sz="2667" dirty="0">
                <a:solidFill>
                  <a:schemeClr val="tx1"/>
                </a:solidFill>
                <a:ea typeface="Aptos" panose="020B0004020202020204" pitchFamily="34" charset="0"/>
              </a:rPr>
              <a:t>Immediately contact FSS Accounts Receivables department if you suspect possible fraud:  </a:t>
            </a:r>
            <a:r>
              <a:rPr lang="en-US" sz="2667" u="sng" dirty="0">
                <a:solidFill>
                  <a:schemeClr val="tx1"/>
                </a:solidFill>
                <a:ea typeface="Aptos" panose="020B0004020202020204" pitchFamily="34" charset="0"/>
                <a:hlinkClick r:id="rId3">
                  <a:extLst>
                    <a:ext uri="{A12FA001-AC4F-418D-AE19-62706E023703}">
                      <ahyp:hlinkClr xmlns:ahyp="http://schemas.microsoft.com/office/drawing/2018/hyperlinkcolor" val="tx"/>
                    </a:ext>
                  </a:extLst>
                </a:hlinkClick>
              </a:rPr>
              <a:t>Kelsey.Szpylman@sodexo.com</a:t>
            </a:r>
            <a:r>
              <a:rPr lang="en-US" sz="2667" dirty="0">
                <a:solidFill>
                  <a:schemeClr val="tx1"/>
                </a:solidFill>
                <a:ea typeface="Aptos" panose="020B0004020202020204" pitchFamily="34" charset="0"/>
              </a:rPr>
              <a:t> and </a:t>
            </a:r>
            <a:r>
              <a:rPr lang="en-US" sz="2667" u="sng" dirty="0">
                <a:solidFill>
                  <a:schemeClr val="tx1"/>
                </a:solidFill>
                <a:ea typeface="Aptos" panose="020B0004020202020204" pitchFamily="34" charset="0"/>
                <a:hlinkClick r:id="rId4">
                  <a:extLst>
                    <a:ext uri="{A12FA001-AC4F-418D-AE19-62706E023703}">
                      <ahyp:hlinkClr xmlns:ahyp="http://schemas.microsoft.com/office/drawing/2018/hyperlinkcolor" val="tx"/>
                    </a:ext>
                  </a:extLst>
                </a:hlinkClick>
              </a:rPr>
              <a:t>Jeremy.Kelly@sodexo.com</a:t>
            </a:r>
            <a:r>
              <a:rPr lang="en-US" sz="2667" dirty="0">
                <a:solidFill>
                  <a:schemeClr val="tx1"/>
                </a:solidFill>
                <a:ea typeface="Aptos" panose="020B0004020202020204" pitchFamily="34" charset="0"/>
              </a:rPr>
              <a:t> or 1-800-828-7762, Option 2, Option 2”</a:t>
            </a:r>
          </a:p>
          <a:p>
            <a:pPr marL="257168" indent="-257168">
              <a:buFont typeface="Wingdings" panose="05000000000000000000" pitchFamily="2" charset="2"/>
              <a:buChar char="Ø"/>
            </a:pPr>
            <a:endParaRPr lang="en-US" dirty="0">
              <a:solidFill>
                <a:schemeClr val="tx1"/>
              </a:solidFill>
            </a:endParaRPr>
          </a:p>
          <a:p>
            <a:pPr marL="257168" indent="-257168">
              <a:buFont typeface="Wingdings" panose="05000000000000000000" pitchFamily="2" charset="2"/>
              <a:buChar char="Ø"/>
            </a:pPr>
            <a:endParaRPr lang="en-US" dirty="0"/>
          </a:p>
          <a:p>
            <a:pPr marL="0" indent="0">
              <a:buNone/>
            </a:pPr>
            <a:r>
              <a:rPr lang="en-US" sz="2667" dirty="0">
                <a:solidFill>
                  <a:srgbClr val="FF0000"/>
                </a:solidFill>
              </a:rPr>
              <a:t>Thank you, your actions are making a difference!</a:t>
            </a:r>
          </a:p>
        </p:txBody>
      </p:sp>
      <p:sp>
        <p:nvSpPr>
          <p:cNvPr id="4" name="Footer Placeholder 3">
            <a:extLst>
              <a:ext uri="{FF2B5EF4-FFF2-40B4-BE49-F238E27FC236}">
                <a16:creationId xmlns:a16="http://schemas.microsoft.com/office/drawing/2014/main" id="{CE12AF6F-F6A6-49DB-CFCF-9A29361EB103}"/>
              </a:ext>
            </a:extLst>
          </p:cNvPr>
          <p:cNvSpPr>
            <a:spLocks noGrp="1"/>
          </p:cNvSpPr>
          <p:nvPr>
            <p:ph type="ftr" sz="quarter" idx="14"/>
          </p:nvPr>
        </p:nvSpPr>
        <p:spPr/>
        <p:txBody>
          <a:bodyPr/>
          <a:lstStyle/>
          <a:p>
            <a:pPr marL="0" marR="0" lvl="0" indent="0" algn="l" defTabSz="914400" rtl="0" eaLnBrk="0" fontAlgn="auto" latinLnBrk="0" hangingPunct="0">
              <a:lnSpc>
                <a:spcPct val="90000"/>
              </a:lnSpc>
              <a:spcBef>
                <a:spcPts val="0"/>
              </a:spcBef>
              <a:spcAft>
                <a:spcPts val="0"/>
              </a:spcAft>
              <a:buClr>
                <a:srgbClr val="7F7F7F"/>
              </a:buClr>
              <a:buSzPct val="120000"/>
              <a:buFontTx/>
              <a:buNone/>
              <a:tabLst>
                <a:tab pos="811986" algn="l"/>
                <a:tab pos="1212026" algn="l"/>
                <a:tab pos="1612066" algn="l"/>
                <a:tab pos="6057749" algn="r"/>
              </a:tabLst>
              <a:defRPr/>
            </a:pPr>
            <a:r>
              <a:rPr kumimoji="0" lang="en-US" sz="800" b="0" i="0" u="none" strike="noStrike" kern="1200" cap="none" spc="0" normalizeH="0" baseline="0" noProof="0">
                <a:ln>
                  <a:noFill/>
                </a:ln>
                <a:solidFill>
                  <a:srgbClr val="2A295C"/>
                </a:solidFill>
                <a:effectLst/>
                <a:uLnTx/>
                <a:uFillTx/>
                <a:latin typeface="Arial"/>
                <a:ea typeface="+mn-ea"/>
                <a:cs typeface="+mn-cs"/>
              </a:rPr>
              <a:t>Unit Controller Call Series © Sodexo, February 2025.  All rights Reserved</a:t>
            </a:r>
            <a:endParaRPr kumimoji="0" lang="en-US" sz="800" b="0" i="0" u="none" strike="noStrike" kern="1200" cap="none" spc="0" normalizeH="0" baseline="0" noProof="0" dirty="0">
              <a:ln>
                <a:noFill/>
              </a:ln>
              <a:solidFill>
                <a:srgbClr val="2A295C"/>
              </a:solidFill>
              <a:effectLst/>
              <a:uLnTx/>
              <a:uFillTx/>
              <a:latin typeface="Arial"/>
              <a:ea typeface="+mn-ea"/>
              <a:cs typeface="+mn-cs"/>
            </a:endParaRPr>
          </a:p>
        </p:txBody>
      </p:sp>
    </p:spTree>
    <p:extLst>
      <p:ext uri="{BB962C8B-B14F-4D97-AF65-F5344CB8AC3E}">
        <p14:creationId xmlns:p14="http://schemas.microsoft.com/office/powerpoint/2010/main" val="226452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4D337344-A9E6-4FE1-9447-C79646B19219}"/>
              </a:ext>
            </a:extLst>
          </p:cNvPr>
          <p:cNvSpPr>
            <a:spLocks noGrp="1"/>
          </p:cNvSpPr>
          <p:nvPr>
            <p:ph type="title"/>
          </p:nvPr>
        </p:nvSpPr>
        <p:spPr>
          <a:xfrm>
            <a:off x="443280" y="469065"/>
            <a:ext cx="10515600" cy="387798"/>
          </a:xfrm>
        </p:spPr>
        <p:txBody>
          <a:bodyPr/>
          <a:lstStyle/>
          <a:p>
            <a:r>
              <a:rPr lang="en-US" sz="2800" dirty="0"/>
              <a:t>Questions?</a:t>
            </a:r>
            <a:endParaRPr lang="en-US" sz="2800" noProof="0" dirty="0"/>
          </a:p>
        </p:txBody>
      </p:sp>
      <p:pic>
        <p:nvPicPr>
          <p:cNvPr id="1026" name="Picture 2" descr="2,000+ Free Question &amp; Question Mark Images - Pixabay">
            <a:extLst>
              <a:ext uri="{FF2B5EF4-FFF2-40B4-BE49-F238E27FC236}">
                <a16:creationId xmlns:a16="http://schemas.microsoft.com/office/drawing/2014/main" id="{5947F705-7393-D063-8662-805432C7D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81000"/>
            <a:ext cx="6096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73AFEA3A-3074-FF3B-8AF4-66872EF094BE}"/>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Unit Controller Call Series © Sodexo, February 2025.  All rights Reserved</a:t>
            </a:r>
            <a:endParaRPr kumimoji="0" lang="en-US" sz="750" b="1" i="0" u="none" strike="noStrike" kern="1200" cap="none" spc="0" normalizeH="0" baseline="0" noProof="0" dirty="0">
              <a:ln>
                <a:noFill/>
              </a:ln>
              <a:solidFill>
                <a:srgbClr val="2A295C"/>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0756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6C28C-914B-3355-A16A-A6049E61FA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E7EF79D6-AD9B-71D2-825D-DA83E13876E2}"/>
              </a:ext>
            </a:extLst>
          </p:cNvPr>
          <p:cNvSpPr>
            <a:spLocks noGrp="1"/>
          </p:cNvSpPr>
          <p:nvPr>
            <p:ph type="title" idx="4294967295"/>
          </p:nvPr>
        </p:nvSpPr>
        <p:spPr>
          <a:xfrm>
            <a:off x="442913" y="438150"/>
            <a:ext cx="4256087" cy="3206750"/>
          </a:xfrm>
          <a:prstGeom prst="round2SameRect">
            <a:avLst>
              <a:gd name="adj1" fmla="val 0"/>
              <a:gd name="adj2" fmla="val 12536"/>
            </a:avLst>
          </a:prstGeom>
          <a:solidFill>
            <a:schemeClr val="bg1"/>
          </a:solidFill>
          <a:ln>
            <a:noFill/>
            <a:prstDash/>
          </a:ln>
          <a:effectLst/>
        </p:spPr>
        <p:txBody>
          <a:bodyPr rot="0" spcFirstLastPara="0" vertOverflow="overflow" horzOverflow="overflow" vert="horz" wrap="square" lIns="396000" tIns="432000" rIns="72000" bIns="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2800" dirty="0" err="1">
                <a:latin typeface="+mn-lt"/>
                <a:ea typeface="+mn-ea"/>
                <a:cs typeface="+mn-cs"/>
              </a:rPr>
              <a:t>SoUnified</a:t>
            </a:r>
            <a:br>
              <a:rPr lang="en-US" sz="2800" dirty="0">
                <a:latin typeface="+mn-lt"/>
                <a:ea typeface="+mn-ea"/>
                <a:cs typeface="+mn-cs"/>
              </a:rPr>
            </a:br>
            <a:r>
              <a:rPr lang="en-US" sz="2800" dirty="0">
                <a:latin typeface="+mn-lt"/>
                <a:ea typeface="+mn-ea"/>
                <a:cs typeface="+mn-cs"/>
              </a:rPr>
              <a:t>vs.</a:t>
            </a:r>
            <a:br>
              <a:rPr lang="en-US" sz="2800" dirty="0">
                <a:latin typeface="+mn-lt"/>
                <a:ea typeface="+mn-ea"/>
                <a:cs typeface="+mn-cs"/>
              </a:rPr>
            </a:br>
            <a:r>
              <a:rPr lang="en-US" sz="2800" dirty="0">
                <a:latin typeface="+mn-lt"/>
                <a:ea typeface="+mn-ea"/>
                <a:cs typeface="+mn-cs"/>
              </a:rPr>
              <a:t>SoFinance</a:t>
            </a:r>
            <a:endParaRPr kumimoji="0" lang="en-US" sz="2800" b="1" i="0" u="none" strike="noStrike" kern="1200" cap="none" spc="0" normalizeH="0" baseline="0" noProof="0" dirty="0">
              <a:ln>
                <a:noFill/>
              </a:ln>
              <a:solidFill>
                <a:schemeClr val="accent1"/>
              </a:solidFill>
              <a:effectLst/>
              <a:uLnTx/>
              <a:uFillTx/>
              <a:latin typeface="+mn-lt"/>
              <a:ea typeface="+mn-ea"/>
              <a:cs typeface="+mn-cs"/>
            </a:endParaRPr>
          </a:p>
        </p:txBody>
      </p:sp>
      <p:sp>
        <p:nvSpPr>
          <p:cNvPr id="4" name="Footer Placeholder 3">
            <a:extLst>
              <a:ext uri="{FF2B5EF4-FFF2-40B4-BE49-F238E27FC236}">
                <a16:creationId xmlns:a16="http://schemas.microsoft.com/office/drawing/2014/main" id="{DC160E2E-AC17-ADE6-C997-ABE5A636BA29}"/>
              </a:ext>
            </a:extLst>
          </p:cNvPr>
          <p:cNvSpPr>
            <a:spLocks noGrp="1"/>
          </p:cNvSpPr>
          <p:nvPr>
            <p:ph type="ftr" sz="quarter" idx="6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white"/>
                </a:solidFill>
                <a:effectLst/>
                <a:uLnTx/>
                <a:uFillTx/>
                <a:latin typeface="Arial" panose="020B0604020202020204"/>
                <a:ea typeface="+mn-ea"/>
                <a:cs typeface="+mn-cs"/>
              </a:rPr>
              <a:t>Unit Controller Call Series © Sodexo, February 2025.  All rights Reserved</a:t>
            </a:r>
            <a:endParaRPr kumimoji="0" lang="en-US" sz="75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305293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7661D55-BB4D-25A4-A1DD-071844D0D5C0}"/>
              </a:ext>
            </a:extLst>
          </p:cNvPr>
          <p:cNvSpPr>
            <a:spLocks noGrp="1"/>
          </p:cNvSpPr>
          <p:nvPr>
            <p:ph type="ftr" sz="quarter" idx="17"/>
          </p:nvPr>
        </p:nvSpPr>
        <p:spPr/>
        <p:txBody>
          <a:bodyPr/>
          <a:lstStyle/>
          <a:p>
            <a:r>
              <a:rPr lang="en-US" noProof="0"/>
              <a:t>Unit Controller Call Series © Sodexo, February 2025.  All rights Reserved</a:t>
            </a:r>
          </a:p>
        </p:txBody>
      </p:sp>
      <p:sp>
        <p:nvSpPr>
          <p:cNvPr id="6" name="Title 5">
            <a:extLst>
              <a:ext uri="{FF2B5EF4-FFF2-40B4-BE49-F238E27FC236}">
                <a16:creationId xmlns:a16="http://schemas.microsoft.com/office/drawing/2014/main" id="{CC260B3D-4791-03FA-D11B-B2B752B7FE97}"/>
              </a:ext>
            </a:extLst>
          </p:cNvPr>
          <p:cNvSpPr>
            <a:spLocks noGrp="1"/>
          </p:cNvSpPr>
          <p:nvPr>
            <p:ph type="title"/>
          </p:nvPr>
        </p:nvSpPr>
        <p:spPr/>
        <p:txBody>
          <a:bodyPr/>
          <a:lstStyle/>
          <a:p>
            <a:r>
              <a:rPr lang="en-US" dirty="0" err="1"/>
              <a:t>SoUnified</a:t>
            </a:r>
            <a:r>
              <a:rPr lang="en-US" dirty="0"/>
              <a:t> vs. SoFinance</a:t>
            </a:r>
          </a:p>
        </p:txBody>
      </p:sp>
      <p:sp>
        <p:nvSpPr>
          <p:cNvPr id="15" name="TextBox 14">
            <a:extLst>
              <a:ext uri="{FF2B5EF4-FFF2-40B4-BE49-F238E27FC236}">
                <a16:creationId xmlns:a16="http://schemas.microsoft.com/office/drawing/2014/main" id="{2898F7B2-3A9C-8675-7F11-3A4B1AA99D48}"/>
              </a:ext>
            </a:extLst>
          </p:cNvPr>
          <p:cNvSpPr txBox="1"/>
          <p:nvPr/>
        </p:nvSpPr>
        <p:spPr>
          <a:xfrm>
            <a:off x="439432" y="912288"/>
            <a:ext cx="6096000" cy="369332"/>
          </a:xfrm>
          <a:prstGeom prst="rect">
            <a:avLst/>
          </a:prstGeom>
          <a:noFill/>
        </p:spPr>
        <p:txBody>
          <a:bodyPr wrap="square">
            <a:spAutoFit/>
          </a:bodyPr>
          <a:lstStyle/>
          <a:p>
            <a:r>
              <a:rPr lang="en-US" dirty="0">
                <a:hlinkClick r:id="rId3"/>
              </a:rPr>
              <a:t>When to Use </a:t>
            </a:r>
            <a:r>
              <a:rPr lang="en-US" dirty="0" err="1">
                <a:hlinkClick r:id="rId3"/>
              </a:rPr>
              <a:t>SoUnified</a:t>
            </a:r>
            <a:r>
              <a:rPr lang="en-US" dirty="0">
                <a:hlinkClick r:id="rId3"/>
              </a:rPr>
              <a:t> vs SoFinance Eng_Fr.docx</a:t>
            </a:r>
            <a:endParaRPr lang="en-US" dirty="0"/>
          </a:p>
        </p:txBody>
      </p:sp>
      <p:grpSp>
        <p:nvGrpSpPr>
          <p:cNvPr id="26" name="Group 25">
            <a:extLst>
              <a:ext uri="{FF2B5EF4-FFF2-40B4-BE49-F238E27FC236}">
                <a16:creationId xmlns:a16="http://schemas.microsoft.com/office/drawing/2014/main" id="{1C30665F-718E-6CB0-D02C-394B07346F88}"/>
              </a:ext>
            </a:extLst>
          </p:cNvPr>
          <p:cNvGrpSpPr/>
          <p:nvPr/>
        </p:nvGrpSpPr>
        <p:grpSpPr>
          <a:xfrm>
            <a:off x="982436" y="1708366"/>
            <a:ext cx="4674133" cy="4035719"/>
            <a:chOff x="982436" y="2222716"/>
            <a:chExt cx="4674133" cy="4035719"/>
          </a:xfrm>
        </p:grpSpPr>
        <p:pic>
          <p:nvPicPr>
            <p:cNvPr id="20" name="Picture 19">
              <a:extLst>
                <a:ext uri="{FF2B5EF4-FFF2-40B4-BE49-F238E27FC236}">
                  <a16:creationId xmlns:a16="http://schemas.microsoft.com/office/drawing/2014/main" id="{C68A2C55-72CE-3CAB-A7CD-5675BB040421}"/>
                </a:ext>
              </a:extLst>
            </p:cNvPr>
            <p:cNvPicPr>
              <a:picLocks noChangeAspect="1"/>
            </p:cNvPicPr>
            <p:nvPr/>
          </p:nvPicPr>
          <p:blipFill>
            <a:blip r:embed="rId4"/>
            <a:srcRect r="55486"/>
            <a:stretch/>
          </p:blipFill>
          <p:spPr>
            <a:xfrm>
              <a:off x="982436" y="2222716"/>
              <a:ext cx="4674133" cy="1643133"/>
            </a:xfrm>
            <a:prstGeom prst="rect">
              <a:avLst/>
            </a:prstGeom>
          </p:spPr>
        </p:pic>
        <p:pic>
          <p:nvPicPr>
            <p:cNvPr id="23" name="Picture 22">
              <a:extLst>
                <a:ext uri="{FF2B5EF4-FFF2-40B4-BE49-F238E27FC236}">
                  <a16:creationId xmlns:a16="http://schemas.microsoft.com/office/drawing/2014/main" id="{19584A8B-95B3-9A21-9972-0AE9DAADDEA2}"/>
                </a:ext>
              </a:extLst>
            </p:cNvPr>
            <p:cNvPicPr>
              <a:picLocks noChangeAspect="1"/>
            </p:cNvPicPr>
            <p:nvPr/>
          </p:nvPicPr>
          <p:blipFill>
            <a:blip r:embed="rId5"/>
            <a:stretch>
              <a:fillRect/>
            </a:stretch>
          </p:blipFill>
          <p:spPr>
            <a:xfrm>
              <a:off x="1105849" y="4292523"/>
              <a:ext cx="4550719" cy="1965912"/>
            </a:xfrm>
            <a:prstGeom prst="rect">
              <a:avLst/>
            </a:prstGeom>
          </p:spPr>
        </p:pic>
      </p:grpSp>
      <p:grpSp>
        <p:nvGrpSpPr>
          <p:cNvPr id="27" name="Group 26">
            <a:extLst>
              <a:ext uri="{FF2B5EF4-FFF2-40B4-BE49-F238E27FC236}">
                <a16:creationId xmlns:a16="http://schemas.microsoft.com/office/drawing/2014/main" id="{399C86CC-B83B-D928-04AD-39D149858D10}"/>
              </a:ext>
            </a:extLst>
          </p:cNvPr>
          <p:cNvGrpSpPr/>
          <p:nvPr/>
        </p:nvGrpSpPr>
        <p:grpSpPr>
          <a:xfrm>
            <a:off x="6535432" y="1708366"/>
            <a:ext cx="5099802" cy="3974761"/>
            <a:chOff x="6535432" y="2222715"/>
            <a:chExt cx="5099802" cy="3974761"/>
          </a:xfrm>
        </p:grpSpPr>
        <p:pic>
          <p:nvPicPr>
            <p:cNvPr id="21" name="Picture 20">
              <a:extLst>
                <a:ext uri="{FF2B5EF4-FFF2-40B4-BE49-F238E27FC236}">
                  <a16:creationId xmlns:a16="http://schemas.microsoft.com/office/drawing/2014/main" id="{3CD1276C-C0B2-47FF-CB84-C33F6EFCBA8F}"/>
                </a:ext>
              </a:extLst>
            </p:cNvPr>
            <p:cNvPicPr>
              <a:picLocks noChangeAspect="1"/>
            </p:cNvPicPr>
            <p:nvPr/>
          </p:nvPicPr>
          <p:blipFill>
            <a:blip r:embed="rId4"/>
            <a:srcRect l="51432"/>
            <a:stretch/>
          </p:blipFill>
          <p:spPr>
            <a:xfrm>
              <a:off x="6535432" y="2222715"/>
              <a:ext cx="5099802" cy="1643133"/>
            </a:xfrm>
            <a:prstGeom prst="rect">
              <a:avLst/>
            </a:prstGeom>
          </p:spPr>
        </p:pic>
        <p:pic>
          <p:nvPicPr>
            <p:cNvPr id="25" name="Picture 24">
              <a:extLst>
                <a:ext uri="{FF2B5EF4-FFF2-40B4-BE49-F238E27FC236}">
                  <a16:creationId xmlns:a16="http://schemas.microsoft.com/office/drawing/2014/main" id="{22667EAC-383E-583E-E6FD-D05190E5E0A5}"/>
                </a:ext>
              </a:extLst>
            </p:cNvPr>
            <p:cNvPicPr>
              <a:picLocks noChangeAspect="1"/>
            </p:cNvPicPr>
            <p:nvPr/>
          </p:nvPicPr>
          <p:blipFill>
            <a:blip r:embed="rId6"/>
            <a:stretch>
              <a:fillRect/>
            </a:stretch>
          </p:blipFill>
          <p:spPr>
            <a:xfrm>
              <a:off x="6627540" y="4292523"/>
              <a:ext cx="4550719" cy="1904953"/>
            </a:xfrm>
            <a:prstGeom prst="rect">
              <a:avLst/>
            </a:prstGeom>
          </p:spPr>
        </p:pic>
      </p:grpSp>
    </p:spTree>
    <p:extLst>
      <p:ext uri="{BB962C8B-B14F-4D97-AF65-F5344CB8AC3E}">
        <p14:creationId xmlns:p14="http://schemas.microsoft.com/office/powerpoint/2010/main" val="125123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500"/>
                                        <p:tgtEl>
                                          <p:spTgt spid="26"/>
                                        </p:tgtEl>
                                      </p:cBhvr>
                                    </p:animEffect>
                                    <p:anim calcmode="lin" valueType="num">
                                      <p:cBhvr>
                                        <p:cTn id="8" dur="2500" fill="hold"/>
                                        <p:tgtEl>
                                          <p:spTgt spid="26"/>
                                        </p:tgtEl>
                                        <p:attrNameLst>
                                          <p:attrName>ppt_x</p:attrName>
                                        </p:attrNameLst>
                                      </p:cBhvr>
                                      <p:tavLst>
                                        <p:tav tm="0">
                                          <p:val>
                                            <p:strVal val="#ppt_x"/>
                                          </p:val>
                                        </p:tav>
                                        <p:tav tm="100000">
                                          <p:val>
                                            <p:strVal val="#ppt_x"/>
                                          </p:val>
                                        </p:tav>
                                      </p:tavLst>
                                    </p:anim>
                                    <p:anim calcmode="lin" valueType="num">
                                      <p:cBhvr>
                                        <p:cTn id="9" dur="2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2500"/>
                                        <p:tgtEl>
                                          <p:spTgt spid="27"/>
                                        </p:tgtEl>
                                      </p:cBhvr>
                                    </p:animEffect>
                                    <p:anim calcmode="lin" valueType="num">
                                      <p:cBhvr>
                                        <p:cTn id="15" dur="2500" fill="hold"/>
                                        <p:tgtEl>
                                          <p:spTgt spid="27"/>
                                        </p:tgtEl>
                                        <p:attrNameLst>
                                          <p:attrName>ppt_x</p:attrName>
                                        </p:attrNameLst>
                                      </p:cBhvr>
                                      <p:tavLst>
                                        <p:tav tm="0">
                                          <p:val>
                                            <p:strVal val="#ppt_x"/>
                                          </p:val>
                                        </p:tav>
                                        <p:tav tm="100000">
                                          <p:val>
                                            <p:strVal val="#ppt_x"/>
                                          </p:val>
                                        </p:tav>
                                      </p:tavLst>
                                    </p:anim>
                                    <p:anim calcmode="lin" valueType="num">
                                      <p:cBhvr>
                                        <p:cTn id="16" dur="2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7A37D-0CB7-3D73-F042-52024F8C4BB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9930A4-2A43-EE97-4B42-A655BA554246}"/>
              </a:ext>
            </a:extLst>
          </p:cNvPr>
          <p:cNvSpPr>
            <a:spLocks noGrp="1"/>
          </p:cNvSpPr>
          <p:nvPr>
            <p:ph type="ftr" sz="quarter" idx="17"/>
          </p:nvPr>
        </p:nvSpPr>
        <p:spPr/>
        <p:txBody>
          <a:bodyPr/>
          <a:lstStyle/>
          <a:p>
            <a:r>
              <a:rPr lang="en-US" noProof="0"/>
              <a:t>Unit Controller Call Series © Sodexo, February 2025.  All rights Reserved</a:t>
            </a:r>
          </a:p>
        </p:txBody>
      </p:sp>
      <p:sp>
        <p:nvSpPr>
          <p:cNvPr id="6" name="Title 5">
            <a:extLst>
              <a:ext uri="{FF2B5EF4-FFF2-40B4-BE49-F238E27FC236}">
                <a16:creationId xmlns:a16="http://schemas.microsoft.com/office/drawing/2014/main" id="{E9BBA6A5-B361-41FB-7727-765B45D85EC2}"/>
              </a:ext>
            </a:extLst>
          </p:cNvPr>
          <p:cNvSpPr>
            <a:spLocks noGrp="1"/>
          </p:cNvSpPr>
          <p:nvPr>
            <p:ph type="title"/>
          </p:nvPr>
        </p:nvSpPr>
        <p:spPr/>
        <p:txBody>
          <a:bodyPr/>
          <a:lstStyle/>
          <a:p>
            <a:r>
              <a:rPr lang="en-US" dirty="0"/>
              <a:t>When to Use </a:t>
            </a:r>
            <a:r>
              <a:rPr lang="en-US" dirty="0" err="1"/>
              <a:t>SoUnified</a:t>
            </a:r>
            <a:r>
              <a:rPr lang="en-US" dirty="0"/>
              <a:t> vs. SoFinance</a:t>
            </a:r>
          </a:p>
        </p:txBody>
      </p:sp>
      <p:pic>
        <p:nvPicPr>
          <p:cNvPr id="3" name="Picture 2">
            <a:extLst>
              <a:ext uri="{FF2B5EF4-FFF2-40B4-BE49-F238E27FC236}">
                <a16:creationId xmlns:a16="http://schemas.microsoft.com/office/drawing/2014/main" id="{C49783F6-4951-FB56-2D11-230D87BA2DB3}"/>
              </a:ext>
            </a:extLst>
          </p:cNvPr>
          <p:cNvPicPr>
            <a:picLocks noChangeAspect="1"/>
          </p:cNvPicPr>
          <p:nvPr/>
        </p:nvPicPr>
        <p:blipFill>
          <a:blip r:embed="rId2"/>
          <a:srcRect l="56703" b="90080"/>
          <a:stretch/>
        </p:blipFill>
        <p:spPr>
          <a:xfrm>
            <a:off x="5934718" y="832936"/>
            <a:ext cx="4552950" cy="836121"/>
          </a:xfrm>
          <a:prstGeom prst="rect">
            <a:avLst/>
          </a:prstGeom>
        </p:spPr>
      </p:pic>
      <p:graphicFrame>
        <p:nvGraphicFramePr>
          <p:cNvPr id="8" name="Table 7">
            <a:extLst>
              <a:ext uri="{FF2B5EF4-FFF2-40B4-BE49-F238E27FC236}">
                <a16:creationId xmlns:a16="http://schemas.microsoft.com/office/drawing/2014/main" id="{7A0FD70E-4420-8EB3-1751-B2A5293B7EEE}"/>
              </a:ext>
            </a:extLst>
          </p:cNvPr>
          <p:cNvGraphicFramePr>
            <a:graphicFrameLocks noGrp="1"/>
          </p:cNvGraphicFramePr>
          <p:nvPr>
            <p:extLst>
              <p:ext uri="{D42A27DB-BD31-4B8C-83A1-F6EECF244321}">
                <p14:modId xmlns:p14="http://schemas.microsoft.com/office/powerpoint/2010/main" val="4053201145"/>
              </p:ext>
            </p:extLst>
          </p:nvPr>
        </p:nvGraphicFramePr>
        <p:xfrm>
          <a:off x="209550" y="1669057"/>
          <a:ext cx="11982450" cy="5389880"/>
        </p:xfrm>
        <a:graphic>
          <a:graphicData uri="http://schemas.openxmlformats.org/drawingml/2006/table">
            <a:tbl>
              <a:tblPr firstRow="1" bandRow="1">
                <a:tableStyleId>{5C22544A-7EE6-4342-B048-85BDC9FD1C3A}</a:tableStyleId>
              </a:tblPr>
              <a:tblGrid>
                <a:gridCol w="5991225">
                  <a:extLst>
                    <a:ext uri="{9D8B030D-6E8A-4147-A177-3AD203B41FA5}">
                      <a16:colId xmlns:a16="http://schemas.microsoft.com/office/drawing/2014/main" val="153660449"/>
                    </a:ext>
                  </a:extLst>
                </a:gridCol>
                <a:gridCol w="5991225">
                  <a:extLst>
                    <a:ext uri="{9D8B030D-6E8A-4147-A177-3AD203B41FA5}">
                      <a16:colId xmlns:a16="http://schemas.microsoft.com/office/drawing/2014/main" val="3000742509"/>
                    </a:ext>
                  </a:extLst>
                </a:gridCol>
              </a:tblGrid>
              <a:tr h="370840">
                <a:tc>
                  <a:txBody>
                    <a:bodyPr/>
                    <a:lstStyle/>
                    <a:p>
                      <a:pPr marL="285750" indent="-285750">
                        <a:lnSpc>
                          <a:spcPct val="150000"/>
                        </a:lnSpc>
                        <a:buFont typeface="Arial" panose="020B0604020202020204" pitchFamily="34" charset="0"/>
                        <a:buChar char="•"/>
                      </a:pPr>
                      <a:r>
                        <a:rPr lang="en-US" sz="1800" b="0" dirty="0">
                          <a:solidFill>
                            <a:schemeClr val="accent1">
                              <a:lumMod val="50000"/>
                            </a:schemeClr>
                          </a:solidFill>
                        </a:rPr>
                        <a:t>Password resets</a:t>
                      </a:r>
                    </a:p>
                    <a:p>
                      <a:pPr marL="285750" indent="-285750">
                        <a:lnSpc>
                          <a:spcPct val="150000"/>
                        </a:lnSpc>
                        <a:buFont typeface="Arial" panose="020B0604020202020204" pitchFamily="34" charset="0"/>
                        <a:buChar char="•"/>
                      </a:pPr>
                      <a:r>
                        <a:rPr lang="en-US" sz="1800" b="0" dirty="0">
                          <a:solidFill>
                            <a:schemeClr val="accent1">
                              <a:lumMod val="50000"/>
                            </a:schemeClr>
                          </a:solidFill>
                        </a:rPr>
                        <a:t>Resolving an error message</a:t>
                      </a:r>
                    </a:p>
                    <a:p>
                      <a:pPr marL="285750" indent="-285750">
                        <a:lnSpc>
                          <a:spcPct val="150000"/>
                        </a:lnSpc>
                        <a:buFont typeface="Arial" panose="020B0604020202020204" pitchFamily="34" charset="0"/>
                        <a:buChar char="•"/>
                      </a:pPr>
                      <a:r>
                        <a:rPr lang="en-US" sz="1800" b="0" dirty="0">
                          <a:solidFill>
                            <a:schemeClr val="accent1">
                              <a:lumMod val="50000"/>
                            </a:schemeClr>
                          </a:solidFill>
                        </a:rPr>
                        <a:t>Signing in issues – Multi-Factor Authentication (MFA)</a:t>
                      </a:r>
                    </a:p>
                    <a:p>
                      <a:pPr marL="285750" indent="-285750">
                        <a:lnSpc>
                          <a:spcPct val="150000"/>
                        </a:lnSpc>
                        <a:buFont typeface="Arial" panose="020B0604020202020204" pitchFamily="34" charset="0"/>
                        <a:buChar char="•"/>
                      </a:pPr>
                      <a:r>
                        <a:rPr lang="en-US" sz="1800" b="0" dirty="0">
                          <a:solidFill>
                            <a:schemeClr val="accent1">
                              <a:lumMod val="50000"/>
                            </a:schemeClr>
                          </a:solidFill>
                        </a:rPr>
                        <a:t>Mobile application support</a:t>
                      </a:r>
                    </a:p>
                    <a:p>
                      <a:pPr marL="285750" indent="-285750">
                        <a:lnSpc>
                          <a:spcPct val="150000"/>
                        </a:lnSpc>
                        <a:buFont typeface="Arial" panose="020B0604020202020204" pitchFamily="34" charset="0"/>
                        <a:buChar char="•"/>
                      </a:pPr>
                      <a:r>
                        <a:rPr lang="en-US" sz="1800" b="0" dirty="0">
                          <a:solidFill>
                            <a:schemeClr val="accent1">
                              <a:lumMod val="50000"/>
                            </a:schemeClr>
                          </a:solidFill>
                        </a:rPr>
                        <a:t>Hardware replacements, buying computers and software</a:t>
                      </a:r>
                    </a:p>
                    <a:p>
                      <a:pPr marL="285750" indent="-285750">
                        <a:lnSpc>
                          <a:spcPct val="150000"/>
                        </a:lnSpc>
                        <a:buFont typeface="Arial" panose="020B0604020202020204" pitchFamily="34" charset="0"/>
                        <a:buChar char="•"/>
                      </a:pPr>
                      <a:r>
                        <a:rPr lang="en-US" sz="1800" b="0" dirty="0">
                          <a:solidFill>
                            <a:schemeClr val="accent1">
                              <a:lumMod val="50000"/>
                            </a:schemeClr>
                          </a:solidFill>
                        </a:rPr>
                        <a:t>INFOR POS, Everyday food ordering platform and Kronos technical support</a:t>
                      </a:r>
                    </a:p>
                    <a:p>
                      <a:pPr marL="285750" indent="-285750">
                        <a:lnSpc>
                          <a:spcPct val="150000"/>
                        </a:lnSpc>
                        <a:buFont typeface="Arial" panose="020B0604020202020204" pitchFamily="34" charset="0"/>
                        <a:buChar char="•"/>
                      </a:pPr>
                      <a:r>
                        <a:rPr lang="en-US" sz="1800" b="0" dirty="0">
                          <a:solidFill>
                            <a:schemeClr val="accent1">
                              <a:lumMod val="50000"/>
                            </a:schemeClr>
                          </a:solidFill>
                        </a:rPr>
                        <a:t>Unit Financial System (UFS) technical support</a:t>
                      </a:r>
                    </a:p>
                    <a:p>
                      <a:pPr marL="285750" indent="-285750">
                        <a:lnSpc>
                          <a:spcPct val="150000"/>
                        </a:lnSpc>
                        <a:buFont typeface="Arial" panose="020B0604020202020204" pitchFamily="34" charset="0"/>
                        <a:buChar char="•"/>
                      </a:pPr>
                      <a:r>
                        <a:rPr lang="en-US" sz="1800" b="0" dirty="0">
                          <a:solidFill>
                            <a:schemeClr val="accent1">
                              <a:lumMod val="50000"/>
                            </a:schemeClr>
                          </a:solidFill>
                        </a:rPr>
                        <a:t>All other finance and food applications technical support</a:t>
                      </a:r>
                    </a:p>
                    <a:p>
                      <a:pPr marL="285750" indent="-285750">
                        <a:lnSpc>
                          <a:spcPct val="150000"/>
                        </a:lnSpc>
                        <a:buFont typeface="Arial" panose="020B0604020202020204" pitchFamily="34" charset="0"/>
                        <a:buChar char="•"/>
                      </a:pPr>
                      <a:endParaRPr lang="en-US" sz="1800" b="0" dirty="0">
                        <a:solidFill>
                          <a:schemeClr val="accent1">
                            <a:lumMod val="50000"/>
                          </a:schemeClr>
                        </a:solidFill>
                      </a:endParaRPr>
                    </a:p>
                  </a:txBody>
                  <a:tcPr>
                    <a:noFill/>
                  </a:tcPr>
                </a:tc>
                <a:tc>
                  <a:txBody>
                    <a:bodyPr/>
                    <a:lstStyle/>
                    <a:p>
                      <a:pPr marL="285750" indent="-285750">
                        <a:lnSpc>
                          <a:spcPct val="150000"/>
                        </a:lnSpc>
                        <a:buFont typeface="Arial" panose="020B0604020202020204" pitchFamily="34" charset="0"/>
                        <a:buChar char="•"/>
                      </a:pPr>
                      <a:r>
                        <a:rPr lang="en-US" sz="1800" b="0" dirty="0">
                          <a:solidFill>
                            <a:schemeClr val="accent1">
                              <a:lumMod val="50000"/>
                            </a:schemeClr>
                          </a:solidFill>
                        </a:rPr>
                        <a:t>Accounts Payable</a:t>
                      </a:r>
                    </a:p>
                    <a:p>
                      <a:pPr marL="285750" indent="-285750">
                        <a:lnSpc>
                          <a:spcPct val="150000"/>
                        </a:lnSpc>
                        <a:buFont typeface="Arial" panose="020B0604020202020204" pitchFamily="34" charset="0"/>
                        <a:buChar char="•"/>
                      </a:pPr>
                      <a:r>
                        <a:rPr lang="en-US" sz="1800" b="0" dirty="0">
                          <a:solidFill>
                            <a:schemeClr val="accent1">
                              <a:lumMod val="50000"/>
                            </a:schemeClr>
                          </a:solidFill>
                        </a:rPr>
                        <a:t>Accounts Receivable</a:t>
                      </a:r>
                    </a:p>
                    <a:p>
                      <a:pPr marL="285750" indent="-285750">
                        <a:lnSpc>
                          <a:spcPct val="150000"/>
                        </a:lnSpc>
                        <a:buFont typeface="Arial" panose="020B0604020202020204" pitchFamily="34" charset="0"/>
                        <a:buChar char="•"/>
                      </a:pPr>
                      <a:r>
                        <a:rPr lang="en-US" sz="1800" b="0" dirty="0">
                          <a:solidFill>
                            <a:schemeClr val="accent1">
                              <a:lumMod val="50000"/>
                            </a:schemeClr>
                          </a:solidFill>
                        </a:rPr>
                        <a:t>Banking</a:t>
                      </a:r>
                    </a:p>
                    <a:p>
                      <a:pPr marL="285750" indent="-285750">
                        <a:lnSpc>
                          <a:spcPct val="150000"/>
                        </a:lnSpc>
                        <a:buFont typeface="Arial" panose="020B0604020202020204" pitchFamily="34" charset="0"/>
                        <a:buChar char="•"/>
                      </a:pPr>
                      <a:r>
                        <a:rPr lang="en-US" sz="1800" b="0" dirty="0">
                          <a:solidFill>
                            <a:schemeClr val="accent1">
                              <a:lumMod val="50000"/>
                            </a:schemeClr>
                          </a:solidFill>
                        </a:rPr>
                        <a:t>Bank/Merchant Reconciliation</a:t>
                      </a:r>
                    </a:p>
                    <a:p>
                      <a:pPr marL="285750" indent="-285750">
                        <a:lnSpc>
                          <a:spcPct val="150000"/>
                        </a:lnSpc>
                        <a:buFont typeface="Arial" panose="020B0604020202020204" pitchFamily="34" charset="0"/>
                        <a:buChar char="•"/>
                      </a:pPr>
                      <a:r>
                        <a:rPr lang="en-US" sz="1800" b="0" dirty="0">
                          <a:solidFill>
                            <a:schemeClr val="accent1">
                              <a:lumMod val="50000"/>
                            </a:schemeClr>
                          </a:solidFill>
                        </a:rPr>
                        <a:t>Credit &amp; Collections Management</a:t>
                      </a:r>
                    </a:p>
                    <a:p>
                      <a:pPr marL="285750" indent="-285750">
                        <a:lnSpc>
                          <a:spcPct val="150000"/>
                        </a:lnSpc>
                        <a:buFont typeface="Arial" panose="020B0604020202020204" pitchFamily="34" charset="0"/>
                        <a:buChar char="•"/>
                      </a:pPr>
                      <a:r>
                        <a:rPr lang="en-US" sz="1800" b="0" dirty="0">
                          <a:solidFill>
                            <a:schemeClr val="accent1">
                              <a:lumMod val="50000"/>
                            </a:schemeClr>
                          </a:solidFill>
                        </a:rPr>
                        <a:t>Finance Continuous Improvement &amp; Integrations</a:t>
                      </a:r>
                    </a:p>
                    <a:p>
                      <a:pPr marL="285750" indent="-285750">
                        <a:lnSpc>
                          <a:spcPct val="150000"/>
                        </a:lnSpc>
                        <a:buFont typeface="Arial" panose="020B0604020202020204" pitchFamily="34" charset="0"/>
                        <a:buChar char="•"/>
                      </a:pPr>
                      <a:r>
                        <a:rPr lang="en-US" sz="1800" b="0" dirty="0">
                          <a:solidFill>
                            <a:schemeClr val="accent1">
                              <a:lumMod val="50000"/>
                            </a:schemeClr>
                          </a:solidFill>
                        </a:rPr>
                        <a:t>P-Card &amp; Vendor Administration</a:t>
                      </a:r>
                    </a:p>
                    <a:p>
                      <a:pPr marL="285750" indent="-285750">
                        <a:lnSpc>
                          <a:spcPct val="150000"/>
                        </a:lnSpc>
                        <a:buFont typeface="Arial" panose="020B0604020202020204" pitchFamily="34" charset="0"/>
                        <a:buChar char="•"/>
                      </a:pPr>
                      <a:r>
                        <a:rPr lang="en-US" sz="1800" b="0" dirty="0">
                          <a:solidFill>
                            <a:schemeClr val="accent1">
                              <a:lumMod val="50000"/>
                            </a:schemeClr>
                          </a:solidFill>
                        </a:rPr>
                        <a:t>Revenue Accounting</a:t>
                      </a:r>
                    </a:p>
                    <a:p>
                      <a:pPr marL="285750" indent="-285750">
                        <a:lnSpc>
                          <a:spcPct val="150000"/>
                        </a:lnSpc>
                        <a:buFont typeface="Arial" panose="020B0604020202020204" pitchFamily="34" charset="0"/>
                        <a:buChar char="•"/>
                      </a:pPr>
                      <a:r>
                        <a:rPr lang="en-US" sz="1800" b="0" dirty="0">
                          <a:solidFill>
                            <a:schemeClr val="accent1">
                              <a:lumMod val="50000"/>
                            </a:schemeClr>
                          </a:solidFill>
                        </a:rPr>
                        <a:t>Segment Support</a:t>
                      </a:r>
                    </a:p>
                    <a:p>
                      <a:pPr marL="285750" indent="-285750">
                        <a:lnSpc>
                          <a:spcPct val="150000"/>
                        </a:lnSpc>
                        <a:buFont typeface="Arial" panose="020B0604020202020204" pitchFamily="34" charset="0"/>
                        <a:buChar char="•"/>
                      </a:pPr>
                      <a:r>
                        <a:rPr lang="en-US" sz="1800" b="0" dirty="0">
                          <a:solidFill>
                            <a:schemeClr val="accent1">
                              <a:lumMod val="50000"/>
                            </a:schemeClr>
                          </a:solidFill>
                        </a:rPr>
                        <a:t>Account Adjustments</a:t>
                      </a:r>
                    </a:p>
                    <a:p>
                      <a:pPr marL="285750" indent="-285750">
                        <a:lnSpc>
                          <a:spcPct val="150000"/>
                        </a:lnSpc>
                        <a:buFont typeface="Arial" panose="020B0604020202020204" pitchFamily="34" charset="0"/>
                        <a:buChar char="•"/>
                      </a:pPr>
                      <a:r>
                        <a:rPr lang="en-US" sz="1800" b="0" dirty="0">
                          <a:solidFill>
                            <a:schemeClr val="accent1">
                              <a:lumMod val="50000"/>
                            </a:schemeClr>
                          </a:solidFill>
                        </a:rPr>
                        <a:t>Unit Financial System (UFS) general inquiries</a:t>
                      </a:r>
                    </a:p>
                    <a:p>
                      <a:pPr marL="285750" indent="-285750">
                        <a:lnSpc>
                          <a:spcPct val="150000"/>
                        </a:lnSpc>
                        <a:buFont typeface="Arial" panose="020B0604020202020204" pitchFamily="34" charset="0"/>
                        <a:buChar char="•"/>
                      </a:pPr>
                      <a:r>
                        <a:rPr lang="en-US" sz="1800" b="0" dirty="0">
                          <a:solidFill>
                            <a:schemeClr val="accent1">
                              <a:lumMod val="50000"/>
                            </a:schemeClr>
                          </a:solidFill>
                        </a:rPr>
                        <a:t>All other finance non-technical support</a:t>
                      </a:r>
                    </a:p>
                    <a:p>
                      <a:pPr marL="285750" indent="-285750">
                        <a:lnSpc>
                          <a:spcPct val="150000"/>
                        </a:lnSpc>
                        <a:buFont typeface="Arial" panose="020B0604020202020204" pitchFamily="34" charset="0"/>
                        <a:buChar char="•"/>
                      </a:pPr>
                      <a:endParaRPr lang="en-US" sz="1800" b="0" dirty="0">
                        <a:solidFill>
                          <a:schemeClr val="accent1">
                            <a:lumMod val="50000"/>
                          </a:schemeClr>
                        </a:solidFill>
                      </a:endParaRPr>
                    </a:p>
                  </a:txBody>
                  <a:tcPr>
                    <a:noFill/>
                  </a:tcPr>
                </a:tc>
                <a:extLst>
                  <a:ext uri="{0D108BD9-81ED-4DB2-BD59-A6C34878D82A}">
                    <a16:rowId xmlns:a16="http://schemas.microsoft.com/office/drawing/2014/main" val="997099546"/>
                  </a:ext>
                </a:extLst>
              </a:tr>
            </a:tbl>
          </a:graphicData>
        </a:graphic>
      </p:graphicFrame>
      <p:pic>
        <p:nvPicPr>
          <p:cNvPr id="10" name="Picture 9">
            <a:extLst>
              <a:ext uri="{FF2B5EF4-FFF2-40B4-BE49-F238E27FC236}">
                <a16:creationId xmlns:a16="http://schemas.microsoft.com/office/drawing/2014/main" id="{808626D7-8485-4932-412F-182EE4F22070}"/>
              </a:ext>
            </a:extLst>
          </p:cNvPr>
          <p:cNvPicPr>
            <a:picLocks noChangeAspect="1"/>
          </p:cNvPicPr>
          <p:nvPr/>
        </p:nvPicPr>
        <p:blipFill>
          <a:blip r:embed="rId2"/>
          <a:srcRect l="26896" r="41498" b="90080"/>
          <a:stretch/>
        </p:blipFill>
        <p:spPr>
          <a:xfrm>
            <a:off x="657225" y="836088"/>
            <a:ext cx="3323584" cy="836121"/>
          </a:xfrm>
          <a:prstGeom prst="rect">
            <a:avLst/>
          </a:prstGeom>
        </p:spPr>
      </p:pic>
    </p:spTree>
    <p:extLst>
      <p:ext uri="{BB962C8B-B14F-4D97-AF65-F5344CB8AC3E}">
        <p14:creationId xmlns:p14="http://schemas.microsoft.com/office/powerpoint/2010/main" val="38020183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24F18-AEF9-C58B-3CC9-AAD001BDDB3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D3E6ECB8-D9CF-3812-70CC-C0F7AB7435CA}"/>
              </a:ext>
            </a:extLst>
          </p:cNvPr>
          <p:cNvSpPr>
            <a:spLocks noGrp="1"/>
          </p:cNvSpPr>
          <p:nvPr>
            <p:ph type="ftr" sz="quarter" idx="17"/>
          </p:nvPr>
        </p:nvSpPr>
        <p:spPr/>
        <p:txBody>
          <a:bodyPr/>
          <a:lstStyle/>
          <a:p>
            <a:r>
              <a:rPr lang="en-US" noProof="0"/>
              <a:t>Unit Controller Call Series © Sodexo, February 2025.  All rights Reserved</a:t>
            </a:r>
          </a:p>
        </p:txBody>
      </p:sp>
      <p:sp>
        <p:nvSpPr>
          <p:cNvPr id="6" name="Title 5">
            <a:extLst>
              <a:ext uri="{FF2B5EF4-FFF2-40B4-BE49-F238E27FC236}">
                <a16:creationId xmlns:a16="http://schemas.microsoft.com/office/drawing/2014/main" id="{4EF85608-22BF-57EF-6D25-E5DD882C5599}"/>
              </a:ext>
            </a:extLst>
          </p:cNvPr>
          <p:cNvSpPr>
            <a:spLocks noGrp="1"/>
          </p:cNvSpPr>
          <p:nvPr>
            <p:ph type="title"/>
          </p:nvPr>
        </p:nvSpPr>
        <p:spPr/>
        <p:txBody>
          <a:bodyPr/>
          <a:lstStyle/>
          <a:p>
            <a:r>
              <a:rPr lang="en-US" dirty="0" err="1"/>
              <a:t>SoUnified</a:t>
            </a:r>
            <a:r>
              <a:rPr lang="en-US" dirty="0"/>
              <a:t> vs. SoFinance Resources</a:t>
            </a:r>
          </a:p>
        </p:txBody>
      </p:sp>
      <p:pic>
        <p:nvPicPr>
          <p:cNvPr id="3" name="Picture 2">
            <a:extLst>
              <a:ext uri="{FF2B5EF4-FFF2-40B4-BE49-F238E27FC236}">
                <a16:creationId xmlns:a16="http://schemas.microsoft.com/office/drawing/2014/main" id="{D2B9EAB9-0BBE-45A0-1C32-641C00986D80}"/>
              </a:ext>
            </a:extLst>
          </p:cNvPr>
          <p:cNvPicPr>
            <a:picLocks noChangeAspect="1"/>
          </p:cNvPicPr>
          <p:nvPr/>
        </p:nvPicPr>
        <p:blipFill>
          <a:blip r:embed="rId3"/>
          <a:srcRect l="56703" b="90080"/>
          <a:stretch/>
        </p:blipFill>
        <p:spPr>
          <a:xfrm>
            <a:off x="5934718" y="832936"/>
            <a:ext cx="4552950" cy="836121"/>
          </a:xfrm>
          <a:prstGeom prst="rect">
            <a:avLst/>
          </a:prstGeom>
        </p:spPr>
      </p:pic>
      <p:graphicFrame>
        <p:nvGraphicFramePr>
          <p:cNvPr id="8" name="Table 7">
            <a:extLst>
              <a:ext uri="{FF2B5EF4-FFF2-40B4-BE49-F238E27FC236}">
                <a16:creationId xmlns:a16="http://schemas.microsoft.com/office/drawing/2014/main" id="{76A0A2AA-6A0A-A00E-D291-4EA127FCD86B}"/>
              </a:ext>
            </a:extLst>
          </p:cNvPr>
          <p:cNvGraphicFramePr>
            <a:graphicFrameLocks noGrp="1"/>
          </p:cNvGraphicFramePr>
          <p:nvPr>
            <p:extLst>
              <p:ext uri="{D42A27DB-BD31-4B8C-83A1-F6EECF244321}">
                <p14:modId xmlns:p14="http://schemas.microsoft.com/office/powerpoint/2010/main" val="2007762970"/>
              </p:ext>
            </p:extLst>
          </p:nvPr>
        </p:nvGraphicFramePr>
        <p:xfrm>
          <a:off x="439432" y="1718864"/>
          <a:ext cx="11982450" cy="5110480"/>
        </p:xfrm>
        <a:graphic>
          <a:graphicData uri="http://schemas.openxmlformats.org/drawingml/2006/table">
            <a:tbl>
              <a:tblPr firstRow="1" bandRow="1">
                <a:tableStyleId>{5C22544A-7EE6-4342-B048-85BDC9FD1C3A}</a:tableStyleId>
              </a:tblPr>
              <a:tblGrid>
                <a:gridCol w="5991225">
                  <a:extLst>
                    <a:ext uri="{9D8B030D-6E8A-4147-A177-3AD203B41FA5}">
                      <a16:colId xmlns:a16="http://schemas.microsoft.com/office/drawing/2014/main" val="153660449"/>
                    </a:ext>
                  </a:extLst>
                </a:gridCol>
                <a:gridCol w="5991225">
                  <a:extLst>
                    <a:ext uri="{9D8B030D-6E8A-4147-A177-3AD203B41FA5}">
                      <a16:colId xmlns:a16="http://schemas.microsoft.com/office/drawing/2014/main" val="3000742509"/>
                    </a:ext>
                  </a:extLst>
                </a:gridCol>
              </a:tblGrid>
              <a:tr h="370840">
                <a:tc>
                  <a:txBody>
                    <a:bodyPr/>
                    <a:lstStyle/>
                    <a:p>
                      <a:pPr marL="69850" marR="0">
                        <a:lnSpc>
                          <a:spcPct val="150000"/>
                        </a:lnSpc>
                        <a:spcBef>
                          <a:spcPts val="10"/>
                        </a:spcBef>
                      </a:pPr>
                      <a:r>
                        <a:rPr lang="en-US" sz="1800" b="1" u="sng" dirty="0" err="1">
                          <a:solidFill>
                            <a:srgbClr val="283896"/>
                          </a:solidFill>
                          <a:effectLst/>
                          <a:latin typeface="Arial" panose="020B0604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SoUnified</a:t>
                      </a:r>
                      <a:r>
                        <a:rPr lang="en-US" sz="1800" b="1" u="sng" spc="-30" dirty="0">
                          <a:solidFill>
                            <a:srgbClr val="283896"/>
                          </a:solidFill>
                          <a:effectLst/>
                          <a:latin typeface="Arial" panose="020B0604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 </a:t>
                      </a:r>
                      <a:r>
                        <a:rPr lang="en-US" sz="1800" b="1" u="sng" dirty="0">
                          <a:solidFill>
                            <a:srgbClr val="283896"/>
                          </a:solidFill>
                          <a:effectLst/>
                          <a:latin typeface="Arial" panose="020B0604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Knowledge</a:t>
                      </a:r>
                      <a:r>
                        <a:rPr lang="en-US" sz="1800" b="1" u="sng" spc="-20" dirty="0">
                          <a:solidFill>
                            <a:srgbClr val="283896"/>
                          </a:solidFill>
                          <a:effectLst/>
                          <a:latin typeface="Arial" panose="020B0604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 Base</a:t>
                      </a:r>
                      <a:endParaRPr lang="en-US" sz="1600" dirty="0">
                        <a:effectLst/>
                        <a:latin typeface="Arial" panose="020B0604020202020204" pitchFamily="34" charset="0"/>
                        <a:ea typeface="Arial" panose="020B0604020202020204" pitchFamily="34" charset="0"/>
                      </a:endParaRPr>
                    </a:p>
                    <a:p>
                      <a:pPr marL="69850" marR="0">
                        <a:lnSpc>
                          <a:spcPct val="150000"/>
                        </a:lnSpc>
                        <a:spcBef>
                          <a:spcPts val="0"/>
                        </a:spcBef>
                      </a:pPr>
                      <a:r>
                        <a:rPr lang="en-US" sz="1800" b="0" dirty="0">
                          <a:solidFill>
                            <a:srgbClr val="393939"/>
                          </a:solidFill>
                          <a:effectLst/>
                          <a:latin typeface="Arial" panose="020B0604020202020204" pitchFamily="34" charset="0"/>
                          <a:ea typeface="Arial" panose="020B0604020202020204" pitchFamily="34" charset="0"/>
                        </a:rPr>
                        <a:t>Visit the Knowledge Base area within</a:t>
                      </a:r>
                      <a:r>
                        <a:rPr lang="en-US" sz="1800" b="0" spc="-45" dirty="0">
                          <a:solidFill>
                            <a:srgbClr val="393939"/>
                          </a:solidFill>
                          <a:effectLst/>
                          <a:latin typeface="Arial" panose="020B0604020202020204" pitchFamily="34" charset="0"/>
                          <a:ea typeface="Arial" panose="020B0604020202020204" pitchFamily="34" charset="0"/>
                        </a:rPr>
                        <a:t> </a:t>
                      </a:r>
                      <a:r>
                        <a:rPr lang="en-US" sz="1800" b="0" dirty="0">
                          <a:solidFill>
                            <a:srgbClr val="393939"/>
                          </a:solidFill>
                          <a:effectLst/>
                          <a:latin typeface="Arial" panose="020B0604020202020204" pitchFamily="34" charset="0"/>
                          <a:ea typeface="Arial" panose="020B0604020202020204" pitchFamily="34" charset="0"/>
                        </a:rPr>
                        <a:t>the</a:t>
                      </a:r>
                      <a:r>
                        <a:rPr lang="en-US" sz="1800" b="0" spc="-45" dirty="0">
                          <a:solidFill>
                            <a:srgbClr val="393939"/>
                          </a:solidFill>
                          <a:effectLst/>
                          <a:latin typeface="Arial" panose="020B0604020202020204" pitchFamily="34" charset="0"/>
                          <a:ea typeface="Arial" panose="020B0604020202020204" pitchFamily="34" charset="0"/>
                        </a:rPr>
                        <a:t> </a:t>
                      </a:r>
                      <a:r>
                        <a:rPr lang="en-US" sz="1800" b="0" dirty="0" err="1">
                          <a:solidFill>
                            <a:srgbClr val="393939"/>
                          </a:solidFill>
                          <a:effectLst/>
                          <a:latin typeface="Arial" panose="020B0604020202020204" pitchFamily="34" charset="0"/>
                          <a:ea typeface="Arial" panose="020B0604020202020204" pitchFamily="34" charset="0"/>
                        </a:rPr>
                        <a:t>SoUnified</a:t>
                      </a:r>
                      <a:r>
                        <a:rPr lang="en-US" sz="1800" b="0" spc="-55" dirty="0">
                          <a:solidFill>
                            <a:srgbClr val="393939"/>
                          </a:solidFill>
                          <a:effectLst/>
                          <a:latin typeface="Arial" panose="020B0604020202020204" pitchFamily="34" charset="0"/>
                          <a:ea typeface="Arial" panose="020B0604020202020204" pitchFamily="34" charset="0"/>
                        </a:rPr>
                        <a:t> </a:t>
                      </a:r>
                    </a:p>
                    <a:p>
                      <a:pPr marL="69850" marR="0">
                        <a:lnSpc>
                          <a:spcPct val="100000"/>
                        </a:lnSpc>
                        <a:spcBef>
                          <a:spcPts val="0"/>
                        </a:spcBef>
                      </a:pPr>
                      <a:r>
                        <a:rPr lang="en-US" sz="1800" b="0" dirty="0">
                          <a:solidFill>
                            <a:srgbClr val="393939"/>
                          </a:solidFill>
                          <a:effectLst/>
                          <a:latin typeface="Arial" panose="020B0604020202020204" pitchFamily="34" charset="0"/>
                          <a:ea typeface="Arial" panose="020B0604020202020204" pitchFamily="34" charset="0"/>
                        </a:rPr>
                        <a:t>Self</a:t>
                      </a:r>
                      <a:r>
                        <a:rPr lang="en-US" sz="1800" b="0" spc="-45" dirty="0">
                          <a:solidFill>
                            <a:srgbClr val="393939"/>
                          </a:solidFill>
                          <a:effectLst/>
                          <a:latin typeface="Arial" panose="020B0604020202020204" pitchFamily="34" charset="0"/>
                          <a:ea typeface="Arial" panose="020B0604020202020204" pitchFamily="34" charset="0"/>
                        </a:rPr>
                        <a:t> </a:t>
                      </a:r>
                      <a:r>
                        <a:rPr lang="en-US" sz="1800" b="0" dirty="0">
                          <a:solidFill>
                            <a:srgbClr val="393939"/>
                          </a:solidFill>
                          <a:effectLst/>
                          <a:latin typeface="Arial" panose="020B0604020202020204" pitchFamily="34" charset="0"/>
                          <a:ea typeface="Arial" panose="020B0604020202020204" pitchFamily="34" charset="0"/>
                        </a:rPr>
                        <a:t>Service Portal for:</a:t>
                      </a:r>
                      <a:endParaRPr lang="en-US" sz="1800" b="0" dirty="0">
                        <a:effectLst/>
                        <a:latin typeface="Arial" panose="020B0604020202020204" pitchFamily="34" charset="0"/>
                        <a:ea typeface="Arial" panose="020B0604020202020204" pitchFamily="34" charset="0"/>
                      </a:endParaRPr>
                    </a:p>
                    <a:p>
                      <a:pPr marL="342900" marR="399415" lvl="0" indent="-342900">
                        <a:spcBef>
                          <a:spcPts val="705"/>
                        </a:spcBef>
                        <a:buClr>
                          <a:srgbClr val="393939"/>
                        </a:buClr>
                        <a:buSzPts val="1200"/>
                        <a:buFont typeface="Symbol" panose="05050102010706020507" pitchFamily="18" charset="2"/>
                        <a:buChar char=""/>
                        <a:tabLst>
                          <a:tab pos="288290" algn="l"/>
                          <a:tab pos="289560" algn="l"/>
                        </a:tabLst>
                      </a:pPr>
                      <a:r>
                        <a:rPr lang="en-US" sz="1800" b="0" spc="0" dirty="0">
                          <a:solidFill>
                            <a:srgbClr val="393939"/>
                          </a:solidFill>
                          <a:effectLst/>
                          <a:latin typeface="Arial" panose="020B0604020202020204" pitchFamily="34" charset="0"/>
                          <a:ea typeface="Symbol" panose="05050102010706020507" pitchFamily="18" charset="2"/>
                          <a:cs typeface="Symbol" panose="05050102010706020507" pitchFamily="18" charset="2"/>
                        </a:rPr>
                        <a:t>User guides of various applications,</a:t>
                      </a:r>
                      <a:r>
                        <a:rPr lang="en-US" sz="1800" b="0" spc="-85" dirty="0">
                          <a:solidFill>
                            <a:srgbClr val="393939"/>
                          </a:solidFill>
                          <a:effectLst/>
                          <a:latin typeface="Arial" panose="020B0604020202020204" pitchFamily="34" charset="0"/>
                          <a:ea typeface="Symbol" panose="05050102010706020507" pitchFamily="18" charset="2"/>
                          <a:cs typeface="Symbol" panose="05050102010706020507" pitchFamily="18" charset="2"/>
                        </a:rPr>
                        <a:t> </a:t>
                      </a:r>
                      <a:r>
                        <a:rPr lang="en-US" sz="1800" b="0" spc="0" dirty="0">
                          <a:solidFill>
                            <a:srgbClr val="393939"/>
                          </a:solidFill>
                          <a:effectLst/>
                          <a:latin typeface="Arial" panose="020B0604020202020204" pitchFamily="34" charset="0"/>
                          <a:ea typeface="Symbol" panose="05050102010706020507" pitchFamily="18" charset="2"/>
                          <a:cs typeface="Symbol" panose="05050102010706020507" pitchFamily="18" charset="2"/>
                        </a:rPr>
                        <a:t>software</a:t>
                      </a:r>
                      <a:r>
                        <a:rPr lang="en-US" sz="1800" b="0" spc="-85" dirty="0">
                          <a:solidFill>
                            <a:srgbClr val="393939"/>
                          </a:solidFill>
                          <a:effectLst/>
                          <a:latin typeface="Arial" panose="020B0604020202020204" pitchFamily="34" charset="0"/>
                          <a:ea typeface="Symbol" panose="05050102010706020507" pitchFamily="18" charset="2"/>
                          <a:cs typeface="Symbol" panose="05050102010706020507" pitchFamily="18" charset="2"/>
                        </a:rPr>
                        <a:t> </a:t>
                      </a:r>
                      <a:r>
                        <a:rPr lang="en-US" sz="1800" b="0" spc="0" dirty="0">
                          <a:solidFill>
                            <a:srgbClr val="393939"/>
                          </a:solidFill>
                          <a:effectLst/>
                          <a:latin typeface="Arial" panose="020B0604020202020204" pitchFamily="34" charset="0"/>
                          <a:ea typeface="Symbol" panose="05050102010706020507" pitchFamily="18" charset="2"/>
                          <a:cs typeface="Symbol" panose="05050102010706020507" pitchFamily="18" charset="2"/>
                        </a:rPr>
                        <a:t>and </a:t>
                      </a:r>
                      <a:r>
                        <a:rPr lang="en-US" sz="1800" b="0" spc="-10" dirty="0">
                          <a:solidFill>
                            <a:srgbClr val="393939"/>
                          </a:solidFill>
                          <a:effectLst/>
                          <a:latin typeface="Arial" panose="020B0604020202020204" pitchFamily="34" charset="0"/>
                          <a:ea typeface="Symbol" panose="05050102010706020507" pitchFamily="18" charset="2"/>
                          <a:cs typeface="Symbol" panose="05050102010706020507" pitchFamily="18" charset="2"/>
                        </a:rPr>
                        <a:t>hardware.</a:t>
                      </a:r>
                      <a:endParaRPr lang="en-US" sz="1800" b="0" spc="0" dirty="0">
                        <a:effectLst/>
                        <a:latin typeface="Arial" panose="020B0604020202020204" pitchFamily="34" charset="0"/>
                        <a:ea typeface="Symbol" panose="05050102010706020507" pitchFamily="18" charset="2"/>
                        <a:cs typeface="Symbol" panose="05050102010706020507" pitchFamily="18" charset="2"/>
                      </a:endParaRPr>
                    </a:p>
                    <a:p>
                      <a:pPr marL="342900" marR="209550" lvl="0" indent="-342900">
                        <a:spcBef>
                          <a:spcPts val="715"/>
                        </a:spcBef>
                        <a:buClr>
                          <a:srgbClr val="393939"/>
                        </a:buClr>
                        <a:buSzPts val="1200"/>
                        <a:buFont typeface="Symbol" panose="05050102010706020507" pitchFamily="18" charset="2"/>
                        <a:buChar char=""/>
                        <a:tabLst>
                          <a:tab pos="288290" algn="l"/>
                          <a:tab pos="289560" algn="l"/>
                        </a:tabLst>
                      </a:pPr>
                      <a:r>
                        <a:rPr lang="en-US" sz="1800" b="0" spc="0" dirty="0">
                          <a:solidFill>
                            <a:srgbClr val="393939"/>
                          </a:solidFill>
                          <a:effectLst/>
                          <a:latin typeface="Arial" panose="020B0604020202020204" pitchFamily="34" charset="0"/>
                          <a:ea typeface="Symbol" panose="05050102010706020507" pitchFamily="18" charset="2"/>
                          <a:cs typeface="Symbol" panose="05050102010706020507" pitchFamily="18" charset="2"/>
                        </a:rPr>
                        <a:t>‘How</a:t>
                      </a:r>
                      <a:r>
                        <a:rPr lang="en-US" sz="1800" b="0" spc="-35" dirty="0">
                          <a:solidFill>
                            <a:srgbClr val="393939"/>
                          </a:solidFill>
                          <a:effectLst/>
                          <a:latin typeface="Arial" panose="020B0604020202020204" pitchFamily="34" charset="0"/>
                          <a:ea typeface="Symbol" panose="05050102010706020507" pitchFamily="18" charset="2"/>
                          <a:cs typeface="Symbol" panose="05050102010706020507" pitchFamily="18" charset="2"/>
                        </a:rPr>
                        <a:t> </a:t>
                      </a:r>
                      <a:r>
                        <a:rPr lang="en-US" sz="1800" b="0" spc="0" dirty="0">
                          <a:solidFill>
                            <a:srgbClr val="393939"/>
                          </a:solidFill>
                          <a:effectLst/>
                          <a:latin typeface="Arial" panose="020B0604020202020204" pitchFamily="34" charset="0"/>
                          <a:ea typeface="Symbol" panose="05050102010706020507" pitchFamily="18" charset="2"/>
                          <a:cs typeface="Symbol" panose="05050102010706020507" pitchFamily="18" charset="2"/>
                        </a:rPr>
                        <a:t>to’</a:t>
                      </a:r>
                      <a:r>
                        <a:rPr lang="en-US" sz="1800" b="0" spc="-80" dirty="0">
                          <a:solidFill>
                            <a:srgbClr val="393939"/>
                          </a:solidFill>
                          <a:effectLst/>
                          <a:latin typeface="Arial" panose="020B0604020202020204" pitchFamily="34" charset="0"/>
                          <a:ea typeface="Symbol" panose="05050102010706020507" pitchFamily="18" charset="2"/>
                          <a:cs typeface="Symbol" panose="05050102010706020507" pitchFamily="18" charset="2"/>
                        </a:rPr>
                        <a:t> </a:t>
                      </a:r>
                      <a:r>
                        <a:rPr lang="en-US" sz="1800" b="0" spc="0" dirty="0">
                          <a:solidFill>
                            <a:srgbClr val="393939"/>
                          </a:solidFill>
                          <a:effectLst/>
                          <a:latin typeface="Arial" panose="020B0604020202020204" pitchFamily="34" charset="0"/>
                          <a:ea typeface="Symbol" panose="05050102010706020507" pitchFamily="18" charset="2"/>
                          <a:cs typeface="Symbol" panose="05050102010706020507" pitchFamily="18" charset="2"/>
                        </a:rPr>
                        <a:t>articles</a:t>
                      </a:r>
                      <a:r>
                        <a:rPr lang="en-US" sz="1800" b="0" spc="-35" dirty="0">
                          <a:solidFill>
                            <a:srgbClr val="393939"/>
                          </a:solidFill>
                          <a:effectLst/>
                          <a:latin typeface="Arial" panose="020B0604020202020204" pitchFamily="34" charset="0"/>
                          <a:ea typeface="Symbol" panose="05050102010706020507" pitchFamily="18" charset="2"/>
                          <a:cs typeface="Symbol" panose="05050102010706020507" pitchFamily="18" charset="2"/>
                        </a:rPr>
                        <a:t> </a:t>
                      </a:r>
                      <a:r>
                        <a:rPr lang="en-US" sz="1800" b="0" spc="0" dirty="0">
                          <a:solidFill>
                            <a:srgbClr val="393939"/>
                          </a:solidFill>
                          <a:effectLst/>
                          <a:latin typeface="Arial" panose="020B0604020202020204" pitchFamily="34" charset="0"/>
                          <a:ea typeface="Symbol" panose="05050102010706020507" pitchFamily="18" charset="2"/>
                          <a:cs typeface="Symbol" panose="05050102010706020507" pitchFamily="18" charset="2"/>
                        </a:rPr>
                        <a:t>to</a:t>
                      </a:r>
                      <a:r>
                        <a:rPr lang="en-US" sz="1800" b="0" spc="-40" dirty="0">
                          <a:solidFill>
                            <a:srgbClr val="393939"/>
                          </a:solidFill>
                          <a:effectLst/>
                          <a:latin typeface="Arial" panose="020B0604020202020204" pitchFamily="34" charset="0"/>
                          <a:ea typeface="Symbol" panose="05050102010706020507" pitchFamily="18" charset="2"/>
                          <a:cs typeface="Symbol" panose="05050102010706020507" pitchFamily="18" charset="2"/>
                        </a:rPr>
                        <a:t> </a:t>
                      </a:r>
                      <a:r>
                        <a:rPr lang="en-US" sz="1800" b="0" spc="0" dirty="0">
                          <a:solidFill>
                            <a:srgbClr val="393939"/>
                          </a:solidFill>
                          <a:effectLst/>
                          <a:latin typeface="Arial" panose="020B0604020202020204" pitchFamily="34" charset="0"/>
                          <a:ea typeface="Symbol" panose="05050102010706020507" pitchFamily="18" charset="2"/>
                          <a:cs typeface="Symbol" panose="05050102010706020507" pitchFamily="18" charset="2"/>
                        </a:rPr>
                        <a:t>assist</a:t>
                      </a:r>
                      <a:r>
                        <a:rPr lang="en-US" sz="1800" b="0" spc="-30" dirty="0">
                          <a:solidFill>
                            <a:srgbClr val="393939"/>
                          </a:solidFill>
                          <a:effectLst/>
                          <a:latin typeface="Arial" panose="020B0604020202020204" pitchFamily="34" charset="0"/>
                          <a:ea typeface="Symbol" panose="05050102010706020507" pitchFamily="18" charset="2"/>
                          <a:cs typeface="Symbol" panose="05050102010706020507" pitchFamily="18" charset="2"/>
                        </a:rPr>
                        <a:t> </a:t>
                      </a:r>
                      <a:r>
                        <a:rPr lang="en-US" sz="1800" b="0" spc="0" dirty="0">
                          <a:solidFill>
                            <a:srgbClr val="393939"/>
                          </a:solidFill>
                          <a:effectLst/>
                          <a:latin typeface="Arial" panose="020B0604020202020204" pitchFamily="34" charset="0"/>
                          <a:ea typeface="Symbol" panose="05050102010706020507" pitchFamily="18" charset="2"/>
                          <a:cs typeface="Symbol" panose="05050102010706020507" pitchFamily="18" charset="2"/>
                        </a:rPr>
                        <a:t>you </a:t>
                      </a:r>
                      <a:r>
                        <a:rPr lang="en-US" sz="1800" b="0" spc="-10" dirty="0">
                          <a:solidFill>
                            <a:srgbClr val="393939"/>
                          </a:solidFill>
                          <a:effectLst/>
                          <a:latin typeface="Arial" panose="020B0604020202020204" pitchFamily="34" charset="0"/>
                          <a:ea typeface="Symbol" panose="05050102010706020507" pitchFamily="18" charset="2"/>
                          <a:cs typeface="Symbol" panose="05050102010706020507" pitchFamily="18" charset="2"/>
                        </a:rPr>
                        <a:t>with:</a:t>
                      </a:r>
                      <a:endParaRPr lang="en-US" sz="1800" b="0" spc="0" dirty="0">
                        <a:effectLst/>
                        <a:latin typeface="Arial" panose="020B0604020202020204" pitchFamily="34" charset="0"/>
                        <a:ea typeface="Symbol" panose="05050102010706020507" pitchFamily="18" charset="2"/>
                        <a:cs typeface="Symbol" panose="05050102010706020507" pitchFamily="18" charset="2"/>
                      </a:endParaRPr>
                    </a:p>
                    <a:p>
                      <a:pPr marL="527050" marR="79375" indent="-120650">
                        <a:spcBef>
                          <a:spcPts val="710"/>
                        </a:spcBef>
                      </a:pPr>
                      <a:r>
                        <a:rPr lang="en-US" sz="1800" b="0" dirty="0">
                          <a:solidFill>
                            <a:srgbClr val="393939"/>
                          </a:solidFill>
                          <a:effectLst/>
                          <a:latin typeface="Arial" panose="020B0604020202020204" pitchFamily="34" charset="0"/>
                          <a:ea typeface="Arial" panose="020B0604020202020204" pitchFamily="34" charset="0"/>
                        </a:rPr>
                        <a:t>›</a:t>
                      </a:r>
                      <a:r>
                        <a:rPr lang="en-US" sz="1800" b="0" spc="125" dirty="0">
                          <a:solidFill>
                            <a:srgbClr val="393939"/>
                          </a:solidFill>
                          <a:effectLst/>
                          <a:latin typeface="Arial" panose="020B0604020202020204" pitchFamily="34" charset="0"/>
                          <a:ea typeface="Arial" panose="020B0604020202020204" pitchFamily="34" charset="0"/>
                        </a:rPr>
                        <a:t> </a:t>
                      </a:r>
                      <a:r>
                        <a:rPr lang="en-US" sz="1800" b="0" dirty="0">
                          <a:solidFill>
                            <a:srgbClr val="393939"/>
                          </a:solidFill>
                          <a:effectLst/>
                          <a:latin typeface="Arial" panose="020B0604020202020204" pitchFamily="34" charset="0"/>
                          <a:ea typeface="Arial" panose="020B0604020202020204" pitchFamily="34" charset="0"/>
                        </a:rPr>
                        <a:t>Resolving</a:t>
                      </a:r>
                      <a:r>
                        <a:rPr lang="en-US" sz="1800" b="0" spc="-50" dirty="0">
                          <a:solidFill>
                            <a:srgbClr val="393939"/>
                          </a:solidFill>
                          <a:effectLst/>
                          <a:latin typeface="Arial" panose="020B0604020202020204" pitchFamily="34" charset="0"/>
                          <a:ea typeface="Arial" panose="020B0604020202020204" pitchFamily="34" charset="0"/>
                        </a:rPr>
                        <a:t> </a:t>
                      </a:r>
                      <a:r>
                        <a:rPr lang="en-US" sz="1800" b="0" dirty="0">
                          <a:solidFill>
                            <a:srgbClr val="393939"/>
                          </a:solidFill>
                          <a:effectLst/>
                          <a:latin typeface="Arial" panose="020B0604020202020204" pitchFamily="34" charset="0"/>
                          <a:ea typeface="Arial" panose="020B0604020202020204" pitchFamily="34" charset="0"/>
                        </a:rPr>
                        <a:t>problems</a:t>
                      </a:r>
                      <a:r>
                        <a:rPr lang="en-US" sz="1800" b="0" spc="-55" dirty="0">
                          <a:solidFill>
                            <a:srgbClr val="393939"/>
                          </a:solidFill>
                          <a:effectLst/>
                          <a:latin typeface="Arial" panose="020B0604020202020204" pitchFamily="34" charset="0"/>
                          <a:ea typeface="Arial" panose="020B0604020202020204" pitchFamily="34" charset="0"/>
                        </a:rPr>
                        <a:t> </a:t>
                      </a:r>
                      <a:r>
                        <a:rPr lang="en-US" sz="1800" b="0" dirty="0">
                          <a:solidFill>
                            <a:srgbClr val="393939"/>
                          </a:solidFill>
                          <a:effectLst/>
                          <a:latin typeface="Arial" panose="020B0604020202020204" pitchFamily="34" charset="0"/>
                          <a:ea typeface="Arial" panose="020B0604020202020204" pitchFamily="34" charset="0"/>
                        </a:rPr>
                        <a:t>and error messages</a:t>
                      </a:r>
                      <a:endParaRPr lang="en-US" sz="1800" b="0" dirty="0">
                        <a:effectLst/>
                        <a:latin typeface="Arial" panose="020B0604020202020204" pitchFamily="34" charset="0"/>
                        <a:ea typeface="Arial" panose="020B0604020202020204" pitchFamily="34" charset="0"/>
                      </a:endParaRPr>
                    </a:p>
                    <a:p>
                      <a:pPr marL="407035" marR="0">
                        <a:spcBef>
                          <a:spcPts val="720"/>
                        </a:spcBef>
                      </a:pPr>
                      <a:r>
                        <a:rPr lang="en-US" sz="1800" b="0" dirty="0">
                          <a:solidFill>
                            <a:srgbClr val="393939"/>
                          </a:solidFill>
                          <a:effectLst/>
                          <a:latin typeface="Arial" panose="020B0604020202020204" pitchFamily="34" charset="0"/>
                          <a:ea typeface="Arial" panose="020B0604020202020204" pitchFamily="34" charset="0"/>
                        </a:rPr>
                        <a:t>›</a:t>
                      </a:r>
                      <a:r>
                        <a:rPr lang="en-US" sz="1800" b="0" spc="195" dirty="0">
                          <a:solidFill>
                            <a:srgbClr val="393939"/>
                          </a:solidFill>
                          <a:effectLst/>
                          <a:latin typeface="Arial" panose="020B0604020202020204" pitchFamily="34" charset="0"/>
                          <a:ea typeface="Arial" panose="020B0604020202020204" pitchFamily="34" charset="0"/>
                        </a:rPr>
                        <a:t> </a:t>
                      </a:r>
                      <a:r>
                        <a:rPr lang="en-US" sz="1800" b="0" dirty="0">
                          <a:solidFill>
                            <a:srgbClr val="393939"/>
                          </a:solidFill>
                          <a:effectLst/>
                          <a:latin typeface="Arial" panose="020B0604020202020204" pitchFamily="34" charset="0"/>
                          <a:ea typeface="Arial" panose="020B0604020202020204" pitchFamily="34" charset="0"/>
                        </a:rPr>
                        <a:t>Specific</a:t>
                      </a:r>
                      <a:r>
                        <a:rPr lang="en-US" sz="1800" b="0" spc="-5" dirty="0">
                          <a:solidFill>
                            <a:srgbClr val="393939"/>
                          </a:solidFill>
                          <a:effectLst/>
                          <a:latin typeface="Arial" panose="020B0604020202020204" pitchFamily="34" charset="0"/>
                          <a:ea typeface="Arial" panose="020B0604020202020204" pitchFamily="34" charset="0"/>
                        </a:rPr>
                        <a:t> </a:t>
                      </a:r>
                      <a:r>
                        <a:rPr lang="en-US" sz="1800" b="0" dirty="0">
                          <a:solidFill>
                            <a:srgbClr val="393939"/>
                          </a:solidFill>
                          <a:effectLst/>
                          <a:latin typeface="Arial" panose="020B0604020202020204" pitchFamily="34" charset="0"/>
                          <a:ea typeface="Arial" panose="020B0604020202020204" pitchFamily="34" charset="0"/>
                        </a:rPr>
                        <a:t>access</a:t>
                      </a:r>
                      <a:r>
                        <a:rPr lang="en-US" sz="1800" b="0" spc="-5" dirty="0">
                          <a:solidFill>
                            <a:srgbClr val="393939"/>
                          </a:solidFill>
                          <a:effectLst/>
                          <a:latin typeface="Arial" panose="020B0604020202020204" pitchFamily="34" charset="0"/>
                          <a:ea typeface="Arial" panose="020B0604020202020204" pitchFamily="34" charset="0"/>
                        </a:rPr>
                        <a:t> </a:t>
                      </a:r>
                      <a:r>
                        <a:rPr lang="en-US" sz="1800" b="0" spc="-10" dirty="0">
                          <a:solidFill>
                            <a:srgbClr val="393939"/>
                          </a:solidFill>
                          <a:effectLst/>
                          <a:latin typeface="Arial" panose="020B0604020202020204" pitchFamily="34" charset="0"/>
                          <a:ea typeface="Arial" panose="020B0604020202020204" pitchFamily="34" charset="0"/>
                        </a:rPr>
                        <a:t>requests</a:t>
                      </a:r>
                      <a:endParaRPr lang="en-US" sz="1800" b="0" dirty="0">
                        <a:effectLst/>
                        <a:latin typeface="Arial" panose="020B0604020202020204" pitchFamily="34" charset="0"/>
                        <a:ea typeface="Arial" panose="020B0604020202020204" pitchFamily="34" charset="0"/>
                      </a:endParaRPr>
                    </a:p>
                    <a:p>
                      <a:pPr marL="527050" marR="0" indent="-120650">
                        <a:spcBef>
                          <a:spcPts val="720"/>
                        </a:spcBef>
                      </a:pPr>
                      <a:r>
                        <a:rPr lang="en-US" sz="1800" b="0" dirty="0">
                          <a:solidFill>
                            <a:srgbClr val="393939"/>
                          </a:solidFill>
                          <a:effectLst/>
                          <a:latin typeface="Arial" panose="020B0604020202020204" pitchFamily="34" charset="0"/>
                          <a:ea typeface="Arial" panose="020B0604020202020204" pitchFamily="34" charset="0"/>
                        </a:rPr>
                        <a:t>›</a:t>
                      </a:r>
                      <a:r>
                        <a:rPr lang="en-US" sz="1800" b="0" spc="130" dirty="0">
                          <a:solidFill>
                            <a:srgbClr val="393939"/>
                          </a:solidFill>
                          <a:effectLst/>
                          <a:latin typeface="Arial" panose="020B0604020202020204" pitchFamily="34" charset="0"/>
                          <a:ea typeface="Arial" panose="020B0604020202020204" pitchFamily="34" charset="0"/>
                        </a:rPr>
                        <a:t> </a:t>
                      </a:r>
                      <a:r>
                        <a:rPr lang="en-US" sz="1800" b="0" dirty="0">
                          <a:solidFill>
                            <a:srgbClr val="393939"/>
                          </a:solidFill>
                          <a:effectLst/>
                          <a:latin typeface="Arial" panose="020B0604020202020204" pitchFamily="34" charset="0"/>
                          <a:ea typeface="Arial" panose="020B0604020202020204" pitchFamily="34" charset="0"/>
                        </a:rPr>
                        <a:t>Requesting</a:t>
                      </a:r>
                      <a:r>
                        <a:rPr lang="en-US" sz="1800" b="0" spc="-45" dirty="0">
                          <a:solidFill>
                            <a:srgbClr val="393939"/>
                          </a:solidFill>
                          <a:effectLst/>
                          <a:latin typeface="Arial" panose="020B0604020202020204" pitchFamily="34" charset="0"/>
                          <a:ea typeface="Arial" panose="020B0604020202020204" pitchFamily="34" charset="0"/>
                        </a:rPr>
                        <a:t> </a:t>
                      </a:r>
                      <a:r>
                        <a:rPr lang="en-US" sz="1800" b="0" dirty="0">
                          <a:solidFill>
                            <a:srgbClr val="393939"/>
                          </a:solidFill>
                          <a:effectLst/>
                          <a:latin typeface="Arial" panose="020B0604020202020204" pitchFamily="34" charset="0"/>
                          <a:ea typeface="Arial" panose="020B0604020202020204" pitchFamily="34" charset="0"/>
                        </a:rPr>
                        <a:t>software</a:t>
                      </a:r>
                      <a:r>
                        <a:rPr lang="en-US" sz="1800" b="0" spc="-55" dirty="0">
                          <a:solidFill>
                            <a:srgbClr val="393939"/>
                          </a:solidFill>
                          <a:effectLst/>
                          <a:latin typeface="Arial" panose="020B0604020202020204" pitchFamily="34" charset="0"/>
                          <a:ea typeface="Arial" panose="020B0604020202020204" pitchFamily="34" charset="0"/>
                        </a:rPr>
                        <a:t> </a:t>
                      </a:r>
                      <a:r>
                        <a:rPr lang="en-US" sz="1800" b="0" dirty="0">
                          <a:solidFill>
                            <a:srgbClr val="393939"/>
                          </a:solidFill>
                          <a:effectLst/>
                          <a:latin typeface="Arial" panose="020B0604020202020204" pitchFamily="34" charset="0"/>
                          <a:ea typeface="Arial" panose="020B0604020202020204" pitchFamily="34" charset="0"/>
                        </a:rPr>
                        <a:t>and </a:t>
                      </a:r>
                      <a:r>
                        <a:rPr lang="en-US" sz="1800" b="0" spc="-10" dirty="0">
                          <a:solidFill>
                            <a:srgbClr val="393939"/>
                          </a:solidFill>
                          <a:effectLst/>
                          <a:latin typeface="Arial" panose="020B0604020202020204" pitchFamily="34" charset="0"/>
                          <a:ea typeface="Arial" panose="020B0604020202020204" pitchFamily="34" charset="0"/>
                        </a:rPr>
                        <a:t>hardware</a:t>
                      </a:r>
                      <a:endParaRPr lang="en-US" sz="1800" b="0" dirty="0">
                        <a:effectLst/>
                        <a:latin typeface="Arial" panose="020B0604020202020204" pitchFamily="34" charset="0"/>
                        <a:ea typeface="Arial" panose="020B0604020202020204" pitchFamily="34" charset="0"/>
                      </a:endParaRPr>
                    </a:p>
                    <a:p>
                      <a:pPr marL="342900" marR="415290" lvl="0" indent="-342900">
                        <a:spcBef>
                          <a:spcPts val="725"/>
                        </a:spcBef>
                        <a:buClr>
                          <a:srgbClr val="393939"/>
                        </a:buClr>
                        <a:buSzPts val="1200"/>
                        <a:buFont typeface="Symbol" panose="05050102010706020507" pitchFamily="18" charset="2"/>
                        <a:buChar char=""/>
                        <a:tabLst>
                          <a:tab pos="288290" algn="l"/>
                          <a:tab pos="289560" algn="l"/>
                        </a:tabLst>
                      </a:pPr>
                      <a:r>
                        <a:rPr lang="en-US" sz="1800" b="0" spc="0" dirty="0">
                          <a:solidFill>
                            <a:srgbClr val="393939"/>
                          </a:solidFill>
                          <a:effectLst/>
                          <a:latin typeface="Arial" panose="020B0604020202020204" pitchFamily="34" charset="0"/>
                          <a:ea typeface="Symbol" panose="05050102010706020507" pitchFamily="18" charset="2"/>
                          <a:cs typeface="Symbol" panose="05050102010706020507" pitchFamily="18" charset="2"/>
                        </a:rPr>
                        <a:t>Informative reference documents, such as application</a:t>
                      </a:r>
                      <a:r>
                        <a:rPr lang="en-US" sz="1800" b="0" spc="-85" dirty="0">
                          <a:solidFill>
                            <a:srgbClr val="393939"/>
                          </a:solidFill>
                          <a:effectLst/>
                          <a:latin typeface="Arial" panose="020B0604020202020204" pitchFamily="34" charset="0"/>
                          <a:ea typeface="Symbol" panose="05050102010706020507" pitchFamily="18" charset="2"/>
                          <a:cs typeface="Symbol" panose="05050102010706020507" pitchFamily="18" charset="2"/>
                        </a:rPr>
                        <a:t> </a:t>
                      </a:r>
                      <a:r>
                        <a:rPr lang="en-US" sz="1800" b="0" spc="0" dirty="0">
                          <a:solidFill>
                            <a:srgbClr val="393939"/>
                          </a:solidFill>
                          <a:effectLst/>
                          <a:latin typeface="Arial" panose="020B0604020202020204" pitchFamily="34" charset="0"/>
                          <a:ea typeface="Symbol" panose="05050102010706020507" pitchFamily="18" charset="2"/>
                          <a:cs typeface="Symbol" panose="05050102010706020507" pitchFamily="18" charset="2"/>
                        </a:rPr>
                        <a:t>overviews</a:t>
                      </a:r>
                      <a:r>
                        <a:rPr lang="en-US" sz="1800" b="0" spc="-85" dirty="0">
                          <a:solidFill>
                            <a:srgbClr val="393939"/>
                          </a:solidFill>
                          <a:effectLst/>
                          <a:latin typeface="Arial" panose="020B0604020202020204" pitchFamily="34" charset="0"/>
                          <a:ea typeface="Symbol" panose="05050102010706020507" pitchFamily="18" charset="2"/>
                          <a:cs typeface="Symbol" panose="05050102010706020507" pitchFamily="18" charset="2"/>
                        </a:rPr>
                        <a:t> </a:t>
                      </a:r>
                      <a:r>
                        <a:rPr lang="en-US" sz="1800" b="0" spc="0" dirty="0">
                          <a:solidFill>
                            <a:srgbClr val="393939"/>
                          </a:solidFill>
                          <a:effectLst/>
                          <a:latin typeface="Arial" panose="020B0604020202020204" pitchFamily="34" charset="0"/>
                          <a:ea typeface="Symbol" panose="05050102010706020507" pitchFamily="18" charset="2"/>
                          <a:cs typeface="Symbol" panose="05050102010706020507" pitchFamily="18" charset="2"/>
                        </a:rPr>
                        <a:t>and support contacts</a:t>
                      </a:r>
                      <a:endParaRPr lang="en-US" sz="1800" b="0" spc="0" dirty="0">
                        <a:effectLst/>
                        <a:latin typeface="Arial" panose="020B0604020202020204" pitchFamily="34" charset="0"/>
                        <a:ea typeface="Symbol" panose="05050102010706020507" pitchFamily="18" charset="2"/>
                        <a:cs typeface="Symbol" panose="05050102010706020507" pitchFamily="18" charset="2"/>
                      </a:endParaRPr>
                    </a:p>
                    <a:p>
                      <a:pPr marL="0" marR="0"/>
                      <a:r>
                        <a:rPr lang="en-US" sz="1800" b="0" dirty="0">
                          <a:effectLst/>
                          <a:latin typeface="Calibri" panose="020F0502020204030204" pitchFamily="34" charset="0"/>
                          <a:ea typeface="Arial" panose="020B0604020202020204" pitchFamily="34" charset="0"/>
                          <a:cs typeface="Arial" panose="020B0604020202020204" pitchFamily="34" charset="0"/>
                        </a:rPr>
                        <a:t>  </a:t>
                      </a:r>
                      <a:endParaRPr lang="en-US" sz="1800" b="0" dirty="0">
                        <a:effectLst/>
                        <a:latin typeface="Arial" panose="020B0604020202020204" pitchFamily="34" charset="0"/>
                        <a:ea typeface="Arial" panose="020B0604020202020204" pitchFamily="34" charset="0"/>
                      </a:endParaRPr>
                    </a:p>
                    <a:p>
                      <a:r>
                        <a:rPr lang="en-US" sz="1800" b="0" u="sng" dirty="0" err="1">
                          <a:solidFill>
                            <a:srgbClr val="393939"/>
                          </a:solidFill>
                          <a:effectLst/>
                          <a:latin typeface="Arial" panose="020B0604020202020204" pitchFamily="34" charset="0"/>
                          <a:ea typeface="Arial" panose="020B0604020202020204" pitchFamily="34" charset="0"/>
                          <a:hlinkClick r:id="rId5">
                            <a:extLst>
                              <a:ext uri="{A12FA001-AC4F-418D-AE19-62706E023703}">
                                <ahyp:hlinkClr xmlns:ahyp="http://schemas.microsoft.com/office/drawing/2018/hyperlinkcolor" val="tx"/>
                              </a:ext>
                            </a:extLst>
                          </a:hlinkClick>
                        </a:rPr>
                        <a:t>SoUnified</a:t>
                      </a:r>
                      <a:r>
                        <a:rPr lang="en-US" sz="1800" b="0" u="sng" spc="-60" dirty="0">
                          <a:solidFill>
                            <a:srgbClr val="393939"/>
                          </a:solidFill>
                          <a:effectLst/>
                          <a:latin typeface="Arial" panose="020B0604020202020204" pitchFamily="34" charset="0"/>
                          <a:ea typeface="Arial" panose="020B0604020202020204" pitchFamily="34" charset="0"/>
                          <a:hlinkClick r:id="rId5">
                            <a:extLst>
                              <a:ext uri="{A12FA001-AC4F-418D-AE19-62706E023703}">
                                <ahyp:hlinkClr xmlns:ahyp="http://schemas.microsoft.com/office/drawing/2018/hyperlinkcolor" val="tx"/>
                              </a:ext>
                            </a:extLst>
                          </a:hlinkClick>
                        </a:rPr>
                        <a:t> </a:t>
                      </a:r>
                      <a:r>
                        <a:rPr lang="en-US" sz="1800" b="0" u="sng" dirty="0">
                          <a:solidFill>
                            <a:srgbClr val="393939"/>
                          </a:solidFill>
                          <a:effectLst/>
                          <a:latin typeface="Arial" panose="020B0604020202020204" pitchFamily="34" charset="0"/>
                          <a:ea typeface="Arial" panose="020B0604020202020204" pitchFamily="34" charset="0"/>
                          <a:hlinkClick r:id="rId5">
                            <a:extLst>
                              <a:ext uri="{A12FA001-AC4F-418D-AE19-62706E023703}">
                                <ahyp:hlinkClr xmlns:ahyp="http://schemas.microsoft.com/office/drawing/2018/hyperlinkcolor" val="tx"/>
                              </a:ext>
                            </a:extLst>
                          </a:hlinkClick>
                        </a:rPr>
                        <a:t>Self</a:t>
                      </a:r>
                      <a:r>
                        <a:rPr lang="en-US" sz="1800" b="0" u="sng" spc="-65" dirty="0">
                          <a:solidFill>
                            <a:srgbClr val="393939"/>
                          </a:solidFill>
                          <a:effectLst/>
                          <a:latin typeface="Arial" panose="020B0604020202020204" pitchFamily="34" charset="0"/>
                          <a:ea typeface="Arial" panose="020B0604020202020204" pitchFamily="34" charset="0"/>
                          <a:hlinkClick r:id="rId5">
                            <a:extLst>
                              <a:ext uri="{A12FA001-AC4F-418D-AE19-62706E023703}">
                                <ahyp:hlinkClr xmlns:ahyp="http://schemas.microsoft.com/office/drawing/2018/hyperlinkcolor" val="tx"/>
                              </a:ext>
                            </a:extLst>
                          </a:hlinkClick>
                        </a:rPr>
                        <a:t> </a:t>
                      </a:r>
                      <a:r>
                        <a:rPr lang="en-US" sz="1800" b="0" u="sng" dirty="0">
                          <a:solidFill>
                            <a:srgbClr val="393939"/>
                          </a:solidFill>
                          <a:effectLst/>
                          <a:latin typeface="Arial" panose="020B0604020202020204" pitchFamily="34" charset="0"/>
                          <a:ea typeface="Arial" panose="020B0604020202020204" pitchFamily="34" charset="0"/>
                          <a:hlinkClick r:id="rId5">
                            <a:extLst>
                              <a:ext uri="{A12FA001-AC4F-418D-AE19-62706E023703}">
                                <ahyp:hlinkClr xmlns:ahyp="http://schemas.microsoft.com/office/drawing/2018/hyperlinkcolor" val="tx"/>
                              </a:ext>
                            </a:extLst>
                          </a:hlinkClick>
                        </a:rPr>
                        <a:t>Service</a:t>
                      </a:r>
                      <a:r>
                        <a:rPr lang="en-US" sz="1800" b="0" u="sng" spc="-60" dirty="0">
                          <a:solidFill>
                            <a:srgbClr val="393939"/>
                          </a:solidFill>
                          <a:effectLst/>
                          <a:latin typeface="Arial" panose="020B0604020202020204" pitchFamily="34" charset="0"/>
                          <a:ea typeface="Arial" panose="020B0604020202020204" pitchFamily="34" charset="0"/>
                          <a:hlinkClick r:id="rId5">
                            <a:extLst>
                              <a:ext uri="{A12FA001-AC4F-418D-AE19-62706E023703}">
                                <ahyp:hlinkClr xmlns:ahyp="http://schemas.microsoft.com/office/drawing/2018/hyperlinkcolor" val="tx"/>
                              </a:ext>
                            </a:extLst>
                          </a:hlinkClick>
                        </a:rPr>
                        <a:t> </a:t>
                      </a:r>
                      <a:r>
                        <a:rPr lang="en-US" sz="1800" b="0" u="sng" dirty="0">
                          <a:solidFill>
                            <a:srgbClr val="393939"/>
                          </a:solidFill>
                          <a:effectLst/>
                          <a:latin typeface="Arial" panose="020B0604020202020204" pitchFamily="34" charset="0"/>
                          <a:ea typeface="Arial" panose="020B0604020202020204" pitchFamily="34" charset="0"/>
                          <a:hlinkClick r:id="rId5">
                            <a:extLst>
                              <a:ext uri="{A12FA001-AC4F-418D-AE19-62706E023703}">
                                <ahyp:hlinkClr xmlns:ahyp="http://schemas.microsoft.com/office/drawing/2018/hyperlinkcolor" val="tx"/>
                              </a:ext>
                            </a:extLst>
                          </a:hlinkClick>
                        </a:rPr>
                        <a:t>Mobile</a:t>
                      </a:r>
                      <a:r>
                        <a:rPr lang="en-US" sz="1800" b="0" dirty="0">
                          <a:solidFill>
                            <a:srgbClr val="393939"/>
                          </a:solidFill>
                          <a:effectLst/>
                          <a:latin typeface="Arial" panose="020B0604020202020204" pitchFamily="34" charset="0"/>
                          <a:ea typeface="Arial" panose="020B0604020202020204" pitchFamily="34" charset="0"/>
                        </a:rPr>
                        <a:t> </a:t>
                      </a:r>
                      <a:r>
                        <a:rPr lang="en-US" sz="1800" b="0" u="sng" dirty="0">
                          <a:solidFill>
                            <a:srgbClr val="393939"/>
                          </a:solidFill>
                          <a:effectLst/>
                          <a:latin typeface="Arial" panose="020B0604020202020204" pitchFamily="34" charset="0"/>
                          <a:ea typeface="Arial" panose="020B0604020202020204" pitchFamily="34" charset="0"/>
                          <a:hlinkClick r:id="rId5">
                            <a:extLst>
                              <a:ext uri="{A12FA001-AC4F-418D-AE19-62706E023703}">
                                <ahyp:hlinkClr xmlns:ahyp="http://schemas.microsoft.com/office/drawing/2018/hyperlinkcolor" val="tx"/>
                              </a:ext>
                            </a:extLst>
                          </a:hlinkClick>
                        </a:rPr>
                        <a:t>Portal Overview / User Guide</a:t>
                      </a:r>
                      <a:endParaRPr lang="en-US" sz="1800" b="0" dirty="0">
                        <a:solidFill>
                          <a:schemeClr val="accent1">
                            <a:lumMod val="50000"/>
                          </a:schemeClr>
                        </a:solidFill>
                      </a:endParaRPr>
                    </a:p>
                  </a:txBody>
                  <a:tcPr>
                    <a:noFill/>
                  </a:tcPr>
                </a:tc>
                <a:tc>
                  <a:txBody>
                    <a:bodyPr/>
                    <a:lstStyle/>
                    <a:p>
                      <a:pPr marL="70485" marR="0">
                        <a:lnSpc>
                          <a:spcPct val="150000"/>
                        </a:lnSpc>
                        <a:spcBef>
                          <a:spcPts val="600"/>
                        </a:spcBef>
                      </a:pPr>
                      <a:r>
                        <a:rPr lang="en-US" sz="1800" b="1" u="sng" dirty="0" err="1">
                          <a:solidFill>
                            <a:srgbClr val="283896"/>
                          </a:solidFill>
                          <a:effectLst/>
                          <a:latin typeface="Arial" panose="020B0604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SodexoNet</a:t>
                      </a:r>
                      <a:r>
                        <a:rPr lang="en-US" sz="1800" b="1" u="sng" dirty="0">
                          <a:solidFill>
                            <a:srgbClr val="283896"/>
                          </a:solidFill>
                          <a:effectLst/>
                          <a:latin typeface="Arial" panose="020B0604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a:t>
                      </a:r>
                      <a:r>
                        <a:rPr lang="en-US" sz="1800" b="1" u="sng" spc="-30" dirty="0">
                          <a:solidFill>
                            <a:srgbClr val="283896"/>
                          </a:solidFill>
                          <a:effectLst/>
                          <a:latin typeface="Arial" panose="020B0604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 </a:t>
                      </a:r>
                      <a:r>
                        <a:rPr lang="en-US" sz="1800" b="1" u="sng" spc="-10" dirty="0">
                          <a:solidFill>
                            <a:srgbClr val="283896"/>
                          </a:solidFill>
                          <a:effectLst/>
                          <a:latin typeface="Arial" panose="020B0604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SoFinance</a:t>
                      </a:r>
                      <a:endParaRPr lang="en-US" sz="1600" dirty="0">
                        <a:effectLst/>
                        <a:latin typeface="Arial" panose="020B0604020202020204" pitchFamily="34" charset="0"/>
                        <a:ea typeface="Arial" panose="020B0604020202020204" pitchFamily="34" charset="0"/>
                      </a:endParaRPr>
                    </a:p>
                    <a:p>
                      <a:pPr marL="0" marR="0">
                        <a:lnSpc>
                          <a:spcPct val="150000"/>
                        </a:lnSpc>
                        <a:spcBef>
                          <a:spcPts val="520"/>
                        </a:spcBef>
                      </a:pPr>
                      <a:r>
                        <a:rPr lang="en-US" sz="1800" b="1" dirty="0">
                          <a:effectLst/>
                          <a:latin typeface="Calibri" panose="020F0502020204030204" pitchFamily="34" charset="0"/>
                          <a:ea typeface="Arial" panose="020B0604020202020204" pitchFamily="34" charset="0"/>
                          <a:cs typeface="Arial" panose="020B0604020202020204" pitchFamily="34" charset="0"/>
                        </a:rPr>
                        <a:t> </a:t>
                      </a:r>
                      <a:r>
                        <a:rPr lang="en-US" sz="1800" b="0" spc="0" dirty="0">
                          <a:solidFill>
                            <a:srgbClr val="393939"/>
                          </a:solidFill>
                          <a:effectLst/>
                          <a:latin typeface="Arial" panose="020B0604020202020204" pitchFamily="34" charset="0"/>
                          <a:ea typeface="Symbol" panose="05050102010706020507" pitchFamily="18" charset="2"/>
                          <a:cs typeface="Symbol" panose="05050102010706020507" pitchFamily="18" charset="2"/>
                        </a:rPr>
                        <a:t>10</a:t>
                      </a:r>
                      <a:r>
                        <a:rPr lang="en-US" sz="1800" b="0" spc="-5" dirty="0">
                          <a:solidFill>
                            <a:srgbClr val="393939"/>
                          </a:solidFill>
                          <a:effectLst/>
                          <a:latin typeface="Arial" panose="020B0604020202020204" pitchFamily="34" charset="0"/>
                          <a:ea typeface="Symbol" panose="05050102010706020507" pitchFamily="18" charset="2"/>
                          <a:cs typeface="Symbol" panose="05050102010706020507" pitchFamily="18" charset="2"/>
                        </a:rPr>
                        <a:t> </a:t>
                      </a:r>
                      <a:r>
                        <a:rPr lang="en-US" sz="1800" b="0" spc="0" dirty="0">
                          <a:solidFill>
                            <a:srgbClr val="393939"/>
                          </a:solidFill>
                          <a:effectLst/>
                          <a:latin typeface="Arial" panose="020B0604020202020204" pitchFamily="34" charset="0"/>
                          <a:ea typeface="Symbol" panose="05050102010706020507" pitchFamily="18" charset="2"/>
                          <a:cs typeface="Symbol" panose="05050102010706020507" pitchFamily="18" charset="2"/>
                        </a:rPr>
                        <a:t>Minute e-</a:t>
                      </a:r>
                      <a:r>
                        <a:rPr lang="en-US" sz="1800" b="0" spc="-10" dirty="0">
                          <a:solidFill>
                            <a:srgbClr val="393939"/>
                          </a:solidFill>
                          <a:effectLst/>
                          <a:latin typeface="Arial" panose="020B0604020202020204" pitchFamily="34" charset="0"/>
                          <a:ea typeface="Symbol" panose="05050102010706020507" pitchFamily="18" charset="2"/>
                          <a:cs typeface="Symbol" panose="05050102010706020507" pitchFamily="18" charset="2"/>
                        </a:rPr>
                        <a:t>Leaning</a:t>
                      </a:r>
                      <a:endParaRPr lang="en-US" sz="1800" b="0" spc="0" dirty="0">
                        <a:effectLst/>
                        <a:latin typeface="Arial" panose="020B0604020202020204" pitchFamily="34" charset="0"/>
                        <a:ea typeface="Symbol" panose="05050102010706020507" pitchFamily="18" charset="2"/>
                        <a:cs typeface="Symbol" panose="05050102010706020507" pitchFamily="18" charset="2"/>
                      </a:endParaRPr>
                    </a:p>
                    <a:p>
                      <a:pPr marL="342900" marR="0" lvl="0" indent="-342900">
                        <a:lnSpc>
                          <a:spcPct val="150000"/>
                        </a:lnSpc>
                        <a:spcBef>
                          <a:spcPts val="280"/>
                        </a:spcBef>
                        <a:buClr>
                          <a:srgbClr val="393939"/>
                        </a:buClr>
                        <a:buSzPts val="1200"/>
                        <a:buFont typeface="Symbol" panose="05050102010706020507" pitchFamily="18" charset="2"/>
                        <a:buChar char=""/>
                        <a:tabLst>
                          <a:tab pos="288925" algn="l"/>
                        </a:tabLst>
                      </a:pPr>
                      <a:r>
                        <a:rPr lang="en-US" sz="1800" b="0" spc="0" dirty="0">
                          <a:solidFill>
                            <a:srgbClr val="393939"/>
                          </a:solidFill>
                          <a:effectLst/>
                          <a:latin typeface="Arial" panose="020B0604020202020204" pitchFamily="34" charset="0"/>
                          <a:ea typeface="Symbol" panose="05050102010706020507" pitchFamily="18" charset="2"/>
                          <a:cs typeface="Symbol" panose="05050102010706020507" pitchFamily="18" charset="2"/>
                        </a:rPr>
                        <a:t>Quick</a:t>
                      </a:r>
                      <a:r>
                        <a:rPr lang="en-US" sz="1800" b="0" spc="-15" dirty="0">
                          <a:solidFill>
                            <a:srgbClr val="393939"/>
                          </a:solidFill>
                          <a:effectLst/>
                          <a:latin typeface="Arial" panose="020B0604020202020204" pitchFamily="34" charset="0"/>
                          <a:ea typeface="Symbol" panose="05050102010706020507" pitchFamily="18" charset="2"/>
                          <a:cs typeface="Symbol" panose="05050102010706020507" pitchFamily="18" charset="2"/>
                        </a:rPr>
                        <a:t> </a:t>
                      </a:r>
                      <a:r>
                        <a:rPr lang="en-US" sz="1800" b="0" spc="0" dirty="0">
                          <a:solidFill>
                            <a:srgbClr val="393939"/>
                          </a:solidFill>
                          <a:effectLst/>
                          <a:latin typeface="Arial" panose="020B0604020202020204" pitchFamily="34" charset="0"/>
                          <a:ea typeface="Symbol" panose="05050102010706020507" pitchFamily="18" charset="2"/>
                          <a:cs typeface="Symbol" panose="05050102010706020507" pitchFamily="18" charset="2"/>
                        </a:rPr>
                        <a:t>Reference</a:t>
                      </a:r>
                      <a:r>
                        <a:rPr lang="en-US" sz="1800" b="0" spc="-10" dirty="0">
                          <a:solidFill>
                            <a:srgbClr val="393939"/>
                          </a:solidFill>
                          <a:effectLst/>
                          <a:latin typeface="Arial" panose="020B0604020202020204" pitchFamily="34" charset="0"/>
                          <a:ea typeface="Symbol" panose="05050102010706020507" pitchFamily="18" charset="2"/>
                          <a:cs typeface="Symbol" panose="05050102010706020507" pitchFamily="18" charset="2"/>
                        </a:rPr>
                        <a:t> </a:t>
                      </a:r>
                      <a:r>
                        <a:rPr lang="en-US" sz="1800" b="0" spc="0" dirty="0">
                          <a:solidFill>
                            <a:srgbClr val="393939"/>
                          </a:solidFill>
                          <a:effectLst/>
                          <a:latin typeface="Arial" panose="020B0604020202020204" pitchFamily="34" charset="0"/>
                          <a:ea typeface="Symbol" panose="05050102010706020507" pitchFamily="18" charset="2"/>
                          <a:cs typeface="Symbol" panose="05050102010706020507" pitchFamily="18" charset="2"/>
                        </a:rPr>
                        <a:t>User</a:t>
                      </a:r>
                      <a:r>
                        <a:rPr lang="en-US" sz="1800" b="0" spc="-15" dirty="0">
                          <a:solidFill>
                            <a:srgbClr val="393939"/>
                          </a:solidFill>
                          <a:effectLst/>
                          <a:latin typeface="Arial" panose="020B0604020202020204" pitchFamily="34" charset="0"/>
                          <a:ea typeface="Symbol" panose="05050102010706020507" pitchFamily="18" charset="2"/>
                          <a:cs typeface="Symbol" panose="05050102010706020507" pitchFamily="18" charset="2"/>
                        </a:rPr>
                        <a:t> </a:t>
                      </a:r>
                      <a:r>
                        <a:rPr lang="en-US" sz="1800" b="0" spc="-10" dirty="0">
                          <a:solidFill>
                            <a:srgbClr val="393939"/>
                          </a:solidFill>
                          <a:effectLst/>
                          <a:latin typeface="Arial" panose="020B0604020202020204" pitchFamily="34" charset="0"/>
                          <a:ea typeface="Symbol" panose="05050102010706020507" pitchFamily="18" charset="2"/>
                          <a:cs typeface="Symbol" panose="05050102010706020507" pitchFamily="18" charset="2"/>
                        </a:rPr>
                        <a:t>Guide</a:t>
                      </a:r>
                      <a:endParaRPr lang="en-US" sz="1800" b="0" spc="0" dirty="0">
                        <a:effectLst/>
                        <a:latin typeface="Arial" panose="020B0604020202020204" pitchFamily="34" charset="0"/>
                        <a:ea typeface="Symbol" panose="05050102010706020507" pitchFamily="18" charset="2"/>
                        <a:cs typeface="Symbol" panose="05050102010706020507" pitchFamily="18" charset="2"/>
                      </a:endParaRPr>
                    </a:p>
                    <a:p>
                      <a:pPr marL="342900" marR="0" lvl="0" indent="-342900">
                        <a:lnSpc>
                          <a:spcPct val="150000"/>
                        </a:lnSpc>
                        <a:spcBef>
                          <a:spcPts val="295"/>
                        </a:spcBef>
                        <a:buClr>
                          <a:srgbClr val="393939"/>
                        </a:buClr>
                        <a:buSzPts val="1200"/>
                        <a:buFont typeface="Symbol" panose="05050102010706020507" pitchFamily="18" charset="2"/>
                        <a:buChar char=""/>
                        <a:tabLst>
                          <a:tab pos="288925" algn="l"/>
                        </a:tabLst>
                      </a:pPr>
                      <a:r>
                        <a:rPr lang="en-US" sz="1800" b="0" spc="0" dirty="0">
                          <a:solidFill>
                            <a:srgbClr val="393939"/>
                          </a:solidFill>
                          <a:effectLst/>
                          <a:latin typeface="Arial" panose="020B0604020202020204" pitchFamily="34" charset="0"/>
                          <a:ea typeface="Symbol" panose="05050102010706020507" pitchFamily="18" charset="2"/>
                          <a:cs typeface="Symbol" panose="05050102010706020507" pitchFamily="18" charset="2"/>
                        </a:rPr>
                        <a:t>Comprehensive</a:t>
                      </a:r>
                      <a:r>
                        <a:rPr lang="en-US" sz="1800" b="0" spc="-20" dirty="0">
                          <a:solidFill>
                            <a:srgbClr val="393939"/>
                          </a:solidFill>
                          <a:effectLst/>
                          <a:latin typeface="Arial" panose="020B0604020202020204" pitchFamily="34" charset="0"/>
                          <a:ea typeface="Symbol" panose="05050102010706020507" pitchFamily="18" charset="2"/>
                          <a:cs typeface="Symbol" panose="05050102010706020507" pitchFamily="18" charset="2"/>
                        </a:rPr>
                        <a:t> </a:t>
                      </a:r>
                      <a:r>
                        <a:rPr lang="en-US" sz="1800" b="0" spc="0" dirty="0">
                          <a:solidFill>
                            <a:srgbClr val="393939"/>
                          </a:solidFill>
                          <a:effectLst/>
                          <a:latin typeface="Arial" panose="020B0604020202020204" pitchFamily="34" charset="0"/>
                          <a:ea typeface="Symbol" panose="05050102010706020507" pitchFamily="18" charset="2"/>
                          <a:cs typeface="Symbol" panose="05050102010706020507" pitchFamily="18" charset="2"/>
                        </a:rPr>
                        <a:t>User</a:t>
                      </a:r>
                      <a:r>
                        <a:rPr lang="en-US" sz="1800" b="0" spc="-30" dirty="0">
                          <a:solidFill>
                            <a:srgbClr val="393939"/>
                          </a:solidFill>
                          <a:effectLst/>
                          <a:latin typeface="Arial" panose="020B0604020202020204" pitchFamily="34" charset="0"/>
                          <a:ea typeface="Symbol" panose="05050102010706020507" pitchFamily="18" charset="2"/>
                          <a:cs typeface="Symbol" panose="05050102010706020507" pitchFamily="18" charset="2"/>
                        </a:rPr>
                        <a:t> </a:t>
                      </a:r>
                      <a:r>
                        <a:rPr lang="en-US" sz="1800" b="0" spc="-10" dirty="0">
                          <a:solidFill>
                            <a:srgbClr val="393939"/>
                          </a:solidFill>
                          <a:effectLst/>
                          <a:latin typeface="Arial" panose="020B0604020202020204" pitchFamily="34" charset="0"/>
                          <a:ea typeface="Symbol" panose="05050102010706020507" pitchFamily="18" charset="2"/>
                          <a:cs typeface="Symbol" panose="05050102010706020507" pitchFamily="18" charset="2"/>
                        </a:rPr>
                        <a:t>Guide</a:t>
                      </a:r>
                      <a:endParaRPr lang="en-US" sz="1800" b="0" spc="0" dirty="0">
                        <a:effectLst/>
                        <a:latin typeface="Arial" panose="020B0604020202020204" pitchFamily="34" charset="0"/>
                        <a:ea typeface="Symbol" panose="05050102010706020507" pitchFamily="18" charset="2"/>
                        <a:cs typeface="Symbol" panose="05050102010706020507" pitchFamily="18" charset="2"/>
                      </a:endParaRPr>
                    </a:p>
                    <a:p>
                      <a:pPr marL="342900" marR="0" lvl="0" indent="-342900">
                        <a:lnSpc>
                          <a:spcPct val="150000"/>
                        </a:lnSpc>
                        <a:spcBef>
                          <a:spcPts val="295"/>
                        </a:spcBef>
                        <a:buClr>
                          <a:srgbClr val="393939"/>
                        </a:buClr>
                        <a:buSzPts val="1200"/>
                        <a:buFont typeface="Symbol" panose="05050102010706020507" pitchFamily="18" charset="2"/>
                        <a:buChar char=""/>
                        <a:tabLst>
                          <a:tab pos="288925" algn="l"/>
                        </a:tabLst>
                      </a:pPr>
                      <a:r>
                        <a:rPr lang="en-US" sz="1800" b="0" spc="0" dirty="0">
                          <a:solidFill>
                            <a:srgbClr val="393939"/>
                          </a:solidFill>
                          <a:effectLst/>
                          <a:latin typeface="Arial" panose="020B0604020202020204" pitchFamily="34" charset="0"/>
                          <a:ea typeface="Symbol" panose="05050102010706020507" pitchFamily="18" charset="2"/>
                          <a:cs typeface="Symbol" panose="05050102010706020507" pitchFamily="18" charset="2"/>
                        </a:rPr>
                        <a:t>Log-in</a:t>
                      </a:r>
                      <a:r>
                        <a:rPr lang="en-US" sz="1800" b="0" spc="-70" dirty="0">
                          <a:solidFill>
                            <a:srgbClr val="393939"/>
                          </a:solidFill>
                          <a:effectLst/>
                          <a:latin typeface="Arial" panose="020B0604020202020204" pitchFamily="34" charset="0"/>
                          <a:ea typeface="Symbol" panose="05050102010706020507" pitchFamily="18" charset="2"/>
                          <a:cs typeface="Symbol" panose="05050102010706020507" pitchFamily="18" charset="2"/>
                        </a:rPr>
                        <a:t> </a:t>
                      </a:r>
                      <a:r>
                        <a:rPr lang="en-US" sz="1800" b="0" spc="0" dirty="0">
                          <a:solidFill>
                            <a:srgbClr val="393939"/>
                          </a:solidFill>
                          <a:effectLst/>
                          <a:latin typeface="Arial" panose="020B0604020202020204" pitchFamily="34" charset="0"/>
                          <a:ea typeface="Symbol" panose="05050102010706020507" pitchFamily="18" charset="2"/>
                          <a:cs typeface="Symbol" panose="05050102010706020507" pitchFamily="18" charset="2"/>
                        </a:rPr>
                        <a:t>Troubleshooting</a:t>
                      </a:r>
                      <a:r>
                        <a:rPr lang="en-US" sz="1800" b="0" spc="-55" dirty="0">
                          <a:solidFill>
                            <a:srgbClr val="393939"/>
                          </a:solidFill>
                          <a:effectLst/>
                          <a:latin typeface="Arial" panose="020B0604020202020204" pitchFamily="34" charset="0"/>
                          <a:ea typeface="Symbol" panose="05050102010706020507" pitchFamily="18" charset="2"/>
                          <a:cs typeface="Symbol" panose="05050102010706020507" pitchFamily="18" charset="2"/>
                        </a:rPr>
                        <a:t> </a:t>
                      </a:r>
                      <a:r>
                        <a:rPr lang="en-US" sz="1800" b="0" spc="-20" dirty="0">
                          <a:solidFill>
                            <a:srgbClr val="393939"/>
                          </a:solidFill>
                          <a:effectLst/>
                          <a:latin typeface="Arial" panose="020B0604020202020204" pitchFamily="34" charset="0"/>
                          <a:ea typeface="Symbol" panose="05050102010706020507" pitchFamily="18" charset="2"/>
                          <a:cs typeface="Symbol" panose="05050102010706020507" pitchFamily="18" charset="2"/>
                        </a:rPr>
                        <a:t>Guide</a:t>
                      </a:r>
                      <a:endParaRPr lang="en-US" sz="1800" b="0" spc="0" dirty="0">
                        <a:effectLst/>
                        <a:latin typeface="Arial" panose="020B0604020202020204" pitchFamily="34" charset="0"/>
                        <a:ea typeface="Symbol" panose="05050102010706020507" pitchFamily="18" charset="2"/>
                        <a:cs typeface="Symbol" panose="05050102010706020507" pitchFamily="18" charset="2"/>
                      </a:endParaRPr>
                    </a:p>
                    <a:p>
                      <a:pPr marL="342900" marR="705485" lvl="0" indent="-342900">
                        <a:lnSpc>
                          <a:spcPct val="150000"/>
                        </a:lnSpc>
                        <a:spcBef>
                          <a:spcPts val="280"/>
                        </a:spcBef>
                        <a:buClr>
                          <a:srgbClr val="393939"/>
                        </a:buClr>
                        <a:buSzPts val="1200"/>
                        <a:buFont typeface="Symbol" panose="05050102010706020507" pitchFamily="18" charset="2"/>
                        <a:buChar char=""/>
                        <a:tabLst>
                          <a:tab pos="288290" algn="l"/>
                          <a:tab pos="289560" algn="l"/>
                        </a:tabLst>
                      </a:pPr>
                      <a:r>
                        <a:rPr lang="en-US" sz="1800" b="0" spc="0" dirty="0">
                          <a:solidFill>
                            <a:srgbClr val="393939"/>
                          </a:solidFill>
                          <a:effectLst/>
                          <a:latin typeface="Arial" panose="020B0604020202020204" pitchFamily="34" charset="0"/>
                          <a:ea typeface="Symbol" panose="05050102010706020507" pitchFamily="18" charset="2"/>
                          <a:cs typeface="Symbol" panose="05050102010706020507" pitchFamily="18" charset="2"/>
                        </a:rPr>
                        <a:t>Quick</a:t>
                      </a:r>
                      <a:r>
                        <a:rPr lang="en-US" sz="1800" b="0" spc="-85" dirty="0">
                          <a:solidFill>
                            <a:srgbClr val="393939"/>
                          </a:solidFill>
                          <a:effectLst/>
                          <a:latin typeface="Arial" panose="020B0604020202020204" pitchFamily="34" charset="0"/>
                          <a:ea typeface="Symbol" panose="05050102010706020507" pitchFamily="18" charset="2"/>
                          <a:cs typeface="Symbol" panose="05050102010706020507" pitchFamily="18" charset="2"/>
                        </a:rPr>
                        <a:t> </a:t>
                      </a:r>
                      <a:r>
                        <a:rPr lang="en-US" sz="1800" b="0" spc="0" dirty="0">
                          <a:solidFill>
                            <a:srgbClr val="393939"/>
                          </a:solidFill>
                          <a:effectLst/>
                          <a:latin typeface="Arial" panose="020B0604020202020204" pitchFamily="34" charset="0"/>
                          <a:ea typeface="Symbol" panose="05050102010706020507" pitchFamily="18" charset="2"/>
                          <a:cs typeface="Symbol" panose="05050102010706020507" pitchFamily="18" charset="2"/>
                        </a:rPr>
                        <a:t>Tip</a:t>
                      </a:r>
                      <a:r>
                        <a:rPr lang="en-US" sz="1800" b="0" spc="-80" dirty="0">
                          <a:solidFill>
                            <a:srgbClr val="393939"/>
                          </a:solidFill>
                          <a:effectLst/>
                          <a:latin typeface="Arial" panose="020B0604020202020204" pitchFamily="34" charset="0"/>
                          <a:ea typeface="Symbol" panose="05050102010706020507" pitchFamily="18" charset="2"/>
                          <a:cs typeface="Symbol" panose="05050102010706020507" pitchFamily="18" charset="2"/>
                        </a:rPr>
                        <a:t> </a:t>
                      </a:r>
                      <a:r>
                        <a:rPr lang="en-US" sz="1800" b="0" spc="0" dirty="0">
                          <a:solidFill>
                            <a:srgbClr val="393939"/>
                          </a:solidFill>
                          <a:effectLst/>
                          <a:latin typeface="Arial" panose="020B0604020202020204" pitchFamily="34" charset="0"/>
                          <a:ea typeface="Symbol" panose="05050102010706020507" pitchFamily="18" charset="2"/>
                          <a:cs typeface="Symbol" panose="05050102010706020507" pitchFamily="18" charset="2"/>
                        </a:rPr>
                        <a:t>for</a:t>
                      </a:r>
                      <a:r>
                        <a:rPr lang="en-US" sz="1800" b="0" spc="-75" dirty="0">
                          <a:solidFill>
                            <a:srgbClr val="393939"/>
                          </a:solidFill>
                          <a:effectLst/>
                          <a:latin typeface="Arial" panose="020B0604020202020204" pitchFamily="34" charset="0"/>
                          <a:ea typeface="Symbol" panose="05050102010706020507" pitchFamily="18" charset="2"/>
                          <a:cs typeface="Symbol" panose="05050102010706020507" pitchFamily="18" charset="2"/>
                        </a:rPr>
                        <a:t> </a:t>
                      </a:r>
                      <a:r>
                        <a:rPr lang="en-US" sz="1800" b="0" spc="0" dirty="0">
                          <a:solidFill>
                            <a:srgbClr val="393939"/>
                          </a:solidFill>
                          <a:effectLst/>
                          <a:latin typeface="Arial" panose="020B0604020202020204" pitchFamily="34" charset="0"/>
                          <a:ea typeface="Symbol" panose="05050102010706020507" pitchFamily="18" charset="2"/>
                          <a:cs typeface="Symbol" panose="05050102010706020507" pitchFamily="18" charset="2"/>
                        </a:rPr>
                        <a:t>Including </a:t>
                      </a:r>
                      <a:r>
                        <a:rPr lang="en-US" sz="1800" b="0" spc="-10" dirty="0">
                          <a:solidFill>
                            <a:srgbClr val="393939"/>
                          </a:solidFill>
                          <a:effectLst/>
                          <a:latin typeface="Arial" panose="020B0604020202020204" pitchFamily="34" charset="0"/>
                          <a:ea typeface="Symbol" panose="05050102010706020507" pitchFamily="18" charset="2"/>
                          <a:cs typeface="Symbol" panose="05050102010706020507" pitchFamily="18" charset="2"/>
                        </a:rPr>
                        <a:t>Screenshots</a:t>
                      </a:r>
                      <a:endParaRPr lang="en-US" sz="1800" b="0" spc="0" dirty="0">
                        <a:effectLst/>
                        <a:latin typeface="Arial" panose="020B0604020202020204" pitchFamily="34" charset="0"/>
                        <a:ea typeface="Symbol" panose="05050102010706020507" pitchFamily="18" charset="2"/>
                        <a:cs typeface="Symbol" panose="05050102010706020507" pitchFamily="18" charset="2"/>
                      </a:endParaRPr>
                    </a:p>
                    <a:p>
                      <a:pPr marL="342900" marR="586105" lvl="0" indent="-342900">
                        <a:lnSpc>
                          <a:spcPct val="150000"/>
                        </a:lnSpc>
                        <a:spcBef>
                          <a:spcPts val="295"/>
                        </a:spcBef>
                        <a:buClr>
                          <a:srgbClr val="393939"/>
                        </a:buClr>
                        <a:buSzPts val="1200"/>
                        <a:buFont typeface="Symbol" panose="05050102010706020507" pitchFamily="18" charset="2"/>
                        <a:buChar char=""/>
                        <a:tabLst>
                          <a:tab pos="288290" algn="l"/>
                          <a:tab pos="289560" algn="l"/>
                        </a:tabLst>
                      </a:pPr>
                      <a:r>
                        <a:rPr lang="en-US" sz="1800" b="0" spc="0" dirty="0">
                          <a:solidFill>
                            <a:srgbClr val="393939"/>
                          </a:solidFill>
                          <a:effectLst/>
                          <a:latin typeface="Arial" panose="020B0604020202020204" pitchFamily="34" charset="0"/>
                          <a:ea typeface="Symbol" panose="05050102010706020507" pitchFamily="18" charset="2"/>
                          <a:cs typeface="Symbol" panose="05050102010706020507" pitchFamily="18" charset="2"/>
                        </a:rPr>
                        <a:t>Quick</a:t>
                      </a:r>
                      <a:r>
                        <a:rPr lang="en-US" sz="1800" b="0" spc="-85" dirty="0">
                          <a:solidFill>
                            <a:srgbClr val="393939"/>
                          </a:solidFill>
                          <a:effectLst/>
                          <a:latin typeface="Arial" panose="020B0604020202020204" pitchFamily="34" charset="0"/>
                          <a:ea typeface="Symbol" panose="05050102010706020507" pitchFamily="18" charset="2"/>
                          <a:cs typeface="Symbol" panose="05050102010706020507" pitchFamily="18" charset="2"/>
                        </a:rPr>
                        <a:t> </a:t>
                      </a:r>
                      <a:r>
                        <a:rPr lang="en-US" sz="1800" b="0" spc="0" dirty="0">
                          <a:solidFill>
                            <a:srgbClr val="393939"/>
                          </a:solidFill>
                          <a:effectLst/>
                          <a:latin typeface="Arial" panose="020B0604020202020204" pitchFamily="34" charset="0"/>
                          <a:ea typeface="Symbol" panose="05050102010706020507" pitchFamily="18" charset="2"/>
                          <a:cs typeface="Symbol" panose="05050102010706020507" pitchFamily="18" charset="2"/>
                        </a:rPr>
                        <a:t>Tip</a:t>
                      </a:r>
                      <a:r>
                        <a:rPr lang="en-US" sz="1800" b="0" spc="-75" dirty="0">
                          <a:solidFill>
                            <a:srgbClr val="393939"/>
                          </a:solidFill>
                          <a:effectLst/>
                          <a:latin typeface="Arial" panose="020B0604020202020204" pitchFamily="34" charset="0"/>
                          <a:ea typeface="Symbol" panose="05050102010706020507" pitchFamily="18" charset="2"/>
                          <a:cs typeface="Symbol" panose="05050102010706020507" pitchFamily="18" charset="2"/>
                        </a:rPr>
                        <a:t> </a:t>
                      </a:r>
                      <a:r>
                        <a:rPr lang="en-US" sz="1800" b="0" spc="0" dirty="0">
                          <a:solidFill>
                            <a:srgbClr val="393939"/>
                          </a:solidFill>
                          <a:effectLst/>
                          <a:latin typeface="Arial" panose="020B0604020202020204" pitchFamily="34" charset="0"/>
                          <a:ea typeface="Symbol" panose="05050102010706020507" pitchFamily="18" charset="2"/>
                          <a:cs typeface="Symbol" panose="05050102010706020507" pitchFamily="18" charset="2"/>
                        </a:rPr>
                        <a:t>for</a:t>
                      </a:r>
                      <a:r>
                        <a:rPr lang="en-US" sz="1800" b="0" spc="-75" dirty="0">
                          <a:solidFill>
                            <a:srgbClr val="393939"/>
                          </a:solidFill>
                          <a:effectLst/>
                          <a:latin typeface="Arial" panose="020B0604020202020204" pitchFamily="34" charset="0"/>
                          <a:ea typeface="Symbol" panose="05050102010706020507" pitchFamily="18" charset="2"/>
                          <a:cs typeface="Symbol" panose="05050102010706020507" pitchFamily="18" charset="2"/>
                        </a:rPr>
                        <a:t> </a:t>
                      </a:r>
                      <a:r>
                        <a:rPr lang="en-US" sz="1800" b="0" spc="0" dirty="0">
                          <a:solidFill>
                            <a:srgbClr val="393939"/>
                          </a:solidFill>
                          <a:effectLst/>
                          <a:latin typeface="Arial" panose="020B0604020202020204" pitchFamily="34" charset="0"/>
                          <a:ea typeface="Symbol" panose="05050102010706020507" pitchFamily="18" charset="2"/>
                          <a:cs typeface="Symbol" panose="05050102010706020507" pitchFamily="18" charset="2"/>
                        </a:rPr>
                        <a:t>Contacting Segment Support</a:t>
                      </a:r>
                      <a:endParaRPr lang="en-US" sz="1800" b="0" spc="0" dirty="0">
                        <a:effectLst/>
                        <a:latin typeface="Arial" panose="020B0604020202020204" pitchFamily="34" charset="0"/>
                        <a:ea typeface="Symbol" panose="05050102010706020507" pitchFamily="18" charset="2"/>
                        <a:cs typeface="Symbol" panose="05050102010706020507" pitchFamily="18" charset="2"/>
                      </a:endParaRPr>
                    </a:p>
                    <a:p>
                      <a:pPr marL="342900" marR="0" lvl="0" indent="-342900">
                        <a:lnSpc>
                          <a:spcPct val="150000"/>
                        </a:lnSpc>
                        <a:spcBef>
                          <a:spcPts val="295"/>
                        </a:spcBef>
                        <a:buClr>
                          <a:srgbClr val="393939"/>
                        </a:buClr>
                        <a:buSzPts val="1200"/>
                        <a:buFont typeface="Symbol" panose="05050102010706020507" pitchFamily="18" charset="2"/>
                        <a:buChar char=""/>
                        <a:tabLst>
                          <a:tab pos="288925" algn="l"/>
                        </a:tabLst>
                      </a:pPr>
                      <a:r>
                        <a:rPr lang="en-US" sz="1800" b="0" spc="0" dirty="0">
                          <a:solidFill>
                            <a:srgbClr val="393939"/>
                          </a:solidFill>
                          <a:effectLst/>
                          <a:latin typeface="Arial" panose="020B0604020202020204" pitchFamily="34" charset="0"/>
                          <a:ea typeface="Symbol" panose="05050102010706020507" pitchFamily="18" charset="2"/>
                          <a:cs typeface="Symbol" panose="05050102010706020507" pitchFamily="18" charset="2"/>
                        </a:rPr>
                        <a:t>Email</a:t>
                      </a:r>
                      <a:r>
                        <a:rPr lang="en-US" sz="1800" b="0" spc="-15" dirty="0">
                          <a:solidFill>
                            <a:srgbClr val="393939"/>
                          </a:solidFill>
                          <a:effectLst/>
                          <a:latin typeface="Arial" panose="020B0604020202020204" pitchFamily="34" charset="0"/>
                          <a:ea typeface="Symbol" panose="05050102010706020507" pitchFamily="18" charset="2"/>
                          <a:cs typeface="Symbol" panose="05050102010706020507" pitchFamily="18" charset="2"/>
                        </a:rPr>
                        <a:t> </a:t>
                      </a:r>
                      <a:r>
                        <a:rPr lang="en-US" sz="1800" b="0" spc="0" dirty="0">
                          <a:solidFill>
                            <a:srgbClr val="393939"/>
                          </a:solidFill>
                          <a:effectLst/>
                          <a:latin typeface="Arial" panose="020B0604020202020204" pitchFamily="34" charset="0"/>
                          <a:ea typeface="Symbol" panose="05050102010706020507" pitchFamily="18" charset="2"/>
                          <a:cs typeface="Symbol" panose="05050102010706020507" pitchFamily="18" charset="2"/>
                        </a:rPr>
                        <a:t>to</a:t>
                      </a:r>
                      <a:r>
                        <a:rPr lang="en-US" sz="1800" b="0" spc="-10" dirty="0">
                          <a:solidFill>
                            <a:srgbClr val="393939"/>
                          </a:solidFill>
                          <a:effectLst/>
                          <a:latin typeface="Arial" panose="020B0604020202020204" pitchFamily="34" charset="0"/>
                          <a:ea typeface="Symbol" panose="05050102010706020507" pitchFamily="18" charset="2"/>
                          <a:cs typeface="Symbol" panose="05050102010706020507" pitchFamily="18" charset="2"/>
                        </a:rPr>
                        <a:t> </a:t>
                      </a:r>
                      <a:r>
                        <a:rPr lang="en-US" sz="1800" b="0" spc="0" dirty="0">
                          <a:solidFill>
                            <a:srgbClr val="393939"/>
                          </a:solidFill>
                          <a:effectLst/>
                          <a:latin typeface="Arial" panose="020B0604020202020204" pitchFamily="34" charset="0"/>
                          <a:ea typeface="Symbol" panose="05050102010706020507" pitchFamily="18" charset="2"/>
                          <a:cs typeface="Symbol" panose="05050102010706020507" pitchFamily="18" charset="2"/>
                        </a:rPr>
                        <a:t>SoFinance</a:t>
                      </a:r>
                      <a:r>
                        <a:rPr lang="en-US" sz="1800" b="0" spc="-5" dirty="0">
                          <a:solidFill>
                            <a:srgbClr val="393939"/>
                          </a:solidFill>
                          <a:effectLst/>
                          <a:latin typeface="Arial" panose="020B0604020202020204" pitchFamily="34" charset="0"/>
                          <a:ea typeface="Symbol" panose="05050102010706020507" pitchFamily="18" charset="2"/>
                          <a:cs typeface="Symbol" panose="05050102010706020507" pitchFamily="18" charset="2"/>
                        </a:rPr>
                        <a:t> </a:t>
                      </a:r>
                      <a:r>
                        <a:rPr lang="en-US" sz="1800" b="0" spc="-10" dirty="0">
                          <a:solidFill>
                            <a:srgbClr val="393939"/>
                          </a:solidFill>
                          <a:effectLst/>
                          <a:latin typeface="Arial" panose="020B0604020202020204" pitchFamily="34" charset="0"/>
                          <a:ea typeface="Symbol" panose="05050102010706020507" pitchFamily="18" charset="2"/>
                          <a:cs typeface="Symbol" panose="05050102010706020507" pitchFamily="18" charset="2"/>
                        </a:rPr>
                        <a:t>Crosswalk</a:t>
                      </a:r>
                      <a:endParaRPr lang="en-US" sz="1800" b="0" spc="0" dirty="0">
                        <a:effectLst/>
                        <a:latin typeface="Arial" panose="020B0604020202020204" pitchFamily="34" charset="0"/>
                        <a:ea typeface="Symbol" panose="05050102010706020507" pitchFamily="18" charset="2"/>
                        <a:cs typeface="Symbol" panose="05050102010706020507" pitchFamily="18" charset="2"/>
                      </a:endParaRPr>
                    </a:p>
                    <a:p>
                      <a:pPr>
                        <a:lnSpc>
                          <a:spcPct val="150000"/>
                        </a:lnSpc>
                      </a:pPr>
                      <a:r>
                        <a:rPr lang="en-US" sz="1800" b="0" spc="-20" dirty="0">
                          <a:solidFill>
                            <a:srgbClr val="393939"/>
                          </a:solidFill>
                          <a:effectLst/>
                          <a:latin typeface="Arial" panose="020B0604020202020204" pitchFamily="34" charset="0"/>
                          <a:ea typeface="Arial" panose="020B0604020202020204" pitchFamily="34" charset="0"/>
                        </a:rPr>
                        <a:t>FAQs</a:t>
                      </a:r>
                      <a:endParaRPr lang="en-US" sz="1800" b="0" dirty="0">
                        <a:solidFill>
                          <a:schemeClr val="accent1">
                            <a:lumMod val="50000"/>
                          </a:schemeClr>
                        </a:solidFill>
                      </a:endParaRPr>
                    </a:p>
                  </a:txBody>
                  <a:tcPr>
                    <a:noFill/>
                  </a:tcPr>
                </a:tc>
                <a:extLst>
                  <a:ext uri="{0D108BD9-81ED-4DB2-BD59-A6C34878D82A}">
                    <a16:rowId xmlns:a16="http://schemas.microsoft.com/office/drawing/2014/main" val="997099546"/>
                  </a:ext>
                </a:extLst>
              </a:tr>
              <a:tr h="370840">
                <a:tc>
                  <a:txBody>
                    <a:bodyPr/>
                    <a:lstStyle/>
                    <a:p>
                      <a:endParaRPr lang="en-US"/>
                    </a:p>
                  </a:txBody>
                  <a:tcPr>
                    <a:noFill/>
                  </a:tcPr>
                </a:tc>
                <a:tc>
                  <a:txBody>
                    <a:bodyPr/>
                    <a:lstStyle/>
                    <a:p>
                      <a:endParaRPr lang="en-US" dirty="0"/>
                    </a:p>
                  </a:txBody>
                  <a:tcPr>
                    <a:noFill/>
                  </a:tcPr>
                </a:tc>
                <a:extLst>
                  <a:ext uri="{0D108BD9-81ED-4DB2-BD59-A6C34878D82A}">
                    <a16:rowId xmlns:a16="http://schemas.microsoft.com/office/drawing/2014/main" val="1641813156"/>
                  </a:ext>
                </a:extLst>
              </a:tr>
            </a:tbl>
          </a:graphicData>
        </a:graphic>
      </p:graphicFrame>
      <p:pic>
        <p:nvPicPr>
          <p:cNvPr id="10" name="Picture 9">
            <a:extLst>
              <a:ext uri="{FF2B5EF4-FFF2-40B4-BE49-F238E27FC236}">
                <a16:creationId xmlns:a16="http://schemas.microsoft.com/office/drawing/2014/main" id="{8CB044CD-E9AB-7256-D4E5-A5EA2930E714}"/>
              </a:ext>
            </a:extLst>
          </p:cNvPr>
          <p:cNvPicPr>
            <a:picLocks noChangeAspect="1"/>
          </p:cNvPicPr>
          <p:nvPr/>
        </p:nvPicPr>
        <p:blipFill>
          <a:blip r:embed="rId3"/>
          <a:srcRect l="26896" r="41498" b="90080"/>
          <a:stretch/>
        </p:blipFill>
        <p:spPr>
          <a:xfrm>
            <a:off x="657225" y="836088"/>
            <a:ext cx="3323584" cy="836121"/>
          </a:xfrm>
          <a:prstGeom prst="rect">
            <a:avLst/>
          </a:prstGeom>
        </p:spPr>
      </p:pic>
    </p:spTree>
    <p:extLst>
      <p:ext uri="{BB962C8B-B14F-4D97-AF65-F5344CB8AC3E}">
        <p14:creationId xmlns:p14="http://schemas.microsoft.com/office/powerpoint/2010/main" val="38749808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DDD61-99A0-8FE7-FCD6-602E531139F9}"/>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94241BD7-EE87-1D1D-1DF3-6C3AFEF172D4}"/>
              </a:ext>
            </a:extLst>
          </p:cNvPr>
          <p:cNvSpPr>
            <a:spLocks noGrp="1"/>
          </p:cNvSpPr>
          <p:nvPr>
            <p:ph type="ftr" sz="quarter" idx="17"/>
          </p:nvPr>
        </p:nvSpPr>
        <p:spPr/>
        <p:txBody>
          <a:bodyPr/>
          <a:lstStyle/>
          <a:p>
            <a:r>
              <a:rPr lang="en-US" noProof="0"/>
              <a:t>Unit Controller Call Series © Sodexo, February 2025.  All rights Reserved</a:t>
            </a:r>
          </a:p>
        </p:txBody>
      </p:sp>
      <p:pic>
        <p:nvPicPr>
          <p:cNvPr id="9" name="Picture 8">
            <a:extLst>
              <a:ext uri="{FF2B5EF4-FFF2-40B4-BE49-F238E27FC236}">
                <a16:creationId xmlns:a16="http://schemas.microsoft.com/office/drawing/2014/main" id="{CA36EDAB-82C6-000F-8AD1-2A20B7ED8E30}"/>
              </a:ext>
            </a:extLst>
          </p:cNvPr>
          <p:cNvPicPr>
            <a:picLocks noChangeAspect="1"/>
          </p:cNvPicPr>
          <p:nvPr/>
        </p:nvPicPr>
        <p:blipFill>
          <a:blip r:embed="rId2"/>
          <a:stretch>
            <a:fillRect/>
          </a:stretch>
        </p:blipFill>
        <p:spPr>
          <a:xfrm>
            <a:off x="470702" y="56679"/>
            <a:ext cx="11250595" cy="6744641"/>
          </a:xfrm>
          <a:prstGeom prst="rect">
            <a:avLst/>
          </a:prstGeom>
        </p:spPr>
      </p:pic>
      <p:sp>
        <p:nvSpPr>
          <p:cNvPr id="11" name="TextBox 10">
            <a:extLst>
              <a:ext uri="{FF2B5EF4-FFF2-40B4-BE49-F238E27FC236}">
                <a16:creationId xmlns:a16="http://schemas.microsoft.com/office/drawing/2014/main" id="{7D68E451-265C-84D5-F53A-068743723DD4}"/>
              </a:ext>
            </a:extLst>
          </p:cNvPr>
          <p:cNvSpPr txBox="1"/>
          <p:nvPr/>
        </p:nvSpPr>
        <p:spPr>
          <a:xfrm>
            <a:off x="6724650" y="5467350"/>
            <a:ext cx="4996647" cy="369332"/>
          </a:xfrm>
          <a:prstGeom prst="rect">
            <a:avLst/>
          </a:prstGeom>
          <a:noFill/>
        </p:spPr>
        <p:txBody>
          <a:bodyPr wrap="square" rtlCol="0">
            <a:spAutoFit/>
          </a:bodyPr>
          <a:lstStyle/>
          <a:p>
            <a:r>
              <a:rPr lang="en-US"/>
              <a:t>PDF document to be distributed for reference</a:t>
            </a:r>
            <a:endParaRPr lang="en-US" dirty="0"/>
          </a:p>
        </p:txBody>
      </p:sp>
    </p:spTree>
    <p:extLst>
      <p:ext uri="{BB962C8B-B14F-4D97-AF65-F5344CB8AC3E}">
        <p14:creationId xmlns:p14="http://schemas.microsoft.com/office/powerpoint/2010/main" val="13098177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09E1D-6BB0-C773-22B6-00F2D5AEF55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ECE9560A-98D5-9EEA-8F55-AF63A16540C0}"/>
              </a:ext>
            </a:extLst>
          </p:cNvPr>
          <p:cNvSpPr>
            <a:spLocks noGrp="1"/>
          </p:cNvSpPr>
          <p:nvPr>
            <p:ph type="title" idx="4294967295"/>
          </p:nvPr>
        </p:nvSpPr>
        <p:spPr>
          <a:xfrm>
            <a:off x="442913" y="438150"/>
            <a:ext cx="4256087" cy="3206750"/>
          </a:xfrm>
          <a:prstGeom prst="round2SameRect">
            <a:avLst>
              <a:gd name="adj1" fmla="val 0"/>
              <a:gd name="adj2" fmla="val 12536"/>
            </a:avLst>
          </a:prstGeom>
          <a:solidFill>
            <a:schemeClr val="bg1"/>
          </a:solidFill>
          <a:ln>
            <a:noFill/>
            <a:prstDash/>
          </a:ln>
          <a:effectLst/>
        </p:spPr>
        <p:txBody>
          <a:bodyPr rot="0" spcFirstLastPara="0" vertOverflow="overflow" horzOverflow="overflow" vert="horz" wrap="square" lIns="396000" tIns="432000" rIns="72000" bIns="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2800" dirty="0">
                <a:latin typeface="+mn-lt"/>
                <a:ea typeface="+mn-ea"/>
                <a:cs typeface="+mn-cs"/>
              </a:rPr>
              <a:t>Tips for Requesting Web UFS Access</a:t>
            </a:r>
            <a:br>
              <a:rPr lang="en-US" sz="2800" dirty="0">
                <a:latin typeface="+mn-lt"/>
                <a:ea typeface="+mn-ea"/>
                <a:cs typeface="+mn-cs"/>
              </a:rPr>
            </a:br>
            <a:r>
              <a:rPr lang="en-US" sz="2800" dirty="0">
                <a:latin typeface="+mn-lt"/>
                <a:ea typeface="+mn-ea"/>
                <a:cs typeface="+mn-cs"/>
              </a:rPr>
              <a:t>in SoUnified</a:t>
            </a:r>
            <a:endParaRPr kumimoji="0" lang="en-US" sz="2800" b="1" i="0" u="none" strike="noStrike" kern="1200" cap="none" spc="0" normalizeH="0" baseline="0" noProof="0" dirty="0">
              <a:ln>
                <a:noFill/>
              </a:ln>
              <a:solidFill>
                <a:schemeClr val="accent1"/>
              </a:solidFill>
              <a:effectLst/>
              <a:uLnTx/>
              <a:uFillTx/>
              <a:latin typeface="+mn-lt"/>
              <a:ea typeface="+mn-ea"/>
              <a:cs typeface="+mn-cs"/>
            </a:endParaRPr>
          </a:p>
        </p:txBody>
      </p:sp>
      <p:sp>
        <p:nvSpPr>
          <p:cNvPr id="4" name="Footer Placeholder 3">
            <a:extLst>
              <a:ext uri="{FF2B5EF4-FFF2-40B4-BE49-F238E27FC236}">
                <a16:creationId xmlns:a16="http://schemas.microsoft.com/office/drawing/2014/main" id="{7BB674C4-C1D4-E705-70B3-2B4D76947EFF}"/>
              </a:ext>
            </a:extLst>
          </p:cNvPr>
          <p:cNvSpPr>
            <a:spLocks noGrp="1"/>
          </p:cNvSpPr>
          <p:nvPr>
            <p:ph type="ftr" sz="quarter" idx="6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white"/>
                </a:solidFill>
                <a:effectLst/>
                <a:uLnTx/>
                <a:uFillTx/>
                <a:latin typeface="Arial" panose="020B0604020202020204"/>
                <a:ea typeface="+mn-ea"/>
                <a:cs typeface="+mn-cs"/>
              </a:rPr>
              <a:t>Unit Controller Call Series © Sodexo, February 2025.  All rights Reserved</a:t>
            </a:r>
            <a:endParaRPr kumimoji="0" lang="en-US" sz="75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1C4DC9BB-766E-9F45-F496-DBD6E8CC888C}"/>
              </a:ext>
            </a:extLst>
          </p:cNvPr>
          <p:cNvSpPr/>
          <p:nvPr/>
        </p:nvSpPr>
        <p:spPr>
          <a:xfrm rot="20535527">
            <a:off x="3390341" y="2963701"/>
            <a:ext cx="6713400" cy="1569660"/>
          </a:xfrm>
          <a:prstGeom prst="rect">
            <a:avLst/>
          </a:prstGeom>
          <a:noFill/>
        </p:spPr>
        <p:txBody>
          <a:bodyPr wrap="square" lIns="91440" tIns="45720" rIns="91440" bIns="45720">
            <a:spAutoFit/>
          </a:bodyPr>
          <a:lstStyle/>
          <a:p>
            <a:pPr algn="ctr"/>
            <a:r>
              <a:rPr lang="en-US" sz="9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 E M O</a:t>
            </a:r>
          </a:p>
        </p:txBody>
      </p:sp>
    </p:spTree>
    <p:extLst>
      <p:ext uri="{BB962C8B-B14F-4D97-AF65-F5344CB8AC3E}">
        <p14:creationId xmlns:p14="http://schemas.microsoft.com/office/powerpoint/2010/main" val="109880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09E1D-6BB0-C773-22B6-00F2D5AEF55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ECE9560A-98D5-9EEA-8F55-AF63A16540C0}"/>
              </a:ext>
            </a:extLst>
          </p:cNvPr>
          <p:cNvSpPr>
            <a:spLocks noGrp="1"/>
          </p:cNvSpPr>
          <p:nvPr>
            <p:ph type="title" idx="4294967295"/>
          </p:nvPr>
        </p:nvSpPr>
        <p:spPr>
          <a:xfrm>
            <a:off x="442913" y="438150"/>
            <a:ext cx="4256087" cy="3206750"/>
          </a:xfrm>
          <a:prstGeom prst="round2SameRect">
            <a:avLst>
              <a:gd name="adj1" fmla="val 0"/>
              <a:gd name="adj2" fmla="val 12536"/>
            </a:avLst>
          </a:prstGeom>
          <a:solidFill>
            <a:schemeClr val="bg1"/>
          </a:solidFill>
          <a:ln>
            <a:noFill/>
            <a:prstDash/>
          </a:ln>
          <a:effectLst/>
        </p:spPr>
        <p:txBody>
          <a:bodyPr rot="0" spcFirstLastPara="0" vertOverflow="overflow" horzOverflow="overflow" vert="horz" wrap="square" lIns="396000" tIns="432000" rIns="72000" bIns="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2800" dirty="0">
                <a:latin typeface="+mn-lt"/>
                <a:ea typeface="+mn-ea"/>
                <a:cs typeface="+mn-cs"/>
              </a:rPr>
              <a:t>Tips for Requesting Web UFS Access</a:t>
            </a:r>
            <a:br>
              <a:rPr lang="en-US" sz="2800" dirty="0">
                <a:latin typeface="+mn-lt"/>
                <a:ea typeface="+mn-ea"/>
                <a:cs typeface="+mn-cs"/>
              </a:rPr>
            </a:br>
            <a:r>
              <a:rPr lang="en-US" sz="2800" dirty="0">
                <a:latin typeface="+mn-lt"/>
                <a:ea typeface="+mn-ea"/>
                <a:cs typeface="+mn-cs"/>
              </a:rPr>
              <a:t>in SoUnified</a:t>
            </a:r>
            <a:endParaRPr kumimoji="0" lang="en-US" sz="2800" b="1" i="0" u="none" strike="noStrike" kern="1200" cap="none" spc="0" normalizeH="0" baseline="0" noProof="0" dirty="0">
              <a:ln>
                <a:noFill/>
              </a:ln>
              <a:solidFill>
                <a:schemeClr val="accent1"/>
              </a:solidFill>
              <a:effectLst/>
              <a:uLnTx/>
              <a:uFillTx/>
              <a:latin typeface="+mn-lt"/>
              <a:ea typeface="+mn-ea"/>
              <a:cs typeface="+mn-cs"/>
            </a:endParaRPr>
          </a:p>
        </p:txBody>
      </p:sp>
      <p:sp>
        <p:nvSpPr>
          <p:cNvPr id="4" name="Footer Placeholder 3">
            <a:extLst>
              <a:ext uri="{FF2B5EF4-FFF2-40B4-BE49-F238E27FC236}">
                <a16:creationId xmlns:a16="http://schemas.microsoft.com/office/drawing/2014/main" id="{7BB674C4-C1D4-E705-70B3-2B4D76947EFF}"/>
              </a:ext>
            </a:extLst>
          </p:cNvPr>
          <p:cNvSpPr>
            <a:spLocks noGrp="1"/>
          </p:cNvSpPr>
          <p:nvPr>
            <p:ph type="ftr" sz="quarter" idx="6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white"/>
                </a:solidFill>
                <a:effectLst/>
                <a:uLnTx/>
                <a:uFillTx/>
                <a:latin typeface="Arial" panose="020B0604020202020204"/>
                <a:ea typeface="+mn-ea"/>
                <a:cs typeface="+mn-cs"/>
              </a:rPr>
              <a:t>Unit Controller Call Series © Sodexo, February 2025.  All rights Reserved</a:t>
            </a:r>
            <a:endParaRPr kumimoji="0" lang="en-US" sz="75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55487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C94B0F43-5981-4EBF-AA0D-E99326FFF3C1}"/>
              </a:ext>
            </a:extLst>
          </p:cNvPr>
          <p:cNvSpPr>
            <a:spLocks noGrp="1"/>
          </p:cNvSpPr>
          <p:nvPr>
            <p:ph type="body" sz="quarter" idx="62"/>
          </p:nvPr>
        </p:nvSpPr>
        <p:spPr>
          <a:xfrm>
            <a:off x="3136737" y="5455629"/>
            <a:ext cx="1289192" cy="416165"/>
          </a:xfrm>
        </p:spPr>
        <p:txBody>
          <a:bodyPr/>
          <a:lstStyle/>
          <a:p>
            <a:endParaRPr lang="fr-FR"/>
          </a:p>
        </p:txBody>
      </p:sp>
      <p:sp>
        <p:nvSpPr>
          <p:cNvPr id="22" name="Espace réservé du texte 21">
            <a:extLst>
              <a:ext uri="{FF2B5EF4-FFF2-40B4-BE49-F238E27FC236}">
                <a16:creationId xmlns:a16="http://schemas.microsoft.com/office/drawing/2014/main" id="{9737E8AA-65B0-4126-AB2D-0B2871F33BA8}"/>
              </a:ext>
            </a:extLst>
          </p:cNvPr>
          <p:cNvSpPr>
            <a:spLocks noGrp="1"/>
          </p:cNvSpPr>
          <p:nvPr>
            <p:ph type="body" sz="quarter" idx="63"/>
          </p:nvPr>
        </p:nvSpPr>
        <p:spPr>
          <a:xfrm>
            <a:off x="3986382" y="5619708"/>
            <a:ext cx="258728" cy="223555"/>
          </a:xfrm>
        </p:spPr>
        <p:txBody>
          <a:bodyPr/>
          <a:lstStyle/>
          <a:p>
            <a:endParaRPr lang="fr-FR"/>
          </a:p>
        </p:txBody>
      </p:sp>
      <p:sp>
        <p:nvSpPr>
          <p:cNvPr id="5" name="Picture Placeholder 4">
            <a:extLst>
              <a:ext uri="{FF2B5EF4-FFF2-40B4-BE49-F238E27FC236}">
                <a16:creationId xmlns:a16="http://schemas.microsoft.com/office/drawing/2014/main" id="{CEA3AF79-E3A6-C41F-EF3A-3E7D6CCF3A94}"/>
              </a:ext>
            </a:extLst>
          </p:cNvPr>
          <p:cNvSpPr>
            <a:spLocks noGrp="1"/>
          </p:cNvSpPr>
          <p:nvPr>
            <p:ph type="pic" sz="quarter" idx="64"/>
          </p:nvPr>
        </p:nvSpPr>
        <p:spPr>
          <a:xfrm>
            <a:off x="0" y="0"/>
            <a:ext cx="12192000" cy="6858000"/>
          </a:xfrm>
        </p:spPr>
        <p:txBody>
          <a:bodyPr/>
          <a:lstStyle/>
          <a:p>
            <a:endParaRPr lang="en-US"/>
          </a:p>
        </p:txBody>
      </p:sp>
      <p:sp>
        <p:nvSpPr>
          <p:cNvPr id="6" name="Espace réservé du texte 8">
            <a:extLst>
              <a:ext uri="{FF2B5EF4-FFF2-40B4-BE49-F238E27FC236}">
                <a16:creationId xmlns:a16="http://schemas.microsoft.com/office/drawing/2014/main" id="{68E80DBC-B5D1-CC4D-4EBB-A6E748A16302}"/>
              </a:ext>
            </a:extLst>
          </p:cNvPr>
          <p:cNvSpPr>
            <a:spLocks noGrp="1"/>
          </p:cNvSpPr>
          <p:nvPr>
            <p:ph type="title" idx="4294967295"/>
          </p:nvPr>
        </p:nvSpPr>
        <p:spPr>
          <a:xfrm>
            <a:off x="439432" y="522539"/>
            <a:ext cx="8532812" cy="5580062"/>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a:ln>
            <a:noFill/>
            <a:prstDash/>
          </a:ln>
          <a:effectLst/>
        </p:spPr>
        <p:txBody>
          <a:bodyPr rot="0" spcFirstLastPara="0" vertOverflow="overflow" horzOverflow="overflow" vert="horz" wrap="square" lIns="468000" tIns="1152000" rIns="0" bIns="0" numCol="1" spcCol="0" rtlCol="0" fromWordArt="0" anchor="t" anchorCtr="0" forceAA="0" compatLnSpc="1">
            <a:prstTxWarp prst="textNoShape">
              <a:avLst/>
            </a:prstTxWarp>
            <a:noAutofit/>
          </a:bodyPr>
          <a:lstStyle/>
          <a:p>
            <a:pPr marL="0" marR="0" lvl="1" indent="0" algn="l" defTabSz="914377" rtl="0" eaLnBrk="1" fontAlgn="auto" latinLnBrk="0" hangingPunct="1">
              <a:lnSpc>
                <a:spcPct val="130000"/>
              </a:lnSpc>
              <a:spcBef>
                <a:spcPts val="0"/>
              </a:spcBef>
              <a:spcAft>
                <a:spcPts val="1200"/>
              </a:spcAft>
              <a:buClr>
                <a:srgbClr val="EE0000"/>
              </a:buClr>
              <a:buSzTx/>
              <a:buFont typeface="Arial" panose="020B0604020202020204" pitchFamily="34" charset="0"/>
              <a:buNone/>
              <a:tabLst/>
              <a:defRPr/>
            </a:pPr>
            <a:br>
              <a:rPr kumimoji="0" lang="en-US" sz="3200" b="1" i="0" u="none" strike="noStrike" kern="1200" cap="none" spc="0" normalizeH="0" baseline="0" noProof="0">
                <a:ln>
                  <a:noFill/>
                </a:ln>
                <a:solidFill>
                  <a:schemeClr val="tx2"/>
                </a:solidFill>
                <a:effectLst/>
                <a:uLnTx/>
                <a:uFillTx/>
                <a:latin typeface="+mn-lt"/>
                <a:ea typeface="+mn-ea"/>
                <a:cs typeface="+mn-cs"/>
              </a:rPr>
            </a:br>
            <a:br>
              <a:rPr kumimoji="0" lang="en-US" sz="3200" b="1" i="0" u="none" strike="noStrike" kern="1200" cap="none" spc="0" normalizeH="0" baseline="0" noProof="0">
                <a:ln>
                  <a:noFill/>
                </a:ln>
                <a:solidFill>
                  <a:schemeClr val="tx2"/>
                </a:solidFill>
                <a:effectLst/>
                <a:uLnTx/>
                <a:uFillTx/>
                <a:latin typeface="+mn-lt"/>
                <a:ea typeface="+mn-ea"/>
                <a:cs typeface="+mn-cs"/>
              </a:rPr>
            </a:br>
            <a:endParaRPr kumimoji="0" lang="en-US" sz="3200" b="1" i="0" u="none" strike="noStrike" kern="1200" cap="none" spc="0" normalizeH="0" baseline="0" noProof="0">
              <a:ln>
                <a:noFill/>
              </a:ln>
              <a:solidFill>
                <a:schemeClr val="tx2"/>
              </a:solidFill>
              <a:effectLst/>
              <a:uLnTx/>
              <a:uFillTx/>
              <a:latin typeface="+mn-lt"/>
              <a:ea typeface="+mn-ea"/>
              <a:cs typeface="+mn-cs"/>
            </a:endParaRPr>
          </a:p>
        </p:txBody>
      </p:sp>
      <p:sp>
        <p:nvSpPr>
          <p:cNvPr id="20" name="Espace réservé du texte 19">
            <a:extLst>
              <a:ext uri="{FF2B5EF4-FFF2-40B4-BE49-F238E27FC236}">
                <a16:creationId xmlns:a16="http://schemas.microsoft.com/office/drawing/2014/main" id="{392992E9-E001-4536-A27F-C0790377B238}"/>
              </a:ext>
            </a:extLst>
          </p:cNvPr>
          <p:cNvSpPr>
            <a:spLocks noGrp="1"/>
          </p:cNvSpPr>
          <p:nvPr>
            <p:ph type="body" sz="quarter" idx="60"/>
          </p:nvPr>
        </p:nvSpPr>
        <p:spPr>
          <a:xfrm>
            <a:off x="0" y="522514"/>
            <a:ext cx="442913" cy="5580112"/>
          </a:xfrm>
        </p:spPr>
        <p:txBody>
          <a:bodyPr/>
          <a:lstStyle/>
          <a:p>
            <a:endParaRPr lang="fr-FR"/>
          </a:p>
        </p:txBody>
      </p:sp>
      <p:sp>
        <p:nvSpPr>
          <p:cNvPr id="2" name="TextBox 1">
            <a:extLst>
              <a:ext uri="{FF2B5EF4-FFF2-40B4-BE49-F238E27FC236}">
                <a16:creationId xmlns:a16="http://schemas.microsoft.com/office/drawing/2014/main" id="{C7EEF273-F75C-DF33-A771-7B9BDA51F4EB}"/>
              </a:ext>
            </a:extLst>
          </p:cNvPr>
          <p:cNvSpPr txBox="1"/>
          <p:nvPr/>
        </p:nvSpPr>
        <p:spPr>
          <a:xfrm>
            <a:off x="882345" y="1336348"/>
            <a:ext cx="7905999" cy="3616375"/>
          </a:xfrm>
          <a:prstGeom prst="rect">
            <a:avLst/>
          </a:prstGeom>
          <a:noFill/>
        </p:spPr>
        <p:txBody>
          <a:bodyPr wrap="square" lIns="91440" tIns="45720" rIns="91440" bIns="45720" rtlCol="0" anchor="t">
            <a:spAutoFit/>
          </a:bodyPr>
          <a:lstStyle/>
          <a:p>
            <a:pPr marL="0" marR="0" lvl="1" indent="0" algn="l" defTabSz="914377" rtl="0" eaLnBrk="1" fontAlgn="auto" latinLnBrk="0" hangingPunct="1">
              <a:lnSpc>
                <a:spcPct val="130000"/>
              </a:lnSpc>
              <a:spcBef>
                <a:spcPts val="0"/>
              </a:spcBef>
              <a:spcAft>
                <a:spcPts val="1200"/>
              </a:spcAft>
              <a:buClr>
                <a:srgbClr val="EE0000"/>
              </a:buClr>
              <a:buSzTx/>
              <a:buFont typeface="Arial" panose="020B0604020202020204" pitchFamily="34" charset="0"/>
              <a:buNone/>
              <a:tabLst/>
              <a:defRPr/>
            </a:pPr>
            <a:r>
              <a:rPr kumimoji="0" lang="fr-FR" sz="3000" b="1" i="0" u="none" strike="noStrike" kern="1200" cap="none" spc="0" normalizeH="0" baseline="0" noProof="0" dirty="0">
                <a:ln>
                  <a:noFill/>
                </a:ln>
                <a:solidFill>
                  <a:srgbClr val="283897"/>
                </a:solidFill>
                <a:effectLst/>
                <a:uLnTx/>
                <a:uFillTx/>
                <a:latin typeface="Arial" panose="020B0604020202020204"/>
                <a:ea typeface="+mn-ea"/>
                <a:cs typeface="+mn-cs"/>
              </a:rPr>
              <a:t>Agenda</a:t>
            </a:r>
          </a:p>
          <a:p>
            <a:pPr marL="0" lvl="2" defTabSz="914377">
              <a:lnSpc>
                <a:spcPct val="150000"/>
              </a:lnSpc>
              <a:buClr>
                <a:srgbClr val="283897"/>
              </a:buClr>
              <a:buSzPct val="100000"/>
              <a:defRPr/>
            </a:pPr>
            <a:r>
              <a:rPr kumimoji="0" lang="en-US" sz="1800" b="1" i="0" u="none" strike="noStrike" kern="1200" cap="none" spc="0" normalizeH="0" baseline="0" noProof="0" dirty="0">
                <a:ln>
                  <a:noFill/>
                </a:ln>
                <a:solidFill>
                  <a:srgbClr val="283897"/>
                </a:solidFill>
                <a:effectLst/>
                <a:uLnTx/>
                <a:uFillTx/>
                <a:latin typeface="Arial" panose="020B0604020202020204"/>
                <a:ea typeface="+mn-ea"/>
                <a:cs typeface="+mn-cs"/>
              </a:rPr>
              <a:t>Safety Moment </a:t>
            </a:r>
            <a:r>
              <a:rPr lang="en-US" b="1" dirty="0">
                <a:solidFill>
                  <a:srgbClr val="283897"/>
                </a:solidFill>
                <a:latin typeface="Arial" panose="020B0604020202020204"/>
              </a:rPr>
              <a:t>– </a:t>
            </a:r>
            <a:r>
              <a:rPr lang="en-US" i="1" dirty="0">
                <a:solidFill>
                  <a:srgbClr val="283897"/>
                </a:solidFill>
                <a:latin typeface="Arial" panose="020B0604020202020204"/>
              </a:rPr>
              <a:t>Wendy Doster</a:t>
            </a:r>
            <a:endParaRPr lang="en-US" sz="1800" i="1" u="none" strike="noStrike" kern="1200" cap="none" spc="0" normalizeH="0" baseline="0" noProof="0" dirty="0">
              <a:ln>
                <a:noFill/>
              </a:ln>
              <a:solidFill>
                <a:srgbClr val="283897"/>
              </a:solidFill>
              <a:effectLst/>
              <a:uLnTx/>
              <a:uFillTx/>
              <a:latin typeface="Arial" panose="020B0604020202020204"/>
              <a:cs typeface="Arial"/>
            </a:endParaRPr>
          </a:p>
          <a:p>
            <a:pPr marL="0" marR="0" lvl="2" indent="0" algn="l" defTabSz="914377" rtl="0" eaLnBrk="1" fontAlgn="auto" latinLnBrk="0" hangingPunct="1">
              <a:lnSpc>
                <a:spcPct val="150000"/>
              </a:lnSpc>
              <a:spcBef>
                <a:spcPts val="0"/>
              </a:spcBef>
              <a:spcAft>
                <a:spcPts val="0"/>
              </a:spcAft>
              <a:buClr>
                <a:srgbClr val="283897"/>
              </a:buClr>
              <a:buSzPct val="100000"/>
              <a:buFontTx/>
              <a:buNone/>
              <a:tabLst/>
              <a:defRPr/>
            </a:pPr>
            <a:r>
              <a:rPr kumimoji="0" lang="en-US" sz="1800" b="1" i="0" u="none" strike="noStrike" kern="1200" cap="none" spc="0" normalizeH="0" baseline="0" noProof="0" dirty="0">
                <a:ln>
                  <a:noFill/>
                </a:ln>
                <a:solidFill>
                  <a:srgbClr val="283897"/>
                </a:solidFill>
                <a:effectLst/>
                <a:uLnTx/>
                <a:uFillTx/>
                <a:latin typeface="Arial" panose="020B0604020202020204" pitchFamily="34" charset="0"/>
                <a:ea typeface="Times New Roman" panose="02020603050405020304" pitchFamily="18" charset="0"/>
                <a:cs typeface="Arial" panose="020B0604020202020204" pitchFamily="34" charset="0"/>
              </a:rPr>
              <a:t>Q2 Collect It </a:t>
            </a:r>
            <a:r>
              <a:rPr kumimoji="0" lang="en-US" sz="1800" i="1" u="none" strike="noStrike" kern="1200" cap="none" spc="0" normalizeH="0" baseline="0" noProof="0" dirty="0">
                <a:ln>
                  <a:noFill/>
                </a:ln>
                <a:solidFill>
                  <a:srgbClr val="283897"/>
                </a:solidFill>
                <a:effectLst/>
                <a:uLnTx/>
                <a:uFillTx/>
                <a:latin typeface="Arial" panose="020B0604020202020204" pitchFamily="34" charset="0"/>
                <a:ea typeface="Times New Roman" panose="02020603050405020304" pitchFamily="18" charset="0"/>
                <a:cs typeface="Arial" panose="020B0604020202020204" pitchFamily="34" charset="0"/>
              </a:rPr>
              <a:t>– Mary Beth Riley, Brad Hamman</a:t>
            </a:r>
          </a:p>
          <a:p>
            <a:pPr marL="0" marR="0" lvl="0" indent="0" algn="l" defTabSz="914377" rtl="0" eaLnBrk="1" fontAlgn="auto" latinLnBrk="0" hangingPunct="1">
              <a:lnSpc>
                <a:spcPct val="150000"/>
              </a:lnSpc>
              <a:spcBef>
                <a:spcPts val="0"/>
              </a:spcBef>
              <a:spcAft>
                <a:spcPts val="0"/>
              </a:spcAft>
              <a:buClrTx/>
              <a:buSzPts val="1000"/>
              <a:buFontTx/>
              <a:buNone/>
              <a:tabLst>
                <a:tab pos="457200" algn="l"/>
              </a:tabLst>
              <a:defRPr/>
            </a:pPr>
            <a:r>
              <a:rPr lang="en-US" b="1" dirty="0">
                <a:solidFill>
                  <a:srgbClr val="283897"/>
                </a:solidFill>
                <a:latin typeface="Arial" panose="020B0604020202020204"/>
              </a:rPr>
              <a:t>Ivanti </a:t>
            </a:r>
            <a:r>
              <a:rPr lang="en-US" b="1" dirty="0" err="1">
                <a:solidFill>
                  <a:srgbClr val="283897"/>
                </a:solidFill>
                <a:latin typeface="Arial" panose="020B0604020202020204"/>
              </a:rPr>
              <a:t>SoUnified</a:t>
            </a:r>
            <a:r>
              <a:rPr lang="en-US" b="1" dirty="0">
                <a:solidFill>
                  <a:srgbClr val="283897"/>
                </a:solidFill>
                <a:latin typeface="Arial" panose="020B0604020202020204"/>
              </a:rPr>
              <a:t> vs. SoFinance </a:t>
            </a:r>
            <a:r>
              <a:rPr lang="en-US" dirty="0">
                <a:solidFill>
                  <a:srgbClr val="283897"/>
                </a:solidFill>
                <a:latin typeface="Arial" panose="020B0604020202020204"/>
              </a:rPr>
              <a:t>– </a:t>
            </a:r>
            <a:r>
              <a:rPr lang="en-US" i="1" dirty="0">
                <a:solidFill>
                  <a:srgbClr val="283897"/>
                </a:solidFill>
                <a:latin typeface="Arial" panose="020B0604020202020204"/>
              </a:rPr>
              <a:t>Corinne Szabo</a:t>
            </a:r>
            <a:endParaRPr lang="en-US" b="1" i="1" dirty="0">
              <a:solidFill>
                <a:srgbClr val="283897"/>
              </a:solidFill>
              <a:latin typeface="Arial" panose="020B0604020202020204"/>
            </a:endParaRPr>
          </a:p>
          <a:p>
            <a:pPr marL="0" marR="0" lvl="0" indent="0" algn="l" defTabSz="914377" rtl="0" eaLnBrk="1" fontAlgn="auto" latinLnBrk="0" hangingPunct="1">
              <a:lnSpc>
                <a:spcPct val="150000"/>
              </a:lnSpc>
              <a:spcBef>
                <a:spcPts val="0"/>
              </a:spcBef>
              <a:spcAft>
                <a:spcPts val="0"/>
              </a:spcAft>
              <a:buClrTx/>
              <a:buSzPts val="1000"/>
              <a:buFontTx/>
              <a:buNone/>
              <a:tabLst>
                <a:tab pos="457200" algn="l"/>
              </a:tabLst>
              <a:defRPr/>
            </a:pPr>
            <a:r>
              <a:rPr lang="en-US" b="1" dirty="0">
                <a:solidFill>
                  <a:srgbClr val="283897"/>
                </a:solidFill>
                <a:latin typeface="Arial" panose="020B0604020202020204"/>
              </a:rPr>
              <a:t>UFS and SAP Fiori Security Access User Tips</a:t>
            </a:r>
            <a:r>
              <a:rPr lang="en-US" i="1" dirty="0">
                <a:solidFill>
                  <a:srgbClr val="283897"/>
                </a:solidFill>
                <a:latin typeface="Arial" panose="020B0604020202020204"/>
              </a:rPr>
              <a:t>– Jill Helms</a:t>
            </a:r>
            <a:endParaRPr kumimoji="0" lang="en-US" sz="1800" i="1" u="none" strike="noStrike" kern="1200" cap="none" spc="0" normalizeH="0" baseline="0" noProof="0" dirty="0">
              <a:ln>
                <a:noFill/>
              </a:ln>
              <a:solidFill>
                <a:srgbClr val="283897"/>
              </a:solidFill>
              <a:effectLst/>
              <a:uLnTx/>
              <a:uFillTx/>
              <a:latin typeface="Arial" panose="020B0604020202020204"/>
              <a:ea typeface="+mn-ea"/>
              <a:cs typeface="+mn-cs"/>
            </a:endParaRPr>
          </a:p>
          <a:p>
            <a:pPr marL="0" lvl="2" defTabSz="914377">
              <a:lnSpc>
                <a:spcPct val="150000"/>
              </a:lnSpc>
              <a:buClr>
                <a:srgbClr val="283897"/>
              </a:buClr>
              <a:buSzPct val="100000"/>
              <a:defRPr/>
            </a:pPr>
            <a:r>
              <a:rPr lang="en-US" b="1" dirty="0">
                <a:solidFill>
                  <a:srgbClr val="283897"/>
                </a:solidFill>
                <a:latin typeface="Arial" panose="020B0604020202020204" pitchFamily="34" charset="0"/>
                <a:ea typeface="Times New Roman" panose="02020603050405020304" pitchFamily="18" charset="0"/>
                <a:cs typeface="Arial" panose="020B0604020202020204" pitchFamily="34" charset="0"/>
              </a:rPr>
              <a:t>SAP Fiori Financial Adjustments Application Update </a:t>
            </a:r>
            <a:r>
              <a:rPr kumimoji="0" lang="en-US" sz="1800" i="0" u="none" strike="noStrike" kern="1200" cap="none" spc="0" normalizeH="0" baseline="0" noProof="0" dirty="0">
                <a:ln>
                  <a:noFill/>
                </a:ln>
                <a:solidFill>
                  <a:srgbClr val="283897"/>
                </a:solidFill>
                <a:effectLst/>
                <a:uLnTx/>
                <a:uFillTx/>
                <a:latin typeface="Arial" panose="020B0604020202020204"/>
                <a:ea typeface="+mn-ea"/>
                <a:cs typeface="+mn-cs"/>
              </a:rPr>
              <a:t>– </a:t>
            </a:r>
            <a:r>
              <a:rPr kumimoji="0" lang="en-US" sz="1800" i="1" u="none" strike="noStrike" kern="1200" cap="none" spc="0" normalizeH="0" baseline="0" noProof="0" dirty="0">
                <a:ln>
                  <a:noFill/>
                </a:ln>
                <a:solidFill>
                  <a:srgbClr val="283897"/>
                </a:solidFill>
                <a:effectLst/>
                <a:uLnTx/>
                <a:uFillTx/>
                <a:latin typeface="Arial" panose="020B0604020202020204"/>
                <a:ea typeface="+mn-ea"/>
                <a:cs typeface="+mn-cs"/>
              </a:rPr>
              <a:t>Wendy Cano</a:t>
            </a:r>
          </a:p>
          <a:p>
            <a:pPr marL="0" marR="0" lvl="2" indent="0" algn="l" defTabSz="914377" rtl="0" eaLnBrk="1" fontAlgn="auto" latinLnBrk="0" hangingPunct="1">
              <a:lnSpc>
                <a:spcPct val="150000"/>
              </a:lnSpc>
              <a:spcBef>
                <a:spcPts val="0"/>
              </a:spcBef>
              <a:spcAft>
                <a:spcPts val="0"/>
              </a:spcAft>
              <a:buClr>
                <a:srgbClr val="283897"/>
              </a:buClr>
              <a:buSzPct val="100000"/>
              <a:buFontTx/>
              <a:buNone/>
              <a:tabLst/>
              <a:defRPr/>
            </a:pPr>
            <a:r>
              <a:rPr kumimoji="0" lang="en-US" sz="1800" b="1" i="0" u="none" strike="noStrike" kern="1200" cap="none" spc="0" normalizeH="0" baseline="0" noProof="0" dirty="0">
                <a:ln>
                  <a:noFill/>
                </a:ln>
                <a:solidFill>
                  <a:srgbClr val="283897"/>
                </a:solidFill>
                <a:effectLst/>
                <a:uLnTx/>
                <a:uFillTx/>
                <a:latin typeface="Arial" panose="020B0604020202020204"/>
                <a:ea typeface="+mn-ea"/>
                <a:cs typeface="+mn-cs"/>
              </a:rPr>
              <a:t>Q&amp;A</a:t>
            </a:r>
          </a:p>
          <a:p>
            <a:endParaRPr lang="en-US" dirty="0"/>
          </a:p>
        </p:txBody>
      </p:sp>
      <p:sp>
        <p:nvSpPr>
          <p:cNvPr id="4" name="Footer Placeholder 3">
            <a:extLst>
              <a:ext uri="{FF2B5EF4-FFF2-40B4-BE49-F238E27FC236}">
                <a16:creationId xmlns:a16="http://schemas.microsoft.com/office/drawing/2014/main" id="{2B80186D-FC5F-588A-5332-875D2CCD0862}"/>
              </a:ext>
            </a:extLst>
          </p:cNvPr>
          <p:cNvSpPr>
            <a:spLocks noGrp="1"/>
          </p:cNvSpPr>
          <p:nvPr>
            <p:ph type="ftr" sz="quarter" idx="67"/>
          </p:nvPr>
        </p:nvSpPr>
        <p:spPr/>
        <p:txBody>
          <a:bodyPr/>
          <a:lstStyle/>
          <a:p>
            <a:r>
              <a:rPr lang="en-US"/>
              <a:t>Unit Controller Call Series © Sodexo, February 2025.  All rights Reserved</a:t>
            </a:r>
            <a:endParaRPr lang="fr-FR"/>
          </a:p>
        </p:txBody>
      </p:sp>
    </p:spTree>
    <p:extLst>
      <p:ext uri="{BB962C8B-B14F-4D97-AF65-F5344CB8AC3E}">
        <p14:creationId xmlns:p14="http://schemas.microsoft.com/office/powerpoint/2010/main" val="181978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Accounts Receivable Collection Deadlines for Quarter 1, FY25"/>
          <p:cNvSpPr>
            <a:spLocks noGrp="1"/>
          </p:cNvSpPr>
          <p:nvPr>
            <p:ph type="title"/>
          </p:nvPr>
        </p:nvSpPr>
        <p:spPr>
          <a:solidFill>
            <a:srgbClr val="25359C"/>
          </a:solidFill>
        </p:spPr>
        <p:txBody>
          <a:bodyPr/>
          <a:lstStyle/>
          <a:p>
            <a:pPr marL="0" indent="0">
              <a:buNone/>
            </a:pPr>
            <a:r>
              <a:rPr lang="en-US" sz="3200" dirty="0">
                <a:solidFill>
                  <a:schemeClr val="bg1"/>
                </a:solidFill>
              </a:rPr>
              <a:t> </a:t>
            </a:r>
            <a:r>
              <a:rPr lang="en-US" sz="2400" dirty="0">
                <a:solidFill>
                  <a:schemeClr val="bg1"/>
                </a:solidFill>
              </a:rPr>
              <a:t>Tips for Requesting Web UFS Access in SoUnified</a:t>
            </a:r>
            <a:endParaRPr lang="en-US" sz="3200" dirty="0">
              <a:solidFill>
                <a:schemeClr val="bg1"/>
              </a:solidFill>
            </a:endParaRPr>
          </a:p>
        </p:txBody>
      </p:sp>
      <p:sp>
        <p:nvSpPr>
          <p:cNvPr id="11" name="TextBox 10">
            <a:extLst>
              <a:ext uri="{FF2B5EF4-FFF2-40B4-BE49-F238E27FC236}">
                <a16:creationId xmlns:a16="http://schemas.microsoft.com/office/drawing/2014/main" id="{AEC4BE10-0ECE-F286-ED6F-250C3AF9190A}"/>
              </a:ext>
            </a:extLst>
          </p:cNvPr>
          <p:cNvSpPr txBox="1"/>
          <p:nvPr/>
        </p:nvSpPr>
        <p:spPr>
          <a:xfrm>
            <a:off x="628651" y="1231808"/>
            <a:ext cx="10939200" cy="35086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 panose="020B0604020202020204"/>
                <a:ea typeface="+mn-ea"/>
                <a:cs typeface="+mn-cs"/>
              </a:rPr>
              <a:t>Am I a Multiuser Account? </a:t>
            </a:r>
            <a:r>
              <a:rPr kumimoji="0" lang="en-US" sz="2000" b="0" i="0" u="none" strike="noStrike" kern="1200" cap="none" spc="0" normalizeH="0" baseline="0" noProof="0" dirty="0">
                <a:ln>
                  <a:noFill/>
                </a:ln>
                <a:solidFill>
                  <a:srgbClr val="002060"/>
                </a:solidFill>
                <a:effectLst/>
                <a:uLnTx/>
                <a:uFillTx/>
                <a:latin typeface="Arial" panose="020B0604020202020204"/>
                <a:ea typeface="+mn-ea"/>
                <a:cs typeface="+mn-cs"/>
              </a:rPr>
              <a:t>(This account type is not common)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Do you use multiple log-in IDs for Web UFS to report financials for more than one business segment? (i.e. Health Care and Corporate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I do not </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 No, you are not a multiuser. Please avoid selecting this option when submitting access for Web UFS.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I do </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 Yes, you are a multiuser. </a:t>
            </a: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However</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 you should only select this option if you are adding access for your extra ID, not your primary ID that you also use for Outlook, Sodexo_Net etc.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When requesting access to add nodes to your extra ID, it is necessary to include ALL nodes you need in this access, not just the node you are adding. </a:t>
            </a:r>
          </a:p>
        </p:txBody>
      </p:sp>
      <p:pic>
        <p:nvPicPr>
          <p:cNvPr id="15" name="Picture 14">
            <a:extLst>
              <a:ext uri="{FF2B5EF4-FFF2-40B4-BE49-F238E27FC236}">
                <a16:creationId xmlns:a16="http://schemas.microsoft.com/office/drawing/2014/main" id="{BB62835B-6803-4B8C-8263-930DB855FC10}"/>
              </a:ext>
            </a:extLst>
          </p:cNvPr>
          <p:cNvPicPr>
            <a:picLocks noChangeAspect="1"/>
          </p:cNvPicPr>
          <p:nvPr/>
        </p:nvPicPr>
        <p:blipFill>
          <a:blip r:embed="rId3"/>
          <a:stretch>
            <a:fillRect/>
          </a:stretch>
        </p:blipFill>
        <p:spPr>
          <a:xfrm>
            <a:off x="5052246" y="4924185"/>
            <a:ext cx="6323353" cy="808958"/>
          </a:xfrm>
          <a:prstGeom prst="rect">
            <a:avLst/>
          </a:prstGeom>
          <a:ln w="15875">
            <a:solidFill>
              <a:schemeClr val="accent1"/>
            </a:solidFill>
          </a:ln>
        </p:spPr>
      </p:pic>
      <p:pic>
        <p:nvPicPr>
          <p:cNvPr id="17" name="Picture 16">
            <a:extLst>
              <a:ext uri="{FF2B5EF4-FFF2-40B4-BE49-F238E27FC236}">
                <a16:creationId xmlns:a16="http://schemas.microsoft.com/office/drawing/2014/main" id="{2D8D3D95-61BC-DC44-9161-B52A4B851D7A}"/>
              </a:ext>
            </a:extLst>
          </p:cNvPr>
          <p:cNvPicPr>
            <a:picLocks noChangeAspect="1"/>
          </p:cNvPicPr>
          <p:nvPr/>
        </p:nvPicPr>
        <p:blipFill>
          <a:blip r:embed="rId4"/>
          <a:stretch>
            <a:fillRect/>
          </a:stretch>
        </p:blipFill>
        <p:spPr>
          <a:xfrm>
            <a:off x="628650" y="4921243"/>
            <a:ext cx="3972379" cy="1096851"/>
          </a:xfrm>
          <a:prstGeom prst="rect">
            <a:avLst/>
          </a:prstGeom>
          <a:ln w="15875">
            <a:solidFill>
              <a:schemeClr val="accent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559CC-33E8-5B26-17C6-D2C70371E965}"/>
            </a:ext>
          </a:extLst>
        </p:cNvPr>
        <p:cNvGrpSpPr/>
        <p:nvPr/>
      </p:nvGrpSpPr>
      <p:grpSpPr>
        <a:xfrm>
          <a:off x="0" y="0"/>
          <a:ext cx="0" cy="0"/>
          <a:chOff x="0" y="0"/>
          <a:chExt cx="0" cy="0"/>
        </a:xfrm>
      </p:grpSpPr>
      <p:sp>
        <p:nvSpPr>
          <p:cNvPr id="3" name="Title 2" descr="Accounts Receivable Collection Deadlines for Quarter 1, FY25">
            <a:extLst>
              <a:ext uri="{FF2B5EF4-FFF2-40B4-BE49-F238E27FC236}">
                <a16:creationId xmlns:a16="http://schemas.microsoft.com/office/drawing/2014/main" id="{A7AF5E37-7649-3BDB-2A46-AD83759C2D7F}"/>
              </a:ext>
            </a:extLst>
          </p:cNvPr>
          <p:cNvSpPr>
            <a:spLocks noGrp="1"/>
          </p:cNvSpPr>
          <p:nvPr>
            <p:ph type="title"/>
          </p:nvPr>
        </p:nvSpPr>
        <p:spPr>
          <a:xfrm>
            <a:off x="628652" y="167973"/>
            <a:ext cx="10939200" cy="589492"/>
          </a:xfrm>
          <a:solidFill>
            <a:srgbClr val="25359C"/>
          </a:solidFill>
        </p:spPr>
        <p:txBody>
          <a:bodyPr/>
          <a:lstStyle/>
          <a:p>
            <a:pPr marL="0" indent="0">
              <a:buNone/>
            </a:pPr>
            <a:r>
              <a:rPr lang="en-US" sz="3200" dirty="0">
                <a:solidFill>
                  <a:schemeClr val="bg1"/>
                </a:solidFill>
              </a:rPr>
              <a:t> </a:t>
            </a:r>
            <a:r>
              <a:rPr lang="en-US" sz="2400" dirty="0">
                <a:solidFill>
                  <a:schemeClr val="bg1"/>
                </a:solidFill>
              </a:rPr>
              <a:t>Tips for Requesting Web UFS Access in SoUnified</a:t>
            </a:r>
            <a:endParaRPr lang="en-US" sz="3200" dirty="0">
              <a:solidFill>
                <a:schemeClr val="bg1"/>
              </a:solidFill>
            </a:endParaRPr>
          </a:p>
        </p:txBody>
      </p:sp>
      <p:sp>
        <p:nvSpPr>
          <p:cNvPr id="11" name="TextBox 10">
            <a:extLst>
              <a:ext uri="{FF2B5EF4-FFF2-40B4-BE49-F238E27FC236}">
                <a16:creationId xmlns:a16="http://schemas.microsoft.com/office/drawing/2014/main" id="{3BA66D79-A6CD-EC0B-1AB5-6A6846094BBE}"/>
              </a:ext>
            </a:extLst>
          </p:cNvPr>
          <p:cNvSpPr txBox="1"/>
          <p:nvPr/>
        </p:nvSpPr>
        <p:spPr>
          <a:xfrm>
            <a:off x="0" y="2703489"/>
            <a:ext cx="7743463" cy="1235595"/>
          </a:xfrm>
          <a:prstGeom prst="rect">
            <a:avLst/>
          </a:prstGeom>
          <a:noFill/>
        </p:spPr>
        <p:txBody>
          <a:bodyPr wrap="square">
            <a:spAutoFit/>
          </a:bodyPr>
          <a:lstStyle/>
          <a:p>
            <a:pPr marL="742950" marR="0" lvl="1" indent="-285750" algn="l" defTabSz="914400" rtl="0" eaLnBrk="1" fontAlgn="auto" latinLnBrk="0" hangingPunct="1">
              <a:lnSpc>
                <a:spcPct val="105000"/>
              </a:lnSpc>
              <a:spcBef>
                <a:spcPts val="0"/>
              </a:spcBef>
              <a:spcAft>
                <a:spcPts val="800"/>
              </a:spcAft>
              <a:buClrTx/>
              <a:buSzTx/>
              <a:buFont typeface="+mj-lt"/>
              <a:buAutoNum type="alphaLcPeriod"/>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rPr>
              <a:t>Try using the primary unit of the node instead to request access, not the sub-unit. (Web UFS Access is by the node ID not the unit. You only need to add a single unit for each node that you require access to.) </a:t>
            </a:r>
            <a:endParaRPr kumimoji="0" lang="en-US" sz="18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3F4D00C1-6FBE-AFC0-DBF7-ED5F613D2622}"/>
              </a:ext>
            </a:extLst>
          </p:cNvPr>
          <p:cNvPicPr>
            <a:picLocks noChangeAspect="1"/>
          </p:cNvPicPr>
          <p:nvPr/>
        </p:nvPicPr>
        <p:blipFill>
          <a:blip r:embed="rId3"/>
          <a:stretch>
            <a:fillRect/>
          </a:stretch>
        </p:blipFill>
        <p:spPr>
          <a:xfrm>
            <a:off x="7743463" y="2766073"/>
            <a:ext cx="3475887" cy="993110"/>
          </a:xfrm>
          <a:prstGeom prst="rect">
            <a:avLst/>
          </a:prstGeom>
          <a:ln w="15875">
            <a:solidFill>
              <a:schemeClr val="accent1"/>
            </a:solidFill>
          </a:ln>
        </p:spPr>
      </p:pic>
      <p:pic>
        <p:nvPicPr>
          <p:cNvPr id="10" name="Picture 9">
            <a:extLst>
              <a:ext uri="{FF2B5EF4-FFF2-40B4-BE49-F238E27FC236}">
                <a16:creationId xmlns:a16="http://schemas.microsoft.com/office/drawing/2014/main" id="{AD4F7AF6-4A36-C569-220A-5DF4782A521A}"/>
              </a:ext>
            </a:extLst>
          </p:cNvPr>
          <p:cNvPicPr>
            <a:picLocks noChangeAspect="1"/>
          </p:cNvPicPr>
          <p:nvPr/>
        </p:nvPicPr>
        <p:blipFill>
          <a:blip r:embed="rId4"/>
          <a:stretch>
            <a:fillRect/>
          </a:stretch>
        </p:blipFill>
        <p:spPr>
          <a:xfrm>
            <a:off x="8040927" y="4124764"/>
            <a:ext cx="3730766" cy="2130221"/>
          </a:xfrm>
          <a:prstGeom prst="rect">
            <a:avLst/>
          </a:prstGeom>
          <a:ln w="15875">
            <a:solidFill>
              <a:schemeClr val="accent1"/>
            </a:solidFill>
          </a:ln>
        </p:spPr>
      </p:pic>
      <p:sp>
        <p:nvSpPr>
          <p:cNvPr id="13" name="TextBox 12">
            <a:extLst>
              <a:ext uri="{FF2B5EF4-FFF2-40B4-BE49-F238E27FC236}">
                <a16:creationId xmlns:a16="http://schemas.microsoft.com/office/drawing/2014/main" id="{C79591A2-B12A-9520-ED6B-E90232248E92}"/>
              </a:ext>
            </a:extLst>
          </p:cNvPr>
          <p:cNvSpPr txBox="1"/>
          <p:nvPr/>
        </p:nvSpPr>
        <p:spPr>
          <a:xfrm>
            <a:off x="628652" y="825358"/>
            <a:ext cx="10939199"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panose="020B0604020202020204"/>
                <a:ea typeface="+mn-ea"/>
                <a:cs typeface="+mn-cs"/>
              </a:rPr>
              <a:t>“Node ID Not Found” Error Appears for Unit</a:t>
            </a:r>
            <a:endParaRPr kumimoji="0" lang="en-US" sz="18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Are you trying to submit an access request form in </a:t>
            </a:r>
            <a:r>
              <a:rPr kumimoji="0" lang="en-US" sz="1800" b="0" i="0" u="sng"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mn-cs"/>
                <a:hlinkClick r:id="rId5">
                  <a:extLst>
                    <a:ext uri="{A12FA001-AC4F-418D-AE19-62706E023703}">
                      <ahyp:hlinkClr xmlns:ahyp="http://schemas.microsoft.com/office/drawing/2018/hyperlinkcolor" val="tx"/>
                    </a:ext>
                  </a:extLst>
                </a:hlinkClick>
              </a:rPr>
              <a:t>SoUnified</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for Web UFS and getting a “node ID not found” error?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Please don’t submit the access request if this error is displayed for any unit # added.</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This can be caused by a few things (and easily fixed):</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16" name="TextBox 15">
            <a:extLst>
              <a:ext uri="{FF2B5EF4-FFF2-40B4-BE49-F238E27FC236}">
                <a16:creationId xmlns:a16="http://schemas.microsoft.com/office/drawing/2014/main" id="{AA50A1AE-C66C-4071-F9D3-75C736748EBE}"/>
              </a:ext>
            </a:extLst>
          </p:cNvPr>
          <p:cNvSpPr txBox="1"/>
          <p:nvPr/>
        </p:nvSpPr>
        <p:spPr>
          <a:xfrm>
            <a:off x="86381" y="2319170"/>
            <a:ext cx="9395025" cy="363048"/>
          </a:xfrm>
          <a:prstGeom prst="rect">
            <a:avLst/>
          </a:prstGeom>
          <a:noFill/>
        </p:spPr>
        <p:txBody>
          <a:bodyPr wrap="square">
            <a:spAutoFit/>
          </a:bodyPr>
          <a:lstStyle/>
          <a:p>
            <a:pPr marL="342900" marR="0" lvl="0" indent="-342900" algn="l" defTabSz="914400" rtl="0" eaLnBrk="1" fontAlgn="auto" latinLnBrk="0" hangingPunct="1">
              <a:lnSpc>
                <a:spcPct val="105000"/>
              </a:lnSpc>
              <a:spcBef>
                <a:spcPts val="0"/>
              </a:spcBef>
              <a:spcAft>
                <a:spcPts val="80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rPr>
              <a:t>The unit was not part of the original node creation and was added later as a subunit. </a:t>
            </a:r>
            <a:endParaRPr kumimoji="0" lang="en-US" sz="18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E20FC24D-6738-3D85-75EA-37CE3D3485FC}"/>
              </a:ext>
            </a:extLst>
          </p:cNvPr>
          <p:cNvSpPr txBox="1"/>
          <p:nvPr/>
        </p:nvSpPr>
        <p:spPr>
          <a:xfrm>
            <a:off x="0" y="3939084"/>
            <a:ext cx="8040927" cy="1919885"/>
          </a:xfrm>
          <a:prstGeom prst="rect">
            <a:avLst/>
          </a:prstGeom>
          <a:noFill/>
        </p:spPr>
        <p:txBody>
          <a:bodyPr wrap="square">
            <a:spAutoFit/>
          </a:bodyPr>
          <a:lstStyle/>
          <a:p>
            <a:pPr marL="800100" marR="0" lvl="1" indent="-342900" algn="l" defTabSz="914400" rtl="0" eaLnBrk="1" fontAlgn="auto" latinLnBrk="0" hangingPunct="1">
              <a:lnSpc>
                <a:spcPct val="105000"/>
              </a:lnSpc>
              <a:spcBef>
                <a:spcPts val="0"/>
              </a:spcBef>
              <a:spcAft>
                <a:spcPts val="800"/>
              </a:spcAft>
              <a:buClrTx/>
              <a:buSzTx/>
              <a:buFont typeface="+mj-lt"/>
              <a:buAutoNum type="alphaLcPeriod" startAt="2"/>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rPr>
              <a:t>To correct the “node ID not found” error for future requests, please submit a </a:t>
            </a:r>
            <a:r>
              <a:rPr kumimoji="0" lang="en-US" sz="1800" b="0" i="0" u="sng" strike="noStrike" kern="1200" cap="none" spc="0" normalizeH="0" baseline="0" noProof="0" dirty="0">
                <a:ln>
                  <a:noFill/>
                </a:ln>
                <a:solidFill>
                  <a:srgbClr val="0000FF"/>
                </a:solidFill>
                <a:effectLst/>
                <a:uLnTx/>
                <a:uFillTx/>
                <a:latin typeface="Arial" panose="020B0604020202020204"/>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SoFinance</a:t>
            </a:r>
            <a:r>
              <a:rPr kumimoji="0" lang="en-US" sz="18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rPr>
              <a:t> UFS General Request asking to have the unit / node linked back end. Please provide the unit #(s) and Node ID in the request. </a:t>
            </a:r>
          </a:p>
          <a:p>
            <a:pPr marL="1200150" marR="0" lvl="2" indent="-285750" algn="l" defTabSz="914400" rtl="0" eaLnBrk="1" fontAlgn="auto" latinLnBrk="0" hangingPunct="1">
              <a:lnSpc>
                <a:spcPct val="105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rPr>
              <a:t>Or send an email to the UFS Administrator with the same details  </a:t>
            </a:r>
            <a:r>
              <a:rPr kumimoji="0" lang="en-US" sz="1800" b="0" i="0" u="none" strike="noStrike" kern="1200" cap="none" spc="0" normalizeH="0" baseline="0" noProof="0" dirty="0">
                <a:ln>
                  <a:noFill/>
                </a:ln>
                <a:solidFill>
                  <a:srgbClr val="0000FF"/>
                </a:solidFill>
                <a:effectLst/>
                <a:uLnTx/>
                <a:uFillTx/>
                <a:latin typeface="Arial" panose="020B0604020202020204"/>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unitfinancialsystemsadministration.noram@sodexo.com</a:t>
            </a:r>
            <a:r>
              <a:rPr kumimoji="0" lang="en-US" sz="18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7804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57C49-0E04-5CD9-219A-12B5A00BE817}"/>
            </a:ext>
          </a:extLst>
        </p:cNvPr>
        <p:cNvGrpSpPr/>
        <p:nvPr/>
      </p:nvGrpSpPr>
      <p:grpSpPr>
        <a:xfrm>
          <a:off x="0" y="0"/>
          <a:ext cx="0" cy="0"/>
          <a:chOff x="0" y="0"/>
          <a:chExt cx="0" cy="0"/>
        </a:xfrm>
      </p:grpSpPr>
      <p:sp>
        <p:nvSpPr>
          <p:cNvPr id="3" name="Title 2" descr="Accounts Receivable Collection Deadlines for Quarter 1, FY25">
            <a:extLst>
              <a:ext uri="{FF2B5EF4-FFF2-40B4-BE49-F238E27FC236}">
                <a16:creationId xmlns:a16="http://schemas.microsoft.com/office/drawing/2014/main" id="{77F91724-4E7B-AD49-4083-31977B300DC0}"/>
              </a:ext>
            </a:extLst>
          </p:cNvPr>
          <p:cNvSpPr>
            <a:spLocks noGrp="1"/>
          </p:cNvSpPr>
          <p:nvPr>
            <p:ph type="title"/>
          </p:nvPr>
        </p:nvSpPr>
        <p:spPr>
          <a:xfrm>
            <a:off x="628652" y="167973"/>
            <a:ext cx="10939200" cy="589492"/>
          </a:xfrm>
          <a:solidFill>
            <a:srgbClr val="25359C"/>
          </a:solidFill>
        </p:spPr>
        <p:txBody>
          <a:bodyPr/>
          <a:lstStyle/>
          <a:p>
            <a:pPr marL="0" indent="0">
              <a:buNone/>
            </a:pPr>
            <a:r>
              <a:rPr lang="en-US" sz="3200" dirty="0">
                <a:solidFill>
                  <a:schemeClr val="bg1"/>
                </a:solidFill>
              </a:rPr>
              <a:t> </a:t>
            </a:r>
            <a:r>
              <a:rPr lang="en-US" sz="2400" dirty="0">
                <a:solidFill>
                  <a:schemeClr val="bg1"/>
                </a:solidFill>
              </a:rPr>
              <a:t>Tips for Requesting Web UFS Access in SoUnified</a:t>
            </a:r>
            <a:endParaRPr lang="en-US" sz="3200" dirty="0">
              <a:solidFill>
                <a:schemeClr val="bg1"/>
              </a:solidFill>
            </a:endParaRPr>
          </a:p>
        </p:txBody>
      </p:sp>
      <p:sp>
        <p:nvSpPr>
          <p:cNvPr id="11" name="TextBox 10">
            <a:extLst>
              <a:ext uri="{FF2B5EF4-FFF2-40B4-BE49-F238E27FC236}">
                <a16:creationId xmlns:a16="http://schemas.microsoft.com/office/drawing/2014/main" id="{7A539A99-1049-CA07-146B-3BFFA2D96024}"/>
              </a:ext>
            </a:extLst>
          </p:cNvPr>
          <p:cNvSpPr txBox="1"/>
          <p:nvPr/>
        </p:nvSpPr>
        <p:spPr>
          <a:xfrm>
            <a:off x="628652" y="946151"/>
            <a:ext cx="10939200" cy="55803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panose="020B0604020202020204"/>
                <a:ea typeface="+mn-ea"/>
                <a:cs typeface="+mn-cs"/>
              </a:rPr>
              <a:t>“Node ID Not Found” Error Appears for Unit</a:t>
            </a:r>
            <a:endParaRPr kumimoji="0" lang="en-US" sz="18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914400" rtl="0" eaLnBrk="1" fontAlgn="auto" latinLnBrk="0" hangingPunct="1">
              <a:lnSpc>
                <a:spcPct val="105000"/>
              </a:lnSpc>
              <a:spcBef>
                <a:spcPts val="0"/>
              </a:spcBef>
              <a:spcAft>
                <a:spcPts val="800"/>
              </a:spcAft>
              <a:buClrTx/>
              <a:buSzTx/>
              <a:buFont typeface="+mj-lt"/>
              <a:buAutoNum type="arabicPeriod" startAt="2"/>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rPr>
              <a:t>A node was never created for the unit you need access to.</a:t>
            </a:r>
            <a:endParaRPr kumimoji="0" lang="en-US" sz="18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5000"/>
              </a:lnSpc>
              <a:spcBef>
                <a:spcPts val="0"/>
              </a:spcBef>
              <a:spcAft>
                <a:spcPts val="800"/>
              </a:spcAft>
              <a:buClrTx/>
              <a:buSzTx/>
              <a:buFont typeface="+mj-lt"/>
              <a:buAutoNum type="alphaLcParen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rPr>
              <a:t>Can the unit be added to an existing node? </a:t>
            </a:r>
          </a:p>
          <a:p>
            <a:pPr marL="1257300" marR="0" lvl="2" indent="-342900" algn="l" defTabSz="914400" rtl="0" eaLnBrk="1" fontAlgn="auto" latinLnBrk="0" hangingPunct="1">
              <a:lnSpc>
                <a:spcPct val="105000"/>
              </a:lnSpc>
              <a:spcBef>
                <a:spcPts val="0"/>
              </a:spcBef>
              <a:spcAft>
                <a:spcPts val="800"/>
              </a:spcAft>
              <a:buClrTx/>
              <a:buSzTx/>
              <a:buFont typeface="+mj-lt"/>
              <a:buAutoNum type="alphaLcParenR"/>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rPr>
              <a:t>No </a:t>
            </a:r>
            <a:r>
              <a:rPr kumimoji="0" lang="en-US" sz="18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rPr>
              <a:t>- You will need to submit a </a:t>
            </a:r>
            <a:r>
              <a:rPr kumimoji="0" lang="en-US" sz="1800" b="0" i="0" u="sng" strike="noStrike" kern="1200" cap="none" spc="0" normalizeH="0" baseline="0" noProof="0" dirty="0">
                <a:ln>
                  <a:noFill/>
                </a:ln>
                <a:solidFill>
                  <a:srgbClr val="0000FF"/>
                </a:solidFill>
                <a:effectLst/>
                <a:uLnTx/>
                <a:uFillTx/>
                <a:latin typeface="Arial" panose="020B0604020202020204"/>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SoUnified</a:t>
            </a:r>
            <a:r>
              <a:rPr kumimoji="0" lang="en-US" sz="18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rPr>
              <a:t> request form for a Web UFS New Node. Review the </a:t>
            </a:r>
            <a:r>
              <a:rPr kumimoji="0" lang="en-US" sz="1800" b="0" i="0" u="sng" strike="noStrike" kern="1200" cap="none" spc="0" normalizeH="0" baseline="0" noProof="0" dirty="0">
                <a:ln>
                  <a:noFill/>
                </a:ln>
                <a:solidFill>
                  <a:srgbClr val="0000FF"/>
                </a:solidFill>
                <a:effectLst/>
                <a:uLnTx/>
                <a:uFillTx/>
                <a:latin typeface="Arial" panose="020B0604020202020204"/>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user guide</a:t>
            </a:r>
            <a:r>
              <a:rPr kumimoji="0" lang="en-US" sz="1800" b="0" i="0" u="none" strike="noStrike" kern="1200" cap="none" spc="0" normalizeH="0" baseline="0" noProof="0" dirty="0">
                <a:ln>
                  <a:noFill/>
                </a:ln>
                <a:solidFill>
                  <a:srgbClr val="0000FF"/>
                </a:solidFill>
                <a:effectLst/>
                <a:uLnTx/>
                <a:uFillTx/>
                <a:latin typeface="Arial" panose="020B0604020202020204"/>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rPr>
              <a:t>to walk you through the request. </a:t>
            </a:r>
          </a:p>
          <a:p>
            <a:pPr marL="1714500" marR="0" lvl="3" indent="-342900" algn="l" defTabSz="914400" rtl="0" eaLnBrk="1" fontAlgn="auto" latinLnBrk="0" hangingPunct="1">
              <a:lnSpc>
                <a:spcPct val="105000"/>
              </a:lnSpc>
              <a:spcBef>
                <a:spcPts val="0"/>
              </a:spcBef>
              <a:spcAft>
                <a:spcPts val="800"/>
              </a:spcAft>
              <a:buClrTx/>
              <a:buSzTx/>
              <a:buFont typeface="+mj-lt"/>
              <a:buAutoNum type="alphaLcParen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rPr>
              <a:t>Once you receive the “fulfilled” email, </a:t>
            </a:r>
            <a:r>
              <a:rPr kumimoji="0" lang="en-US" sz="18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submit Web UFS access request in SoUnified</a:t>
            </a:r>
            <a:endParaRPr kumimoji="0" lang="en-US" sz="18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endParaRPr>
          </a:p>
          <a:p>
            <a:pPr marL="1257300" marR="0" lvl="2" indent="-342900" algn="l" defTabSz="914400" rtl="0" eaLnBrk="1" fontAlgn="auto" latinLnBrk="0" hangingPunct="1">
              <a:lnSpc>
                <a:spcPct val="105000"/>
              </a:lnSpc>
              <a:spcBef>
                <a:spcPts val="0"/>
              </a:spcBef>
              <a:spcAft>
                <a:spcPts val="800"/>
              </a:spcAft>
              <a:buClrTx/>
              <a:buSzTx/>
              <a:buFont typeface="+mj-lt"/>
              <a:buAutoNum type="alphaLcParenR"/>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rPr>
              <a:t>Yes </a:t>
            </a:r>
            <a:r>
              <a:rPr kumimoji="0" lang="en-US" sz="18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rPr>
              <a:t>- this is added unit level. Review the </a:t>
            </a:r>
            <a:r>
              <a:rPr kumimoji="0" lang="en-US" sz="1800" b="0" i="0" u="sng" strike="noStrike" kern="1200" cap="none" spc="0" normalizeH="0" baseline="0" noProof="0" dirty="0">
                <a:ln>
                  <a:noFill/>
                </a:ln>
                <a:solidFill>
                  <a:srgbClr val="0000FF"/>
                </a:solidFill>
                <a:effectLst/>
                <a:uLnTx/>
                <a:uFillTx/>
                <a:latin typeface="Arial" panose="020B0604020202020204"/>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user guide</a:t>
            </a:r>
            <a:r>
              <a:rPr kumimoji="0" lang="en-US" sz="1800" b="0" i="0" u="none" strike="noStrike" kern="1200" cap="none" spc="0" normalizeH="0" baseline="0" noProof="0" dirty="0">
                <a:ln>
                  <a:noFill/>
                </a:ln>
                <a:solidFill>
                  <a:srgbClr val="0000FF"/>
                </a:solidFill>
                <a:effectLst/>
                <a:uLnTx/>
                <a:uFillTx/>
                <a:latin typeface="Arial" panose="020B0604020202020204"/>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rPr>
              <a:t>to help you add it. </a:t>
            </a:r>
          </a:p>
          <a:p>
            <a:pPr marL="1714500" marR="0" lvl="3" indent="-342900" algn="l" defTabSz="914400" rtl="0" eaLnBrk="1" fontAlgn="auto" latinLnBrk="0" hangingPunct="1">
              <a:lnSpc>
                <a:spcPct val="105000"/>
              </a:lnSpc>
              <a:spcBef>
                <a:spcPts val="0"/>
              </a:spcBef>
              <a:spcAft>
                <a:spcPts val="800"/>
              </a:spcAft>
              <a:buClrTx/>
              <a:buSzTx/>
              <a:buFont typeface="+mj-lt"/>
              <a:buAutoNum type="alphaLcParen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rPr>
              <a:t>If you already have access to the existing node, no further access requests are necessary.</a:t>
            </a:r>
          </a:p>
          <a:p>
            <a:pPr marL="1714500" marR="0" lvl="3" indent="-342900" algn="l" defTabSz="914400" rtl="0" eaLnBrk="1" fontAlgn="auto" latinLnBrk="0" hangingPunct="1">
              <a:lnSpc>
                <a:spcPct val="105000"/>
              </a:lnSpc>
              <a:spcBef>
                <a:spcPts val="0"/>
              </a:spcBef>
              <a:spcAft>
                <a:spcPts val="800"/>
              </a:spcAft>
              <a:buClrTx/>
              <a:buSzTx/>
              <a:buFont typeface="+mj-lt"/>
              <a:buAutoNum type="alphaLcParen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If you do not have access to the existing node, submit Web UFS access request in SoUnified</a:t>
            </a:r>
          </a:p>
          <a:p>
            <a:pPr marL="0" marR="0" lvl="0" indent="0" algn="l" defTabSz="914400" rtl="0" eaLnBrk="1" fontAlgn="auto" latinLnBrk="0" hangingPunct="1">
              <a:lnSpc>
                <a:spcPct val="105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If you aren’t sure if the unit has a node or if it is already set up in Web UFS, please submit a SoFinance, UFS General request and we can look that up for you. You can also email the UFS Administrator for this information. </a:t>
            </a:r>
            <a:r>
              <a:rPr kumimoji="0" lang="en-US" sz="1800" b="0" i="0" u="none" strike="noStrike" kern="1200" cap="none" spc="0" normalizeH="0" baseline="0" noProof="0" dirty="0">
                <a:ln>
                  <a:noFill/>
                </a:ln>
                <a:solidFill>
                  <a:srgbClr val="0000FF"/>
                </a:solidFill>
                <a:effectLst/>
                <a:uLnTx/>
                <a:uFillTx/>
                <a:latin typeface="Arial" panose="020B0604020202020204"/>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unitfinancialsystemsadministration.noram@sodexo.com</a:t>
            </a:r>
            <a:r>
              <a:rPr kumimoji="0" lang="en-US" sz="18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 </a:t>
            </a:r>
          </a:p>
          <a:p>
            <a:pPr marL="1257300" marR="0" lvl="2" indent="-342900" algn="l" defTabSz="914400" rtl="0" eaLnBrk="1" fontAlgn="auto" latinLnBrk="0" hangingPunct="1">
              <a:lnSpc>
                <a:spcPct val="105000"/>
              </a:lnSpc>
              <a:spcBef>
                <a:spcPts val="0"/>
              </a:spcBef>
              <a:spcAft>
                <a:spcPts val="800"/>
              </a:spcAft>
              <a:buClrTx/>
              <a:buSzTx/>
              <a:buFont typeface="+mj-lt"/>
              <a:buAutoNum type="alphaLcParenR"/>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81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E75F54-6491-5DB3-0839-1C9674B9E5A7}"/>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
        <p:nvSpPr>
          <p:cNvPr id="22" name="Titre 21">
            <a:extLst>
              <a:ext uri="{FF2B5EF4-FFF2-40B4-BE49-F238E27FC236}">
                <a16:creationId xmlns:a16="http://schemas.microsoft.com/office/drawing/2014/main" id="{4D337344-A9E6-4FE1-9447-C79646B19219}"/>
              </a:ext>
            </a:extLst>
          </p:cNvPr>
          <p:cNvSpPr>
            <a:spLocks noGrp="1"/>
          </p:cNvSpPr>
          <p:nvPr>
            <p:ph type="title"/>
          </p:nvPr>
        </p:nvSpPr>
        <p:spPr>
          <a:xfrm>
            <a:off x="443280" y="469065"/>
            <a:ext cx="10515600" cy="387798"/>
          </a:xfrm>
        </p:spPr>
        <p:txBody>
          <a:bodyPr/>
          <a:lstStyle/>
          <a:p>
            <a:r>
              <a:rPr lang="en-US" sz="2800" dirty="0"/>
              <a:t>Questions?</a:t>
            </a:r>
            <a:endParaRPr lang="en-US" sz="2800" noProof="0" dirty="0"/>
          </a:p>
        </p:txBody>
      </p:sp>
      <p:pic>
        <p:nvPicPr>
          <p:cNvPr id="1026" name="Picture 2" descr="2,000+ Free Question &amp; Question Mark Images - Pixabay">
            <a:extLst>
              <a:ext uri="{FF2B5EF4-FFF2-40B4-BE49-F238E27FC236}">
                <a16:creationId xmlns:a16="http://schemas.microsoft.com/office/drawing/2014/main" id="{5947F705-7393-D063-8662-805432C7D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81000"/>
            <a:ext cx="6096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29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04CCDEDE-3192-43B4-BD99-14D93EDF55E0}"/>
              </a:ext>
              <a:ext uri="{C183D7F6-B498-43B3-948B-1728B52AA6E4}">
                <adec:decorative xmlns:adec="http://schemas.microsoft.com/office/drawing/2017/decorative" val="0"/>
              </a:ext>
            </a:extLst>
          </p:cNvPr>
          <p:cNvSpPr>
            <a:spLocks noGrp="1"/>
          </p:cNvSpPr>
          <p:nvPr>
            <p:ph type="body" sz="quarter" idx="61"/>
          </p:nvPr>
        </p:nvSpPr>
        <p:spPr>
          <a:xfrm>
            <a:off x="439432" y="463788"/>
            <a:ext cx="4162065" cy="3206750"/>
          </a:xfrm>
        </p:spPr>
        <p:txBody>
          <a:bodyPr/>
          <a:lstStyle/>
          <a:p>
            <a:r>
              <a:rPr lang="en-US" sz="2000" dirty="0"/>
              <a:t>SAP Fiori Financial Adjustments Application Update – February 2025</a:t>
            </a:r>
            <a:endParaRPr lang="en-US" sz="2000" noProof="0" dirty="0"/>
          </a:p>
          <a:p>
            <a:pPr lvl="1"/>
            <a:endParaRPr lang="en-US" noProof="0" dirty="0"/>
          </a:p>
        </p:txBody>
      </p:sp>
      <p:sp>
        <p:nvSpPr>
          <p:cNvPr id="2" name="Footer Placeholder 1">
            <a:extLst>
              <a:ext uri="{FF2B5EF4-FFF2-40B4-BE49-F238E27FC236}">
                <a16:creationId xmlns:a16="http://schemas.microsoft.com/office/drawing/2014/main" id="{6384C5AF-FB98-CEDB-729B-E0BFFB10D488}"/>
              </a:ext>
            </a:extLst>
          </p:cNvPr>
          <p:cNvSpPr>
            <a:spLocks noGrp="1"/>
          </p:cNvSpPr>
          <p:nvPr>
            <p:ph type="ftr" sz="quarter" idx="63"/>
          </p:nvPr>
        </p:nvSpPr>
        <p:spPr/>
        <p:txBody>
          <a:bodyPr/>
          <a:lstStyle/>
          <a:p>
            <a:r>
              <a:rPr lang="en-US"/>
              <a:t>Unit Controller Call Series © Sodexo, February 2025.  All rights Reserved</a:t>
            </a:r>
            <a:endParaRPr lang="en-US" dirty="0"/>
          </a:p>
        </p:txBody>
      </p:sp>
    </p:spTree>
    <p:custDataLst>
      <p:tags r:id="rId1"/>
    </p:custDataLst>
    <p:extLst>
      <p:ext uri="{BB962C8B-B14F-4D97-AF65-F5344CB8AC3E}">
        <p14:creationId xmlns:p14="http://schemas.microsoft.com/office/powerpoint/2010/main" val="381272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88310-E1CA-9149-DDE7-B841E736FB5F}"/>
            </a:ext>
          </a:extLst>
        </p:cNvPr>
        <p:cNvGrpSpPr/>
        <p:nvPr/>
      </p:nvGrpSpPr>
      <p:grpSpPr>
        <a:xfrm>
          <a:off x="0" y="0"/>
          <a:ext cx="0" cy="0"/>
          <a:chOff x="0" y="0"/>
          <a:chExt cx="0" cy="0"/>
        </a:xfrm>
      </p:grpSpPr>
      <p:sp>
        <p:nvSpPr>
          <p:cNvPr id="22" name="Titre 21">
            <a:extLst>
              <a:ext uri="{FF2B5EF4-FFF2-40B4-BE49-F238E27FC236}">
                <a16:creationId xmlns:a16="http://schemas.microsoft.com/office/drawing/2014/main" id="{3C12CCF2-65FC-4858-011B-C4C754B0052A}"/>
              </a:ext>
            </a:extLst>
          </p:cNvPr>
          <p:cNvSpPr>
            <a:spLocks noGrp="1"/>
          </p:cNvSpPr>
          <p:nvPr>
            <p:ph type="title"/>
          </p:nvPr>
        </p:nvSpPr>
        <p:spPr>
          <a:xfrm>
            <a:off x="443280" y="469065"/>
            <a:ext cx="10515600" cy="387798"/>
          </a:xfrm>
        </p:spPr>
        <p:txBody>
          <a:bodyPr/>
          <a:lstStyle/>
          <a:p>
            <a:r>
              <a:rPr lang="en-US" sz="2800" b="1" dirty="0">
                <a:effectLst/>
                <a:ea typeface="Aptos" panose="020B0004020202020204" pitchFamily="34" charset="0"/>
                <a:cs typeface="Aptos" panose="020B0004020202020204" pitchFamily="34" charset="0"/>
              </a:rPr>
              <a:t>What is the SAP Fiori Financial Adjustments Application?</a:t>
            </a:r>
            <a:endParaRPr lang="en-US" sz="2800" noProof="0" dirty="0">
              <a:solidFill>
                <a:srgbClr val="25359C"/>
              </a:solidFill>
            </a:endParaRPr>
          </a:p>
        </p:txBody>
      </p:sp>
      <p:sp>
        <p:nvSpPr>
          <p:cNvPr id="10" name="Text Placeholder 5">
            <a:extLst>
              <a:ext uri="{FF2B5EF4-FFF2-40B4-BE49-F238E27FC236}">
                <a16:creationId xmlns:a16="http://schemas.microsoft.com/office/drawing/2014/main" id="{CAE99F78-4B82-92D8-7B85-C3FB7232E383}"/>
              </a:ext>
            </a:extLst>
          </p:cNvPr>
          <p:cNvSpPr txBox="1">
            <a:spLocks/>
          </p:cNvSpPr>
          <p:nvPr/>
        </p:nvSpPr>
        <p:spPr>
          <a:xfrm>
            <a:off x="443280" y="1117658"/>
            <a:ext cx="11256633" cy="5174714"/>
          </a:xfrm>
          <a:prstGeom prst="rect">
            <a:avLst/>
          </a:prstGeom>
        </p:spPr>
        <p:txBody>
          <a:bodyPr/>
          <a:lst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25359C"/>
                </a:solidFill>
                <a:effectLst/>
                <a:uLnTx/>
                <a:uFillTx/>
                <a:latin typeface="Arial" panose="020B0604020202020204"/>
                <a:ea typeface="Aptos" panose="020B0004020202020204" pitchFamily="34" charset="0"/>
                <a:cs typeface="Aptos" panose="020B0004020202020204" pitchFamily="34" charset="0"/>
              </a:rPr>
              <a:t>SAP Fiori Financial Adjustments is a new application that allows you to submit financial adjustment requests during financial close directly in SAP</a:t>
            </a:r>
          </a:p>
          <a:p>
            <a:pPr marL="738900" marR="0" lvl="2" indent="-342900" algn="l" defTabSz="914377" rtl="0" eaLnBrk="1" fontAlgn="auto" latinLnBrk="0" hangingPunct="1">
              <a:lnSpc>
                <a:spcPct val="107000"/>
              </a:lnSpc>
              <a:spcBef>
                <a:spcPts val="0"/>
              </a:spcBef>
              <a:spcAft>
                <a:spcPts val="800"/>
              </a:spcAft>
              <a:buClr>
                <a:srgbClr val="002060"/>
              </a:buClr>
              <a:buSzPct val="80000"/>
              <a:buFont typeface="Symbol" panose="05050102010706020507" pitchFamily="18" charset="2"/>
              <a:buChar char=""/>
              <a:tabLst/>
              <a:defRPr/>
            </a:pPr>
            <a:r>
              <a:rPr kumimoji="0" lang="en-US" sz="1800" b="0" i="0" u="none" strike="noStrike" kern="100" cap="none" spc="0" normalizeH="0" baseline="0" noProof="0" dirty="0">
                <a:ln>
                  <a:noFill/>
                </a:ln>
                <a:solidFill>
                  <a:srgbClr val="002060"/>
                </a:solidFill>
                <a:effectLst/>
                <a:uLnTx/>
                <a:uFillTx/>
                <a:latin typeface="Arial" panose="020B0604020202020204"/>
                <a:ea typeface="+mn-ea"/>
                <a:cs typeface="Times New Roman" panose="02020603050405020304" pitchFamily="18" charset="0"/>
              </a:rPr>
              <a:t>Once submitted, the Segment Support accountants review, edit (if needed), and approve/post as a journal entry</a:t>
            </a:r>
          </a:p>
          <a:p>
            <a:pPr marL="738900" marR="0" lvl="2" indent="-342900" algn="l" defTabSz="914377" rtl="0" eaLnBrk="1" fontAlgn="auto" latinLnBrk="0" hangingPunct="1">
              <a:lnSpc>
                <a:spcPct val="107000"/>
              </a:lnSpc>
              <a:spcBef>
                <a:spcPts val="0"/>
              </a:spcBef>
              <a:spcAft>
                <a:spcPts val="800"/>
              </a:spcAft>
              <a:buClr>
                <a:srgbClr val="002060"/>
              </a:buClr>
              <a:buSzPct val="80000"/>
              <a:buFont typeface="Symbol" panose="05050102010706020507" pitchFamily="18" charset="2"/>
              <a:buChar char=""/>
              <a:tabLst/>
              <a:defRPr/>
            </a:pPr>
            <a:r>
              <a:rPr kumimoji="0" lang="en-US" sz="1800" b="0" i="0" u="none" strike="noStrike" kern="100" cap="none" spc="0" normalizeH="0" baseline="0" noProof="0" dirty="0">
                <a:ln>
                  <a:noFill/>
                </a:ln>
                <a:solidFill>
                  <a:srgbClr val="002060"/>
                </a:solidFill>
                <a:effectLst/>
                <a:uLnTx/>
                <a:uFillTx/>
                <a:latin typeface="Arial" panose="020B0604020202020204"/>
                <a:ea typeface="+mn-ea"/>
                <a:cs typeface="Times New Roman" panose="02020603050405020304" pitchFamily="18" charset="0"/>
              </a:rPr>
              <a:t>The application also allows you to create and post transfers throughout the month</a:t>
            </a:r>
          </a:p>
          <a:p>
            <a:pPr marL="0" marR="0" lvl="0" indent="0" algn="l" defTabSz="914377" rtl="0" eaLnBrk="1" fontAlgn="auto" latinLnBrk="0" hangingPunct="1">
              <a:lnSpc>
                <a:spcPct val="110000"/>
              </a:lnSpc>
              <a:spcBef>
                <a:spcPts val="0"/>
              </a:spcBef>
              <a:spcAft>
                <a:spcPts val="80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25359C"/>
                </a:solidFill>
                <a:effectLst/>
                <a:uLnTx/>
                <a:uFillTx/>
                <a:latin typeface="Arial" panose="020B0604020202020204"/>
                <a:ea typeface="+mn-ea"/>
                <a:cs typeface="+mn-cs"/>
              </a:rPr>
              <a:t>Once the application is rolled out to your segment, you will use the SAP Fiori Financial Adjustments application to enter transfers and adjustment requests</a:t>
            </a:r>
          </a:p>
          <a:p>
            <a:pPr marL="342900" marR="0" lvl="0" indent="-342900" algn="l" defTabSz="914377"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5359C"/>
                </a:solidFill>
                <a:effectLst/>
                <a:uLnTx/>
                <a:uFillTx/>
                <a:latin typeface="Arial" panose="020B0604020202020204"/>
                <a:ea typeface="Aptos" panose="020B0004020202020204" pitchFamily="34" charset="0"/>
                <a:cs typeface="Aptos" panose="020B0004020202020204" pitchFamily="34" charset="0"/>
              </a:rPr>
              <a:t>For UFS Transfers: </a:t>
            </a:r>
          </a:p>
          <a:p>
            <a:pPr marL="738900" marR="0" lvl="2" indent="-342900" algn="l" defTabSz="914377" rtl="0" eaLnBrk="1" fontAlgn="auto" latinLnBrk="0" hangingPunct="1">
              <a:lnSpc>
                <a:spcPct val="107000"/>
              </a:lnSpc>
              <a:spcBef>
                <a:spcPts val="0"/>
              </a:spcBef>
              <a:spcAft>
                <a:spcPts val="800"/>
              </a:spcAft>
              <a:buClr>
                <a:srgbClr val="002060"/>
              </a:buClr>
              <a:buSzPct val="80000"/>
              <a:buFont typeface="Symbol" panose="05050102010706020507" pitchFamily="18" charset="2"/>
              <a:buChar char=""/>
              <a:tabLst/>
              <a:defRPr/>
            </a:pPr>
            <a:r>
              <a:rPr kumimoji="0" lang="en-US" sz="1600" b="0" i="0" u="none" strike="noStrike" kern="100" cap="none" spc="0" normalizeH="0" baseline="0" noProof="0" dirty="0">
                <a:ln>
                  <a:noFill/>
                </a:ln>
                <a:solidFill>
                  <a:srgbClr val="002060"/>
                </a:solidFill>
                <a:effectLst/>
                <a:uLnTx/>
                <a:uFillTx/>
                <a:latin typeface="Arial" panose="020B0604020202020204"/>
                <a:ea typeface="+mn-ea"/>
                <a:cs typeface="Times New Roman" panose="02020603050405020304" pitchFamily="18" charset="0"/>
              </a:rPr>
              <a:t>Instead of using the Transfer Module in UFS to create revenue, expense, and labor transfers, you will enter them using the SAP Fiori application</a:t>
            </a:r>
          </a:p>
          <a:p>
            <a:pPr marL="342900" marR="0" lvl="0" indent="-342900" algn="l" defTabSz="914377"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rPr>
              <a:t>For Financial Close Adjustment Requests: </a:t>
            </a:r>
          </a:p>
          <a:p>
            <a:pPr marL="738900" marR="0" lvl="2" indent="-342900" algn="l" defTabSz="914377" rtl="0" eaLnBrk="1" fontAlgn="auto" latinLnBrk="0" hangingPunct="1">
              <a:lnSpc>
                <a:spcPct val="107000"/>
              </a:lnSpc>
              <a:spcBef>
                <a:spcPts val="0"/>
              </a:spcBef>
              <a:spcAft>
                <a:spcPts val="800"/>
              </a:spcAft>
              <a:buClr>
                <a:srgbClr val="002060"/>
              </a:buClr>
              <a:buSzPct val="80000"/>
              <a:buFont typeface="Symbol" panose="05050102010706020507" pitchFamily="18" charset="2"/>
              <a:buChar char=""/>
              <a:tabLst/>
              <a:defRPr/>
            </a:pPr>
            <a:r>
              <a:rPr kumimoji="0" lang="en-US" sz="1600" b="0" i="0" u="none" strike="noStrike" kern="100" cap="none" spc="0" normalizeH="0" baseline="0" noProof="0" dirty="0">
                <a:ln>
                  <a:noFill/>
                </a:ln>
                <a:solidFill>
                  <a:srgbClr val="002060"/>
                </a:solidFill>
                <a:effectLst/>
                <a:uLnTx/>
                <a:uFillTx/>
                <a:latin typeface="Arial" panose="020B0604020202020204"/>
                <a:ea typeface="+mn-ea"/>
                <a:cs typeface="Times New Roman" panose="02020603050405020304" pitchFamily="18" charset="0"/>
              </a:rPr>
              <a:t>Instead of entering adjustment requests in the Excel Standard Close Adjustment Form, opening a ticket in </a:t>
            </a:r>
            <a:r>
              <a:rPr kumimoji="0" lang="en-US" sz="1600" b="0" i="0" u="none" strike="noStrike" kern="100" cap="none" spc="0" normalizeH="0" baseline="0" noProof="0" dirty="0" err="1">
                <a:ln>
                  <a:noFill/>
                </a:ln>
                <a:solidFill>
                  <a:srgbClr val="002060"/>
                </a:solidFill>
                <a:effectLst/>
                <a:uLnTx/>
                <a:uFillTx/>
                <a:latin typeface="Arial" panose="020B0604020202020204"/>
                <a:ea typeface="+mn-ea"/>
                <a:cs typeface="Times New Roman" panose="02020603050405020304" pitchFamily="18" charset="0"/>
              </a:rPr>
              <a:t>SoFinance</a:t>
            </a:r>
            <a:r>
              <a:rPr kumimoji="0" lang="en-US" sz="1600" b="0" i="0" u="none" strike="noStrike" kern="100" cap="none" spc="0" normalizeH="0" baseline="0" noProof="0" dirty="0">
                <a:ln>
                  <a:noFill/>
                </a:ln>
                <a:solidFill>
                  <a:srgbClr val="002060"/>
                </a:solidFill>
                <a:effectLst/>
                <a:uLnTx/>
                <a:uFillTx/>
                <a:latin typeface="Arial" panose="020B0604020202020204"/>
                <a:ea typeface="+mn-ea"/>
                <a:cs typeface="Times New Roman" panose="02020603050405020304" pitchFamily="18" charset="0"/>
              </a:rPr>
              <a:t>, and uploading the Excel form in the ticket, you will submit financial adjustment requests using the Fiori application </a:t>
            </a:r>
          </a:p>
          <a:p>
            <a:pPr marL="829350" marR="0" lvl="3" indent="-285750" algn="l" defTabSz="914377" rtl="0" eaLnBrk="1" fontAlgn="auto" latinLnBrk="0" hangingPunct="1">
              <a:lnSpc>
                <a:spcPct val="110000"/>
              </a:lnSpc>
              <a:spcBef>
                <a:spcPts val="0"/>
              </a:spcBef>
              <a:spcAft>
                <a:spcPts val="0"/>
              </a:spcAft>
              <a:buClr>
                <a:srgbClr val="002060"/>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25359C"/>
                </a:solidFill>
                <a:effectLst/>
                <a:uLnTx/>
                <a:uFillTx/>
                <a:latin typeface="Arial" panose="020B0604020202020204"/>
                <a:ea typeface="Aptos" panose="020B0004020202020204" pitchFamily="34" charset="0"/>
                <a:cs typeface="Aptos" panose="020B0004020202020204" pitchFamily="34" charset="0"/>
              </a:rPr>
              <a:t>This will save you time, as the application will automatically create a ticket in </a:t>
            </a:r>
            <a:r>
              <a:rPr kumimoji="0" lang="en-US" sz="1400" b="0" i="0" u="none" strike="noStrike" kern="1200" cap="none" spc="0" normalizeH="0" baseline="0" noProof="0" dirty="0" err="1">
                <a:ln>
                  <a:noFill/>
                </a:ln>
                <a:solidFill>
                  <a:srgbClr val="25359C"/>
                </a:solidFill>
                <a:effectLst/>
                <a:uLnTx/>
                <a:uFillTx/>
                <a:latin typeface="Arial" panose="020B0604020202020204"/>
                <a:ea typeface="Aptos" panose="020B0004020202020204" pitchFamily="34" charset="0"/>
                <a:cs typeface="Aptos" panose="020B0004020202020204" pitchFamily="34" charset="0"/>
              </a:rPr>
              <a:t>SoFinance</a:t>
            </a:r>
            <a:r>
              <a:rPr kumimoji="0" lang="en-US" sz="1400" b="0" i="0" u="none" strike="noStrike" kern="1200" cap="none" spc="0" normalizeH="0" baseline="0" noProof="0" dirty="0">
                <a:ln>
                  <a:noFill/>
                </a:ln>
                <a:solidFill>
                  <a:srgbClr val="25359C"/>
                </a:solidFill>
                <a:effectLst/>
                <a:uLnTx/>
                <a:uFillTx/>
                <a:latin typeface="Arial" panose="020B0604020202020204"/>
                <a:ea typeface="Aptos" panose="020B0004020202020204" pitchFamily="34" charset="0"/>
                <a:cs typeface="Aptos" panose="020B0004020202020204" pitchFamily="34" charset="0"/>
              </a:rPr>
              <a:t> to track progress</a:t>
            </a:r>
            <a:endParaRPr kumimoji="0" lang="en-US" sz="1400" b="0" i="0" u="none" strike="noStrike" kern="100" cap="none" spc="0" normalizeH="0" baseline="0" noProof="0" dirty="0">
              <a:ln>
                <a:noFill/>
              </a:ln>
              <a:solidFill>
                <a:srgbClr val="25359C"/>
              </a:solidFill>
              <a:effectLst/>
              <a:uLnTx/>
              <a:uFillTx/>
              <a:latin typeface="Arial" panose="020B0604020202020204"/>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377" rtl="0" eaLnBrk="1" fontAlgn="auto" latinLnBrk="0" hangingPunct="1">
              <a:lnSpc>
                <a:spcPct val="110000"/>
              </a:lnSpc>
              <a:spcBef>
                <a:spcPts val="0"/>
              </a:spcBef>
              <a:spcAft>
                <a:spcPts val="0"/>
              </a:spcAft>
              <a:buClr>
                <a:srgbClr val="FF0000"/>
              </a:buClr>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377" rtl="0" eaLnBrk="1" fontAlgn="auto" latinLnBrk="0" hangingPunct="1">
              <a:lnSpc>
                <a:spcPct val="110000"/>
              </a:lnSpc>
              <a:spcBef>
                <a:spcPts val="0"/>
              </a:spcBef>
              <a:spcAft>
                <a:spcPts val="0"/>
              </a:spcAft>
              <a:buClr>
                <a:srgbClr val="FF0000"/>
              </a:buClr>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285750" marR="0" lvl="0" indent="-285750" algn="l" defTabSz="914377" rtl="0" eaLnBrk="1" fontAlgn="auto" latinLnBrk="0" hangingPunct="1">
              <a:lnSpc>
                <a:spcPct val="110000"/>
              </a:lnSpc>
              <a:spcBef>
                <a:spcPts val="0"/>
              </a:spcBef>
              <a:spcAft>
                <a:spcPts val="0"/>
              </a:spcAft>
              <a:buClr>
                <a:srgbClr val="FF0000"/>
              </a:buClr>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6882" marR="0" lvl="0" indent="-457200" algn="l" defTabSz="914377"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Footer Placeholder 1">
            <a:extLst>
              <a:ext uri="{FF2B5EF4-FFF2-40B4-BE49-F238E27FC236}">
                <a16:creationId xmlns:a16="http://schemas.microsoft.com/office/drawing/2014/main" id="{597E2EF1-893A-B652-D739-912361F3FF85}"/>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Tree>
    <p:custDataLst>
      <p:tags r:id="rId1"/>
    </p:custDataLst>
    <p:extLst>
      <p:ext uri="{BB962C8B-B14F-4D97-AF65-F5344CB8AC3E}">
        <p14:creationId xmlns:p14="http://schemas.microsoft.com/office/powerpoint/2010/main" val="112322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B92F8-F669-8850-4D6D-9F9A95194B3E}"/>
            </a:ext>
          </a:extLst>
        </p:cNvPr>
        <p:cNvGrpSpPr/>
        <p:nvPr/>
      </p:nvGrpSpPr>
      <p:grpSpPr>
        <a:xfrm>
          <a:off x="0" y="0"/>
          <a:ext cx="0" cy="0"/>
          <a:chOff x="0" y="0"/>
          <a:chExt cx="0" cy="0"/>
        </a:xfrm>
      </p:grpSpPr>
      <p:sp>
        <p:nvSpPr>
          <p:cNvPr id="22" name="Titre 21">
            <a:extLst>
              <a:ext uri="{FF2B5EF4-FFF2-40B4-BE49-F238E27FC236}">
                <a16:creationId xmlns:a16="http://schemas.microsoft.com/office/drawing/2014/main" id="{74942500-5F01-4F94-2A89-78289A803CB2}"/>
              </a:ext>
            </a:extLst>
          </p:cNvPr>
          <p:cNvSpPr>
            <a:spLocks noGrp="1"/>
          </p:cNvSpPr>
          <p:nvPr>
            <p:ph type="title"/>
          </p:nvPr>
        </p:nvSpPr>
        <p:spPr>
          <a:xfrm>
            <a:off x="443280" y="469065"/>
            <a:ext cx="10515600" cy="387798"/>
          </a:xfrm>
        </p:spPr>
        <p:txBody>
          <a:bodyPr/>
          <a:lstStyle/>
          <a:p>
            <a:r>
              <a:rPr lang="en-US" sz="2800" noProof="0" dirty="0">
                <a:solidFill>
                  <a:srgbClr val="25359C"/>
                </a:solidFill>
              </a:rPr>
              <a:t>Update</a:t>
            </a:r>
          </a:p>
        </p:txBody>
      </p:sp>
      <p:sp>
        <p:nvSpPr>
          <p:cNvPr id="10" name="Text Placeholder 5">
            <a:extLst>
              <a:ext uri="{FF2B5EF4-FFF2-40B4-BE49-F238E27FC236}">
                <a16:creationId xmlns:a16="http://schemas.microsoft.com/office/drawing/2014/main" id="{1B9B98B2-B21D-1C91-AD0A-F6D663C956E0}"/>
              </a:ext>
            </a:extLst>
          </p:cNvPr>
          <p:cNvSpPr txBox="1">
            <a:spLocks/>
          </p:cNvSpPr>
          <p:nvPr/>
        </p:nvSpPr>
        <p:spPr>
          <a:xfrm>
            <a:off x="443280" y="1117658"/>
            <a:ext cx="11256633" cy="5174714"/>
          </a:xfrm>
          <a:prstGeom prst="rect">
            <a:avLst/>
          </a:prstGeom>
        </p:spPr>
        <p:txBody>
          <a:bodyPr/>
          <a:lst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2400" b="1" i="0" u="none" strike="noStrike" kern="100" cap="none" spc="0" normalizeH="0" baseline="0" noProof="0" dirty="0">
                <a:ln>
                  <a:noFill/>
                </a:ln>
                <a:solidFill>
                  <a:srgbClr val="25359C"/>
                </a:solidFill>
                <a:effectLst/>
                <a:uLnTx/>
                <a:uFillTx/>
                <a:latin typeface="Arial" panose="020B0604020202020204"/>
                <a:ea typeface="Aptos" panose="020B0004020202020204" pitchFamily="34" charset="0"/>
                <a:cs typeface="Times New Roman" panose="02020603050405020304" pitchFamily="18" charset="0"/>
              </a:rPr>
              <a:t>SAP Fiori Financial Adjustments Application/</a:t>
            </a:r>
            <a:r>
              <a:rPr kumimoji="0" lang="en-US" sz="2400" b="1" i="0" u="none" strike="noStrike" kern="100" cap="none" spc="0" normalizeH="0" baseline="0" noProof="0" dirty="0" err="1">
                <a:ln>
                  <a:noFill/>
                </a:ln>
                <a:solidFill>
                  <a:srgbClr val="25359C"/>
                </a:solidFill>
                <a:effectLst/>
                <a:uLnTx/>
                <a:uFillTx/>
                <a:latin typeface="Arial" panose="020B0604020202020204"/>
                <a:ea typeface="Aptos" panose="020B0004020202020204" pitchFamily="34" charset="0"/>
                <a:cs typeface="Times New Roman" panose="02020603050405020304" pitchFamily="18" charset="0"/>
              </a:rPr>
              <a:t>SoFinance</a:t>
            </a:r>
            <a:r>
              <a:rPr kumimoji="0" lang="en-US" sz="2400" b="1" i="0" u="none" strike="noStrike" kern="100" cap="none" spc="0" normalizeH="0" baseline="0" noProof="0" dirty="0">
                <a:ln>
                  <a:noFill/>
                </a:ln>
                <a:solidFill>
                  <a:srgbClr val="25359C"/>
                </a:solidFill>
                <a:effectLst/>
                <a:uLnTx/>
                <a:uFillTx/>
                <a:latin typeface="Arial" panose="020B0604020202020204"/>
                <a:ea typeface="Aptos" panose="020B0004020202020204" pitchFamily="34" charset="0"/>
                <a:cs typeface="Times New Roman" panose="02020603050405020304" pitchFamily="18" charset="0"/>
              </a:rPr>
              <a:t> Interface Glitch</a:t>
            </a:r>
          </a:p>
          <a:p>
            <a:pPr marL="342900" marR="0" lvl="0" indent="-342900" algn="l" defTabSz="914377"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200" b="0" i="0" u="none" strike="noStrike" kern="100" cap="none" spc="0" normalizeH="0" baseline="0" noProof="0" dirty="0">
                <a:ln>
                  <a:noFill/>
                </a:ln>
                <a:solidFill>
                  <a:srgbClr val="25359C"/>
                </a:solidFill>
                <a:effectLst/>
                <a:uLnTx/>
                <a:uFillTx/>
                <a:latin typeface="Arial" panose="020B0604020202020204"/>
                <a:ea typeface="Aptos" panose="020B0004020202020204" pitchFamily="34" charset="0"/>
                <a:cs typeface="Times New Roman" panose="02020603050405020304" pitchFamily="18" charset="0"/>
              </a:rPr>
              <a:t>Some adjustment requests submitted through the SAP Fiori Financial Adjustments application were not triggering a </a:t>
            </a:r>
            <a:r>
              <a:rPr kumimoji="0" lang="en-US" sz="2200" b="0" i="0" u="none" strike="noStrike" kern="100" cap="none" spc="0" normalizeH="0" baseline="0" noProof="0" dirty="0" err="1">
                <a:ln>
                  <a:noFill/>
                </a:ln>
                <a:solidFill>
                  <a:srgbClr val="25359C"/>
                </a:solidFill>
                <a:effectLst/>
                <a:uLnTx/>
                <a:uFillTx/>
                <a:latin typeface="Arial" panose="020B0604020202020204"/>
                <a:ea typeface="Aptos" panose="020B0004020202020204" pitchFamily="34" charset="0"/>
                <a:cs typeface="Times New Roman" panose="02020603050405020304" pitchFamily="18" charset="0"/>
              </a:rPr>
              <a:t>SoFinance</a:t>
            </a:r>
            <a:r>
              <a:rPr kumimoji="0" lang="en-US" sz="2200" b="0" i="0" u="none" strike="noStrike" kern="100" cap="none" spc="0" normalizeH="0" baseline="0" noProof="0" dirty="0">
                <a:ln>
                  <a:noFill/>
                </a:ln>
                <a:solidFill>
                  <a:srgbClr val="25359C"/>
                </a:solidFill>
                <a:effectLst/>
                <a:uLnTx/>
                <a:uFillTx/>
                <a:latin typeface="Arial" panose="020B0604020202020204"/>
                <a:ea typeface="Aptos" panose="020B0004020202020204" pitchFamily="34" charset="0"/>
                <a:cs typeface="Times New Roman" panose="02020603050405020304" pitchFamily="18" charset="0"/>
              </a:rPr>
              <a:t> ticket due to a recent Global information security update</a:t>
            </a:r>
          </a:p>
          <a:p>
            <a:pPr marL="0" marR="0" lvl="0" indent="0" algn="l" defTabSz="914377"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2400" b="1" i="0" u="none" strike="noStrike" kern="100" cap="none" spc="0" normalizeH="0" baseline="0" noProof="0" dirty="0">
                <a:ln>
                  <a:noFill/>
                </a:ln>
                <a:solidFill>
                  <a:srgbClr val="25359C"/>
                </a:solidFill>
                <a:effectLst/>
                <a:uLnTx/>
                <a:uFillTx/>
                <a:latin typeface="Arial" panose="020B0604020202020204"/>
                <a:ea typeface="+mn-ea"/>
                <a:cs typeface="Times New Roman" panose="02020603050405020304" pitchFamily="18" charset="0"/>
              </a:rPr>
              <a:t>Interface Glitch Resolved</a:t>
            </a:r>
          </a:p>
          <a:p>
            <a:pPr marL="342900" marR="0" lvl="0" indent="-342900" algn="l" defTabSz="914377"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200" b="0" i="0" u="none" strike="noStrike" kern="100" cap="none" spc="0" normalizeH="0" baseline="0" noProof="0" dirty="0">
                <a:ln>
                  <a:noFill/>
                </a:ln>
                <a:solidFill>
                  <a:srgbClr val="25359C"/>
                </a:solidFill>
                <a:effectLst/>
                <a:uLnTx/>
                <a:uFillTx/>
                <a:latin typeface="Arial" panose="020B0604020202020204"/>
                <a:ea typeface="+mn-ea"/>
                <a:cs typeface="Times New Roman" panose="02020603050405020304" pitchFamily="18" charset="0"/>
              </a:rPr>
              <a:t>The NorAm SAP and Global </a:t>
            </a:r>
            <a:r>
              <a:rPr kumimoji="0" lang="en-US" sz="2200" b="0" i="0" u="none" strike="noStrike" kern="100" cap="none" spc="0" normalizeH="0" baseline="0" noProof="0" dirty="0" err="1">
                <a:ln>
                  <a:noFill/>
                </a:ln>
                <a:solidFill>
                  <a:srgbClr val="25359C"/>
                </a:solidFill>
                <a:effectLst/>
                <a:uLnTx/>
                <a:uFillTx/>
                <a:latin typeface="Arial" panose="020B0604020202020204"/>
                <a:ea typeface="+mn-ea"/>
                <a:cs typeface="Times New Roman" panose="02020603050405020304" pitchFamily="18" charset="0"/>
              </a:rPr>
              <a:t>SoFinance</a:t>
            </a:r>
            <a:r>
              <a:rPr kumimoji="0" lang="en-US" sz="2200" b="0" i="0" u="none" strike="noStrike" kern="100" cap="none" spc="0" normalizeH="0" baseline="0" noProof="0" dirty="0">
                <a:ln>
                  <a:noFill/>
                </a:ln>
                <a:solidFill>
                  <a:srgbClr val="25359C"/>
                </a:solidFill>
                <a:effectLst/>
                <a:uLnTx/>
                <a:uFillTx/>
                <a:latin typeface="Arial" panose="020B0604020202020204"/>
                <a:ea typeface="+mn-ea"/>
                <a:cs typeface="Times New Roman" panose="02020603050405020304" pitchFamily="18" charset="0"/>
              </a:rPr>
              <a:t> teams worked together to find, test and implement a solution</a:t>
            </a:r>
          </a:p>
          <a:p>
            <a:pPr marL="342900" marR="0" lvl="0" indent="-342900" algn="l" defTabSz="914377"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200" b="0" i="0" u="none" strike="noStrike" kern="100" cap="none" spc="0" normalizeH="0" baseline="0" noProof="0" dirty="0">
                <a:ln>
                  <a:noFill/>
                </a:ln>
                <a:solidFill>
                  <a:srgbClr val="25359C"/>
                </a:solidFill>
                <a:effectLst/>
                <a:uLnTx/>
                <a:uFillTx/>
                <a:latin typeface="Arial" panose="020B0604020202020204"/>
                <a:ea typeface="Aptos" panose="020B0004020202020204" pitchFamily="34" charset="0"/>
                <a:cs typeface="Times New Roman" panose="02020603050405020304" pitchFamily="18" charset="0"/>
              </a:rPr>
              <a:t>Adjustment requests submitted through the application are now triggering a </a:t>
            </a:r>
            <a:r>
              <a:rPr kumimoji="0" lang="en-US" sz="2200" b="0" i="0" u="none" strike="noStrike" kern="100" cap="none" spc="0" normalizeH="0" baseline="0" noProof="0" dirty="0" err="1">
                <a:ln>
                  <a:noFill/>
                </a:ln>
                <a:solidFill>
                  <a:srgbClr val="25359C"/>
                </a:solidFill>
                <a:effectLst/>
                <a:uLnTx/>
                <a:uFillTx/>
                <a:latin typeface="Arial" panose="020B0604020202020204"/>
                <a:ea typeface="Aptos" panose="020B0004020202020204" pitchFamily="34" charset="0"/>
                <a:cs typeface="Times New Roman" panose="02020603050405020304" pitchFamily="18" charset="0"/>
              </a:rPr>
              <a:t>SoFinance</a:t>
            </a:r>
            <a:r>
              <a:rPr kumimoji="0" lang="en-US" sz="2200" b="0" i="0" u="none" strike="noStrike" kern="100" cap="none" spc="0" normalizeH="0" baseline="0" noProof="0" dirty="0">
                <a:ln>
                  <a:noFill/>
                </a:ln>
                <a:solidFill>
                  <a:srgbClr val="25359C"/>
                </a:solidFill>
                <a:effectLst/>
                <a:uLnTx/>
                <a:uFillTx/>
                <a:latin typeface="Arial" panose="020B0604020202020204"/>
                <a:ea typeface="Aptos" panose="020B0004020202020204" pitchFamily="34" charset="0"/>
                <a:cs typeface="Times New Roman" panose="02020603050405020304" pitchFamily="18" charset="0"/>
              </a:rPr>
              <a:t> ticket as designed</a:t>
            </a:r>
          </a:p>
          <a:p>
            <a:pPr marL="342900" marR="0" lvl="0" indent="-342900" algn="l" defTabSz="914377" rtl="0" eaLnBrk="1" fontAlgn="auto" latinLnBrk="0" hangingPunct="1">
              <a:lnSpc>
                <a:spcPct val="107000"/>
              </a:lnSpc>
              <a:spcBef>
                <a:spcPts val="1200"/>
              </a:spcBef>
              <a:spcAft>
                <a:spcPts val="800"/>
              </a:spcAft>
              <a:buClrTx/>
              <a:buSzTx/>
              <a:buFont typeface="Arial" panose="020B0604020202020204" pitchFamily="34" charset="0"/>
              <a:buChar char="•"/>
              <a:tabLst/>
              <a:defRPr/>
            </a:pPr>
            <a:r>
              <a:rPr kumimoji="0" lang="en-US" sz="2200" b="0" i="0" u="none" strike="noStrike" kern="100" cap="none" spc="0" normalizeH="0" baseline="0" noProof="0" dirty="0">
                <a:ln>
                  <a:noFill/>
                </a:ln>
                <a:solidFill>
                  <a:srgbClr val="25359C"/>
                </a:solidFill>
                <a:effectLst/>
                <a:uLnTx/>
                <a:uFillTx/>
                <a:latin typeface="Arial" panose="020B0604020202020204"/>
                <a:ea typeface="Aptos" panose="020B0004020202020204" pitchFamily="34" charset="0"/>
                <a:cs typeface="Times New Roman" panose="02020603050405020304" pitchFamily="18" charset="0"/>
              </a:rPr>
              <a:t>The roll out of the SAP Fiori Financial Adjustments application to additional segments was temporarily on hold, but has resumed this month</a:t>
            </a:r>
            <a:endParaRPr kumimoji="0" lang="en-US" sz="1800" b="0" i="0" u="none" strike="noStrike" kern="100" cap="none" spc="0" normalizeH="0" baseline="0" noProof="0" dirty="0">
              <a:ln>
                <a:noFill/>
              </a:ln>
              <a:solidFill>
                <a:srgbClr val="25359C"/>
              </a:solidFill>
              <a:effectLst/>
              <a:uLnTx/>
              <a:uFillTx/>
              <a:latin typeface="Arial" panose="020B0604020202020204"/>
              <a:ea typeface="Aptos" panose="020B0004020202020204" pitchFamily="34" charset="0"/>
              <a:cs typeface="Times New Roman" panose="02020603050405020304" pitchFamily="18" charset="0"/>
            </a:endParaRPr>
          </a:p>
          <a:p>
            <a:pPr marL="0" marR="0" lvl="0" indent="0" algn="l" defTabSz="914377"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US" sz="2400" b="0" i="0" u="none" strike="noStrike" kern="100" cap="none" spc="0" normalizeH="0" baseline="0" noProof="0" dirty="0">
              <a:ln>
                <a:noFill/>
              </a:ln>
              <a:solidFill>
                <a:srgbClr val="25359C"/>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285750" marR="0" lvl="0" indent="-285750" algn="l" defTabSz="914377"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25359C"/>
              </a:solidFill>
              <a:effectLst/>
              <a:uLnTx/>
              <a:uFillTx/>
              <a:latin typeface="Aptos" panose="020B0004020202020204" pitchFamily="34" charset="0"/>
              <a:ea typeface="Aptos" panose="020B0004020202020204" pitchFamily="34" charset="0"/>
              <a:cs typeface="Aptos" panose="020B0004020202020204" pitchFamily="34"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377" rtl="0" eaLnBrk="1" fontAlgn="auto" latinLnBrk="0" hangingPunct="1">
              <a:lnSpc>
                <a:spcPct val="110000"/>
              </a:lnSpc>
              <a:spcBef>
                <a:spcPts val="0"/>
              </a:spcBef>
              <a:spcAft>
                <a:spcPts val="0"/>
              </a:spcAft>
              <a:buClr>
                <a:srgbClr val="FF0000"/>
              </a:buClr>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377" rtl="0" eaLnBrk="1" fontAlgn="auto" latinLnBrk="0" hangingPunct="1">
              <a:lnSpc>
                <a:spcPct val="110000"/>
              </a:lnSpc>
              <a:spcBef>
                <a:spcPts val="0"/>
              </a:spcBef>
              <a:spcAft>
                <a:spcPts val="0"/>
              </a:spcAft>
              <a:buClr>
                <a:srgbClr val="FF0000"/>
              </a:buClr>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285750" marR="0" lvl="0" indent="-285750" algn="l" defTabSz="914377" rtl="0" eaLnBrk="1" fontAlgn="auto" latinLnBrk="0" hangingPunct="1">
              <a:lnSpc>
                <a:spcPct val="110000"/>
              </a:lnSpc>
              <a:spcBef>
                <a:spcPts val="0"/>
              </a:spcBef>
              <a:spcAft>
                <a:spcPts val="0"/>
              </a:spcAft>
              <a:buClr>
                <a:srgbClr val="FF0000"/>
              </a:buClr>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6882" marR="0" lvl="0" indent="-457200" algn="l" defTabSz="914377"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Footer Placeholder 1">
            <a:extLst>
              <a:ext uri="{FF2B5EF4-FFF2-40B4-BE49-F238E27FC236}">
                <a16:creationId xmlns:a16="http://schemas.microsoft.com/office/drawing/2014/main" id="{EC6E2329-6F6E-B408-5223-108BCB1BA517}"/>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Tree>
    <p:custDataLst>
      <p:tags r:id="rId1"/>
    </p:custDataLst>
    <p:extLst>
      <p:ext uri="{BB962C8B-B14F-4D97-AF65-F5344CB8AC3E}">
        <p14:creationId xmlns:p14="http://schemas.microsoft.com/office/powerpoint/2010/main" val="140702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1">
            <a:extLst>
              <a:ext uri="{FF2B5EF4-FFF2-40B4-BE49-F238E27FC236}">
                <a16:creationId xmlns:a16="http://schemas.microsoft.com/office/drawing/2014/main" id="{1B603034-6555-BAC0-8ECC-5AAA497F4DB1}"/>
              </a:ext>
            </a:extLst>
          </p:cNvPr>
          <p:cNvSpPr>
            <a:spLocks noGrp="1"/>
          </p:cNvSpPr>
          <p:nvPr>
            <p:ph type="title"/>
          </p:nvPr>
        </p:nvSpPr>
        <p:spPr>
          <a:xfrm>
            <a:off x="443280" y="469065"/>
            <a:ext cx="10515600" cy="387798"/>
          </a:xfrm>
        </p:spPr>
        <p:txBody>
          <a:bodyPr/>
          <a:lstStyle/>
          <a:p>
            <a:r>
              <a:rPr lang="en-US" sz="2800" dirty="0">
                <a:solidFill>
                  <a:srgbClr val="25359C"/>
                </a:solidFill>
              </a:rPr>
              <a:t>Roll Out Status</a:t>
            </a:r>
            <a:endParaRPr lang="en-US" sz="2800" noProof="0" dirty="0">
              <a:solidFill>
                <a:srgbClr val="25359C"/>
              </a:solidFill>
            </a:endParaRPr>
          </a:p>
        </p:txBody>
      </p:sp>
      <p:sp>
        <p:nvSpPr>
          <p:cNvPr id="23" name="Rectangle: Rounded Corners 22">
            <a:extLst>
              <a:ext uri="{FF2B5EF4-FFF2-40B4-BE49-F238E27FC236}">
                <a16:creationId xmlns:a16="http://schemas.microsoft.com/office/drawing/2014/main" id="{F096D49B-723B-61D6-894F-687449889A71}"/>
              </a:ext>
            </a:extLst>
          </p:cNvPr>
          <p:cNvSpPr/>
          <p:nvPr/>
        </p:nvSpPr>
        <p:spPr>
          <a:xfrm>
            <a:off x="1002552" y="3482756"/>
            <a:ext cx="1563924" cy="554476"/>
          </a:xfrm>
          <a:prstGeom prst="roundRect">
            <a:avLst/>
          </a:pr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FEB 2025</a:t>
            </a:r>
          </a:p>
        </p:txBody>
      </p:sp>
      <p:sp>
        <p:nvSpPr>
          <p:cNvPr id="24" name="Rectangle: Rounded Corners 23">
            <a:extLst>
              <a:ext uri="{FF2B5EF4-FFF2-40B4-BE49-F238E27FC236}">
                <a16:creationId xmlns:a16="http://schemas.microsoft.com/office/drawing/2014/main" id="{E63407CC-A414-28DD-0AF4-A9AE511DEBAC}"/>
              </a:ext>
            </a:extLst>
          </p:cNvPr>
          <p:cNvSpPr/>
          <p:nvPr/>
        </p:nvSpPr>
        <p:spPr>
          <a:xfrm>
            <a:off x="2346609" y="4866212"/>
            <a:ext cx="9210290" cy="1538215"/>
          </a:xfrm>
          <a:prstGeom prst="roundRect">
            <a:avLst>
              <a:gd name="adj" fmla="val 2163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7525" marR="0" lvl="0" indent="-166688" algn="l" defTabSz="609585"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rPr>
              <a:t>At School segment users to attend a live Orientation and Q&amp;A virtual meeting</a:t>
            </a:r>
          </a:p>
          <a:p>
            <a:pPr marL="517525" marR="0" lvl="0" indent="-166688" algn="l" defTabSz="609585"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rPr>
              <a:t>Application roll-out to the At School segment</a:t>
            </a:r>
          </a:p>
          <a:p>
            <a:pPr marL="517525" marR="0" lvl="0" indent="-166688" algn="l" defTabSz="609585"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rPr>
              <a:t>Communication and training materials to be provided to users in the Campus segment</a:t>
            </a:r>
          </a:p>
        </p:txBody>
      </p:sp>
      <p:sp>
        <p:nvSpPr>
          <p:cNvPr id="25" name="Rectangle: Rounded Corners 24">
            <a:extLst>
              <a:ext uri="{FF2B5EF4-FFF2-40B4-BE49-F238E27FC236}">
                <a16:creationId xmlns:a16="http://schemas.microsoft.com/office/drawing/2014/main" id="{D8E59B08-33F9-DBF0-39B4-8865C72A7C01}"/>
              </a:ext>
            </a:extLst>
          </p:cNvPr>
          <p:cNvSpPr/>
          <p:nvPr/>
        </p:nvSpPr>
        <p:spPr>
          <a:xfrm>
            <a:off x="1002552" y="5358081"/>
            <a:ext cx="1563924" cy="554476"/>
          </a:xfrm>
          <a:prstGeom prst="roundRect">
            <a:avLst/>
          </a:pr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MAR 2025</a:t>
            </a:r>
          </a:p>
        </p:txBody>
      </p:sp>
      <p:sp>
        <p:nvSpPr>
          <p:cNvPr id="27" name="Rectangle: Rounded Corners 26">
            <a:extLst>
              <a:ext uri="{FF2B5EF4-FFF2-40B4-BE49-F238E27FC236}">
                <a16:creationId xmlns:a16="http://schemas.microsoft.com/office/drawing/2014/main" id="{2ADF1AE6-3B26-DBBA-CBFC-9E5CC877F2E4}"/>
              </a:ext>
            </a:extLst>
          </p:cNvPr>
          <p:cNvSpPr/>
          <p:nvPr/>
        </p:nvSpPr>
        <p:spPr>
          <a:xfrm>
            <a:off x="1002552" y="1617470"/>
            <a:ext cx="1563924" cy="554476"/>
          </a:xfrm>
          <a:prstGeom prst="roundRect">
            <a:avLst/>
          </a:pr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JAN 2025</a:t>
            </a:r>
          </a:p>
        </p:txBody>
      </p:sp>
      <p:sp>
        <p:nvSpPr>
          <p:cNvPr id="3" name="Rectangle: Rounded Corners 2">
            <a:extLst>
              <a:ext uri="{FF2B5EF4-FFF2-40B4-BE49-F238E27FC236}">
                <a16:creationId xmlns:a16="http://schemas.microsoft.com/office/drawing/2014/main" id="{1C3FB607-2ABD-1958-9A1C-C54A939C796D}"/>
              </a:ext>
            </a:extLst>
          </p:cNvPr>
          <p:cNvSpPr/>
          <p:nvPr/>
        </p:nvSpPr>
        <p:spPr>
          <a:xfrm>
            <a:off x="2346609" y="3000926"/>
            <a:ext cx="9210290" cy="151813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7525" marR="0" lvl="0" indent="-166688" algn="l" defTabSz="609585"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rPr>
              <a:t>Segment Support accountants validated the solution for the interface glitch worked as intended during period 5 financial close</a:t>
            </a:r>
          </a:p>
          <a:p>
            <a:pPr marL="517525" marR="0" lvl="0" indent="-166688" algn="l" defTabSz="609585"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rPr>
              <a:t>At School segment leaders received communication about the tool and go-live </a:t>
            </a:r>
          </a:p>
          <a:p>
            <a:pPr marL="517525" marR="0" lvl="0" indent="-166688" algn="l" defTabSz="609585"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rPr>
              <a:t>At School operators and segment finance received communication and training materials</a:t>
            </a:r>
          </a:p>
        </p:txBody>
      </p:sp>
      <p:sp>
        <p:nvSpPr>
          <p:cNvPr id="2" name="Rectangle: Rounded Corners 1">
            <a:extLst>
              <a:ext uri="{FF2B5EF4-FFF2-40B4-BE49-F238E27FC236}">
                <a16:creationId xmlns:a16="http://schemas.microsoft.com/office/drawing/2014/main" id="{36585B4F-14F0-2858-5DD2-67F437BBE492}"/>
              </a:ext>
            </a:extLst>
          </p:cNvPr>
          <p:cNvSpPr/>
          <p:nvPr/>
        </p:nvSpPr>
        <p:spPr>
          <a:xfrm>
            <a:off x="2346609" y="1135641"/>
            <a:ext cx="9210290" cy="1518135"/>
          </a:xfrm>
          <a:prstGeom prst="roundRect">
            <a:avLst>
              <a:gd name="adj" fmla="val 2163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7525" marR="0" lvl="0" indent="-166688" algn="l" defTabSz="609585"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rPr>
              <a:t>Airlines segment users attended a live Orientation and Q&amp;A virtual meeting</a:t>
            </a:r>
          </a:p>
          <a:p>
            <a:pPr marL="517525" marR="0" lvl="0" indent="-166688" algn="l" defTabSz="609585"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rPr>
              <a:t>Application rolled-out to the Airlines segment</a:t>
            </a:r>
          </a:p>
          <a:p>
            <a:pPr marL="517525" marR="0" lvl="0" indent="-166688" algn="l" defTabSz="609585"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err="1">
                <a:ln>
                  <a:noFill/>
                </a:ln>
                <a:solidFill>
                  <a:srgbClr val="25359C"/>
                </a:solidFill>
                <a:effectLst/>
                <a:uLnTx/>
                <a:uFillTx/>
                <a:latin typeface="Arial" panose="020B0604020202020204"/>
                <a:ea typeface="+mn-ea"/>
                <a:cs typeface="+mn-cs"/>
              </a:rPr>
              <a:t>SoFinance</a:t>
            </a:r>
            <a:r>
              <a:rPr kumimoji="0" lang="en-US" sz="1800" b="0" i="0" u="none" strike="noStrike" kern="1200" cap="none" spc="0" normalizeH="0" baseline="0" noProof="0" dirty="0">
                <a:ln>
                  <a:noFill/>
                </a:ln>
                <a:solidFill>
                  <a:srgbClr val="25359C"/>
                </a:solidFill>
                <a:effectLst/>
                <a:uLnTx/>
                <a:uFillTx/>
                <a:latin typeface="Arial" panose="020B0604020202020204"/>
                <a:ea typeface="+mn-ea"/>
                <a:cs typeface="+mn-cs"/>
              </a:rPr>
              <a:t> and Financial Adjustments project teams worked to resolve the interface glitch</a:t>
            </a:r>
          </a:p>
        </p:txBody>
      </p:sp>
      <p:sp>
        <p:nvSpPr>
          <p:cNvPr id="4" name="Footer Placeholder 3">
            <a:extLst>
              <a:ext uri="{FF2B5EF4-FFF2-40B4-BE49-F238E27FC236}">
                <a16:creationId xmlns:a16="http://schemas.microsoft.com/office/drawing/2014/main" id="{F75A4EAF-A4A7-84F2-085F-280125F8054A}"/>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Tree>
    <p:custDataLst>
      <p:tags r:id="rId1"/>
    </p:custDataLst>
    <p:extLst>
      <p:ext uri="{BB962C8B-B14F-4D97-AF65-F5344CB8AC3E}">
        <p14:creationId xmlns:p14="http://schemas.microsoft.com/office/powerpoint/2010/main" val="129379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804E5-FE7C-A117-3D8A-22E442DB8C6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8909A60-6A78-91D7-DFE4-5376CB3CED01}"/>
              </a:ext>
            </a:extLst>
          </p:cNvPr>
          <p:cNvSpPr>
            <a:spLocks noGrp="1"/>
          </p:cNvSpPr>
          <p:nvPr>
            <p:ph type="title"/>
          </p:nvPr>
        </p:nvSpPr>
        <p:spPr>
          <a:xfrm>
            <a:off x="814408" y="549020"/>
            <a:ext cx="10515600" cy="387798"/>
          </a:xfrm>
        </p:spPr>
        <p:txBody>
          <a:bodyPr/>
          <a:lstStyle/>
          <a:p>
            <a:r>
              <a:rPr lang="en-US" sz="2800" dirty="0"/>
              <a:t>Revised Application Roll Out Schedule</a:t>
            </a:r>
          </a:p>
        </p:txBody>
      </p:sp>
      <p:graphicFrame>
        <p:nvGraphicFramePr>
          <p:cNvPr id="3" name="Table 2">
            <a:extLst>
              <a:ext uri="{FF2B5EF4-FFF2-40B4-BE49-F238E27FC236}">
                <a16:creationId xmlns:a16="http://schemas.microsoft.com/office/drawing/2014/main" id="{107503DD-F5AA-490B-15F4-CD66770BE658}"/>
              </a:ext>
            </a:extLst>
          </p:cNvPr>
          <p:cNvGraphicFramePr>
            <a:graphicFrameLocks noGrp="1"/>
          </p:cNvGraphicFramePr>
          <p:nvPr/>
        </p:nvGraphicFramePr>
        <p:xfrm>
          <a:off x="814408" y="1371972"/>
          <a:ext cx="10515600" cy="4471776"/>
        </p:xfrm>
        <a:graphic>
          <a:graphicData uri="http://schemas.openxmlformats.org/drawingml/2006/table">
            <a:tbl>
              <a:tblPr/>
              <a:tblGrid>
                <a:gridCol w="3294884">
                  <a:extLst>
                    <a:ext uri="{9D8B030D-6E8A-4147-A177-3AD203B41FA5}">
                      <a16:colId xmlns:a16="http://schemas.microsoft.com/office/drawing/2014/main" val="30701824"/>
                    </a:ext>
                  </a:extLst>
                </a:gridCol>
                <a:gridCol w="3756751">
                  <a:extLst>
                    <a:ext uri="{9D8B030D-6E8A-4147-A177-3AD203B41FA5}">
                      <a16:colId xmlns:a16="http://schemas.microsoft.com/office/drawing/2014/main" val="1628847900"/>
                    </a:ext>
                  </a:extLst>
                </a:gridCol>
                <a:gridCol w="3463965">
                  <a:extLst>
                    <a:ext uri="{9D8B030D-6E8A-4147-A177-3AD203B41FA5}">
                      <a16:colId xmlns:a16="http://schemas.microsoft.com/office/drawing/2014/main" val="3009035051"/>
                    </a:ext>
                  </a:extLst>
                </a:gridCol>
              </a:tblGrid>
              <a:tr h="372648">
                <a:tc>
                  <a:txBody>
                    <a:bodyPr/>
                    <a:lstStyle/>
                    <a:p>
                      <a:pPr algn="ctr" fontAlgn="b"/>
                      <a:r>
                        <a:rPr lang="en-US" sz="2000" b="1" i="0" u="none" strike="noStrike" dirty="0">
                          <a:solidFill>
                            <a:schemeClr val="bg1"/>
                          </a:solidFill>
                          <a:effectLst/>
                          <a:latin typeface="+mn-lt"/>
                        </a:rPr>
                        <a:t>Segment</a:t>
                      </a:r>
                    </a:p>
                  </a:txBody>
                  <a:tcPr marL="3826" marR="3826" marT="3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2000" b="1" i="0" u="none" strike="noStrike" dirty="0">
                          <a:solidFill>
                            <a:schemeClr val="bg1"/>
                          </a:solidFill>
                          <a:effectLst/>
                          <a:latin typeface="+mn-lt"/>
                        </a:rPr>
                        <a:t>Orientation/Go-Live Month</a:t>
                      </a:r>
                    </a:p>
                  </a:txBody>
                  <a:tcPr marL="3826" marR="3826" marT="3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2000" b="1" i="0" u="none" strike="noStrike" dirty="0">
                          <a:solidFill>
                            <a:schemeClr val="bg1"/>
                          </a:solidFill>
                          <a:effectLst/>
                          <a:latin typeface="+mn-lt"/>
                        </a:rPr>
                        <a:t>Notification/Training</a:t>
                      </a:r>
                    </a:p>
                  </a:txBody>
                  <a:tcPr marL="3826" marR="3826" marT="3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55644574"/>
                  </a:ext>
                </a:extLst>
              </a:tr>
              <a:tr h="372648">
                <a:tc>
                  <a:txBody>
                    <a:bodyPr/>
                    <a:lstStyle/>
                    <a:p>
                      <a:pPr marL="223838" indent="0" algn="l" defTabSz="914377" rtl="0" eaLnBrk="1" fontAlgn="b" latinLnBrk="0" hangingPunct="1"/>
                      <a:r>
                        <a:rPr lang="en-US" sz="2000" b="0" i="0" u="none" strike="noStrike" kern="1200" dirty="0">
                          <a:solidFill>
                            <a:schemeClr val="accent1"/>
                          </a:solidFill>
                          <a:effectLst/>
                          <a:latin typeface="+mn-lt"/>
                          <a:ea typeface="+mn-ea"/>
                          <a:cs typeface="+mn-cs"/>
                        </a:rPr>
                        <a:t>Government - Completed</a:t>
                      </a:r>
                    </a:p>
                  </a:txBody>
                  <a:tcPr marL="3826" marR="3826" marT="3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574675" indent="0" algn="l" defTabSz="914377" rtl="0" eaLnBrk="1" fontAlgn="b" latinLnBrk="0" hangingPunct="1"/>
                      <a:r>
                        <a:rPr lang="en-US" sz="2000" b="0" i="0" u="none" strike="noStrike" kern="1200" dirty="0">
                          <a:solidFill>
                            <a:schemeClr val="accent1"/>
                          </a:solidFill>
                          <a:effectLst/>
                          <a:latin typeface="+mn-lt"/>
                          <a:ea typeface="+mn-ea"/>
                          <a:cs typeface="+mn-cs"/>
                        </a:rPr>
                        <a:t>December</a:t>
                      </a:r>
                    </a:p>
                  </a:txBody>
                  <a:tcPr marL="3826" marR="3826" marT="3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574675" indent="0" algn="l" defTabSz="914377" rtl="0" eaLnBrk="1" fontAlgn="b" latinLnBrk="0" hangingPunct="1"/>
                      <a:r>
                        <a:rPr lang="en-US" sz="2000" b="0" i="0" u="none" strike="noStrike" kern="1200">
                          <a:solidFill>
                            <a:schemeClr val="accent1"/>
                          </a:solidFill>
                          <a:effectLst/>
                          <a:latin typeface="+mn-lt"/>
                          <a:ea typeface="+mn-ea"/>
                          <a:cs typeface="+mn-cs"/>
                        </a:rPr>
                        <a:t>November</a:t>
                      </a:r>
                    </a:p>
                  </a:txBody>
                  <a:tcPr marL="3826" marR="3826" marT="3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278011800"/>
                  </a:ext>
                </a:extLst>
              </a:tr>
              <a:tr h="372648">
                <a:tc>
                  <a:txBody>
                    <a:bodyPr/>
                    <a:lstStyle/>
                    <a:p>
                      <a:pPr marL="223838" indent="0" algn="l" defTabSz="914377" rtl="0" eaLnBrk="1" fontAlgn="b" latinLnBrk="0" hangingPunct="1"/>
                      <a:r>
                        <a:rPr lang="en-US" sz="2000" b="0" i="0" u="none" strike="noStrike" kern="1200" dirty="0">
                          <a:solidFill>
                            <a:schemeClr val="accent1"/>
                          </a:solidFill>
                          <a:effectLst/>
                          <a:latin typeface="+mn-lt"/>
                          <a:ea typeface="+mn-ea"/>
                          <a:cs typeface="+mn-cs"/>
                        </a:rPr>
                        <a:t>Airlines - Completed</a:t>
                      </a:r>
                    </a:p>
                  </a:txBody>
                  <a:tcPr marL="3826" marR="3826" marT="3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574675" indent="0" algn="l" defTabSz="914377" rtl="0" eaLnBrk="1" fontAlgn="b" latinLnBrk="0" hangingPunct="1"/>
                      <a:r>
                        <a:rPr lang="en-US" sz="2000" b="0" i="0" u="none" strike="noStrike" kern="1200" dirty="0">
                          <a:solidFill>
                            <a:schemeClr val="accent1"/>
                          </a:solidFill>
                          <a:effectLst/>
                          <a:latin typeface="+mn-lt"/>
                          <a:ea typeface="+mn-ea"/>
                          <a:cs typeface="+mn-cs"/>
                        </a:rPr>
                        <a:t>January</a:t>
                      </a:r>
                    </a:p>
                  </a:txBody>
                  <a:tcPr marL="3826" marR="3826" marT="3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574675" indent="0" algn="l" defTabSz="914377" rtl="0" eaLnBrk="1" fontAlgn="b" latinLnBrk="0" hangingPunct="1"/>
                      <a:r>
                        <a:rPr lang="en-US" sz="2000" b="0" i="0" u="none" strike="noStrike" kern="1200" dirty="0">
                          <a:solidFill>
                            <a:schemeClr val="accent1"/>
                          </a:solidFill>
                          <a:effectLst/>
                          <a:latin typeface="+mn-lt"/>
                          <a:ea typeface="+mn-ea"/>
                          <a:cs typeface="+mn-cs"/>
                        </a:rPr>
                        <a:t>December</a:t>
                      </a:r>
                    </a:p>
                  </a:txBody>
                  <a:tcPr marL="3826" marR="3826" marT="3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39658874"/>
                  </a:ext>
                </a:extLst>
              </a:tr>
              <a:tr h="372648">
                <a:tc>
                  <a:txBody>
                    <a:bodyPr/>
                    <a:lstStyle/>
                    <a:p>
                      <a:pPr marL="223838" indent="0" algn="l" defTabSz="914377" rtl="0" eaLnBrk="1" fontAlgn="b" latinLnBrk="0" hangingPunct="1"/>
                      <a:r>
                        <a:rPr lang="en-US" sz="2000" b="0" i="0" u="none" strike="noStrike" kern="1200" dirty="0">
                          <a:solidFill>
                            <a:schemeClr val="accent1"/>
                          </a:solidFill>
                          <a:effectLst/>
                          <a:latin typeface="+mn-lt"/>
                          <a:ea typeface="+mn-ea"/>
                          <a:cs typeface="+mn-cs"/>
                        </a:rPr>
                        <a:t>At School</a:t>
                      </a:r>
                    </a:p>
                  </a:txBody>
                  <a:tcPr marL="3826" marR="3826" marT="3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574675" indent="0" algn="l" defTabSz="914377" rtl="0" eaLnBrk="1" fontAlgn="b" latinLnBrk="0" hangingPunct="1"/>
                      <a:r>
                        <a:rPr lang="en-US" sz="2000" b="0" i="0" u="none" strike="noStrike" kern="1200" dirty="0">
                          <a:solidFill>
                            <a:schemeClr val="accent1"/>
                          </a:solidFill>
                          <a:effectLst/>
                          <a:latin typeface="+mn-lt"/>
                          <a:ea typeface="+mn-ea"/>
                          <a:cs typeface="+mn-cs"/>
                        </a:rPr>
                        <a:t>March</a:t>
                      </a:r>
                    </a:p>
                  </a:txBody>
                  <a:tcPr marL="3826" marR="3826" marT="3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574675" indent="0" algn="l" defTabSz="914377" rtl="0" eaLnBrk="1" fontAlgn="b" latinLnBrk="0" hangingPunct="1"/>
                      <a:r>
                        <a:rPr lang="en-US" sz="2000" b="0" i="0" u="none" strike="noStrike" kern="1200" dirty="0">
                          <a:solidFill>
                            <a:schemeClr val="accent1"/>
                          </a:solidFill>
                          <a:effectLst/>
                          <a:latin typeface="+mn-lt"/>
                          <a:ea typeface="+mn-ea"/>
                          <a:cs typeface="+mn-cs"/>
                        </a:rPr>
                        <a:t>February</a:t>
                      </a:r>
                    </a:p>
                  </a:txBody>
                  <a:tcPr marL="3826" marR="3826" marT="3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9083387"/>
                  </a:ext>
                </a:extLst>
              </a:tr>
              <a:tr h="372648">
                <a:tc>
                  <a:txBody>
                    <a:bodyPr/>
                    <a:lstStyle/>
                    <a:p>
                      <a:pPr marL="223838" indent="0" algn="l" defTabSz="914377" rtl="0" eaLnBrk="1" fontAlgn="b" latinLnBrk="0" hangingPunct="1"/>
                      <a:r>
                        <a:rPr lang="en-US" sz="2000" b="0" i="0" u="none" strike="noStrike" kern="1200">
                          <a:solidFill>
                            <a:schemeClr val="accent1"/>
                          </a:solidFill>
                          <a:effectLst/>
                          <a:latin typeface="+mn-lt"/>
                          <a:ea typeface="+mn-ea"/>
                          <a:cs typeface="+mn-cs"/>
                        </a:rPr>
                        <a:t>Campus</a:t>
                      </a:r>
                    </a:p>
                  </a:txBody>
                  <a:tcPr marL="3826" marR="3826" marT="3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574675" indent="0" algn="l" defTabSz="914377" rtl="0" eaLnBrk="1" fontAlgn="b" latinLnBrk="0" hangingPunct="1"/>
                      <a:r>
                        <a:rPr lang="en-US" sz="2000" b="0" i="0" u="none" strike="noStrike" kern="1200" dirty="0">
                          <a:solidFill>
                            <a:schemeClr val="accent1"/>
                          </a:solidFill>
                          <a:effectLst/>
                          <a:latin typeface="+mn-lt"/>
                          <a:ea typeface="+mn-ea"/>
                          <a:cs typeface="+mn-cs"/>
                        </a:rPr>
                        <a:t>April</a:t>
                      </a:r>
                    </a:p>
                  </a:txBody>
                  <a:tcPr marL="3826" marR="3826" marT="3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574675" indent="0" algn="l" defTabSz="914377" rtl="0" eaLnBrk="1" fontAlgn="b" latinLnBrk="0" hangingPunct="1"/>
                      <a:r>
                        <a:rPr lang="en-US" sz="2000" b="0" i="0" u="none" strike="noStrike" kern="1200" dirty="0">
                          <a:solidFill>
                            <a:schemeClr val="accent1"/>
                          </a:solidFill>
                          <a:effectLst/>
                          <a:latin typeface="+mn-lt"/>
                          <a:ea typeface="+mn-ea"/>
                          <a:cs typeface="+mn-cs"/>
                        </a:rPr>
                        <a:t>March</a:t>
                      </a:r>
                    </a:p>
                  </a:txBody>
                  <a:tcPr marL="3826" marR="3826" marT="3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4983108"/>
                  </a:ext>
                </a:extLst>
              </a:tr>
              <a:tr h="372648">
                <a:tc>
                  <a:txBody>
                    <a:bodyPr/>
                    <a:lstStyle/>
                    <a:p>
                      <a:pPr marL="223838" indent="0" algn="l" defTabSz="914377" rtl="0" eaLnBrk="1" fontAlgn="b" latinLnBrk="0" hangingPunct="1"/>
                      <a:r>
                        <a:rPr lang="en-US" sz="2000" b="0" i="0" u="none" strike="noStrike" kern="1200" dirty="0">
                          <a:solidFill>
                            <a:schemeClr val="accent1"/>
                          </a:solidFill>
                          <a:effectLst/>
                          <a:latin typeface="+mn-lt"/>
                          <a:ea typeface="+mn-ea"/>
                          <a:cs typeface="+mn-cs"/>
                        </a:rPr>
                        <a:t>Corporate Services</a:t>
                      </a:r>
                    </a:p>
                  </a:txBody>
                  <a:tcPr marL="3826" marR="3826" marT="3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574675" indent="0" algn="l" defTabSz="914377" rtl="0" eaLnBrk="1" fontAlgn="b" latinLnBrk="0" hangingPunct="1"/>
                      <a:r>
                        <a:rPr lang="en-US" sz="2000" b="0" i="0" u="none" strike="noStrike" kern="1200" dirty="0">
                          <a:solidFill>
                            <a:schemeClr val="accent1"/>
                          </a:solidFill>
                          <a:effectLst/>
                          <a:latin typeface="+mn-lt"/>
                          <a:ea typeface="+mn-ea"/>
                          <a:cs typeface="+mn-cs"/>
                        </a:rPr>
                        <a:t>May</a:t>
                      </a:r>
                    </a:p>
                  </a:txBody>
                  <a:tcPr marL="3826" marR="3826" marT="3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574675" indent="0" algn="l" defTabSz="914377" rtl="0" eaLnBrk="1" fontAlgn="b" latinLnBrk="0" hangingPunct="1"/>
                      <a:r>
                        <a:rPr lang="en-US" sz="2000" b="0" i="0" u="none" strike="noStrike" kern="1200" dirty="0">
                          <a:solidFill>
                            <a:schemeClr val="accent1"/>
                          </a:solidFill>
                          <a:effectLst/>
                          <a:latin typeface="+mn-lt"/>
                          <a:ea typeface="+mn-ea"/>
                          <a:cs typeface="+mn-cs"/>
                        </a:rPr>
                        <a:t>April</a:t>
                      </a:r>
                    </a:p>
                  </a:txBody>
                  <a:tcPr marL="3826" marR="3826" marT="3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122442"/>
                  </a:ext>
                </a:extLst>
              </a:tr>
              <a:tr h="372648">
                <a:tc>
                  <a:txBody>
                    <a:bodyPr/>
                    <a:lstStyle/>
                    <a:p>
                      <a:pPr marL="223838" indent="0" algn="l" defTabSz="914377" rtl="0" eaLnBrk="1" fontAlgn="b" latinLnBrk="0" hangingPunct="1"/>
                      <a:r>
                        <a:rPr lang="en-US" sz="2000" b="0" i="0" u="none" strike="noStrike" kern="1200">
                          <a:solidFill>
                            <a:schemeClr val="accent1"/>
                          </a:solidFill>
                          <a:effectLst/>
                          <a:latin typeface="+mn-lt"/>
                          <a:ea typeface="+mn-ea"/>
                          <a:cs typeface="+mn-cs"/>
                        </a:rPr>
                        <a:t>Energy &amp; Resources</a:t>
                      </a:r>
                    </a:p>
                  </a:txBody>
                  <a:tcPr marL="3826" marR="3826" marT="3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574675" indent="0" algn="l" defTabSz="914377" rtl="0" eaLnBrk="1" fontAlgn="b" latinLnBrk="0" hangingPunct="1"/>
                      <a:r>
                        <a:rPr lang="en-US" sz="2000" b="0" i="0" u="none" strike="noStrike" kern="1200" dirty="0">
                          <a:solidFill>
                            <a:schemeClr val="accent1"/>
                          </a:solidFill>
                          <a:effectLst/>
                          <a:latin typeface="+mn-lt"/>
                          <a:ea typeface="+mn-ea"/>
                          <a:cs typeface="+mn-cs"/>
                        </a:rPr>
                        <a:t>May</a:t>
                      </a:r>
                    </a:p>
                  </a:txBody>
                  <a:tcPr marL="3826" marR="3826" marT="3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574675" indent="0" algn="l" defTabSz="914377" rtl="0" eaLnBrk="1" fontAlgn="b" latinLnBrk="0" hangingPunct="1"/>
                      <a:r>
                        <a:rPr lang="en-US" sz="2000" b="0" i="0" u="none" strike="noStrike" kern="1200" dirty="0">
                          <a:solidFill>
                            <a:schemeClr val="accent1"/>
                          </a:solidFill>
                          <a:effectLst/>
                          <a:latin typeface="+mn-lt"/>
                          <a:ea typeface="+mn-ea"/>
                          <a:cs typeface="+mn-cs"/>
                        </a:rPr>
                        <a:t>April</a:t>
                      </a:r>
                    </a:p>
                  </a:txBody>
                  <a:tcPr marL="3826" marR="3826" marT="3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4366154"/>
                  </a:ext>
                </a:extLst>
              </a:tr>
              <a:tr h="372648">
                <a:tc>
                  <a:txBody>
                    <a:bodyPr/>
                    <a:lstStyle/>
                    <a:p>
                      <a:pPr marL="223838" indent="0" algn="l" defTabSz="914377" rtl="0" eaLnBrk="1" fontAlgn="b" latinLnBrk="0" hangingPunct="1"/>
                      <a:r>
                        <a:rPr lang="en-US" sz="2000" b="0" i="0" u="none" strike="noStrike" kern="1200">
                          <a:solidFill>
                            <a:schemeClr val="accent1"/>
                          </a:solidFill>
                          <a:effectLst/>
                          <a:latin typeface="+mn-lt"/>
                          <a:ea typeface="+mn-ea"/>
                          <a:cs typeface="+mn-cs"/>
                        </a:rPr>
                        <a:t>Seniors</a:t>
                      </a:r>
                    </a:p>
                  </a:txBody>
                  <a:tcPr marL="3826" marR="3826" marT="3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574675" indent="0" algn="l" defTabSz="914377" rtl="0" eaLnBrk="1" fontAlgn="b" latinLnBrk="0" hangingPunct="1"/>
                      <a:r>
                        <a:rPr lang="en-US" sz="2000" b="0" i="0" u="none" strike="noStrike" kern="1200" dirty="0">
                          <a:solidFill>
                            <a:schemeClr val="accent1"/>
                          </a:solidFill>
                          <a:effectLst/>
                          <a:latin typeface="+mn-lt"/>
                          <a:ea typeface="+mn-ea"/>
                          <a:cs typeface="+mn-cs"/>
                        </a:rPr>
                        <a:t>June</a:t>
                      </a:r>
                    </a:p>
                  </a:txBody>
                  <a:tcPr marL="3826" marR="3826" marT="3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574675" indent="0" algn="l" defTabSz="914377" rtl="0" eaLnBrk="1" fontAlgn="b" latinLnBrk="0" hangingPunct="1"/>
                      <a:r>
                        <a:rPr lang="en-US" sz="2000" b="0" i="0" u="none" strike="noStrike" kern="1200" dirty="0">
                          <a:solidFill>
                            <a:schemeClr val="accent1"/>
                          </a:solidFill>
                          <a:effectLst/>
                          <a:latin typeface="+mn-lt"/>
                          <a:ea typeface="+mn-ea"/>
                          <a:cs typeface="+mn-cs"/>
                        </a:rPr>
                        <a:t>May</a:t>
                      </a:r>
                    </a:p>
                  </a:txBody>
                  <a:tcPr marL="3826" marR="3826" marT="3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9333660"/>
                  </a:ext>
                </a:extLst>
              </a:tr>
              <a:tr h="372648">
                <a:tc>
                  <a:txBody>
                    <a:bodyPr/>
                    <a:lstStyle/>
                    <a:p>
                      <a:pPr marL="223838" indent="0" algn="l" defTabSz="914377" rtl="0" eaLnBrk="1" fontAlgn="b" latinLnBrk="0" hangingPunct="1"/>
                      <a:r>
                        <a:rPr lang="en-US" sz="2000" b="0" i="0" u="none" strike="noStrike" kern="1200">
                          <a:solidFill>
                            <a:schemeClr val="accent1"/>
                          </a:solidFill>
                          <a:effectLst/>
                          <a:latin typeface="+mn-lt"/>
                          <a:ea typeface="+mn-ea"/>
                          <a:cs typeface="+mn-cs"/>
                        </a:rPr>
                        <a:t>Health Care</a:t>
                      </a:r>
                    </a:p>
                  </a:txBody>
                  <a:tcPr marL="3826" marR="3826" marT="3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574675" indent="0" algn="l" defTabSz="914377" rtl="0" eaLnBrk="1" fontAlgn="b" latinLnBrk="0" hangingPunct="1"/>
                      <a:r>
                        <a:rPr lang="en-US" sz="2000" b="0" i="0" u="none" strike="noStrike" kern="1200" dirty="0">
                          <a:solidFill>
                            <a:schemeClr val="accent1"/>
                          </a:solidFill>
                          <a:effectLst/>
                          <a:latin typeface="+mn-lt"/>
                          <a:ea typeface="+mn-ea"/>
                          <a:cs typeface="+mn-cs"/>
                        </a:rPr>
                        <a:t>June</a:t>
                      </a:r>
                    </a:p>
                  </a:txBody>
                  <a:tcPr marL="3826" marR="3826" marT="3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574675" indent="0" algn="l" defTabSz="914377" rtl="0" eaLnBrk="1" fontAlgn="b" latinLnBrk="0" hangingPunct="1"/>
                      <a:r>
                        <a:rPr lang="en-US" sz="2000" b="0" i="0" u="none" strike="noStrike" kern="1200" dirty="0">
                          <a:solidFill>
                            <a:schemeClr val="accent1"/>
                          </a:solidFill>
                          <a:effectLst/>
                          <a:latin typeface="+mn-lt"/>
                          <a:ea typeface="+mn-ea"/>
                          <a:cs typeface="+mn-cs"/>
                        </a:rPr>
                        <a:t>May</a:t>
                      </a:r>
                    </a:p>
                  </a:txBody>
                  <a:tcPr marL="3826" marR="3826" marT="3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4734532"/>
                  </a:ext>
                </a:extLst>
              </a:tr>
              <a:tr h="372648">
                <a:tc>
                  <a:txBody>
                    <a:bodyPr/>
                    <a:lstStyle/>
                    <a:p>
                      <a:pPr marL="223838" indent="0" algn="l" defTabSz="914377" rtl="0" eaLnBrk="1" fontAlgn="b" latinLnBrk="0" hangingPunct="1"/>
                      <a:r>
                        <a:rPr lang="en-US" sz="2000" b="0" i="0" u="none" strike="noStrike" kern="1200">
                          <a:solidFill>
                            <a:schemeClr val="accent1"/>
                          </a:solidFill>
                          <a:effectLst/>
                          <a:latin typeface="+mn-lt"/>
                          <a:ea typeface="+mn-ea"/>
                          <a:cs typeface="+mn-cs"/>
                        </a:rPr>
                        <a:t>Canada</a:t>
                      </a:r>
                    </a:p>
                  </a:txBody>
                  <a:tcPr marL="3826" marR="3826" marT="3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574675" indent="0" algn="l" defTabSz="914377" rtl="0" eaLnBrk="1" fontAlgn="b" latinLnBrk="0" hangingPunct="1"/>
                      <a:r>
                        <a:rPr lang="en-US" sz="2000" b="0" i="0" u="none" strike="noStrike" kern="1200" dirty="0">
                          <a:solidFill>
                            <a:schemeClr val="accent1"/>
                          </a:solidFill>
                          <a:effectLst/>
                          <a:latin typeface="+mn-lt"/>
                          <a:ea typeface="+mn-ea"/>
                          <a:cs typeface="+mn-cs"/>
                        </a:rPr>
                        <a:t>July</a:t>
                      </a:r>
                    </a:p>
                  </a:txBody>
                  <a:tcPr marL="3826" marR="3826" marT="3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574675" indent="0" algn="l" defTabSz="914377" rtl="0" eaLnBrk="1" fontAlgn="b" latinLnBrk="0" hangingPunct="1"/>
                      <a:r>
                        <a:rPr lang="en-US" sz="2000" b="0" i="0" u="none" strike="noStrike" kern="1200" dirty="0">
                          <a:solidFill>
                            <a:schemeClr val="accent1"/>
                          </a:solidFill>
                          <a:effectLst/>
                          <a:latin typeface="+mn-lt"/>
                          <a:ea typeface="+mn-ea"/>
                          <a:cs typeface="+mn-cs"/>
                        </a:rPr>
                        <a:t>June</a:t>
                      </a:r>
                    </a:p>
                  </a:txBody>
                  <a:tcPr marL="3826" marR="3826" marT="3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4049524"/>
                  </a:ext>
                </a:extLst>
              </a:tr>
              <a:tr h="372648">
                <a:tc>
                  <a:txBody>
                    <a:bodyPr/>
                    <a:lstStyle/>
                    <a:p>
                      <a:pPr marL="223838" indent="0" algn="l" defTabSz="914377" rtl="0" eaLnBrk="1" fontAlgn="b" latinLnBrk="0" hangingPunct="1"/>
                      <a:r>
                        <a:rPr lang="en-US" sz="2000" b="0" i="0" u="none" strike="noStrike" kern="1200">
                          <a:solidFill>
                            <a:schemeClr val="accent1"/>
                          </a:solidFill>
                          <a:effectLst/>
                          <a:latin typeface="+mn-lt"/>
                          <a:ea typeface="+mn-ea"/>
                          <a:cs typeface="+mn-cs"/>
                        </a:rPr>
                        <a:t>InReach</a:t>
                      </a:r>
                    </a:p>
                  </a:txBody>
                  <a:tcPr marL="3826" marR="3826" marT="3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574675" indent="0" algn="l" defTabSz="914377" rtl="0" eaLnBrk="1" fontAlgn="b" latinLnBrk="0" hangingPunct="1"/>
                      <a:r>
                        <a:rPr lang="en-US" sz="2000" b="0" i="0" u="none" strike="noStrike" kern="1200" dirty="0">
                          <a:solidFill>
                            <a:schemeClr val="accent1"/>
                          </a:solidFill>
                          <a:effectLst/>
                          <a:latin typeface="+mn-lt"/>
                          <a:ea typeface="+mn-ea"/>
                          <a:cs typeface="+mn-cs"/>
                        </a:rPr>
                        <a:t>TBD</a:t>
                      </a:r>
                    </a:p>
                  </a:txBody>
                  <a:tcPr marL="3826" marR="3826" marT="3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574675" indent="0" algn="l" defTabSz="914377" rtl="0" eaLnBrk="1" fontAlgn="b" latinLnBrk="0" hangingPunct="1"/>
                      <a:r>
                        <a:rPr lang="en-US" sz="2000" b="0" i="0" u="none" strike="noStrike" kern="1200" dirty="0">
                          <a:solidFill>
                            <a:schemeClr val="accent1"/>
                          </a:solidFill>
                          <a:effectLst/>
                          <a:latin typeface="+mn-lt"/>
                          <a:ea typeface="+mn-ea"/>
                          <a:cs typeface="+mn-cs"/>
                        </a:rPr>
                        <a:t>TBD</a:t>
                      </a:r>
                    </a:p>
                  </a:txBody>
                  <a:tcPr marL="3826" marR="3826" marT="3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3516607"/>
                  </a:ext>
                </a:extLst>
              </a:tr>
              <a:tr h="372648">
                <a:tc>
                  <a:txBody>
                    <a:bodyPr/>
                    <a:lstStyle/>
                    <a:p>
                      <a:pPr marL="223838" indent="0" algn="l" defTabSz="914377" rtl="0" eaLnBrk="1" fontAlgn="b" latinLnBrk="0" hangingPunct="1"/>
                      <a:r>
                        <a:rPr lang="en-US" sz="2000" b="0" i="0" u="none" strike="noStrike" kern="1200">
                          <a:solidFill>
                            <a:schemeClr val="accent1"/>
                          </a:solidFill>
                          <a:effectLst/>
                          <a:latin typeface="+mn-lt"/>
                          <a:ea typeface="+mn-ea"/>
                          <a:cs typeface="+mn-cs"/>
                        </a:rPr>
                        <a:t>Corporate Staff</a:t>
                      </a:r>
                    </a:p>
                  </a:txBody>
                  <a:tcPr marL="3826" marR="3826" marT="3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574675" indent="0" algn="l" defTabSz="914377" rtl="0" eaLnBrk="1" fontAlgn="b" latinLnBrk="0" hangingPunct="1"/>
                      <a:r>
                        <a:rPr lang="en-US" sz="2000" b="0" i="0" u="none" strike="noStrike" kern="1200" dirty="0">
                          <a:solidFill>
                            <a:schemeClr val="accent1"/>
                          </a:solidFill>
                          <a:effectLst/>
                          <a:latin typeface="+mn-lt"/>
                          <a:ea typeface="+mn-ea"/>
                          <a:cs typeface="+mn-cs"/>
                        </a:rPr>
                        <a:t>TBD</a:t>
                      </a:r>
                    </a:p>
                  </a:txBody>
                  <a:tcPr marL="3826" marR="3826" marT="3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574675" indent="0" algn="l" defTabSz="914377" rtl="0" eaLnBrk="1" fontAlgn="b" latinLnBrk="0" hangingPunct="1"/>
                      <a:r>
                        <a:rPr lang="en-US" sz="2000" b="0" i="0" u="none" strike="noStrike" kern="1200" dirty="0">
                          <a:solidFill>
                            <a:schemeClr val="accent1"/>
                          </a:solidFill>
                          <a:effectLst/>
                          <a:latin typeface="+mn-lt"/>
                          <a:ea typeface="+mn-ea"/>
                          <a:cs typeface="+mn-cs"/>
                        </a:rPr>
                        <a:t>TBD</a:t>
                      </a:r>
                    </a:p>
                  </a:txBody>
                  <a:tcPr marL="3826" marR="3826" marT="3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6931966"/>
                  </a:ext>
                </a:extLst>
              </a:tr>
            </a:tbl>
          </a:graphicData>
        </a:graphic>
      </p:graphicFrame>
      <p:sp>
        <p:nvSpPr>
          <p:cNvPr id="4" name="TextBox 3">
            <a:extLst>
              <a:ext uri="{FF2B5EF4-FFF2-40B4-BE49-F238E27FC236}">
                <a16:creationId xmlns:a16="http://schemas.microsoft.com/office/drawing/2014/main" id="{2936E159-5277-D0B3-F144-0E1EC96C0BE3}"/>
              </a:ext>
            </a:extLst>
          </p:cNvPr>
          <p:cNvSpPr txBox="1"/>
          <p:nvPr/>
        </p:nvSpPr>
        <p:spPr>
          <a:xfrm>
            <a:off x="814408" y="6048069"/>
            <a:ext cx="3733800" cy="369332"/>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a:ea typeface="+mn-ea"/>
                <a:cs typeface="+mn-cs"/>
              </a:rPr>
              <a:t>***Subject to Change***</a:t>
            </a:r>
          </a:p>
        </p:txBody>
      </p:sp>
      <p:sp>
        <p:nvSpPr>
          <p:cNvPr id="2" name="Footer Placeholder 1">
            <a:extLst>
              <a:ext uri="{FF2B5EF4-FFF2-40B4-BE49-F238E27FC236}">
                <a16:creationId xmlns:a16="http://schemas.microsoft.com/office/drawing/2014/main" id="{7087C372-28CA-2AD9-A1AD-1F6D7B95D266}"/>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Tree>
    <p:custDataLst>
      <p:tags r:id="rId1"/>
    </p:custDataLst>
    <p:extLst>
      <p:ext uri="{BB962C8B-B14F-4D97-AF65-F5344CB8AC3E}">
        <p14:creationId xmlns:p14="http://schemas.microsoft.com/office/powerpoint/2010/main" val="22601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6E6BD-0E0E-A440-C297-A0F1C1D202F4}"/>
            </a:ext>
          </a:extLst>
        </p:cNvPr>
        <p:cNvGrpSpPr/>
        <p:nvPr/>
      </p:nvGrpSpPr>
      <p:grpSpPr>
        <a:xfrm>
          <a:off x="0" y="0"/>
          <a:ext cx="0" cy="0"/>
          <a:chOff x="0" y="0"/>
          <a:chExt cx="0" cy="0"/>
        </a:xfrm>
      </p:grpSpPr>
      <p:sp>
        <p:nvSpPr>
          <p:cNvPr id="22" name="Titre 21">
            <a:extLst>
              <a:ext uri="{FF2B5EF4-FFF2-40B4-BE49-F238E27FC236}">
                <a16:creationId xmlns:a16="http://schemas.microsoft.com/office/drawing/2014/main" id="{C65442AA-7B56-D29D-89F2-DA98A52ED567}"/>
              </a:ext>
            </a:extLst>
          </p:cNvPr>
          <p:cNvSpPr>
            <a:spLocks noGrp="1"/>
          </p:cNvSpPr>
          <p:nvPr>
            <p:ph type="title"/>
          </p:nvPr>
        </p:nvSpPr>
        <p:spPr>
          <a:xfrm>
            <a:off x="443280" y="469065"/>
            <a:ext cx="10515600" cy="387798"/>
          </a:xfrm>
        </p:spPr>
        <p:txBody>
          <a:bodyPr/>
          <a:lstStyle/>
          <a:p>
            <a:r>
              <a:rPr lang="en-US" sz="2800" dirty="0">
                <a:solidFill>
                  <a:srgbClr val="25359C"/>
                </a:solidFill>
              </a:rPr>
              <a:t>Application Rollout Steps</a:t>
            </a:r>
            <a:endParaRPr lang="en-US" sz="2800" noProof="0" dirty="0">
              <a:solidFill>
                <a:srgbClr val="25359C"/>
              </a:solidFill>
            </a:endParaRPr>
          </a:p>
        </p:txBody>
      </p:sp>
      <p:sp>
        <p:nvSpPr>
          <p:cNvPr id="10" name="Text Placeholder 5">
            <a:extLst>
              <a:ext uri="{FF2B5EF4-FFF2-40B4-BE49-F238E27FC236}">
                <a16:creationId xmlns:a16="http://schemas.microsoft.com/office/drawing/2014/main" id="{B67D351D-F1EE-4F73-0055-D2E714D21DDC}"/>
              </a:ext>
            </a:extLst>
          </p:cNvPr>
          <p:cNvSpPr txBox="1">
            <a:spLocks/>
          </p:cNvSpPr>
          <p:nvPr/>
        </p:nvSpPr>
        <p:spPr>
          <a:xfrm>
            <a:off x="443280" y="1117658"/>
            <a:ext cx="11256633" cy="5174714"/>
          </a:xfrm>
          <a:prstGeom prst="rect">
            <a:avLst/>
          </a:prstGeom>
        </p:spPr>
        <p:txBody>
          <a:bodyPr/>
          <a:lst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377" rtl="0" eaLnBrk="1" fontAlgn="auto" latinLnBrk="0" hangingPunct="1">
              <a:lnSpc>
                <a:spcPct val="107000"/>
              </a:lnSpc>
              <a:spcBef>
                <a:spcPts val="0"/>
              </a:spcBef>
              <a:spcAft>
                <a:spcPts val="800"/>
              </a:spcAft>
              <a:buClr>
                <a:srgbClr val="25359C"/>
              </a:buClr>
              <a:buSzTx/>
              <a:buFont typeface="Symbol" panose="05050102010706020507" pitchFamily="18" charset="2"/>
              <a:buChar char=""/>
              <a:tabLst/>
              <a:defRPr/>
            </a:pPr>
            <a:r>
              <a:rPr kumimoji="0" lang="en-US" sz="2400" b="0" i="0" u="none" strike="noStrike" kern="100" cap="none" spc="0" normalizeH="0" baseline="0" noProof="0" dirty="0">
                <a:ln>
                  <a:noFill/>
                </a:ln>
                <a:solidFill>
                  <a:srgbClr val="25359C"/>
                </a:solidFill>
                <a:effectLst/>
                <a:uLnTx/>
                <a:uFillTx/>
                <a:latin typeface="Arial" panose="020B0604020202020204"/>
                <a:ea typeface="Calibri" panose="020F0502020204030204" pitchFamily="34" charset="0"/>
                <a:cs typeface="Times New Roman" panose="02020603050405020304" pitchFamily="18" charset="0"/>
              </a:rPr>
              <a:t>Fiori users will receive training prior to your segment’s go-live date</a:t>
            </a:r>
          </a:p>
          <a:p>
            <a:pPr marL="738900" marR="0" lvl="2" indent="-342900" algn="l" defTabSz="914377" rtl="0" eaLnBrk="1" fontAlgn="auto" latinLnBrk="0" hangingPunct="1">
              <a:lnSpc>
                <a:spcPct val="107000"/>
              </a:lnSpc>
              <a:spcBef>
                <a:spcPts val="0"/>
              </a:spcBef>
              <a:spcAft>
                <a:spcPts val="800"/>
              </a:spcAft>
              <a:buClr>
                <a:srgbClr val="002060"/>
              </a:buClr>
              <a:buSzPct val="80000"/>
              <a:buFont typeface="Symbol" panose="05050102010706020507" pitchFamily="18" charset="2"/>
              <a:buChar char=""/>
              <a:tabLst/>
              <a:defRPr/>
            </a:pPr>
            <a:r>
              <a:rPr kumimoji="0" lang="en-US" sz="2000" b="0" i="0" u="none" strike="noStrike" kern="100" cap="none" spc="0" normalizeH="0" baseline="0" noProof="0" dirty="0">
                <a:ln>
                  <a:noFill/>
                </a:ln>
                <a:solidFill>
                  <a:srgbClr val="002060"/>
                </a:solidFill>
                <a:effectLst/>
                <a:uLnTx/>
                <a:uFillTx/>
                <a:latin typeface="Arial" panose="020B0604020202020204"/>
                <a:ea typeface="+mn-ea"/>
                <a:cs typeface="Times New Roman" panose="02020603050405020304" pitchFamily="18" charset="0"/>
              </a:rPr>
              <a:t>Training materials have been created to help you learn how to use the new tool including:</a:t>
            </a:r>
          </a:p>
          <a:p>
            <a:pPr marL="974725" marR="0" lvl="1" indent="-168275" algn="l" defTabSz="914377" rtl="0" eaLnBrk="1" fontAlgn="auto" latinLnBrk="0" hangingPunct="1">
              <a:lnSpc>
                <a:spcPct val="110000"/>
              </a:lnSpc>
              <a:spcBef>
                <a:spcPts val="0"/>
              </a:spcBef>
              <a:spcAft>
                <a:spcPts val="600"/>
              </a:spcAft>
              <a:buClr>
                <a:srgbClr val="EE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25359C"/>
                </a:solidFill>
                <a:effectLst/>
                <a:uLnTx/>
                <a:uFillTx/>
                <a:latin typeface="Arial" panose="020B0604020202020204"/>
                <a:ea typeface="+mn-ea"/>
                <a:cs typeface="Calibri" panose="020F0502020204030204" pitchFamily="34" charset="0"/>
              </a:rPr>
              <a:t>eLearning</a:t>
            </a:r>
          </a:p>
          <a:p>
            <a:pPr marL="974725" marR="0" lvl="1" indent="-168275" algn="l" defTabSz="914377" rtl="0" eaLnBrk="1" fontAlgn="auto" latinLnBrk="0" hangingPunct="1">
              <a:lnSpc>
                <a:spcPct val="110000"/>
              </a:lnSpc>
              <a:spcBef>
                <a:spcPts val="0"/>
              </a:spcBef>
              <a:spcAft>
                <a:spcPts val="600"/>
              </a:spcAft>
              <a:buClr>
                <a:srgbClr val="EE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25359C"/>
                </a:solidFill>
                <a:effectLst/>
                <a:uLnTx/>
                <a:uFillTx/>
                <a:latin typeface="Arial" panose="020B0604020202020204"/>
                <a:ea typeface="+mn-ea"/>
                <a:cs typeface="Calibri" panose="020F0502020204030204" pitchFamily="34" charset="0"/>
              </a:rPr>
              <a:t>Step-by-step instructions for each adjustment type</a:t>
            </a:r>
          </a:p>
          <a:p>
            <a:pPr marL="974725" marR="0" lvl="1" indent="-168275" algn="l" defTabSz="914377" rtl="0" eaLnBrk="1" fontAlgn="auto" latinLnBrk="0" hangingPunct="1">
              <a:lnSpc>
                <a:spcPct val="110000"/>
              </a:lnSpc>
              <a:spcBef>
                <a:spcPts val="0"/>
              </a:spcBef>
              <a:spcAft>
                <a:spcPts val="600"/>
              </a:spcAft>
              <a:buClr>
                <a:srgbClr val="EE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25359C"/>
                </a:solidFill>
                <a:effectLst/>
                <a:uLnTx/>
                <a:uFillTx/>
                <a:latin typeface="Arial" panose="020B0604020202020204"/>
                <a:ea typeface="+mn-ea"/>
                <a:cs typeface="Calibri" panose="020F0502020204030204" pitchFamily="34" charset="0"/>
              </a:rPr>
              <a:t>Video walkthroughs for each adjustment type</a:t>
            </a:r>
          </a:p>
          <a:p>
            <a:pPr marL="738900" marR="0" lvl="2" indent="-342900" algn="l" defTabSz="914377" rtl="0" eaLnBrk="1" fontAlgn="auto" latinLnBrk="0" hangingPunct="1">
              <a:lnSpc>
                <a:spcPct val="107000"/>
              </a:lnSpc>
              <a:spcBef>
                <a:spcPts val="0"/>
              </a:spcBef>
              <a:spcAft>
                <a:spcPts val="800"/>
              </a:spcAft>
              <a:buClr>
                <a:srgbClr val="002060"/>
              </a:buClr>
              <a:buSzPct val="80000"/>
              <a:buFont typeface="Symbol" panose="05050102010706020507" pitchFamily="18" charset="2"/>
              <a:buChar char=""/>
              <a:tabLst/>
              <a:defRPr/>
            </a:pPr>
            <a:r>
              <a:rPr kumimoji="0" lang="en-US" sz="2000" b="0" i="0" u="none" strike="noStrike" kern="100" cap="none" spc="0" normalizeH="0" baseline="0" noProof="0" dirty="0">
                <a:ln>
                  <a:noFill/>
                </a:ln>
                <a:solidFill>
                  <a:srgbClr val="002060"/>
                </a:solidFill>
                <a:effectLst/>
                <a:uLnTx/>
                <a:uFillTx/>
                <a:latin typeface="Arial" panose="020B0604020202020204"/>
                <a:ea typeface="+mn-ea"/>
                <a:cs typeface="Times New Roman" panose="02020603050405020304" pitchFamily="18" charset="0"/>
              </a:rPr>
              <a:t>Users invited to attend live Orientation and Q&amp;A virtual meeting</a:t>
            </a:r>
          </a:p>
          <a:p>
            <a:pPr marL="738900" marR="0" lvl="2" indent="-342900" algn="l" defTabSz="914377" rtl="0" eaLnBrk="1" fontAlgn="auto" latinLnBrk="0" hangingPunct="1">
              <a:lnSpc>
                <a:spcPct val="107000"/>
              </a:lnSpc>
              <a:spcBef>
                <a:spcPts val="0"/>
              </a:spcBef>
              <a:spcAft>
                <a:spcPts val="800"/>
              </a:spcAft>
              <a:buClr>
                <a:srgbClr val="002060"/>
              </a:buClr>
              <a:buSzPct val="80000"/>
              <a:buFont typeface="Symbol" panose="05050102010706020507" pitchFamily="18" charset="2"/>
              <a:buChar char=""/>
              <a:tabLst/>
              <a:defRPr/>
            </a:pPr>
            <a:r>
              <a:rPr kumimoji="0" lang="en-US" sz="2000" b="0" i="0" u="none" strike="noStrike" kern="100" cap="none" spc="0" normalizeH="0" baseline="0" noProof="0" dirty="0">
                <a:ln>
                  <a:noFill/>
                </a:ln>
                <a:solidFill>
                  <a:srgbClr val="002060"/>
                </a:solidFill>
                <a:effectLst/>
                <a:uLnTx/>
                <a:uFillTx/>
                <a:latin typeface="Arial" panose="020B0604020202020204"/>
                <a:ea typeface="Calibri" panose="020F0502020204030204" pitchFamily="34" charset="0"/>
                <a:cs typeface="Times New Roman" panose="02020603050405020304" pitchFamily="18" charset="0"/>
              </a:rPr>
              <a:t>Users are strongly encouraged to take the training prior to using the application</a:t>
            </a:r>
            <a:endParaRPr kumimoji="0" lang="en-US" sz="20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
                <a:srgbClr val="25359C"/>
              </a:buClr>
              <a:buSzTx/>
              <a:buFont typeface="Symbol" panose="05050102010706020507" pitchFamily="18" charset="2"/>
              <a:buChar char=""/>
              <a:tabLst/>
              <a:defRPr/>
            </a:pPr>
            <a:r>
              <a:rPr kumimoji="0" lang="en-US" sz="2400" b="0" i="0" u="none" strike="noStrike" kern="100" cap="none" spc="0" normalizeH="0" baseline="0" noProof="0" dirty="0">
                <a:ln>
                  <a:noFill/>
                </a:ln>
                <a:solidFill>
                  <a:srgbClr val="25359C"/>
                </a:solidFill>
                <a:effectLst/>
                <a:uLnTx/>
                <a:uFillTx/>
                <a:latin typeface="Arial" panose="020B0604020202020204"/>
                <a:ea typeface="Calibri" panose="020F0502020204030204" pitchFamily="34" charset="0"/>
                <a:cs typeface="Times New Roman" panose="02020603050405020304" pitchFamily="18" charset="0"/>
              </a:rPr>
              <a:t>Access to the Fiori application will be provided prior to your segment’s go-live date</a:t>
            </a:r>
          </a:p>
          <a:p>
            <a:pPr marL="738900" marR="0" lvl="2" indent="-342900" algn="l" defTabSz="914377" rtl="0" eaLnBrk="1" fontAlgn="auto" latinLnBrk="0" hangingPunct="1">
              <a:lnSpc>
                <a:spcPct val="107000"/>
              </a:lnSpc>
              <a:spcBef>
                <a:spcPts val="0"/>
              </a:spcBef>
              <a:spcAft>
                <a:spcPts val="800"/>
              </a:spcAft>
              <a:buClr>
                <a:srgbClr val="002060"/>
              </a:buClr>
              <a:buSzPct val="80000"/>
              <a:buFont typeface="Symbol" panose="05050102010706020507" pitchFamily="18" charset="2"/>
              <a:buChar char=""/>
              <a:tabLst/>
              <a:defRPr/>
            </a:pPr>
            <a:r>
              <a:rPr kumimoji="0" lang="en-US" sz="2000" b="0" i="0" u="none" strike="noStrike" kern="100" cap="none" spc="0" normalizeH="0" baseline="0" noProof="0" dirty="0">
                <a:ln>
                  <a:noFill/>
                </a:ln>
                <a:solidFill>
                  <a:srgbClr val="002060"/>
                </a:solidFill>
                <a:effectLst/>
                <a:uLnTx/>
                <a:uFillTx/>
                <a:latin typeface="Arial" panose="020B0604020202020204"/>
                <a:ea typeface="+mn-ea"/>
                <a:cs typeface="Times New Roman" panose="02020603050405020304" pitchFamily="18" charset="0"/>
              </a:rPr>
              <a:t>Anyone with UFS access will receive access to the FOOD O2C or FM O2C role in Fiori</a:t>
            </a:r>
          </a:p>
          <a:p>
            <a:pPr marL="738900" marR="0" lvl="2" indent="-342900" algn="l" defTabSz="914377" rtl="0" eaLnBrk="1" fontAlgn="auto" latinLnBrk="0" hangingPunct="1">
              <a:lnSpc>
                <a:spcPct val="107000"/>
              </a:lnSpc>
              <a:spcBef>
                <a:spcPts val="0"/>
              </a:spcBef>
              <a:spcAft>
                <a:spcPts val="800"/>
              </a:spcAft>
              <a:buClr>
                <a:srgbClr val="002060"/>
              </a:buClr>
              <a:buSzPct val="80000"/>
              <a:buFont typeface="Symbol" panose="05050102010706020507" pitchFamily="18" charset="2"/>
              <a:buChar char=""/>
              <a:tabLst/>
              <a:defRPr/>
            </a:pPr>
            <a:r>
              <a:rPr kumimoji="0" lang="en-US" sz="2000" b="0" i="0" u="none" strike="noStrike" kern="100" cap="none" spc="0" normalizeH="0" baseline="0" noProof="0" dirty="0">
                <a:ln>
                  <a:noFill/>
                </a:ln>
                <a:solidFill>
                  <a:srgbClr val="002060"/>
                </a:solidFill>
                <a:effectLst/>
                <a:uLnTx/>
                <a:uFillTx/>
                <a:latin typeface="Arial" panose="020B0604020202020204"/>
                <a:ea typeface="+mn-ea"/>
                <a:cs typeface="Times New Roman" panose="02020603050405020304" pitchFamily="18" charset="0"/>
              </a:rPr>
              <a:t>Additional access requests should be directed to Corinne Szabo</a:t>
            </a:r>
          </a:p>
          <a:p>
            <a:pPr marL="738900" marR="0" lvl="2" indent="-342900" algn="l" defTabSz="914377" rtl="0" eaLnBrk="1" fontAlgn="auto" latinLnBrk="0" hangingPunct="1">
              <a:lnSpc>
                <a:spcPct val="107000"/>
              </a:lnSpc>
              <a:spcBef>
                <a:spcPts val="0"/>
              </a:spcBef>
              <a:spcAft>
                <a:spcPts val="800"/>
              </a:spcAft>
              <a:buClr>
                <a:srgbClr val="002060"/>
              </a:buClr>
              <a:buSzPct val="80000"/>
              <a:buFont typeface="Symbol" panose="05050102010706020507" pitchFamily="18" charset="2"/>
              <a:buChar char=""/>
              <a:tabLst/>
              <a:defRPr/>
            </a:pPr>
            <a:r>
              <a:rPr kumimoji="0" lang="en-US" sz="2000" b="0" i="0" u="none" strike="noStrike" kern="100" cap="none" spc="0" normalizeH="0" baseline="0" noProof="0" dirty="0">
                <a:ln>
                  <a:noFill/>
                </a:ln>
                <a:solidFill>
                  <a:srgbClr val="002060"/>
                </a:solidFill>
                <a:effectLst/>
                <a:uLnTx/>
                <a:uFillTx/>
                <a:latin typeface="Arial" panose="020B0604020202020204"/>
                <a:ea typeface="+mn-ea"/>
                <a:cs typeface="Times New Roman" panose="02020603050405020304" pitchFamily="18" charset="0"/>
              </a:rPr>
              <a:t>Hierarchy access mirrors your access in BRIO</a:t>
            </a: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377" rtl="0" eaLnBrk="1" fontAlgn="auto" latinLnBrk="0" hangingPunct="1">
              <a:lnSpc>
                <a:spcPct val="110000"/>
              </a:lnSpc>
              <a:spcBef>
                <a:spcPts val="0"/>
              </a:spcBef>
              <a:spcAft>
                <a:spcPts val="0"/>
              </a:spcAft>
              <a:buClr>
                <a:srgbClr val="FF0000"/>
              </a:buClr>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377" rtl="0" eaLnBrk="1" fontAlgn="auto" latinLnBrk="0" hangingPunct="1">
              <a:lnSpc>
                <a:spcPct val="110000"/>
              </a:lnSpc>
              <a:spcBef>
                <a:spcPts val="0"/>
              </a:spcBef>
              <a:spcAft>
                <a:spcPts val="0"/>
              </a:spcAft>
              <a:buClr>
                <a:srgbClr val="FF0000"/>
              </a:buClr>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285750" marR="0" lvl="0" indent="-285750" algn="l" defTabSz="914377" rtl="0" eaLnBrk="1" fontAlgn="auto" latinLnBrk="0" hangingPunct="1">
              <a:lnSpc>
                <a:spcPct val="110000"/>
              </a:lnSpc>
              <a:spcBef>
                <a:spcPts val="0"/>
              </a:spcBef>
              <a:spcAft>
                <a:spcPts val="0"/>
              </a:spcAft>
              <a:buClr>
                <a:srgbClr val="FF0000"/>
              </a:buClr>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6882" marR="0" lvl="0" indent="-457200" algn="l" defTabSz="914377"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Footer Placeholder 1">
            <a:extLst>
              <a:ext uri="{FF2B5EF4-FFF2-40B4-BE49-F238E27FC236}">
                <a16:creationId xmlns:a16="http://schemas.microsoft.com/office/drawing/2014/main" id="{B24245AC-F923-99B9-190A-DAB4BC1E818D}"/>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Tree>
    <p:custDataLst>
      <p:tags r:id="rId1"/>
    </p:custDataLst>
    <p:extLst>
      <p:ext uri="{BB962C8B-B14F-4D97-AF65-F5344CB8AC3E}">
        <p14:creationId xmlns:p14="http://schemas.microsoft.com/office/powerpoint/2010/main" val="361611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pour une image  22">
            <a:extLst>
              <a:ext uri="{FF2B5EF4-FFF2-40B4-BE49-F238E27FC236}">
                <a16:creationId xmlns:a16="http://schemas.microsoft.com/office/drawing/2014/main" id="{4F804B7B-57E3-4ECA-8CED-62321613275E}"/>
              </a:ext>
              <a:ext uri="{C183D7F6-B498-43B3-948B-1728B52AA6E4}">
                <adec:decorative xmlns:adec="http://schemas.microsoft.com/office/drawing/2017/decorative" val="1"/>
              </a:ext>
            </a:extLst>
          </p:cNvPr>
          <p:cNvSpPr>
            <a:spLocks noGrp="1"/>
          </p:cNvSpPr>
          <p:nvPr>
            <p:ph type="pic" sz="quarter" idx="64"/>
          </p:nvPr>
        </p:nvSpPr>
        <p:spPr/>
        <p:txBody>
          <a:bodyPr/>
          <a:lstStyle/>
          <a:p>
            <a:endParaRPr lang="en-US"/>
          </a:p>
        </p:txBody>
      </p:sp>
      <p:sp>
        <p:nvSpPr>
          <p:cNvPr id="20" name="Espace réservé du texte 19">
            <a:extLst>
              <a:ext uri="{FF2B5EF4-FFF2-40B4-BE49-F238E27FC236}">
                <a16:creationId xmlns:a16="http://schemas.microsoft.com/office/drawing/2014/main" id="{392992E9-E001-4536-A27F-C0790377B238}"/>
              </a:ext>
              <a:ext uri="{C183D7F6-B498-43B3-948B-1728B52AA6E4}">
                <adec:decorative xmlns:adec="http://schemas.microsoft.com/office/drawing/2017/decorative" val="1"/>
              </a:ext>
            </a:extLst>
          </p:cNvPr>
          <p:cNvSpPr>
            <a:spLocks noGrp="1"/>
          </p:cNvSpPr>
          <p:nvPr>
            <p:ph type="body" sz="quarter" idx="60"/>
          </p:nvPr>
        </p:nvSpPr>
        <p:spPr>
          <a:xfrm>
            <a:off x="0" y="522514"/>
            <a:ext cx="442913" cy="5580112"/>
          </a:xfrm>
        </p:spPr>
        <p:txBody>
          <a:bodyPr/>
          <a:lstStyle/>
          <a:p>
            <a:endParaRPr lang="fr-FR"/>
          </a:p>
        </p:txBody>
      </p:sp>
      <p:sp>
        <p:nvSpPr>
          <p:cNvPr id="21" name="Espace réservé du texte 20">
            <a:extLst>
              <a:ext uri="{FF2B5EF4-FFF2-40B4-BE49-F238E27FC236}">
                <a16:creationId xmlns:a16="http://schemas.microsoft.com/office/drawing/2014/main" id="{C94B0F43-5981-4EBF-AA0D-E99326FFF3C1}"/>
              </a:ext>
            </a:extLst>
          </p:cNvPr>
          <p:cNvSpPr>
            <a:spLocks noGrp="1"/>
          </p:cNvSpPr>
          <p:nvPr>
            <p:ph type="body" sz="quarter" idx="62"/>
          </p:nvPr>
        </p:nvSpPr>
        <p:spPr>
          <a:xfrm>
            <a:off x="3667786" y="5575469"/>
            <a:ext cx="1289192" cy="416165"/>
          </a:xfrm>
        </p:spPr>
        <p:txBody>
          <a:bodyPr/>
          <a:lstStyle/>
          <a:p>
            <a:endParaRPr lang="fr-FR"/>
          </a:p>
        </p:txBody>
      </p:sp>
      <p:sp>
        <p:nvSpPr>
          <p:cNvPr id="22" name="Espace réservé du texte 21">
            <a:extLst>
              <a:ext uri="{FF2B5EF4-FFF2-40B4-BE49-F238E27FC236}">
                <a16:creationId xmlns:a16="http://schemas.microsoft.com/office/drawing/2014/main" id="{9737E8AA-65B0-4126-AB2D-0B2871F33BA8}"/>
              </a:ext>
            </a:extLst>
          </p:cNvPr>
          <p:cNvSpPr>
            <a:spLocks noGrp="1"/>
          </p:cNvSpPr>
          <p:nvPr>
            <p:ph type="body" sz="quarter" idx="63"/>
          </p:nvPr>
        </p:nvSpPr>
        <p:spPr>
          <a:xfrm>
            <a:off x="4517431" y="5739548"/>
            <a:ext cx="258728" cy="223555"/>
          </a:xfrm>
        </p:spPr>
        <p:txBody>
          <a:bodyPr/>
          <a:lstStyle/>
          <a:p>
            <a:endParaRPr lang="fr-FR"/>
          </a:p>
        </p:txBody>
      </p:sp>
      <p:sp>
        <p:nvSpPr>
          <p:cNvPr id="3" name="Footer Placeholder 2">
            <a:extLst>
              <a:ext uri="{FF2B5EF4-FFF2-40B4-BE49-F238E27FC236}">
                <a16:creationId xmlns:a16="http://schemas.microsoft.com/office/drawing/2014/main" id="{3E2880B9-9C94-8C43-C50B-254EC4E5D1DD}"/>
              </a:ext>
            </a:extLst>
          </p:cNvPr>
          <p:cNvSpPr>
            <a:spLocks noGrp="1"/>
          </p:cNvSpPr>
          <p:nvPr>
            <p:ph type="ftr" sz="quarter" idx="67"/>
          </p:nvPr>
        </p:nvSpPr>
        <p:spPr>
          <a:xfrm>
            <a:off x="439432" y="6544557"/>
            <a:ext cx="4114800" cy="123111"/>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a:ea typeface="+mn-ea"/>
                <a:cs typeface="+mn-cs"/>
              </a:rPr>
              <a:t>Unit Controller Call Series © Sodexo, February 2025.  All rights Reserved</a:t>
            </a:r>
          </a:p>
        </p:txBody>
      </p:sp>
      <p:sp>
        <p:nvSpPr>
          <p:cNvPr id="9" name="Espace réservé du texte 8">
            <a:extLst>
              <a:ext uri="{FF2B5EF4-FFF2-40B4-BE49-F238E27FC236}">
                <a16:creationId xmlns:a16="http://schemas.microsoft.com/office/drawing/2014/main" id="{8E0201AB-7D34-4CEC-A747-B32565651285}"/>
              </a:ext>
            </a:extLst>
          </p:cNvPr>
          <p:cNvSpPr>
            <a:spLocks noGrp="1"/>
          </p:cNvSpPr>
          <p:nvPr>
            <p:ph type="title" idx="4294967295"/>
          </p:nvPr>
        </p:nvSpPr>
        <p:spPr>
          <a:xfrm>
            <a:off x="0" y="522288"/>
            <a:ext cx="8532813" cy="5580062"/>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a:ln>
            <a:noFill/>
            <a:prstDash/>
          </a:ln>
          <a:effectLst/>
        </p:spPr>
        <p:txBody>
          <a:bodyPr rot="0" spcFirstLastPara="0" vertOverflow="overflow" horzOverflow="overflow" vert="horz" wrap="square" lIns="468000" tIns="1152000" rIns="0" bIns="0" numCol="1" spcCol="0" rtlCol="0" fromWordArt="0" anchor="t" anchorCtr="0" forceAA="0" compatLnSpc="1">
            <a:prstTxWarp prst="textNoShape">
              <a:avLst/>
            </a:prstTxWarp>
            <a:noAutofit/>
          </a:bodyPr>
          <a:lstStyle/>
          <a:p>
            <a:pPr marL="0" marR="0" lvl="1" indent="0" algn="l" defTabSz="914377" rtl="0" eaLnBrk="1" fontAlgn="auto" latinLnBrk="0" hangingPunct="1">
              <a:lnSpc>
                <a:spcPct val="130000"/>
              </a:lnSpc>
              <a:spcBef>
                <a:spcPts val="0"/>
              </a:spcBef>
              <a:spcAft>
                <a:spcPts val="1200"/>
              </a:spcAft>
              <a:buClr>
                <a:srgbClr val="EE0000"/>
              </a:buClr>
              <a:buSzTx/>
              <a:buFont typeface="Arial" panose="020B0604020202020204" pitchFamily="34" charset="0"/>
              <a:buNone/>
              <a:tabLst/>
              <a:defRPr/>
            </a:pPr>
            <a:r>
              <a:rPr kumimoji="0" lang="en-US" sz="3200" b="1" i="0" u="none" strike="noStrike" kern="1200" cap="none" spc="0" normalizeH="0" baseline="0" noProof="0" dirty="0">
                <a:ln>
                  <a:noFill/>
                </a:ln>
                <a:solidFill>
                  <a:schemeClr val="tx2"/>
                </a:solidFill>
                <a:effectLst/>
                <a:uLnTx/>
                <a:uFillTx/>
                <a:latin typeface="+mn-lt"/>
                <a:ea typeface="+mn-ea"/>
                <a:cs typeface="+mn-cs"/>
              </a:rPr>
              <a:t>Safety Moment</a:t>
            </a:r>
          </a:p>
          <a:p>
            <a:pPr marL="0" marR="0" lvl="1" indent="0" algn="l" defTabSz="914377" rtl="0" eaLnBrk="1" fontAlgn="auto" latinLnBrk="0" hangingPunct="1">
              <a:lnSpc>
                <a:spcPct val="100000"/>
              </a:lnSpc>
              <a:spcBef>
                <a:spcPts val="0"/>
              </a:spcBef>
              <a:spcAft>
                <a:spcPts val="1200"/>
              </a:spcAft>
              <a:buClr>
                <a:srgbClr val="EE0000"/>
              </a:buClr>
              <a:buSzTx/>
              <a:buFont typeface="Arial" panose="020B0604020202020204" pitchFamily="34" charset="0"/>
              <a:buNone/>
              <a:tabLst/>
              <a:defRPr/>
            </a:pPr>
            <a:r>
              <a:rPr kumimoji="0" lang="en-US" sz="2400" i="0" u="none" strike="noStrike" kern="0" cap="none" spc="0" normalizeH="0" baseline="0" noProof="0" dirty="0">
                <a:ln>
                  <a:noFill/>
                </a:ln>
                <a:solidFill>
                  <a:schemeClr val="tx2"/>
                </a:solidFill>
                <a:effectLst/>
                <a:uLnTx/>
                <a:uFillTx/>
                <a:latin typeface="Arial"/>
                <a:ea typeface="+mj-ea"/>
                <a:cs typeface="+mj-cs"/>
              </a:rPr>
              <a:t>Life Resources EAP</a:t>
            </a:r>
            <a:br>
              <a:rPr kumimoji="0" lang="en-US" sz="2400" i="0" u="none" strike="noStrike" kern="0" cap="none" spc="0" normalizeH="0" baseline="0" noProof="0" dirty="0">
                <a:ln>
                  <a:noFill/>
                </a:ln>
                <a:solidFill>
                  <a:schemeClr val="tx2"/>
                </a:solidFill>
                <a:effectLst/>
                <a:uLnTx/>
                <a:uFillTx/>
                <a:latin typeface="Arial"/>
                <a:ea typeface="+mj-ea"/>
                <a:cs typeface="+mj-cs"/>
              </a:rPr>
            </a:br>
            <a:r>
              <a:rPr kumimoji="0" lang="en-US" i="1" u="none" strike="noStrike" kern="0" cap="none" spc="0" normalizeH="0" baseline="0" noProof="0" dirty="0">
                <a:ln>
                  <a:noFill/>
                </a:ln>
                <a:solidFill>
                  <a:schemeClr val="tx2"/>
                </a:solidFill>
                <a:effectLst/>
                <a:uLnTx/>
                <a:uFillTx/>
                <a:latin typeface="Arial"/>
                <a:ea typeface="+mj-ea"/>
                <a:cs typeface="+mj-cs"/>
              </a:rPr>
              <a:t>Wendy Doster</a:t>
            </a:r>
            <a:endParaRPr kumimoji="0" lang="en-US" i="1" u="none" strike="noStrike" kern="1200" cap="none" spc="0" normalizeH="0" baseline="0" noProof="0" dirty="0">
              <a:ln>
                <a:noFill/>
              </a:ln>
              <a:solidFill>
                <a:schemeClr val="tx2"/>
              </a:solidFill>
              <a:effectLst/>
              <a:uLnTx/>
              <a:uFillTx/>
              <a:latin typeface="+mn-lt"/>
              <a:ea typeface="+mn-ea"/>
              <a:cs typeface="+mn-cs"/>
            </a:endParaRPr>
          </a:p>
        </p:txBody>
      </p:sp>
      <p:pic>
        <p:nvPicPr>
          <p:cNvPr id="2" name="Picture 1">
            <a:extLst>
              <a:ext uri="{FF2B5EF4-FFF2-40B4-BE49-F238E27FC236}">
                <a16:creationId xmlns:a16="http://schemas.microsoft.com/office/drawing/2014/main" id="{C57BB539-C1FC-911A-FD57-12C2B3ECF5DE}"/>
              </a:ext>
            </a:extLst>
          </p:cNvPr>
          <p:cNvPicPr>
            <a:picLocks noChangeAspect="1"/>
          </p:cNvPicPr>
          <p:nvPr/>
        </p:nvPicPr>
        <p:blipFill>
          <a:blip r:embed="rId3"/>
          <a:stretch>
            <a:fillRect/>
          </a:stretch>
        </p:blipFill>
        <p:spPr>
          <a:xfrm>
            <a:off x="1634173" y="3312570"/>
            <a:ext cx="1725318" cy="1731414"/>
          </a:xfrm>
          <a:prstGeom prst="rect">
            <a:avLst/>
          </a:prstGeom>
        </p:spPr>
      </p:pic>
    </p:spTree>
    <p:extLst>
      <p:ext uri="{BB962C8B-B14F-4D97-AF65-F5344CB8AC3E}">
        <p14:creationId xmlns:p14="http://schemas.microsoft.com/office/powerpoint/2010/main" val="2485596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4D337344-A9E6-4FE1-9447-C79646B19219}"/>
              </a:ext>
            </a:extLst>
          </p:cNvPr>
          <p:cNvSpPr>
            <a:spLocks noGrp="1"/>
          </p:cNvSpPr>
          <p:nvPr>
            <p:ph type="title"/>
          </p:nvPr>
        </p:nvSpPr>
        <p:spPr>
          <a:xfrm>
            <a:off x="443280" y="469065"/>
            <a:ext cx="10515600" cy="387798"/>
          </a:xfrm>
        </p:spPr>
        <p:txBody>
          <a:bodyPr/>
          <a:lstStyle/>
          <a:p>
            <a:r>
              <a:rPr lang="en-US" sz="2800" noProof="0" dirty="0"/>
              <a:t>How to Access Fiori </a:t>
            </a:r>
            <a:r>
              <a:rPr lang="en-US" sz="2800" dirty="0"/>
              <a:t>Applications</a:t>
            </a:r>
            <a:endParaRPr lang="en-US" sz="2800" noProof="0" dirty="0"/>
          </a:p>
        </p:txBody>
      </p:sp>
      <p:pic>
        <p:nvPicPr>
          <p:cNvPr id="3" name="Picture 2">
            <a:extLst>
              <a:ext uri="{FF2B5EF4-FFF2-40B4-BE49-F238E27FC236}">
                <a16:creationId xmlns:a16="http://schemas.microsoft.com/office/drawing/2014/main" id="{E21CA6A8-914D-58B8-80EC-1012F43DDA08}"/>
              </a:ext>
            </a:extLst>
          </p:cNvPr>
          <p:cNvPicPr>
            <a:picLocks noChangeAspect="1"/>
          </p:cNvPicPr>
          <p:nvPr/>
        </p:nvPicPr>
        <p:blipFill>
          <a:blip r:embed="rId2"/>
          <a:stretch>
            <a:fillRect/>
          </a:stretch>
        </p:blipFill>
        <p:spPr>
          <a:xfrm>
            <a:off x="1190498" y="958467"/>
            <a:ext cx="9811004" cy="5602494"/>
          </a:xfrm>
          <a:prstGeom prst="rect">
            <a:avLst/>
          </a:prstGeom>
        </p:spPr>
      </p:pic>
      <p:sp>
        <p:nvSpPr>
          <p:cNvPr id="2" name="Footer Placeholder 1">
            <a:extLst>
              <a:ext uri="{FF2B5EF4-FFF2-40B4-BE49-F238E27FC236}">
                <a16:creationId xmlns:a16="http://schemas.microsoft.com/office/drawing/2014/main" id="{DE0FF04D-6AD2-1FF1-6DA9-6D2BA680E9BD}"/>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Tree>
    <p:extLst>
      <p:ext uri="{BB962C8B-B14F-4D97-AF65-F5344CB8AC3E}">
        <p14:creationId xmlns:p14="http://schemas.microsoft.com/office/powerpoint/2010/main" val="79685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2C890-59D3-EC9F-6E26-8992D888F74B}"/>
            </a:ext>
          </a:extLst>
        </p:cNvPr>
        <p:cNvGrpSpPr/>
        <p:nvPr/>
      </p:nvGrpSpPr>
      <p:grpSpPr>
        <a:xfrm>
          <a:off x="0" y="0"/>
          <a:ext cx="0" cy="0"/>
          <a:chOff x="0" y="0"/>
          <a:chExt cx="0" cy="0"/>
        </a:xfrm>
      </p:grpSpPr>
      <p:sp>
        <p:nvSpPr>
          <p:cNvPr id="22" name="Titre 21">
            <a:extLst>
              <a:ext uri="{FF2B5EF4-FFF2-40B4-BE49-F238E27FC236}">
                <a16:creationId xmlns:a16="http://schemas.microsoft.com/office/drawing/2014/main" id="{94F24209-893B-2AAB-EB31-01D030D4AFE4}"/>
              </a:ext>
            </a:extLst>
          </p:cNvPr>
          <p:cNvSpPr>
            <a:spLocks noGrp="1"/>
          </p:cNvSpPr>
          <p:nvPr>
            <p:ph type="title"/>
          </p:nvPr>
        </p:nvSpPr>
        <p:spPr>
          <a:xfrm>
            <a:off x="443280" y="469065"/>
            <a:ext cx="10515600" cy="387798"/>
          </a:xfrm>
        </p:spPr>
        <p:txBody>
          <a:bodyPr/>
          <a:lstStyle/>
          <a:p>
            <a:r>
              <a:rPr lang="en-US" sz="2800" noProof="0" dirty="0"/>
              <a:t>How to Access Fiori Applications Cont.</a:t>
            </a:r>
          </a:p>
        </p:txBody>
      </p:sp>
      <p:pic>
        <p:nvPicPr>
          <p:cNvPr id="3" name="Picture 2">
            <a:extLst>
              <a:ext uri="{FF2B5EF4-FFF2-40B4-BE49-F238E27FC236}">
                <a16:creationId xmlns:a16="http://schemas.microsoft.com/office/drawing/2014/main" id="{9FE16E38-E725-8599-F9A7-B7C530AB4E31}"/>
              </a:ext>
            </a:extLst>
          </p:cNvPr>
          <p:cNvPicPr>
            <a:picLocks noChangeAspect="1"/>
          </p:cNvPicPr>
          <p:nvPr/>
        </p:nvPicPr>
        <p:blipFill>
          <a:blip r:embed="rId2"/>
          <a:stretch>
            <a:fillRect/>
          </a:stretch>
        </p:blipFill>
        <p:spPr>
          <a:xfrm>
            <a:off x="1284142" y="967649"/>
            <a:ext cx="9623716" cy="5714081"/>
          </a:xfrm>
          <a:prstGeom prst="rect">
            <a:avLst/>
          </a:prstGeom>
        </p:spPr>
      </p:pic>
      <p:sp>
        <p:nvSpPr>
          <p:cNvPr id="2" name="Footer Placeholder 1">
            <a:extLst>
              <a:ext uri="{FF2B5EF4-FFF2-40B4-BE49-F238E27FC236}">
                <a16:creationId xmlns:a16="http://schemas.microsoft.com/office/drawing/2014/main" id="{44DD36CA-84EA-87A7-A840-5F429766D3A0}"/>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Tree>
    <p:extLst>
      <p:ext uri="{BB962C8B-B14F-4D97-AF65-F5344CB8AC3E}">
        <p14:creationId xmlns:p14="http://schemas.microsoft.com/office/powerpoint/2010/main" val="144155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6F9E2-960A-F1F9-E4BA-12C88D719D5E}"/>
            </a:ext>
          </a:extLst>
        </p:cNvPr>
        <p:cNvGrpSpPr/>
        <p:nvPr/>
      </p:nvGrpSpPr>
      <p:grpSpPr>
        <a:xfrm>
          <a:off x="0" y="0"/>
          <a:ext cx="0" cy="0"/>
          <a:chOff x="0" y="0"/>
          <a:chExt cx="0" cy="0"/>
        </a:xfrm>
      </p:grpSpPr>
      <p:sp>
        <p:nvSpPr>
          <p:cNvPr id="22" name="Titre 21">
            <a:extLst>
              <a:ext uri="{FF2B5EF4-FFF2-40B4-BE49-F238E27FC236}">
                <a16:creationId xmlns:a16="http://schemas.microsoft.com/office/drawing/2014/main" id="{9F046873-0797-3115-0C21-EFDA1D3C0569}"/>
              </a:ext>
            </a:extLst>
          </p:cNvPr>
          <p:cNvSpPr>
            <a:spLocks noGrp="1"/>
          </p:cNvSpPr>
          <p:nvPr>
            <p:ph type="title"/>
          </p:nvPr>
        </p:nvSpPr>
        <p:spPr>
          <a:xfrm>
            <a:off x="443280" y="469065"/>
            <a:ext cx="10515600" cy="387798"/>
          </a:xfrm>
        </p:spPr>
        <p:txBody>
          <a:bodyPr/>
          <a:lstStyle/>
          <a:p>
            <a:r>
              <a:rPr lang="en-US" sz="2800" noProof="0" dirty="0"/>
              <a:t>Fiori Home Page</a:t>
            </a:r>
          </a:p>
        </p:txBody>
      </p:sp>
      <p:pic>
        <p:nvPicPr>
          <p:cNvPr id="3" name="Picture 2">
            <a:extLst>
              <a:ext uri="{FF2B5EF4-FFF2-40B4-BE49-F238E27FC236}">
                <a16:creationId xmlns:a16="http://schemas.microsoft.com/office/drawing/2014/main" id="{0A6E36EC-270D-B815-8262-B34899C67403}"/>
              </a:ext>
            </a:extLst>
          </p:cNvPr>
          <p:cNvPicPr>
            <a:picLocks noChangeAspect="1"/>
          </p:cNvPicPr>
          <p:nvPr/>
        </p:nvPicPr>
        <p:blipFill>
          <a:blip r:embed="rId2"/>
          <a:stretch>
            <a:fillRect/>
          </a:stretch>
        </p:blipFill>
        <p:spPr>
          <a:xfrm>
            <a:off x="1233120" y="1057619"/>
            <a:ext cx="9811003" cy="5624527"/>
          </a:xfrm>
          <a:prstGeom prst="rect">
            <a:avLst/>
          </a:prstGeom>
        </p:spPr>
      </p:pic>
      <p:sp>
        <p:nvSpPr>
          <p:cNvPr id="2" name="Footer Placeholder 1">
            <a:extLst>
              <a:ext uri="{FF2B5EF4-FFF2-40B4-BE49-F238E27FC236}">
                <a16:creationId xmlns:a16="http://schemas.microsoft.com/office/drawing/2014/main" id="{570ADFDF-A933-81B3-09E8-D91DE3CB5E5D}"/>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Tree>
    <p:extLst>
      <p:ext uri="{BB962C8B-B14F-4D97-AF65-F5344CB8AC3E}">
        <p14:creationId xmlns:p14="http://schemas.microsoft.com/office/powerpoint/2010/main" val="34645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A711F-AE82-0EA3-D0EF-126CA3E8408E}"/>
            </a:ext>
          </a:extLst>
        </p:cNvPr>
        <p:cNvGrpSpPr/>
        <p:nvPr/>
      </p:nvGrpSpPr>
      <p:grpSpPr>
        <a:xfrm>
          <a:off x="0" y="0"/>
          <a:ext cx="0" cy="0"/>
          <a:chOff x="0" y="0"/>
          <a:chExt cx="0" cy="0"/>
        </a:xfrm>
      </p:grpSpPr>
      <p:sp>
        <p:nvSpPr>
          <p:cNvPr id="22" name="Titre 21">
            <a:extLst>
              <a:ext uri="{FF2B5EF4-FFF2-40B4-BE49-F238E27FC236}">
                <a16:creationId xmlns:a16="http://schemas.microsoft.com/office/drawing/2014/main" id="{883936D0-D6DD-0A77-C94D-9FB110F52575}"/>
              </a:ext>
            </a:extLst>
          </p:cNvPr>
          <p:cNvSpPr>
            <a:spLocks noGrp="1"/>
          </p:cNvSpPr>
          <p:nvPr>
            <p:ph type="title"/>
          </p:nvPr>
        </p:nvSpPr>
        <p:spPr>
          <a:xfrm>
            <a:off x="443280" y="469065"/>
            <a:ext cx="10515600" cy="387798"/>
          </a:xfrm>
        </p:spPr>
        <p:txBody>
          <a:bodyPr/>
          <a:lstStyle/>
          <a:p>
            <a:r>
              <a:rPr lang="en-US" sz="2800" noProof="0" dirty="0" err="1"/>
              <a:t>Financ</a:t>
            </a:r>
            <a:r>
              <a:rPr lang="en-US" sz="2800" dirty="0" err="1"/>
              <a:t>ial</a:t>
            </a:r>
            <a:r>
              <a:rPr lang="en-US" sz="2800" dirty="0"/>
              <a:t> Adjustments Application</a:t>
            </a:r>
            <a:endParaRPr lang="en-US" sz="2800" noProof="0" dirty="0"/>
          </a:p>
        </p:txBody>
      </p:sp>
      <p:pic>
        <p:nvPicPr>
          <p:cNvPr id="3" name="Picture 2">
            <a:extLst>
              <a:ext uri="{FF2B5EF4-FFF2-40B4-BE49-F238E27FC236}">
                <a16:creationId xmlns:a16="http://schemas.microsoft.com/office/drawing/2014/main" id="{F809D156-5065-70E4-6923-B68A907D1AFD}"/>
              </a:ext>
            </a:extLst>
          </p:cNvPr>
          <p:cNvPicPr>
            <a:picLocks noChangeAspect="1"/>
          </p:cNvPicPr>
          <p:nvPr/>
        </p:nvPicPr>
        <p:blipFill>
          <a:blip r:embed="rId3"/>
          <a:stretch>
            <a:fillRect/>
          </a:stretch>
        </p:blipFill>
        <p:spPr>
          <a:xfrm>
            <a:off x="1367093" y="1013552"/>
            <a:ext cx="9457813" cy="5615576"/>
          </a:xfrm>
          <a:prstGeom prst="rect">
            <a:avLst/>
          </a:prstGeom>
        </p:spPr>
      </p:pic>
      <p:sp>
        <p:nvSpPr>
          <p:cNvPr id="2" name="Footer Placeholder 1">
            <a:extLst>
              <a:ext uri="{FF2B5EF4-FFF2-40B4-BE49-F238E27FC236}">
                <a16:creationId xmlns:a16="http://schemas.microsoft.com/office/drawing/2014/main" id="{F56B7D20-234D-9BEE-5147-F0EC7EFB12CA}"/>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Tree>
    <p:extLst>
      <p:ext uri="{BB962C8B-B14F-4D97-AF65-F5344CB8AC3E}">
        <p14:creationId xmlns:p14="http://schemas.microsoft.com/office/powerpoint/2010/main" val="230490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F2068-87FA-FF74-4805-7583857F00E8}"/>
            </a:ext>
          </a:extLst>
        </p:cNvPr>
        <p:cNvGrpSpPr/>
        <p:nvPr/>
      </p:nvGrpSpPr>
      <p:grpSpPr>
        <a:xfrm>
          <a:off x="0" y="0"/>
          <a:ext cx="0" cy="0"/>
          <a:chOff x="0" y="0"/>
          <a:chExt cx="0" cy="0"/>
        </a:xfrm>
      </p:grpSpPr>
      <p:sp>
        <p:nvSpPr>
          <p:cNvPr id="22" name="Titre 21">
            <a:extLst>
              <a:ext uri="{FF2B5EF4-FFF2-40B4-BE49-F238E27FC236}">
                <a16:creationId xmlns:a16="http://schemas.microsoft.com/office/drawing/2014/main" id="{0BD0622B-D893-3DC2-60D4-7B2702914C58}"/>
              </a:ext>
            </a:extLst>
          </p:cNvPr>
          <p:cNvSpPr>
            <a:spLocks noGrp="1"/>
          </p:cNvSpPr>
          <p:nvPr>
            <p:ph type="title"/>
          </p:nvPr>
        </p:nvSpPr>
        <p:spPr>
          <a:xfrm>
            <a:off x="443280" y="469065"/>
            <a:ext cx="10515600" cy="387798"/>
          </a:xfrm>
        </p:spPr>
        <p:txBody>
          <a:bodyPr/>
          <a:lstStyle/>
          <a:p>
            <a:r>
              <a:rPr lang="en-US" sz="2800" dirty="0">
                <a:solidFill>
                  <a:srgbClr val="25359C"/>
                </a:solidFill>
              </a:rPr>
              <a:t>New Enhancement Coming Soon</a:t>
            </a:r>
            <a:endParaRPr lang="en-US" sz="2800" noProof="0" dirty="0">
              <a:solidFill>
                <a:srgbClr val="25359C"/>
              </a:solidFill>
            </a:endParaRPr>
          </a:p>
        </p:txBody>
      </p:sp>
      <p:sp>
        <p:nvSpPr>
          <p:cNvPr id="10" name="Text Placeholder 5">
            <a:extLst>
              <a:ext uri="{FF2B5EF4-FFF2-40B4-BE49-F238E27FC236}">
                <a16:creationId xmlns:a16="http://schemas.microsoft.com/office/drawing/2014/main" id="{9B7B4CE3-CF74-2960-4046-5B789A49069C}"/>
              </a:ext>
            </a:extLst>
          </p:cNvPr>
          <p:cNvSpPr txBox="1">
            <a:spLocks/>
          </p:cNvSpPr>
          <p:nvPr/>
        </p:nvSpPr>
        <p:spPr>
          <a:xfrm>
            <a:off x="443279" y="1117658"/>
            <a:ext cx="11410869" cy="5174714"/>
          </a:xfrm>
          <a:prstGeom prst="rect">
            <a:avLst/>
          </a:prstGeom>
        </p:spPr>
        <p:txBody>
          <a:bodyPr/>
          <a:lst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2400" b="1" i="0" u="none" strike="noStrike" kern="100" cap="none" spc="0" normalizeH="0" baseline="0" noProof="0" dirty="0">
                <a:ln>
                  <a:noFill/>
                </a:ln>
                <a:solidFill>
                  <a:srgbClr val="25359C"/>
                </a:solidFill>
                <a:effectLst/>
                <a:uLnTx/>
                <a:uFillTx/>
                <a:latin typeface="Arial" panose="020B0604020202020204"/>
                <a:ea typeface="Aptos" panose="020B0004020202020204" pitchFamily="34" charset="0"/>
                <a:cs typeface="Times New Roman" panose="02020603050405020304" pitchFamily="18" charset="0"/>
              </a:rPr>
              <a:t>A new ‘Download’ button has been added on the landing page of the application </a:t>
            </a:r>
          </a:p>
          <a:p>
            <a:pPr marL="342900" marR="0" lvl="0" indent="-342900" algn="l" defTabSz="914377"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400" b="0" i="0" u="none" strike="noStrike" kern="100" cap="none" spc="0" normalizeH="0" baseline="0" noProof="0" dirty="0">
                <a:ln>
                  <a:noFill/>
                </a:ln>
                <a:solidFill>
                  <a:srgbClr val="25359C"/>
                </a:solidFill>
                <a:effectLst/>
                <a:uLnTx/>
                <a:uFillTx/>
                <a:latin typeface="Arial" panose="020B0604020202020204"/>
                <a:ea typeface="Aptos" panose="020B0004020202020204" pitchFamily="34" charset="0"/>
                <a:cs typeface="Times New Roman" panose="02020603050405020304" pitchFamily="18" charset="0"/>
              </a:rPr>
              <a:t>Once clicked, you can download header data or line item data</a:t>
            </a:r>
          </a:p>
          <a:p>
            <a:pPr marL="0" marR="0" lvl="0" indent="0" algn="l" defTabSz="914377"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US" sz="2400" b="1" i="0" u="none" strike="noStrike" kern="100" cap="none" spc="0" normalizeH="0" baseline="0" noProof="0" dirty="0">
              <a:ln>
                <a:noFill/>
              </a:ln>
              <a:solidFill>
                <a:srgbClr val="25359C"/>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377"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2200" b="1" i="0" u="none" strike="noStrike" kern="100" cap="none" spc="0" normalizeH="0" baseline="0" noProof="0" dirty="0">
                <a:ln>
                  <a:noFill/>
                </a:ln>
                <a:solidFill>
                  <a:srgbClr val="25359C"/>
                </a:solidFill>
                <a:effectLst/>
                <a:uLnTx/>
                <a:uFillTx/>
                <a:latin typeface="Arial" panose="020B0604020202020204"/>
                <a:ea typeface="Aptos" panose="020B0004020202020204" pitchFamily="34" charset="0"/>
                <a:cs typeface="Times New Roman" panose="02020603050405020304" pitchFamily="18" charset="0"/>
              </a:rPr>
              <a:t>Header Data:</a:t>
            </a:r>
          </a:p>
          <a:p>
            <a:pPr marL="0" marR="0" lvl="0" indent="0" algn="l" defTabSz="914377"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2000" b="0" i="0" u="none" strike="noStrike" kern="100" cap="none" spc="0" normalizeH="0" baseline="0" noProof="0" dirty="0">
                <a:ln>
                  <a:noFill/>
                </a:ln>
                <a:solidFill>
                  <a:srgbClr val="25359C"/>
                </a:solidFill>
                <a:effectLst/>
                <a:uLnTx/>
                <a:uFillTx/>
                <a:latin typeface="Arial" panose="020B0604020202020204"/>
                <a:ea typeface="Aptos" panose="020B0004020202020204" pitchFamily="34" charset="0"/>
                <a:cs typeface="Times New Roman" panose="02020603050405020304" pitchFamily="18" charset="0"/>
              </a:rPr>
              <a:t>Shows all the adjustments you have submitted, the status of those adjustments and the header details</a:t>
            </a:r>
          </a:p>
          <a:p>
            <a:pPr marL="0" marR="0" lvl="0" indent="0" algn="l" defTabSz="914377"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2200" b="1" i="0" u="none" strike="noStrike" kern="100" cap="none" spc="0" normalizeH="0" baseline="0" noProof="0" dirty="0">
                <a:ln>
                  <a:noFill/>
                </a:ln>
                <a:solidFill>
                  <a:srgbClr val="25359C"/>
                </a:solidFill>
                <a:effectLst/>
                <a:uLnTx/>
                <a:uFillTx/>
                <a:latin typeface="Arial" panose="020B0604020202020204"/>
                <a:ea typeface="Aptos" panose="020B0004020202020204" pitchFamily="34" charset="0"/>
                <a:cs typeface="Times New Roman" panose="02020603050405020304" pitchFamily="18" charset="0"/>
              </a:rPr>
              <a:t>Line Item Data:</a:t>
            </a:r>
          </a:p>
          <a:p>
            <a:pPr marL="0" marR="0" lvl="0" indent="0" algn="l" defTabSz="914377"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2000" b="0" i="0" u="none" strike="noStrike" kern="100" cap="none" spc="0" normalizeH="0" baseline="0" noProof="0" dirty="0">
                <a:ln>
                  <a:noFill/>
                </a:ln>
                <a:solidFill>
                  <a:srgbClr val="25359C"/>
                </a:solidFill>
                <a:effectLst/>
                <a:uLnTx/>
                <a:uFillTx/>
                <a:latin typeface="Arial" panose="020B0604020202020204"/>
                <a:ea typeface="Aptos" panose="020B0004020202020204" pitchFamily="34" charset="0"/>
                <a:cs typeface="Times New Roman" panose="02020603050405020304" pitchFamily="18" charset="0"/>
              </a:rPr>
              <a:t>Shows all the details included in the adjustment request, including the offset account number</a:t>
            </a:r>
          </a:p>
          <a:p>
            <a:pPr marL="0" marR="0" lvl="0" indent="0" algn="l" defTabSz="914377"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US" sz="2400" b="1" i="0" u="none" strike="noStrike" kern="100" cap="none" spc="0" normalizeH="0" baseline="0" noProof="0" dirty="0">
              <a:ln>
                <a:noFill/>
              </a:ln>
              <a:solidFill>
                <a:srgbClr val="25359C"/>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377"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2000" b="0" i="0" u="none" strike="noStrike" kern="100" cap="none" spc="0" normalizeH="0" baseline="0" noProof="0" dirty="0">
                <a:ln>
                  <a:noFill/>
                </a:ln>
                <a:solidFill>
                  <a:srgbClr val="25359C"/>
                </a:solidFill>
                <a:effectLst/>
                <a:uLnTx/>
                <a:uFillTx/>
                <a:latin typeface="Arial" panose="020B0604020202020204"/>
                <a:ea typeface="Aptos" panose="020B0004020202020204" pitchFamily="34" charset="0"/>
                <a:cs typeface="Times New Roman" panose="02020603050405020304" pitchFamily="18" charset="0"/>
              </a:rPr>
              <a:t>The filters allow you to choose what activity you would like included in the reports and the reset button allows you to clear your filters</a:t>
            </a:r>
          </a:p>
          <a:p>
            <a:pPr marL="0" marR="0" lvl="0" indent="0" algn="l" defTabSz="914377"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377" rtl="0" eaLnBrk="1" fontAlgn="auto" latinLnBrk="0" hangingPunct="1">
              <a:lnSpc>
                <a:spcPct val="110000"/>
              </a:lnSpc>
              <a:spcBef>
                <a:spcPts val="0"/>
              </a:spcBef>
              <a:spcAft>
                <a:spcPts val="0"/>
              </a:spcAft>
              <a:buClr>
                <a:srgbClr val="FF0000"/>
              </a:buClr>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377" rtl="0" eaLnBrk="1" fontAlgn="auto" latinLnBrk="0" hangingPunct="1">
              <a:lnSpc>
                <a:spcPct val="110000"/>
              </a:lnSpc>
              <a:spcBef>
                <a:spcPts val="0"/>
              </a:spcBef>
              <a:spcAft>
                <a:spcPts val="0"/>
              </a:spcAft>
              <a:buClr>
                <a:srgbClr val="FF0000"/>
              </a:buClr>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285750" marR="0" lvl="0" indent="-285750" algn="l" defTabSz="914377" rtl="0" eaLnBrk="1" fontAlgn="auto" latinLnBrk="0" hangingPunct="1">
              <a:lnSpc>
                <a:spcPct val="110000"/>
              </a:lnSpc>
              <a:spcBef>
                <a:spcPts val="0"/>
              </a:spcBef>
              <a:spcAft>
                <a:spcPts val="0"/>
              </a:spcAft>
              <a:buClr>
                <a:srgbClr val="FF0000"/>
              </a:buClr>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6882" marR="0" lvl="0" indent="-457200" algn="l" defTabSz="914377"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Footer Placeholder 1">
            <a:extLst>
              <a:ext uri="{FF2B5EF4-FFF2-40B4-BE49-F238E27FC236}">
                <a16:creationId xmlns:a16="http://schemas.microsoft.com/office/drawing/2014/main" id="{41B11596-CD7A-45DC-A5EE-8EC869B89378}"/>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Tree>
    <p:custDataLst>
      <p:tags r:id="rId1"/>
    </p:custDataLst>
    <p:extLst>
      <p:ext uri="{BB962C8B-B14F-4D97-AF65-F5344CB8AC3E}">
        <p14:creationId xmlns:p14="http://schemas.microsoft.com/office/powerpoint/2010/main" val="38049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8869F-F7BD-2D13-772B-DEA8D9A5BBE4}"/>
            </a:ext>
          </a:extLst>
        </p:cNvPr>
        <p:cNvGrpSpPr/>
        <p:nvPr/>
      </p:nvGrpSpPr>
      <p:grpSpPr>
        <a:xfrm>
          <a:off x="0" y="0"/>
          <a:ext cx="0" cy="0"/>
          <a:chOff x="0" y="0"/>
          <a:chExt cx="0" cy="0"/>
        </a:xfrm>
      </p:grpSpPr>
      <p:sp>
        <p:nvSpPr>
          <p:cNvPr id="22" name="Titre 21">
            <a:extLst>
              <a:ext uri="{FF2B5EF4-FFF2-40B4-BE49-F238E27FC236}">
                <a16:creationId xmlns:a16="http://schemas.microsoft.com/office/drawing/2014/main" id="{C3CB8A27-D599-E5DC-434C-BEE907D702E5}"/>
              </a:ext>
            </a:extLst>
          </p:cNvPr>
          <p:cNvSpPr>
            <a:spLocks noGrp="1"/>
          </p:cNvSpPr>
          <p:nvPr>
            <p:ph type="title"/>
          </p:nvPr>
        </p:nvSpPr>
        <p:spPr>
          <a:xfrm>
            <a:off x="443280" y="469065"/>
            <a:ext cx="10515600" cy="387798"/>
          </a:xfrm>
        </p:spPr>
        <p:txBody>
          <a:bodyPr/>
          <a:lstStyle/>
          <a:p>
            <a:r>
              <a:rPr lang="en-US" sz="2800" noProof="0" dirty="0"/>
              <a:t>New Enhancement</a:t>
            </a:r>
          </a:p>
        </p:txBody>
      </p:sp>
      <p:pic>
        <p:nvPicPr>
          <p:cNvPr id="2" name="Picture 1">
            <a:extLst>
              <a:ext uri="{FF2B5EF4-FFF2-40B4-BE49-F238E27FC236}">
                <a16:creationId xmlns:a16="http://schemas.microsoft.com/office/drawing/2014/main" id="{705A41BB-0C05-55CA-87BB-25135E95BA17}"/>
              </a:ext>
            </a:extLst>
          </p:cNvPr>
          <p:cNvPicPr>
            <a:picLocks noChangeAspect="1"/>
          </p:cNvPicPr>
          <p:nvPr/>
        </p:nvPicPr>
        <p:blipFill>
          <a:blip r:embed="rId2"/>
          <a:stretch>
            <a:fillRect/>
          </a:stretch>
        </p:blipFill>
        <p:spPr>
          <a:xfrm>
            <a:off x="1123722" y="956581"/>
            <a:ext cx="9622920" cy="5644309"/>
          </a:xfrm>
          <a:prstGeom prst="rect">
            <a:avLst/>
          </a:prstGeom>
        </p:spPr>
      </p:pic>
      <p:sp>
        <p:nvSpPr>
          <p:cNvPr id="3" name="Oval 2">
            <a:extLst>
              <a:ext uri="{FF2B5EF4-FFF2-40B4-BE49-F238E27FC236}">
                <a16:creationId xmlns:a16="http://schemas.microsoft.com/office/drawing/2014/main" id="{B2F0A29E-92CE-8496-786F-5F99CFCE9D5C}"/>
              </a:ext>
            </a:extLst>
          </p:cNvPr>
          <p:cNvSpPr/>
          <p:nvPr/>
        </p:nvSpPr>
        <p:spPr>
          <a:xfrm>
            <a:off x="8857561" y="3888954"/>
            <a:ext cx="1619480" cy="826265"/>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BFC36FE5-B2FC-10A3-5B15-F2E4279C1DD3}"/>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Tree>
    <p:extLst>
      <p:ext uri="{BB962C8B-B14F-4D97-AF65-F5344CB8AC3E}">
        <p14:creationId xmlns:p14="http://schemas.microsoft.com/office/powerpoint/2010/main" val="311613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3BEA8-F5DB-8E0F-5D92-E837ADD3E324}"/>
            </a:ext>
          </a:extLst>
        </p:cNvPr>
        <p:cNvGrpSpPr/>
        <p:nvPr/>
      </p:nvGrpSpPr>
      <p:grpSpPr>
        <a:xfrm>
          <a:off x="0" y="0"/>
          <a:ext cx="0" cy="0"/>
          <a:chOff x="0" y="0"/>
          <a:chExt cx="0" cy="0"/>
        </a:xfrm>
      </p:grpSpPr>
      <p:sp>
        <p:nvSpPr>
          <p:cNvPr id="22" name="Titre 21">
            <a:extLst>
              <a:ext uri="{FF2B5EF4-FFF2-40B4-BE49-F238E27FC236}">
                <a16:creationId xmlns:a16="http://schemas.microsoft.com/office/drawing/2014/main" id="{40F9D90A-A18F-4CC9-040F-A2B4DE0CE57C}"/>
              </a:ext>
            </a:extLst>
          </p:cNvPr>
          <p:cNvSpPr>
            <a:spLocks noGrp="1"/>
          </p:cNvSpPr>
          <p:nvPr>
            <p:ph type="title"/>
          </p:nvPr>
        </p:nvSpPr>
        <p:spPr>
          <a:xfrm>
            <a:off x="443280" y="469065"/>
            <a:ext cx="10515600" cy="387798"/>
          </a:xfrm>
        </p:spPr>
        <p:txBody>
          <a:bodyPr/>
          <a:lstStyle/>
          <a:p>
            <a:r>
              <a:rPr lang="en-US" sz="2800" noProof="0" dirty="0"/>
              <a:t>New Enhancement Cont.</a:t>
            </a:r>
          </a:p>
        </p:txBody>
      </p:sp>
      <p:pic>
        <p:nvPicPr>
          <p:cNvPr id="2" name="Picture 1">
            <a:extLst>
              <a:ext uri="{FF2B5EF4-FFF2-40B4-BE49-F238E27FC236}">
                <a16:creationId xmlns:a16="http://schemas.microsoft.com/office/drawing/2014/main" id="{50B02F61-9122-1FE1-B999-268F88A5E24C}"/>
              </a:ext>
            </a:extLst>
          </p:cNvPr>
          <p:cNvPicPr>
            <a:picLocks noChangeAspect="1"/>
          </p:cNvPicPr>
          <p:nvPr/>
        </p:nvPicPr>
        <p:blipFill>
          <a:blip r:embed="rId2"/>
          <a:stretch>
            <a:fillRect/>
          </a:stretch>
        </p:blipFill>
        <p:spPr>
          <a:xfrm>
            <a:off x="1156770" y="962372"/>
            <a:ext cx="9625839" cy="5635985"/>
          </a:xfrm>
          <a:prstGeom prst="rect">
            <a:avLst/>
          </a:prstGeom>
        </p:spPr>
      </p:pic>
      <p:sp>
        <p:nvSpPr>
          <p:cNvPr id="3" name="Oval 2">
            <a:extLst>
              <a:ext uri="{FF2B5EF4-FFF2-40B4-BE49-F238E27FC236}">
                <a16:creationId xmlns:a16="http://schemas.microsoft.com/office/drawing/2014/main" id="{78DD1044-60C2-CAE9-3A6D-1FB78262FD3C}"/>
              </a:ext>
            </a:extLst>
          </p:cNvPr>
          <p:cNvSpPr/>
          <p:nvPr/>
        </p:nvSpPr>
        <p:spPr>
          <a:xfrm>
            <a:off x="8758410" y="3877937"/>
            <a:ext cx="2027103" cy="11898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8DFD22EB-62BA-0F08-287A-4D37A02A5B28}"/>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Tree>
    <p:extLst>
      <p:ext uri="{BB962C8B-B14F-4D97-AF65-F5344CB8AC3E}">
        <p14:creationId xmlns:p14="http://schemas.microsoft.com/office/powerpoint/2010/main" val="94215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A81A9-222F-9376-93AC-3FEFF07CF3AB}"/>
            </a:ext>
          </a:extLst>
        </p:cNvPr>
        <p:cNvGrpSpPr/>
        <p:nvPr/>
      </p:nvGrpSpPr>
      <p:grpSpPr>
        <a:xfrm>
          <a:off x="0" y="0"/>
          <a:ext cx="0" cy="0"/>
          <a:chOff x="0" y="0"/>
          <a:chExt cx="0" cy="0"/>
        </a:xfrm>
      </p:grpSpPr>
      <p:sp>
        <p:nvSpPr>
          <p:cNvPr id="22" name="Titre 21">
            <a:extLst>
              <a:ext uri="{FF2B5EF4-FFF2-40B4-BE49-F238E27FC236}">
                <a16:creationId xmlns:a16="http://schemas.microsoft.com/office/drawing/2014/main" id="{EBDFD126-EE6A-0698-FEB0-13E40B6B6115}"/>
              </a:ext>
            </a:extLst>
          </p:cNvPr>
          <p:cNvSpPr>
            <a:spLocks noGrp="1"/>
          </p:cNvSpPr>
          <p:nvPr>
            <p:ph type="title"/>
          </p:nvPr>
        </p:nvSpPr>
        <p:spPr>
          <a:xfrm>
            <a:off x="443280" y="469065"/>
            <a:ext cx="10515600" cy="387798"/>
          </a:xfrm>
        </p:spPr>
        <p:txBody>
          <a:bodyPr/>
          <a:lstStyle/>
          <a:p>
            <a:r>
              <a:rPr lang="en-US" sz="2800" noProof="0" dirty="0"/>
              <a:t>Downloaded </a:t>
            </a:r>
            <a:r>
              <a:rPr lang="en-US" sz="2800" dirty="0"/>
              <a:t>Header</a:t>
            </a:r>
            <a:r>
              <a:rPr lang="en-US" sz="2800" noProof="0" dirty="0"/>
              <a:t> Data </a:t>
            </a:r>
          </a:p>
        </p:txBody>
      </p:sp>
      <p:pic>
        <p:nvPicPr>
          <p:cNvPr id="5" name="Picture 4">
            <a:extLst>
              <a:ext uri="{FF2B5EF4-FFF2-40B4-BE49-F238E27FC236}">
                <a16:creationId xmlns:a16="http://schemas.microsoft.com/office/drawing/2014/main" id="{34024F9D-1783-A87F-EBE4-C7F8A8BA4505}"/>
              </a:ext>
            </a:extLst>
          </p:cNvPr>
          <p:cNvPicPr>
            <a:picLocks noChangeAspect="1"/>
          </p:cNvPicPr>
          <p:nvPr/>
        </p:nvPicPr>
        <p:blipFill>
          <a:blip r:embed="rId2"/>
          <a:stretch>
            <a:fillRect/>
          </a:stretch>
        </p:blipFill>
        <p:spPr>
          <a:xfrm>
            <a:off x="382423" y="1057618"/>
            <a:ext cx="11427153" cy="5122845"/>
          </a:xfrm>
          <a:prstGeom prst="rect">
            <a:avLst/>
          </a:prstGeom>
        </p:spPr>
      </p:pic>
      <p:sp>
        <p:nvSpPr>
          <p:cNvPr id="2" name="Footer Placeholder 1">
            <a:extLst>
              <a:ext uri="{FF2B5EF4-FFF2-40B4-BE49-F238E27FC236}">
                <a16:creationId xmlns:a16="http://schemas.microsoft.com/office/drawing/2014/main" id="{043A51DA-9839-2967-3C3A-708D3C36A725}"/>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Tree>
    <p:extLst>
      <p:ext uri="{BB962C8B-B14F-4D97-AF65-F5344CB8AC3E}">
        <p14:creationId xmlns:p14="http://schemas.microsoft.com/office/powerpoint/2010/main" val="124158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5CBA3-5010-C09F-F1C7-C5885B5C613A}"/>
            </a:ext>
          </a:extLst>
        </p:cNvPr>
        <p:cNvGrpSpPr/>
        <p:nvPr/>
      </p:nvGrpSpPr>
      <p:grpSpPr>
        <a:xfrm>
          <a:off x="0" y="0"/>
          <a:ext cx="0" cy="0"/>
          <a:chOff x="0" y="0"/>
          <a:chExt cx="0" cy="0"/>
        </a:xfrm>
      </p:grpSpPr>
      <p:sp>
        <p:nvSpPr>
          <p:cNvPr id="22" name="Titre 21">
            <a:extLst>
              <a:ext uri="{FF2B5EF4-FFF2-40B4-BE49-F238E27FC236}">
                <a16:creationId xmlns:a16="http://schemas.microsoft.com/office/drawing/2014/main" id="{56F5AEC3-1BDE-A891-B6EA-31C3ED88B333}"/>
              </a:ext>
            </a:extLst>
          </p:cNvPr>
          <p:cNvSpPr>
            <a:spLocks noGrp="1"/>
          </p:cNvSpPr>
          <p:nvPr>
            <p:ph type="title"/>
          </p:nvPr>
        </p:nvSpPr>
        <p:spPr>
          <a:xfrm>
            <a:off x="443280" y="469065"/>
            <a:ext cx="10515600" cy="387798"/>
          </a:xfrm>
        </p:spPr>
        <p:txBody>
          <a:bodyPr/>
          <a:lstStyle/>
          <a:p>
            <a:r>
              <a:rPr lang="en-US" sz="2800" noProof="0" dirty="0"/>
              <a:t>Downloaded Line Item Data</a:t>
            </a:r>
          </a:p>
        </p:txBody>
      </p:sp>
      <p:pic>
        <p:nvPicPr>
          <p:cNvPr id="11" name="Picture 10">
            <a:extLst>
              <a:ext uri="{FF2B5EF4-FFF2-40B4-BE49-F238E27FC236}">
                <a16:creationId xmlns:a16="http://schemas.microsoft.com/office/drawing/2014/main" id="{63A35B62-8452-931B-2C96-AB6ED4E7F9E5}"/>
              </a:ext>
            </a:extLst>
          </p:cNvPr>
          <p:cNvPicPr>
            <a:picLocks noChangeAspect="1"/>
          </p:cNvPicPr>
          <p:nvPr/>
        </p:nvPicPr>
        <p:blipFill>
          <a:blip r:embed="rId2"/>
          <a:stretch>
            <a:fillRect/>
          </a:stretch>
        </p:blipFill>
        <p:spPr>
          <a:xfrm>
            <a:off x="154236" y="1630496"/>
            <a:ext cx="11909234" cy="2805125"/>
          </a:xfrm>
          <a:prstGeom prst="rect">
            <a:avLst/>
          </a:prstGeom>
        </p:spPr>
      </p:pic>
      <p:sp>
        <p:nvSpPr>
          <p:cNvPr id="2" name="Footer Placeholder 1">
            <a:extLst>
              <a:ext uri="{FF2B5EF4-FFF2-40B4-BE49-F238E27FC236}">
                <a16:creationId xmlns:a16="http://schemas.microsoft.com/office/drawing/2014/main" id="{AC8DE4CF-ED2B-E840-52B4-533E3B0F8337}"/>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Tree>
    <p:extLst>
      <p:ext uri="{BB962C8B-B14F-4D97-AF65-F5344CB8AC3E}">
        <p14:creationId xmlns:p14="http://schemas.microsoft.com/office/powerpoint/2010/main" val="40196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A53DE-51E3-1700-76C5-C136B25B320B}"/>
            </a:ext>
          </a:extLst>
        </p:cNvPr>
        <p:cNvGrpSpPr/>
        <p:nvPr/>
      </p:nvGrpSpPr>
      <p:grpSpPr>
        <a:xfrm>
          <a:off x="0" y="0"/>
          <a:ext cx="0" cy="0"/>
          <a:chOff x="0" y="0"/>
          <a:chExt cx="0" cy="0"/>
        </a:xfrm>
      </p:grpSpPr>
      <p:sp>
        <p:nvSpPr>
          <p:cNvPr id="22" name="Titre 21">
            <a:extLst>
              <a:ext uri="{FF2B5EF4-FFF2-40B4-BE49-F238E27FC236}">
                <a16:creationId xmlns:a16="http://schemas.microsoft.com/office/drawing/2014/main" id="{61273510-C759-9A1A-9288-A2BF23D4F2E0}"/>
              </a:ext>
            </a:extLst>
          </p:cNvPr>
          <p:cNvSpPr>
            <a:spLocks noGrp="1"/>
          </p:cNvSpPr>
          <p:nvPr>
            <p:ph type="title"/>
          </p:nvPr>
        </p:nvSpPr>
        <p:spPr>
          <a:xfrm>
            <a:off x="443280" y="469065"/>
            <a:ext cx="10515600" cy="387798"/>
          </a:xfrm>
        </p:spPr>
        <p:txBody>
          <a:bodyPr/>
          <a:lstStyle/>
          <a:p>
            <a:r>
              <a:rPr lang="en-US" sz="2800" noProof="0" dirty="0"/>
              <a:t>Share Your Feedback!</a:t>
            </a:r>
          </a:p>
        </p:txBody>
      </p:sp>
      <p:pic>
        <p:nvPicPr>
          <p:cNvPr id="2" name="Picture 1">
            <a:extLst>
              <a:ext uri="{FF2B5EF4-FFF2-40B4-BE49-F238E27FC236}">
                <a16:creationId xmlns:a16="http://schemas.microsoft.com/office/drawing/2014/main" id="{12285BB9-81CC-50A2-5F3D-21F0793084C0}"/>
              </a:ext>
            </a:extLst>
          </p:cNvPr>
          <p:cNvPicPr>
            <a:picLocks noChangeAspect="1"/>
          </p:cNvPicPr>
          <p:nvPr/>
        </p:nvPicPr>
        <p:blipFill>
          <a:blip r:embed="rId3"/>
          <a:stretch>
            <a:fillRect/>
          </a:stretch>
        </p:blipFill>
        <p:spPr>
          <a:xfrm>
            <a:off x="6972451" y="856863"/>
            <a:ext cx="4776269" cy="5147329"/>
          </a:xfrm>
          <a:prstGeom prst="rect">
            <a:avLst/>
          </a:prstGeom>
        </p:spPr>
      </p:pic>
      <p:sp>
        <p:nvSpPr>
          <p:cNvPr id="3" name="TextBox 2">
            <a:extLst>
              <a:ext uri="{FF2B5EF4-FFF2-40B4-BE49-F238E27FC236}">
                <a16:creationId xmlns:a16="http://schemas.microsoft.com/office/drawing/2014/main" id="{1BEBE0EC-D1F1-BAE1-19E1-E183B0724710}"/>
              </a:ext>
            </a:extLst>
          </p:cNvPr>
          <p:cNvSpPr txBox="1"/>
          <p:nvPr/>
        </p:nvSpPr>
        <p:spPr>
          <a:xfrm>
            <a:off x="443279" y="2181340"/>
            <a:ext cx="6376162" cy="2452723"/>
          </a:xfrm>
          <a:prstGeom prst="rect">
            <a:avLst/>
          </a:prstGeom>
          <a:noFill/>
        </p:spPr>
        <p:txBody>
          <a:bodyPr wrap="square" rtlCol="0">
            <a:spAutoFit/>
          </a:bodyPr>
          <a:lstStyle/>
          <a:p>
            <a:pPr marL="0" marR="0" lvl="0" indent="0" algn="l" defTabSz="914377" rtl="0" eaLnBrk="1" fontAlgn="auto" latinLnBrk="0" hangingPunct="1">
              <a:lnSpc>
                <a:spcPct val="107000"/>
              </a:lnSpc>
              <a:spcBef>
                <a:spcPts val="0"/>
              </a:spcBef>
              <a:spcAft>
                <a:spcPts val="800"/>
              </a:spcAft>
              <a:buClrTx/>
              <a:buSzTx/>
              <a:buFontTx/>
              <a:buNone/>
              <a:tabLst/>
              <a:defRPr/>
            </a:pPr>
            <a:r>
              <a:rPr kumimoji="0" lang="en-US" sz="2400" b="1" i="0" u="none" strike="noStrike" kern="100" cap="none" spc="0" normalizeH="0" baseline="0" noProof="0" dirty="0">
                <a:ln>
                  <a:noFill/>
                </a:ln>
                <a:solidFill>
                  <a:srgbClr val="25359C"/>
                </a:solidFill>
                <a:effectLst/>
                <a:uLnTx/>
                <a:uFillTx/>
                <a:latin typeface="Arial" panose="020B0604020202020204"/>
                <a:ea typeface="+mn-ea"/>
                <a:cs typeface="Times New Roman" panose="02020603050405020304" pitchFamily="18" charset="0"/>
              </a:rPr>
              <a:t>The project team welcomes your feedback</a:t>
            </a:r>
          </a:p>
          <a:p>
            <a:pPr marL="342900" marR="0" lvl="0" indent="-342900" algn="l" defTabSz="914377"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400" b="1" i="0" u="none" strike="noStrike" kern="100" cap="none" spc="0" normalizeH="0" baseline="0" noProof="0" dirty="0">
                <a:ln>
                  <a:noFill/>
                </a:ln>
                <a:solidFill>
                  <a:srgbClr val="25359C"/>
                </a:solidFill>
                <a:effectLst/>
                <a:uLnTx/>
                <a:uFillTx/>
                <a:latin typeface="Arial" panose="020B0604020202020204"/>
                <a:ea typeface="+mn-ea"/>
                <a:cs typeface="Times New Roman" panose="02020603050405020304" pitchFamily="18" charset="0"/>
              </a:rPr>
              <a:t>What do you like?</a:t>
            </a:r>
          </a:p>
          <a:p>
            <a:pPr marL="342900" marR="0" lvl="0" indent="-342900" algn="l" defTabSz="914377"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400" b="1" i="0" u="none" strike="noStrike" kern="100" cap="none" spc="0" normalizeH="0" baseline="0" noProof="0" dirty="0">
                <a:ln>
                  <a:noFill/>
                </a:ln>
                <a:solidFill>
                  <a:srgbClr val="25359C"/>
                </a:solidFill>
                <a:effectLst/>
                <a:uLnTx/>
                <a:uFillTx/>
                <a:latin typeface="Arial" panose="020B0604020202020204"/>
                <a:ea typeface="+mn-ea"/>
                <a:cs typeface="Times New Roman" panose="02020603050405020304" pitchFamily="18" charset="0"/>
              </a:rPr>
              <a:t>What don’t you like?</a:t>
            </a:r>
          </a:p>
          <a:p>
            <a:pPr marL="342900" marR="0" lvl="0" indent="-342900" algn="l" defTabSz="914377"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400" b="1" i="0" u="none" strike="noStrike" kern="100" cap="none" spc="0" normalizeH="0" baseline="0" noProof="0" dirty="0">
                <a:ln>
                  <a:noFill/>
                </a:ln>
                <a:solidFill>
                  <a:srgbClr val="25359C"/>
                </a:solidFill>
                <a:effectLst/>
                <a:uLnTx/>
                <a:uFillTx/>
                <a:latin typeface="Arial" panose="020B0604020202020204"/>
                <a:ea typeface="+mn-ea"/>
                <a:cs typeface="Times New Roman" panose="02020603050405020304" pitchFamily="18" charset="0"/>
              </a:rPr>
              <a:t>What would make the tool better?</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384FE6FB-8C5D-A23E-C8B1-B164F500BE4D}"/>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Tree>
    <p:extLst>
      <p:ext uri="{BB962C8B-B14F-4D97-AF65-F5344CB8AC3E}">
        <p14:creationId xmlns:p14="http://schemas.microsoft.com/office/powerpoint/2010/main" val="236974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5888DE-78EF-2961-0A87-EF5F55DFA8D0}"/>
              </a:ext>
            </a:extLst>
          </p:cNvPr>
          <p:cNvPicPr>
            <a:picLocks noChangeAspect="1"/>
          </p:cNvPicPr>
          <p:nvPr/>
        </p:nvPicPr>
        <p:blipFill>
          <a:blip r:embed="rId2"/>
          <a:stretch>
            <a:fillRect/>
          </a:stretch>
        </p:blipFill>
        <p:spPr>
          <a:xfrm>
            <a:off x="476491" y="0"/>
            <a:ext cx="5295418" cy="6858000"/>
          </a:xfrm>
          <a:prstGeom prst="rect">
            <a:avLst/>
          </a:prstGeom>
        </p:spPr>
      </p:pic>
      <p:pic>
        <p:nvPicPr>
          <p:cNvPr id="4" name="Picture 3">
            <a:extLst>
              <a:ext uri="{FF2B5EF4-FFF2-40B4-BE49-F238E27FC236}">
                <a16:creationId xmlns:a16="http://schemas.microsoft.com/office/drawing/2014/main" id="{3078F723-5666-CF05-F384-E8B6D3128C17}"/>
              </a:ext>
            </a:extLst>
          </p:cNvPr>
          <p:cNvPicPr>
            <a:picLocks noChangeAspect="1"/>
          </p:cNvPicPr>
          <p:nvPr/>
        </p:nvPicPr>
        <p:blipFill>
          <a:blip r:embed="rId3"/>
          <a:stretch>
            <a:fillRect/>
          </a:stretch>
        </p:blipFill>
        <p:spPr>
          <a:xfrm>
            <a:off x="6425052" y="0"/>
            <a:ext cx="5290457" cy="6858000"/>
          </a:xfrm>
          <a:prstGeom prst="rect">
            <a:avLst/>
          </a:prstGeom>
        </p:spPr>
      </p:pic>
    </p:spTree>
    <p:extLst>
      <p:ext uri="{BB962C8B-B14F-4D97-AF65-F5344CB8AC3E}">
        <p14:creationId xmlns:p14="http://schemas.microsoft.com/office/powerpoint/2010/main" val="182553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F7EF8-5734-991C-9135-F59472FB7503}"/>
            </a:ext>
          </a:extLst>
        </p:cNvPr>
        <p:cNvGrpSpPr/>
        <p:nvPr/>
      </p:nvGrpSpPr>
      <p:grpSpPr>
        <a:xfrm>
          <a:off x="0" y="0"/>
          <a:ext cx="0" cy="0"/>
          <a:chOff x="0" y="0"/>
          <a:chExt cx="0" cy="0"/>
        </a:xfrm>
      </p:grpSpPr>
      <p:sp>
        <p:nvSpPr>
          <p:cNvPr id="22" name="Titre 21">
            <a:extLst>
              <a:ext uri="{FF2B5EF4-FFF2-40B4-BE49-F238E27FC236}">
                <a16:creationId xmlns:a16="http://schemas.microsoft.com/office/drawing/2014/main" id="{E299C7AF-2EAE-0E6E-8118-1DC70DA60805}"/>
              </a:ext>
            </a:extLst>
          </p:cNvPr>
          <p:cNvSpPr>
            <a:spLocks noGrp="1"/>
          </p:cNvSpPr>
          <p:nvPr>
            <p:ph type="title"/>
          </p:nvPr>
        </p:nvSpPr>
        <p:spPr>
          <a:xfrm>
            <a:off x="443280" y="469065"/>
            <a:ext cx="10515600" cy="387798"/>
          </a:xfrm>
        </p:spPr>
        <p:txBody>
          <a:bodyPr/>
          <a:lstStyle/>
          <a:p>
            <a:r>
              <a:rPr lang="en-US" sz="2800" dirty="0"/>
              <a:t>Questions?</a:t>
            </a:r>
            <a:endParaRPr lang="en-US" sz="2800" noProof="0" dirty="0"/>
          </a:p>
        </p:txBody>
      </p:sp>
      <p:pic>
        <p:nvPicPr>
          <p:cNvPr id="1026" name="Picture 2" descr="2,000+ Free Question &amp; Question Mark Images - Pixabay">
            <a:extLst>
              <a:ext uri="{FF2B5EF4-FFF2-40B4-BE49-F238E27FC236}">
                <a16:creationId xmlns:a16="http://schemas.microsoft.com/office/drawing/2014/main" id="{B6296517-8D06-41DB-3C42-23875A9A00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705080"/>
            <a:ext cx="6096000" cy="577192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C5943100-7316-A8AC-265D-98DC780D83BB}"/>
              </a:ext>
            </a:extLst>
          </p:cNvPr>
          <p:cNvSpPr>
            <a:spLocks noGrp="1"/>
          </p:cNvSpPr>
          <p:nvPr>
            <p:ph type="ftr" sz="quarter" idx="17"/>
          </p:nvPr>
        </p:nvSpPr>
        <p:spPr/>
        <p:txBody>
          <a:bodyPr/>
          <a:lstStyle/>
          <a:p>
            <a:r>
              <a:rPr lang="en-US" noProof="0"/>
              <a:t>Unit Controller Call Series © Sodexo, February 2025.  All rights Reserved</a:t>
            </a:r>
            <a:endParaRPr lang="en-US" noProof="0" dirty="0"/>
          </a:p>
        </p:txBody>
      </p:sp>
    </p:spTree>
    <p:extLst>
      <p:ext uri="{BB962C8B-B14F-4D97-AF65-F5344CB8AC3E}">
        <p14:creationId xmlns:p14="http://schemas.microsoft.com/office/powerpoint/2010/main" val="318821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750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0A01F-662F-EA84-CFED-1A762DBE637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95FB75F-9088-341E-C096-11EC58058693}"/>
              </a:ext>
            </a:extLst>
          </p:cNvPr>
          <p:cNvPicPr>
            <a:picLocks noChangeAspect="1"/>
          </p:cNvPicPr>
          <p:nvPr/>
        </p:nvPicPr>
        <p:blipFill>
          <a:blip r:embed="rId3"/>
          <a:stretch>
            <a:fillRect/>
          </a:stretch>
        </p:blipFill>
        <p:spPr>
          <a:xfrm>
            <a:off x="1441541" y="0"/>
            <a:ext cx="9308917" cy="6858000"/>
          </a:xfrm>
          <a:prstGeom prst="rect">
            <a:avLst/>
          </a:prstGeom>
        </p:spPr>
      </p:pic>
    </p:spTree>
    <p:extLst>
      <p:ext uri="{BB962C8B-B14F-4D97-AF65-F5344CB8AC3E}">
        <p14:creationId xmlns:p14="http://schemas.microsoft.com/office/powerpoint/2010/main" val="36465348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5BD71-C070-9EC2-DAB2-6E9A7994590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C61B704-906B-B838-66F4-4A5E91DFC379}"/>
              </a:ext>
            </a:extLst>
          </p:cNvPr>
          <p:cNvPicPr preferRelativeResize="0">
            <a:picLocks noChangeAspect="1"/>
          </p:cNvPicPr>
          <p:nvPr/>
        </p:nvPicPr>
        <p:blipFill>
          <a:blip r:embed="rId3"/>
          <a:stretch>
            <a:fillRect/>
          </a:stretch>
        </p:blipFill>
        <p:spPr>
          <a:xfrm>
            <a:off x="1640484" y="0"/>
            <a:ext cx="8911032" cy="6858000"/>
          </a:xfrm>
          <a:prstGeom prst="rect">
            <a:avLst/>
          </a:prstGeom>
        </p:spPr>
      </p:pic>
    </p:spTree>
    <p:extLst>
      <p:ext uri="{BB962C8B-B14F-4D97-AF65-F5344CB8AC3E}">
        <p14:creationId xmlns:p14="http://schemas.microsoft.com/office/powerpoint/2010/main" val="26284072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9A701CF-F006-289D-8CE9-7C4C773D71E0}"/>
              </a:ext>
              <a:ext uri="{C183D7F6-B498-43B3-948B-1728B52AA6E4}">
                <adec:decorative xmlns:adec="http://schemas.microsoft.com/office/drawing/2017/decorative" val="1"/>
              </a:ext>
            </a:extLst>
          </p:cNvPr>
          <p:cNvSpPr>
            <a:spLocks noGrp="1"/>
          </p:cNvSpPr>
          <p:nvPr>
            <p:ph type="pic" sz="quarter" idx="64"/>
          </p:nvPr>
        </p:nvSpPr>
        <p:spPr/>
        <p:txBody>
          <a:bodyPr/>
          <a:lstStyle/>
          <a:p>
            <a:endParaRPr lang="en-US" dirty="0"/>
          </a:p>
        </p:txBody>
      </p:sp>
      <p:sp>
        <p:nvSpPr>
          <p:cNvPr id="6" name="Title 5" descr="Let's Collect It for Q2 FY25">
            <a:extLst>
              <a:ext uri="{FF2B5EF4-FFF2-40B4-BE49-F238E27FC236}">
                <a16:creationId xmlns:a16="http://schemas.microsoft.com/office/drawing/2014/main" id="{FD019D83-AD07-00FF-17C0-768317633E7A}"/>
              </a:ext>
            </a:extLst>
          </p:cNvPr>
          <p:cNvSpPr>
            <a:spLocks noGrp="1"/>
          </p:cNvSpPr>
          <p:nvPr>
            <p:ph type="title" idx="4294967295"/>
          </p:nvPr>
        </p:nvSpPr>
        <p:spPr>
          <a:xfrm>
            <a:off x="439432" y="1212895"/>
            <a:ext cx="7864813" cy="590996"/>
          </a:xfrm>
        </p:spPr>
        <p:txBody>
          <a:bodyPr/>
          <a:lstStyle/>
          <a:p>
            <a:r>
              <a:rPr lang="en-US" sz="4267" dirty="0">
                <a:solidFill>
                  <a:srgbClr val="FF0000"/>
                </a:solidFill>
              </a:rPr>
              <a:t>Let’s Collect It for Q2 FY25</a:t>
            </a:r>
            <a:endParaRPr lang="en-US" dirty="0"/>
          </a:p>
        </p:txBody>
      </p:sp>
      <p:sp>
        <p:nvSpPr>
          <p:cNvPr id="4" name="Text Placeholder 3" descr="Deadline for February 2025 Payments">
            <a:extLst>
              <a:ext uri="{FF2B5EF4-FFF2-40B4-BE49-F238E27FC236}">
                <a16:creationId xmlns:a16="http://schemas.microsoft.com/office/drawing/2014/main" id="{6CCD6B96-88D0-A9A4-A83B-741CB53F9B95}"/>
              </a:ext>
            </a:extLst>
          </p:cNvPr>
          <p:cNvSpPr>
            <a:spLocks noGrp="1"/>
          </p:cNvSpPr>
          <p:nvPr>
            <p:ph type="body" sz="quarter" idx="65"/>
          </p:nvPr>
        </p:nvSpPr>
        <p:spPr/>
        <p:txBody>
          <a:bodyPr/>
          <a:lstStyle/>
          <a:p>
            <a:pPr>
              <a:lnSpc>
                <a:spcPct val="100000"/>
              </a:lnSpc>
            </a:pPr>
            <a:endParaRPr lang="en-US" sz="3200" dirty="0"/>
          </a:p>
          <a:p>
            <a:pPr>
              <a:lnSpc>
                <a:spcPct val="100000"/>
              </a:lnSpc>
            </a:pPr>
            <a:r>
              <a:rPr lang="en-US" sz="3200" dirty="0"/>
              <a:t>Deadline for February 2025 Payments</a:t>
            </a:r>
          </a:p>
        </p:txBody>
      </p:sp>
      <p:sp>
        <p:nvSpPr>
          <p:cNvPr id="5" name="Footer Placeholder 4" descr="Collection Deadlines, All rights reserved">
            <a:extLst>
              <a:ext uri="{FF2B5EF4-FFF2-40B4-BE49-F238E27FC236}">
                <a16:creationId xmlns:a16="http://schemas.microsoft.com/office/drawing/2014/main" id="{68D3BE57-9765-A655-205D-3FE49CC69A1E}"/>
              </a:ext>
            </a:extLst>
          </p:cNvPr>
          <p:cNvSpPr>
            <a:spLocks noGrp="1"/>
          </p:cNvSpPr>
          <p:nvPr>
            <p:ph type="ftr" sz="quarter" idx="66"/>
          </p:nvPr>
        </p:nvSpPr>
        <p:spPr/>
        <p:txBody>
          <a:bodyPr/>
          <a:lstStyle/>
          <a:p>
            <a:pPr marL="0" marR="0" lvl="0" indent="0" algn="l" defTabSz="1088470" rtl="0" eaLnBrk="1" fontAlgn="auto" latinLnBrk="0" hangingPunct="1">
              <a:lnSpc>
                <a:spcPct val="100000"/>
              </a:lnSpc>
              <a:spcBef>
                <a:spcPts val="0"/>
              </a:spcBef>
              <a:spcAft>
                <a:spcPts val="0"/>
              </a:spcAft>
              <a:buClrTx/>
              <a:buSzTx/>
              <a:buFontTx/>
              <a:buNone/>
              <a:tabLst/>
              <a:defRPr/>
            </a:pPr>
            <a:r>
              <a:rPr kumimoji="0" lang="en-US" sz="751" b="1" i="0" u="none" strike="noStrike" kern="1200" cap="none" spc="0" normalizeH="0" baseline="0" noProof="0">
                <a:ln>
                  <a:noFill/>
                </a:ln>
                <a:solidFill>
                  <a:prstClr val="white"/>
                </a:solidFill>
                <a:effectLst/>
                <a:uLnTx/>
                <a:uFillTx/>
                <a:latin typeface="Arial" panose="020B0604020202020204"/>
                <a:ea typeface="+mn-ea"/>
                <a:cs typeface="+mn-cs"/>
              </a:rPr>
              <a:t>Unit Controller Call Series © Sodexo, February 2025.  All rights Reserved</a:t>
            </a:r>
            <a:endParaRPr kumimoji="0" lang="en-US" sz="751"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6012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Collection Deadline for Quarter 2, FY25"/>
          <p:cNvSpPr>
            <a:spLocks noGrp="1"/>
          </p:cNvSpPr>
          <p:nvPr>
            <p:ph type="title"/>
          </p:nvPr>
        </p:nvSpPr>
        <p:spPr>
          <a:solidFill>
            <a:srgbClr val="25359C"/>
          </a:solidFill>
        </p:spPr>
        <p:txBody>
          <a:bodyPr/>
          <a:lstStyle/>
          <a:p>
            <a:pPr marL="0" indent="0">
              <a:buNone/>
            </a:pPr>
            <a:r>
              <a:rPr lang="en-US" sz="3200" dirty="0">
                <a:solidFill>
                  <a:schemeClr val="bg1"/>
                </a:solidFill>
              </a:rPr>
              <a:t> Collection Deadline for Quarter 2, FY25</a:t>
            </a:r>
          </a:p>
        </p:txBody>
      </p:sp>
      <p:sp>
        <p:nvSpPr>
          <p:cNvPr id="2" name="TextBox 1" descr="Your help is needed to increase our cash flow. To ensure that your AR payments, bank deposits, cash receipts, and cash balances are properly credited for Quarter 2 all deposits must be made on or before Friday February 28th, 2025.&#10;&#10;Please observe the following deadlines depending on your payment method.&#10;&#10;Select the appropriate link for your payment method&#10; &#10;Reminder: the preferred method of invoice payments is via ACH.  ACH payments are timely, more secure and less costly.&#10;Please contact Accounts Receivable via SoFinance or 1-800-828-7762, Option 2, Option 2 for more information and to request the ACH details for your client">
            <a:extLst>
              <a:ext uri="{FF2B5EF4-FFF2-40B4-BE49-F238E27FC236}">
                <a16:creationId xmlns:a16="http://schemas.microsoft.com/office/drawing/2014/main" id="{63F2127E-860B-45AF-B612-29AB2A355EB5}"/>
              </a:ext>
            </a:extLst>
          </p:cNvPr>
          <p:cNvSpPr txBox="1"/>
          <p:nvPr/>
        </p:nvSpPr>
        <p:spPr>
          <a:xfrm>
            <a:off x="815413" y="1028733"/>
            <a:ext cx="10657184" cy="588866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0" i="0" u="none" strike="noStrike" kern="0" cap="none" spc="0" normalizeH="0" baseline="0" noProof="0" dirty="0">
                <a:ln>
                  <a:noFill/>
                </a:ln>
                <a:solidFill>
                  <a:srgbClr val="2A295C"/>
                </a:solidFill>
                <a:effectLst/>
                <a:uLnTx/>
                <a:uFillTx/>
                <a:latin typeface="Arial"/>
                <a:ea typeface="+mn-ea"/>
                <a:cs typeface="+mn-cs"/>
              </a:rPr>
              <a:t>Your help is needed to increase our cash flow. To ensure that your AR payments, bank deposits, cash receipts, and cash balances are properly credited for Quarter 2, all deposits must be made on or before </a:t>
            </a:r>
            <a:r>
              <a:rPr kumimoji="0" lang="en-US" sz="2133" b="1" i="0" u="none" strike="noStrike" kern="0" cap="none" spc="0" normalizeH="0" baseline="0" noProof="0" dirty="0">
                <a:ln>
                  <a:noFill/>
                </a:ln>
                <a:solidFill>
                  <a:srgbClr val="FF0000"/>
                </a:solidFill>
                <a:effectLst/>
                <a:uLnTx/>
                <a:uFillTx/>
                <a:latin typeface="Arial"/>
                <a:ea typeface="+mn-ea"/>
                <a:cs typeface="+mn-cs"/>
              </a:rPr>
              <a:t>Friday February 28</a:t>
            </a:r>
            <a:r>
              <a:rPr kumimoji="0" lang="en-US" sz="2133" b="1" i="0" u="none" strike="noStrike" kern="0" cap="none" spc="0" normalizeH="0" baseline="30000" noProof="0" dirty="0" err="1">
                <a:ln>
                  <a:noFill/>
                </a:ln>
                <a:solidFill>
                  <a:srgbClr val="FF0000"/>
                </a:solidFill>
                <a:effectLst/>
                <a:uLnTx/>
                <a:uFillTx/>
                <a:latin typeface="Arial"/>
                <a:ea typeface="+mn-ea"/>
                <a:cs typeface="+mn-cs"/>
              </a:rPr>
              <a:t>th</a:t>
            </a:r>
            <a:r>
              <a:rPr kumimoji="0" lang="en-US" sz="2133" b="1" i="0" u="none" strike="noStrike" kern="0" cap="none" spc="0" normalizeH="0" baseline="30000" noProof="0" dirty="0">
                <a:ln>
                  <a:noFill/>
                </a:ln>
                <a:solidFill>
                  <a:srgbClr val="FF0000"/>
                </a:solidFill>
                <a:effectLst/>
                <a:uLnTx/>
                <a:uFillTx/>
                <a:latin typeface="Arial"/>
                <a:ea typeface="+mn-ea"/>
                <a:cs typeface="+mn-cs"/>
              </a:rPr>
              <a:t>, </a:t>
            </a:r>
            <a:r>
              <a:rPr kumimoji="0" lang="en-US" sz="2133" b="1" i="0" u="none" strike="noStrike" kern="0" cap="none" spc="0" normalizeH="0" baseline="0" noProof="0" dirty="0">
                <a:ln>
                  <a:noFill/>
                </a:ln>
                <a:solidFill>
                  <a:srgbClr val="FF0000"/>
                </a:solidFill>
                <a:effectLst/>
                <a:uLnTx/>
                <a:uFillTx/>
                <a:latin typeface="Arial"/>
                <a:ea typeface="+mn-ea"/>
                <a:cs typeface="+mn-cs"/>
              </a:rPr>
              <a:t>2025</a:t>
            </a:r>
            <a:r>
              <a:rPr kumimoji="0" lang="en-US" sz="2133" b="1" i="0" u="none" strike="noStrike" kern="0" cap="none" spc="0" normalizeH="0" baseline="0" noProof="0" dirty="0">
                <a:ln>
                  <a:noFill/>
                </a:ln>
                <a:solidFill>
                  <a:srgbClr val="2A295C"/>
                </a:solidFill>
                <a:effectLst/>
                <a:uLnTx/>
                <a:uFillTx/>
                <a:latin typeface="Arial"/>
                <a:ea typeface="+mn-ea"/>
                <a:cs typeface="+mn-cs"/>
              </a:rPr>
              <a:t>.  </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133" b="1" i="0" u="none" strike="noStrike" kern="0" cap="none" spc="0" normalizeH="0" baseline="0" noProof="0" dirty="0">
              <a:ln>
                <a:noFill/>
              </a:ln>
              <a:solidFill>
                <a:srgbClr val="2A295C"/>
              </a:solidFill>
              <a:effectLst/>
              <a:uLnTx/>
              <a:uFillTx/>
              <a:latin typeface="Arial"/>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0" i="0" u="none" strike="noStrike" kern="0" cap="none" spc="0" normalizeH="0" baseline="0" noProof="0" dirty="0">
                <a:ln>
                  <a:noFill/>
                </a:ln>
                <a:solidFill>
                  <a:srgbClr val="2A295C"/>
                </a:solidFill>
                <a:effectLst/>
                <a:uLnTx/>
                <a:uFillTx/>
                <a:latin typeface="Arial"/>
                <a:ea typeface="+mn-ea"/>
                <a:cs typeface="+mn-cs"/>
              </a:rPr>
              <a:t>Please observe the following deadlines depending on your payment method.</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133" b="0" i="0" u="none" strike="noStrike" kern="0" cap="none" spc="0" normalizeH="0" baseline="0" noProof="0" dirty="0">
              <a:ln>
                <a:noFill/>
              </a:ln>
              <a:solidFill>
                <a:srgbClr val="2A295C"/>
              </a:solidFill>
              <a:effectLst/>
              <a:uLnTx/>
              <a:uFillTx/>
              <a:latin typeface="Arial"/>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133" b="0" i="0" u="none" strike="noStrike" kern="0" cap="none" spc="0" normalizeH="0" baseline="0" noProof="0" dirty="0">
                <a:ln>
                  <a:noFill/>
                </a:ln>
                <a:solidFill>
                  <a:srgbClr val="2A295C"/>
                </a:solidFill>
                <a:effectLst/>
                <a:uLnTx/>
                <a:uFillTx/>
                <a:latin typeface="Arial"/>
                <a:ea typeface="+mn-ea"/>
                <a:cs typeface="+mn-cs"/>
              </a:rPr>
              <a:t>Select the payment link(s) for your current payment method below for further details :</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0000"/>
                </a:solidFill>
                <a:effectLst/>
                <a:uLnTx/>
                <a:uFillTx/>
                <a:latin typeface="Calibri"/>
                <a:ea typeface="+mn-ea"/>
                <a:cs typeface="+mn-cs"/>
                <a:hlinkClick r:id="rId3" action="ppaction://hlinksldjump">
                  <a:extLst>
                    <a:ext uri="{A12FA001-AC4F-418D-AE19-62706E023703}">
                      <ahyp:hlinkClr xmlns:ahyp="http://schemas.microsoft.com/office/drawing/2018/hyperlinkcolor" val="tx"/>
                    </a:ext>
                  </a:extLst>
                </a:hlinkClick>
              </a:rPr>
              <a:t>ELECTRONIC (ACH/WIRE) PAYMENTS</a:t>
            </a:r>
            <a:r>
              <a:rPr kumimoji="0" lang="en-US" sz="2400" b="1" i="0" u="none" strike="noStrike" kern="0" cap="none" spc="0" normalizeH="0" baseline="0" noProof="0" dirty="0">
                <a:ln>
                  <a:noFill/>
                </a:ln>
                <a:solidFill>
                  <a:srgbClr val="FF0000"/>
                </a:solidFill>
                <a:effectLst/>
                <a:uLnTx/>
                <a:uFillTx/>
                <a:latin typeface="Calibri"/>
                <a:ea typeface="+mn-ea"/>
                <a:cs typeface="+mn-cs"/>
              </a:rPr>
              <a:t>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0000"/>
                </a:solidFill>
                <a:effectLst/>
                <a:uLnTx/>
                <a:uFillTx/>
                <a:latin typeface="Calibri"/>
                <a:ea typeface="+mn-ea"/>
                <a:cs typeface="+mn-cs"/>
                <a:hlinkClick r:id="rId4" action="ppaction://hlinksldjump">
                  <a:extLst>
                    <a:ext uri="{A12FA001-AC4F-418D-AE19-62706E023703}">
                      <ahyp:hlinkClr xmlns:ahyp="http://schemas.microsoft.com/office/drawing/2018/hyperlinkcolor" val="tx"/>
                    </a:ext>
                  </a:extLst>
                </a:hlinkClick>
              </a:rPr>
              <a:t>CHECK PAYMENTS</a:t>
            </a:r>
            <a:endParaRPr kumimoji="0" lang="en-US" sz="2400" b="1" i="0" u="none" strike="noStrike" kern="0" cap="none" spc="0" normalizeH="0" baseline="0" noProof="0" dirty="0">
              <a:ln>
                <a:noFill/>
              </a:ln>
              <a:solidFill>
                <a:srgbClr val="FF0000"/>
              </a:solidFill>
              <a:effectLst/>
              <a:uLnTx/>
              <a:uFillTx/>
              <a:latin typeface="Calibri"/>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FF0000"/>
              </a:solidFill>
              <a:effectLst/>
              <a:uLnTx/>
              <a:uFillTx/>
              <a:latin typeface="Calibri"/>
              <a:ea typeface="+mn-ea"/>
              <a:cs typeface="+mn-cs"/>
            </a:endParaRPr>
          </a:p>
          <a:p>
            <a:pPr marL="0" marR="0" lvl="0" indent="0" algn="l" defTabSz="108847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2A295C"/>
                </a:solidFill>
                <a:effectLst/>
                <a:uLnTx/>
                <a:uFillTx/>
                <a:latin typeface="Arial"/>
                <a:ea typeface="Calibri" panose="020F0502020204030204" pitchFamily="34" charset="0"/>
                <a:cs typeface="Calibri" panose="020F0502020204030204" pitchFamily="34" charset="0"/>
              </a:rPr>
              <a:t>REMINDER:</a:t>
            </a:r>
          </a:p>
          <a:p>
            <a:pPr marL="0" marR="0" lvl="0" indent="0" algn="l" defTabSz="108847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2A295C"/>
                </a:solidFill>
                <a:effectLst/>
                <a:uLnTx/>
                <a:uFillTx/>
                <a:latin typeface="Arial"/>
                <a:ea typeface="Calibri" panose="020F0502020204030204" pitchFamily="34" charset="0"/>
                <a:cs typeface="+mn-cs"/>
              </a:rPr>
              <a:t>The preferred method of invoice payments is ACH. ACH payments are timely, more secure and less costly.</a:t>
            </a:r>
          </a:p>
          <a:p>
            <a:pPr marL="0" marR="0" lvl="0" indent="0" algn="l" defTabSz="108847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2A295C"/>
                </a:solidFill>
                <a:effectLst/>
                <a:uLnTx/>
                <a:uFillTx/>
                <a:latin typeface="Arial"/>
                <a:ea typeface="Calibri" panose="020F0502020204030204" pitchFamily="34" charset="0"/>
                <a:cs typeface="+mn-cs"/>
              </a:rPr>
              <a:t>Please contact Accounts Receivable via </a:t>
            </a:r>
            <a:r>
              <a:rPr kumimoji="0" lang="en-US" sz="1867" b="0" i="0" u="none" strike="noStrike" kern="1200" cap="none" spc="0" normalizeH="0" baseline="0" noProof="0" dirty="0" err="1">
                <a:ln>
                  <a:noFill/>
                </a:ln>
                <a:solidFill>
                  <a:srgbClr val="2A295C"/>
                </a:solidFill>
                <a:effectLst/>
                <a:uLnTx/>
                <a:uFillTx/>
                <a:latin typeface="Arial"/>
                <a:ea typeface="Calibri" panose="020F0502020204030204" pitchFamily="34" charset="0"/>
                <a:cs typeface="+mn-cs"/>
              </a:rPr>
              <a:t>SoFinance</a:t>
            </a:r>
            <a:r>
              <a:rPr kumimoji="0" lang="en-US" sz="1867" b="0" i="0" u="none" strike="noStrike" kern="1200" cap="none" spc="0" normalizeH="0" baseline="0" noProof="0" dirty="0">
                <a:ln>
                  <a:noFill/>
                </a:ln>
                <a:solidFill>
                  <a:srgbClr val="2A295C"/>
                </a:solidFill>
                <a:effectLst/>
                <a:uLnTx/>
                <a:uFillTx/>
                <a:latin typeface="Arial"/>
                <a:ea typeface="Calibri" panose="020F0502020204030204" pitchFamily="34" charset="0"/>
                <a:cs typeface="+mn-cs"/>
              </a:rPr>
              <a:t> </a:t>
            </a:r>
            <a:r>
              <a:rPr kumimoji="0" lang="en-US" sz="1867" b="0" i="0" u="none" strike="noStrike" kern="1200" cap="none" spc="0" normalizeH="0" baseline="0" noProof="0" dirty="0">
                <a:ln>
                  <a:noFill/>
                </a:ln>
                <a:solidFill>
                  <a:srgbClr val="000000"/>
                </a:solidFill>
                <a:effectLst/>
                <a:uLnTx/>
                <a:uFillTx/>
                <a:latin typeface="Arial"/>
                <a:ea typeface="+mn-ea"/>
                <a:cs typeface="+mn-cs"/>
              </a:rPr>
              <a:t>or </a:t>
            </a:r>
            <a:r>
              <a:rPr kumimoji="0" lang="en-US" sz="1867" b="0" i="0" u="none" strike="noStrike" kern="1200" cap="none" spc="0" normalizeH="0" baseline="0" noProof="0" dirty="0">
                <a:ln>
                  <a:noFill/>
                </a:ln>
                <a:solidFill>
                  <a:srgbClr val="2A295C"/>
                </a:solidFill>
                <a:effectLst/>
                <a:uLnTx/>
                <a:uFillTx/>
                <a:latin typeface="Arial"/>
                <a:ea typeface="+mn-ea"/>
                <a:cs typeface="+mn-cs"/>
              </a:rPr>
              <a:t>1-800-828-7762, Option 2, Option 2</a:t>
            </a:r>
            <a:r>
              <a:rPr kumimoji="0" lang="en-US" sz="1867" b="0" i="0" u="none" strike="noStrike" kern="1200" cap="none" spc="0" normalizeH="0" baseline="0" noProof="0" dirty="0">
                <a:ln>
                  <a:noFill/>
                </a:ln>
                <a:solidFill>
                  <a:srgbClr val="2A295C"/>
                </a:solidFill>
                <a:effectLst/>
                <a:uLnTx/>
                <a:uFillTx/>
                <a:latin typeface="Arial"/>
                <a:ea typeface="Calibri" panose="020F0502020204030204" pitchFamily="34" charset="0"/>
                <a:cs typeface="+mn-cs"/>
              </a:rPr>
              <a:t> for more information and to request the ACH details for your client.</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FF0000"/>
              </a:solidFill>
              <a:effectLst/>
              <a:uLnTx/>
              <a:uFillTx/>
              <a:latin typeface="Calibri"/>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2A295C"/>
              </a:solidFill>
              <a:effectLst/>
              <a:uLnTx/>
              <a:uFillTx/>
              <a:latin typeface="Calibri"/>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lectronic Payments deadline for Quarter 2 FY25">
            <a:extLst>
              <a:ext uri="{FF2B5EF4-FFF2-40B4-BE49-F238E27FC236}">
                <a16:creationId xmlns:a16="http://schemas.microsoft.com/office/drawing/2014/main" id="{50DB6245-148E-4549-B259-E58EA410ECFE}"/>
              </a:ext>
            </a:extLst>
          </p:cNvPr>
          <p:cNvSpPr>
            <a:spLocks noGrp="1"/>
          </p:cNvSpPr>
          <p:nvPr>
            <p:ph type="title"/>
          </p:nvPr>
        </p:nvSpPr>
        <p:spPr>
          <a:solidFill>
            <a:srgbClr val="25359C"/>
          </a:solidFill>
        </p:spPr>
        <p:txBody>
          <a:bodyPr/>
          <a:lstStyle/>
          <a:p>
            <a:r>
              <a:rPr lang="en-US" sz="3200" dirty="0">
                <a:solidFill>
                  <a:schemeClr val="bg1"/>
                </a:solidFill>
              </a:rPr>
              <a:t>Electronic Payments – Deadline for Quarter 2 FY25</a:t>
            </a:r>
          </a:p>
        </p:txBody>
      </p:sp>
      <p:sp>
        <p:nvSpPr>
          <p:cNvPr id="5" name="TextBox 4" descr="Client ACH payments post to Sodexo’s bank account 1 to 2 business days after the client releases the payment to their bank. Determine with your client Finance or AP Department whether their bank ACH is 1 or 2 Day processing. ">
            <a:extLst>
              <a:ext uri="{FF2B5EF4-FFF2-40B4-BE49-F238E27FC236}">
                <a16:creationId xmlns:a16="http://schemas.microsoft.com/office/drawing/2014/main" id="{6B929A5C-0417-43BA-BDDF-0206751F32EE}"/>
              </a:ext>
            </a:extLst>
          </p:cNvPr>
          <p:cNvSpPr txBox="1"/>
          <p:nvPr/>
        </p:nvSpPr>
        <p:spPr>
          <a:xfrm>
            <a:off x="527382" y="1124744"/>
            <a:ext cx="10850297" cy="1077026"/>
          </a:xfrm>
          <a:prstGeom prst="rect">
            <a:avLst/>
          </a:prstGeom>
          <a:noFill/>
        </p:spPr>
        <p:txBody>
          <a:bodyPr wrap="square" rtlCol="0">
            <a:spAutoFit/>
          </a:bodyPr>
          <a:lstStyle/>
          <a:p>
            <a:pPr marL="0" marR="0" lvl="0" indent="0" algn="l" defTabSz="1088470" rtl="0" eaLnBrk="1" fontAlgn="auto" latinLnBrk="0" hangingPunct="1">
              <a:lnSpc>
                <a:spcPct val="100000"/>
              </a:lnSpc>
              <a:spcBef>
                <a:spcPts val="0"/>
              </a:spcBef>
              <a:spcAft>
                <a:spcPts val="0"/>
              </a:spcAft>
              <a:buClr>
                <a:srgbClr val="FF0000"/>
              </a:buClr>
              <a:buSzPct val="110000"/>
              <a:buFontTx/>
              <a:buNone/>
              <a:tabLst/>
              <a:defRPr/>
            </a:pPr>
            <a:r>
              <a:rPr kumimoji="0" lang="en-US" sz="2133" b="0" i="0" u="none" strike="noStrike" kern="1200" cap="none" spc="0" normalizeH="0" baseline="0" noProof="0" dirty="0">
                <a:ln>
                  <a:noFill/>
                </a:ln>
                <a:solidFill>
                  <a:srgbClr val="2A295C"/>
                </a:solidFill>
                <a:effectLst/>
                <a:uLnTx/>
                <a:uFillTx/>
                <a:latin typeface="Arial"/>
                <a:ea typeface="+mn-ea"/>
                <a:cs typeface="+mn-cs"/>
              </a:rPr>
              <a:t>Client ACH payments post to Sodexo’s bank account 1 to 2 business days after the client releases the payment to their bank. Determine with your client Finance or AP Department whether their bank ACH is 1- or 2-Day processing. </a:t>
            </a:r>
          </a:p>
        </p:txBody>
      </p:sp>
      <p:sp>
        <p:nvSpPr>
          <p:cNvPr id="6" name="TextBox 5" descr="If the ACH is 2-day processing, ACH must be released from client's bank on or before Wednesday, February 26th with a value date of February 28th.&#10;&#10;If the ACH is 1-day processing, ACH must be released from the client's bank on or before Thursday, February 27th with a value date of February 28th.&#10;&#10;For client payments to post to Sodexo’s bank account on Friday February 28th, client must initiate a SAME DAY electronic funds transfer payment on the 28th with a value date of February 28th.">
            <a:extLst>
              <a:ext uri="{FF2B5EF4-FFF2-40B4-BE49-F238E27FC236}">
                <a16:creationId xmlns:a16="http://schemas.microsoft.com/office/drawing/2014/main" id="{73249C4E-EA87-4DEC-8B25-37AA8F138C89}"/>
              </a:ext>
            </a:extLst>
          </p:cNvPr>
          <p:cNvSpPr txBox="1"/>
          <p:nvPr/>
        </p:nvSpPr>
        <p:spPr>
          <a:xfrm>
            <a:off x="528822" y="2522357"/>
            <a:ext cx="10845052" cy="3816429"/>
          </a:xfrm>
          <a:prstGeom prst="rect">
            <a:avLst/>
          </a:prstGeom>
          <a:noFill/>
        </p:spPr>
        <p:txBody>
          <a:bodyPr wrap="square" lIns="121920" tIns="60960" rIns="121920" bIns="60960" rtlCol="0" anchor="t">
            <a:spAutoFit/>
          </a:bodyPr>
          <a:lstStyle/>
          <a:p>
            <a:pPr marL="380990" marR="0" lvl="0" indent="-380990" algn="l" defTabSz="1088470" rtl="0" eaLnBrk="1" fontAlgn="auto" latinLnBrk="0" hangingPunct="1">
              <a:lnSpc>
                <a:spcPct val="100000"/>
              </a:lnSpc>
              <a:spcBef>
                <a:spcPts val="0"/>
              </a:spcBef>
              <a:spcAft>
                <a:spcPts val="0"/>
              </a:spcAft>
              <a:buClr>
                <a:srgbClr val="FF0000"/>
              </a:buClr>
              <a:buSzPct val="110000"/>
              <a:buFont typeface="Wingdings" panose="05000000000000000000" pitchFamily="2" charset="2"/>
              <a:buChar char="§"/>
              <a:tabLst/>
              <a:defRPr/>
            </a:pPr>
            <a:r>
              <a:rPr kumimoji="0" lang="en-US" sz="2400" b="0" i="0" u="none" strike="noStrike" kern="1200" cap="none" spc="0" normalizeH="0" baseline="0" noProof="0" dirty="0">
                <a:ln>
                  <a:noFill/>
                </a:ln>
                <a:solidFill>
                  <a:srgbClr val="FF0000"/>
                </a:solidFill>
                <a:effectLst/>
                <a:uLnTx/>
                <a:uFillTx/>
                <a:latin typeface="Arial"/>
                <a:ea typeface="+mn-ea"/>
                <a:cs typeface="+mn-cs"/>
              </a:rPr>
              <a:t>2 Day ACH: Wednesday February 26</a:t>
            </a:r>
            <a:r>
              <a:rPr kumimoji="0" lang="en-US" sz="2400" b="0" i="0" u="none" strike="noStrike" kern="1200" cap="none" spc="0" normalizeH="0" baseline="30000" noProof="0" dirty="0">
                <a:ln>
                  <a:noFill/>
                </a:ln>
                <a:solidFill>
                  <a:srgbClr val="FF0000"/>
                </a:solidFill>
                <a:effectLst/>
                <a:uLnTx/>
                <a:uFillTx/>
                <a:latin typeface="Arial"/>
                <a:ea typeface="+mn-ea"/>
                <a:cs typeface="+mn-cs"/>
              </a:rPr>
              <a:t>th</a:t>
            </a:r>
            <a:endParaRPr kumimoji="0" lang="en-US" sz="2400" b="0" i="0" u="none" strike="noStrike" kern="1200" cap="none" spc="0" normalizeH="0" baseline="0" noProof="0" dirty="0">
              <a:ln>
                <a:noFill/>
              </a:ln>
              <a:solidFill>
                <a:srgbClr val="FF0000"/>
              </a:solidFill>
              <a:effectLst/>
              <a:uLnTx/>
              <a:uFillTx/>
              <a:latin typeface="Arial"/>
              <a:ea typeface="+mn-ea"/>
              <a:cs typeface="+mn-cs"/>
            </a:endParaRPr>
          </a:p>
          <a:p>
            <a:pPr marL="0" marR="0" lvl="0" indent="0" algn="l" defTabSz="108847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A295C"/>
                </a:solidFill>
                <a:effectLst/>
                <a:uLnTx/>
                <a:uFillTx/>
                <a:latin typeface="Arial"/>
                <a:ea typeface="+mn-ea"/>
                <a:cs typeface="+mn-cs"/>
              </a:rPr>
              <a:t>	If ACH is 2-day processing, ACH must be released from client’s bank 	on or before the 26</a:t>
            </a:r>
            <a:r>
              <a:rPr kumimoji="0" lang="en-US" sz="2400" b="0" i="0" u="none" strike="noStrike" kern="1200" cap="none" spc="0" normalizeH="0" baseline="30000" noProof="0" dirty="0">
                <a:ln>
                  <a:noFill/>
                </a:ln>
                <a:solidFill>
                  <a:srgbClr val="2A295C"/>
                </a:solidFill>
                <a:effectLst/>
                <a:uLnTx/>
                <a:uFillTx/>
                <a:latin typeface="Arial"/>
                <a:ea typeface="+mn-ea"/>
                <a:cs typeface="+mn-cs"/>
              </a:rPr>
              <a:t>th</a:t>
            </a:r>
            <a:r>
              <a:rPr kumimoji="0" lang="en-US" sz="2400" b="0" i="0" u="none" strike="noStrike" kern="1200" cap="none" spc="0" normalizeH="0" baseline="0" noProof="0" dirty="0">
                <a:ln>
                  <a:noFill/>
                </a:ln>
                <a:solidFill>
                  <a:srgbClr val="2A295C"/>
                </a:solidFill>
                <a:effectLst/>
                <a:uLnTx/>
                <a:uFillTx/>
                <a:latin typeface="Arial"/>
                <a:ea typeface="+mn-ea"/>
                <a:cs typeface="+mn-cs"/>
              </a:rPr>
              <a:t> with a value date of February 28</a:t>
            </a:r>
            <a:r>
              <a:rPr kumimoji="0" lang="en-US" sz="2400" b="0" i="0" u="none" strike="noStrike" kern="1200" cap="none" spc="0" normalizeH="0" baseline="30000" noProof="0" dirty="0">
                <a:ln>
                  <a:noFill/>
                </a:ln>
                <a:solidFill>
                  <a:srgbClr val="2A295C"/>
                </a:solidFill>
                <a:effectLst/>
                <a:uLnTx/>
                <a:uFillTx/>
                <a:latin typeface="Arial"/>
                <a:ea typeface="+mn-ea"/>
                <a:cs typeface="+mn-cs"/>
              </a:rPr>
              <a:t>th</a:t>
            </a:r>
            <a:endParaRPr kumimoji="0" lang="en-US" sz="2400" b="0" i="0" u="none" strike="noStrike" kern="1200" cap="none" spc="0" normalizeH="0" baseline="0" noProof="0" dirty="0">
              <a:ln>
                <a:noFill/>
              </a:ln>
              <a:solidFill>
                <a:srgbClr val="2A295C"/>
              </a:solidFill>
              <a:effectLst/>
              <a:uLnTx/>
              <a:uFillTx/>
              <a:latin typeface="Arial"/>
              <a:ea typeface="+mn-ea"/>
              <a:cs typeface="+mn-cs"/>
            </a:endParaRPr>
          </a:p>
          <a:p>
            <a:pPr marL="380990" marR="0" lvl="0" indent="-380990" algn="l" defTabSz="1088470" rtl="0" eaLnBrk="1" fontAlgn="auto" latinLnBrk="0" hangingPunct="1">
              <a:lnSpc>
                <a:spcPct val="100000"/>
              </a:lnSpc>
              <a:spcBef>
                <a:spcPts val="0"/>
              </a:spcBef>
              <a:spcAft>
                <a:spcPts val="0"/>
              </a:spcAft>
              <a:buClr>
                <a:srgbClr val="FF0000"/>
              </a:buClr>
              <a:buSzPct val="110000"/>
              <a:buFont typeface="Wingdings" panose="05000000000000000000" pitchFamily="2" charset="2"/>
              <a:buChar char="§"/>
              <a:tabLst/>
              <a:defRPr/>
            </a:pPr>
            <a:r>
              <a:rPr kumimoji="0" lang="en-US" sz="2400" b="0" i="0" u="none" strike="noStrike" kern="1200" cap="none" spc="0" normalizeH="0" baseline="0" noProof="0" dirty="0">
                <a:ln>
                  <a:noFill/>
                </a:ln>
                <a:solidFill>
                  <a:srgbClr val="FF0000"/>
                </a:solidFill>
                <a:effectLst/>
                <a:uLnTx/>
                <a:uFillTx/>
                <a:latin typeface="Arial"/>
                <a:ea typeface="+mn-ea"/>
                <a:cs typeface="+mn-cs"/>
              </a:rPr>
              <a:t>1 Day ACH: Thursday February 27</a:t>
            </a:r>
            <a:r>
              <a:rPr kumimoji="0" lang="en-US" sz="2400" b="0" i="0" u="none" strike="noStrike" kern="1200" cap="none" spc="0" normalizeH="0" baseline="30000" noProof="0" dirty="0">
                <a:ln>
                  <a:noFill/>
                </a:ln>
                <a:solidFill>
                  <a:srgbClr val="FF0000"/>
                </a:solidFill>
                <a:effectLst/>
                <a:uLnTx/>
                <a:uFillTx/>
                <a:latin typeface="Arial"/>
                <a:ea typeface="+mn-ea"/>
                <a:cs typeface="+mn-cs"/>
              </a:rPr>
              <a:t>th</a:t>
            </a:r>
            <a:r>
              <a:rPr kumimoji="0" lang="en-US" sz="2400" b="0" i="0" u="none" strike="noStrike" kern="1200" cap="none" spc="0" normalizeH="0" baseline="0" noProof="0" dirty="0">
                <a:ln>
                  <a:noFill/>
                </a:ln>
                <a:solidFill>
                  <a:srgbClr val="FF0000"/>
                </a:solidFill>
                <a:effectLst/>
                <a:uLnTx/>
                <a:uFillTx/>
                <a:latin typeface="Arial"/>
                <a:ea typeface="+mn-ea"/>
                <a:cs typeface="+mn-cs"/>
              </a:rPr>
              <a:t> </a:t>
            </a:r>
          </a:p>
          <a:p>
            <a:pPr marL="1087939" marR="0" lvl="2" indent="0" algn="l" defTabSz="1088470" rtl="0" eaLnBrk="1" fontAlgn="auto" latinLnBrk="0" hangingPunct="1">
              <a:lnSpc>
                <a:spcPct val="100000"/>
              </a:lnSpc>
              <a:spcBef>
                <a:spcPts val="0"/>
              </a:spcBef>
              <a:spcAft>
                <a:spcPts val="0"/>
              </a:spcAft>
              <a:buClr>
                <a:srgbClr val="FF0000"/>
              </a:buClr>
              <a:buSzPct val="110000"/>
              <a:buFontTx/>
              <a:buNone/>
              <a:tabLst/>
              <a:defRPr/>
            </a:pPr>
            <a:r>
              <a:rPr kumimoji="0" lang="en-US" sz="2400" b="0" i="0" u="none" strike="noStrike" kern="1200" cap="none" spc="0" normalizeH="0" baseline="0" noProof="0" dirty="0">
                <a:ln>
                  <a:noFill/>
                </a:ln>
                <a:solidFill>
                  <a:srgbClr val="2A295C"/>
                </a:solidFill>
                <a:effectLst/>
                <a:uLnTx/>
                <a:uFillTx/>
                <a:latin typeface="Arial"/>
                <a:ea typeface="+mn-ea"/>
                <a:cs typeface="+mn-cs"/>
              </a:rPr>
              <a:t>If ACH is a 1-day processing, ACH must be released from client’s bank on or before the 27</a:t>
            </a:r>
            <a:r>
              <a:rPr kumimoji="0" lang="en-US" sz="2400" b="0" i="0" u="none" strike="noStrike" kern="1200" cap="none" spc="0" normalizeH="0" baseline="30000" noProof="0" dirty="0">
                <a:ln>
                  <a:noFill/>
                </a:ln>
                <a:solidFill>
                  <a:srgbClr val="2A295C"/>
                </a:solidFill>
                <a:effectLst/>
                <a:uLnTx/>
                <a:uFillTx/>
                <a:latin typeface="Arial"/>
                <a:ea typeface="+mn-ea"/>
                <a:cs typeface="+mn-cs"/>
              </a:rPr>
              <a:t>th</a:t>
            </a:r>
            <a:r>
              <a:rPr kumimoji="0" lang="en-US" sz="2400" b="0" i="0" u="none" strike="noStrike" kern="1200" cap="none" spc="0" normalizeH="0" baseline="0" noProof="0" dirty="0">
                <a:ln>
                  <a:noFill/>
                </a:ln>
                <a:solidFill>
                  <a:srgbClr val="2A295C"/>
                </a:solidFill>
                <a:effectLst/>
                <a:uLnTx/>
                <a:uFillTx/>
                <a:latin typeface="Arial"/>
                <a:ea typeface="+mn-ea"/>
                <a:cs typeface="+mn-cs"/>
              </a:rPr>
              <a:t> with a value date of February 28</a:t>
            </a:r>
            <a:r>
              <a:rPr kumimoji="0" lang="en-US" sz="2400" b="0" i="0" u="none" strike="noStrike" kern="1200" cap="none" spc="0" normalizeH="0" baseline="30000" noProof="0" dirty="0">
                <a:ln>
                  <a:noFill/>
                </a:ln>
                <a:solidFill>
                  <a:srgbClr val="2A295C"/>
                </a:solidFill>
                <a:effectLst/>
                <a:uLnTx/>
                <a:uFillTx/>
                <a:latin typeface="Arial"/>
                <a:ea typeface="+mn-ea"/>
                <a:cs typeface="+mn-cs"/>
              </a:rPr>
              <a:t>th</a:t>
            </a:r>
            <a:r>
              <a:rPr kumimoji="0" lang="en-US" sz="2400" b="0" i="0" u="none" strike="noStrike" kern="1200" cap="none" spc="0" normalizeH="0" baseline="0" noProof="0" dirty="0">
                <a:ln>
                  <a:noFill/>
                </a:ln>
                <a:solidFill>
                  <a:srgbClr val="2A295C"/>
                </a:solidFill>
                <a:effectLst/>
                <a:uLnTx/>
                <a:uFillTx/>
                <a:latin typeface="Arial"/>
                <a:ea typeface="+mn-ea"/>
                <a:cs typeface="+mn-cs"/>
              </a:rPr>
              <a:t> </a:t>
            </a:r>
            <a:endParaRPr kumimoji="0" lang="en-US" sz="2400" b="0" i="0" u="none" strike="noStrike" kern="1200" cap="none" spc="0" normalizeH="0" baseline="0" noProof="0" dirty="0">
              <a:ln>
                <a:noFill/>
              </a:ln>
              <a:solidFill>
                <a:srgbClr val="2A295C"/>
              </a:solidFill>
              <a:effectLst/>
              <a:uLnTx/>
              <a:uFillTx/>
              <a:latin typeface="Arial"/>
              <a:ea typeface="+mn-ea"/>
              <a:cs typeface="Arial"/>
            </a:endParaRPr>
          </a:p>
          <a:p>
            <a:pPr marL="380990" marR="0" lvl="0" indent="-380990" algn="l" defTabSz="1088470" rtl="0" eaLnBrk="1" fontAlgn="auto" latinLnBrk="0" hangingPunct="1">
              <a:lnSpc>
                <a:spcPct val="100000"/>
              </a:lnSpc>
              <a:spcBef>
                <a:spcPts val="0"/>
              </a:spcBef>
              <a:spcAft>
                <a:spcPts val="0"/>
              </a:spcAft>
              <a:buClr>
                <a:srgbClr val="FF0000"/>
              </a:buClr>
              <a:buSzPct val="110000"/>
              <a:buFont typeface="Wingdings" panose="05000000000000000000" pitchFamily="2" charset="2"/>
              <a:buChar char="§"/>
              <a:tabLst/>
              <a:defRPr/>
            </a:pPr>
            <a:r>
              <a:rPr kumimoji="0" lang="en-US" sz="2400" b="0" i="0" u="none" strike="noStrike" kern="1200" cap="none" spc="0" normalizeH="0" baseline="0" noProof="0" dirty="0">
                <a:ln>
                  <a:noFill/>
                </a:ln>
                <a:solidFill>
                  <a:srgbClr val="FF0000"/>
                </a:solidFill>
                <a:effectLst/>
                <a:uLnTx/>
                <a:uFillTx/>
                <a:latin typeface="Arial"/>
                <a:ea typeface="+mn-ea"/>
                <a:cs typeface="+mn-cs"/>
              </a:rPr>
              <a:t>Friday February 28</a:t>
            </a:r>
            <a:r>
              <a:rPr kumimoji="0" lang="en-US" sz="2400" b="0" i="0" u="none" strike="noStrike" kern="1200" cap="none" spc="0" normalizeH="0" baseline="30000" noProof="0" dirty="0">
                <a:ln>
                  <a:noFill/>
                </a:ln>
                <a:solidFill>
                  <a:srgbClr val="FF0000"/>
                </a:solidFill>
                <a:effectLst/>
                <a:uLnTx/>
                <a:uFillTx/>
                <a:latin typeface="Arial"/>
                <a:ea typeface="+mn-ea"/>
                <a:cs typeface="+mn-cs"/>
              </a:rPr>
              <a:t>th</a:t>
            </a:r>
            <a:endParaRPr kumimoji="0" lang="en-US" sz="2400" b="0" i="0" u="none" strike="noStrike" kern="1200" cap="none" spc="0" normalizeH="0" baseline="0" noProof="0" dirty="0">
              <a:ln>
                <a:noFill/>
              </a:ln>
              <a:solidFill>
                <a:srgbClr val="FF0000"/>
              </a:solidFill>
              <a:effectLst/>
              <a:uLnTx/>
              <a:uFillTx/>
              <a:latin typeface="Arial"/>
              <a:ea typeface="+mn-ea"/>
              <a:cs typeface="Arial"/>
            </a:endParaRPr>
          </a:p>
          <a:p>
            <a:pPr marL="1087939" marR="0" lvl="2" indent="0" algn="l" defTabSz="1088470" rtl="0" eaLnBrk="1" fontAlgn="auto" latinLnBrk="0" hangingPunct="1">
              <a:lnSpc>
                <a:spcPct val="100000"/>
              </a:lnSpc>
              <a:spcBef>
                <a:spcPts val="0"/>
              </a:spcBef>
              <a:spcAft>
                <a:spcPts val="0"/>
              </a:spcAft>
              <a:buClr>
                <a:srgbClr val="FF0000"/>
              </a:buClr>
              <a:buSzPct val="110000"/>
              <a:buFontTx/>
              <a:buNone/>
              <a:tabLst/>
              <a:defRPr/>
            </a:pPr>
            <a:r>
              <a:rPr kumimoji="0" lang="en-US" sz="2400" b="0" i="0" u="none" strike="noStrike" kern="1200" cap="none" spc="0" normalizeH="0" baseline="0" noProof="0" dirty="0">
                <a:ln>
                  <a:noFill/>
                </a:ln>
                <a:solidFill>
                  <a:srgbClr val="2A295C"/>
                </a:solidFill>
                <a:effectLst/>
                <a:uLnTx/>
                <a:uFillTx/>
                <a:latin typeface="Arial"/>
                <a:ea typeface="+mn-ea"/>
                <a:cs typeface="+mn-cs"/>
              </a:rPr>
              <a:t>For client payments to post to Sodexo’s bank account on Friday February 28</a:t>
            </a:r>
            <a:r>
              <a:rPr kumimoji="0" lang="en-US" sz="2400" b="0" i="0" u="none" strike="noStrike" kern="1200" cap="none" spc="0" normalizeH="0" baseline="30000" noProof="0" dirty="0">
                <a:ln>
                  <a:noFill/>
                </a:ln>
                <a:solidFill>
                  <a:srgbClr val="2A295C"/>
                </a:solidFill>
                <a:effectLst/>
                <a:uLnTx/>
                <a:uFillTx/>
                <a:latin typeface="Arial"/>
                <a:ea typeface="+mn-ea"/>
                <a:cs typeface="+mn-cs"/>
              </a:rPr>
              <a:t>th</a:t>
            </a:r>
            <a:r>
              <a:rPr kumimoji="0" lang="en-US" sz="2400" b="0" i="0" u="none" strike="noStrike" kern="1200" cap="none" spc="0" normalizeH="0" baseline="0" noProof="0" dirty="0">
                <a:ln>
                  <a:noFill/>
                </a:ln>
                <a:solidFill>
                  <a:srgbClr val="2A295C"/>
                </a:solidFill>
                <a:effectLst/>
                <a:uLnTx/>
                <a:uFillTx/>
                <a:latin typeface="Arial"/>
                <a:ea typeface="+mn-ea"/>
                <a:cs typeface="+mn-cs"/>
              </a:rPr>
              <a:t>, client must initiate a SAME DAY electronic funds transfer payment on the 28</a:t>
            </a:r>
            <a:r>
              <a:rPr kumimoji="0" lang="en-US" sz="2400" b="0" i="0" u="none" strike="noStrike" kern="1200" cap="none" spc="0" normalizeH="0" baseline="30000" noProof="0" dirty="0">
                <a:ln>
                  <a:noFill/>
                </a:ln>
                <a:solidFill>
                  <a:srgbClr val="2A295C"/>
                </a:solidFill>
                <a:effectLst/>
                <a:uLnTx/>
                <a:uFillTx/>
                <a:latin typeface="Arial"/>
                <a:ea typeface="+mn-ea"/>
                <a:cs typeface="+mn-cs"/>
              </a:rPr>
              <a:t>th</a:t>
            </a:r>
            <a:r>
              <a:rPr kumimoji="0" lang="en-US" sz="2400" b="0" i="0" u="none" strike="noStrike" kern="1200" cap="none" spc="0" normalizeH="0" baseline="0" noProof="0" dirty="0">
                <a:ln>
                  <a:noFill/>
                </a:ln>
                <a:solidFill>
                  <a:srgbClr val="2A295C"/>
                </a:solidFill>
                <a:effectLst/>
                <a:uLnTx/>
                <a:uFillTx/>
                <a:latin typeface="Arial"/>
                <a:ea typeface="+mn-ea"/>
                <a:cs typeface="+mn-cs"/>
              </a:rPr>
              <a:t> with a </a:t>
            </a:r>
            <a:r>
              <a:rPr kumimoji="0" lang="en-US" sz="2400" b="0" i="0" u="sng" strike="noStrike" kern="1200" cap="none" spc="0" normalizeH="0" baseline="0" noProof="0" dirty="0">
                <a:ln>
                  <a:noFill/>
                </a:ln>
                <a:solidFill>
                  <a:srgbClr val="2A295C"/>
                </a:solidFill>
                <a:effectLst/>
                <a:uLnTx/>
                <a:uFillTx/>
                <a:latin typeface="Arial"/>
                <a:ea typeface="+mn-ea"/>
                <a:cs typeface="+mn-cs"/>
              </a:rPr>
              <a:t>value date of February 28</a:t>
            </a:r>
            <a:r>
              <a:rPr kumimoji="0" lang="en-US" sz="2400" b="0" i="0" u="sng" strike="noStrike" kern="1200" cap="none" spc="0" normalizeH="0" baseline="30000" noProof="0" dirty="0">
                <a:ln>
                  <a:noFill/>
                </a:ln>
                <a:solidFill>
                  <a:srgbClr val="2A295C"/>
                </a:solidFill>
                <a:effectLst/>
                <a:uLnTx/>
                <a:uFillTx/>
                <a:latin typeface="Arial"/>
                <a:ea typeface="+mn-ea"/>
                <a:cs typeface="+mn-cs"/>
              </a:rPr>
              <a:t>th</a:t>
            </a:r>
            <a:r>
              <a:rPr kumimoji="0" lang="en-US" sz="2400" b="0" i="0" u="sng" strike="noStrike" kern="1200" cap="none" spc="0" normalizeH="0" baseline="0" noProof="0" dirty="0">
                <a:ln>
                  <a:noFill/>
                </a:ln>
                <a:solidFill>
                  <a:srgbClr val="2A295C"/>
                </a:solidFill>
                <a:effectLst/>
                <a:uLnTx/>
                <a:uFillTx/>
                <a:latin typeface="Arial"/>
                <a:ea typeface="+mn-ea"/>
                <a:cs typeface="+mn-cs"/>
              </a:rPr>
              <a:t> </a:t>
            </a:r>
            <a:endParaRPr kumimoji="0" lang="en-US" sz="2400" b="0" i="0" u="sng" strike="noStrike" kern="1200" cap="none" spc="0" normalizeH="0" baseline="0" noProof="0" dirty="0">
              <a:ln>
                <a:noFill/>
              </a:ln>
              <a:solidFill>
                <a:srgbClr val="2A295C"/>
              </a:solidFill>
              <a:effectLst/>
              <a:uLnTx/>
              <a:uFillTx/>
              <a:latin typeface="Arial"/>
              <a:ea typeface="+mn-ea"/>
              <a:cs typeface="Arial"/>
            </a:endParaRPr>
          </a:p>
        </p:txBody>
      </p:sp>
    </p:spTree>
    <p:extLst>
      <p:ext uri="{BB962C8B-B14F-4D97-AF65-F5344CB8AC3E}">
        <p14:creationId xmlns:p14="http://schemas.microsoft.com/office/powerpoint/2010/main" val="129203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58AE7F06-282A-4EDE-96B0-7DA013245B59}" vid="{E7C345CC-2814-4FB6-AB00-E2C5ED2EF6A3}"/>
    </a:ext>
  </a:extLst>
</a:theme>
</file>

<file path=ppt/theme/theme10.xml><?xml version="1.0" encoding="utf-8"?>
<a:theme xmlns:a="http://schemas.openxmlformats.org/drawingml/2006/main" name="4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B2D76424-A5EF-454D-B80D-06BEAE90FE42}" vid="{35346F57-1421-406D-8F09-FF34577C602E}"/>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3.xml><?xml version="1.0" encoding="utf-8"?>
<a:theme xmlns:a="http://schemas.openxmlformats.org/drawingml/2006/main" name="6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33788E7D-DBD8-4943-B838-EA18BD777884}" vid="{6B0BE4D8-365B-40BD-9EB6-2BC142F28AB9}"/>
    </a:ext>
  </a:extLst>
</a:theme>
</file>

<file path=ppt/theme/theme4.xml><?xml version="1.0" encoding="utf-8"?>
<a:theme xmlns:a="http://schemas.openxmlformats.org/drawingml/2006/main" name="11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2" id="{2094B5C1-F468-43AA-BCEA-3F4D62947D92}" vid="{E3C9C868-3311-4BE7-8D58-750DCB0D8772}"/>
    </a:ext>
  </a:extLst>
</a:theme>
</file>

<file path=ppt/theme/theme5.xml><?xml version="1.0" encoding="utf-8"?>
<a:theme xmlns:a="http://schemas.openxmlformats.org/drawingml/2006/main" name="12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B2D76424-A5EF-454D-B80D-06BEAE90FE42}" vid="{35346F57-1421-406D-8F09-FF34577C602E}"/>
    </a:ext>
  </a:extLst>
</a:theme>
</file>

<file path=ppt/theme/theme6.xml><?xml version="1.0" encoding="utf-8"?>
<a:theme xmlns:a="http://schemas.openxmlformats.org/drawingml/2006/main" name="1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B2D76424-A5EF-454D-B80D-06BEAE90FE42}" vid="{35346F57-1421-406D-8F09-FF34577C602E}"/>
    </a:ext>
  </a:extLst>
</a:theme>
</file>

<file path=ppt/theme/theme7.xml><?xml version="1.0" encoding="utf-8"?>
<a:theme xmlns:a="http://schemas.openxmlformats.org/drawingml/2006/main" name="SdxPPTtemplate97_2003">
  <a:themeElements>
    <a:clrScheme name="Template Sodexo FR 2012 1">
      <a:dk1>
        <a:srgbClr val="000000"/>
      </a:dk1>
      <a:lt1>
        <a:srgbClr val="FFFFFF"/>
      </a:lt1>
      <a:dk2>
        <a:srgbClr val="292A5C"/>
      </a:dk2>
      <a:lt2>
        <a:srgbClr val="D3D0C9"/>
      </a:lt2>
      <a:accent1>
        <a:srgbClr val="FF0000"/>
      </a:accent1>
      <a:accent2>
        <a:srgbClr val="65676A"/>
      </a:accent2>
      <a:accent3>
        <a:srgbClr val="FFFFFF"/>
      </a:accent3>
      <a:accent4>
        <a:srgbClr val="000000"/>
      </a:accent4>
      <a:accent5>
        <a:srgbClr val="FFAAAA"/>
      </a:accent5>
      <a:accent6>
        <a:srgbClr val="5B5D5F"/>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Template Sodexo FR 2012 1">
        <a:dk1>
          <a:srgbClr val="000000"/>
        </a:dk1>
        <a:lt1>
          <a:srgbClr val="FFFFFF"/>
        </a:lt1>
        <a:dk2>
          <a:srgbClr val="292A5C"/>
        </a:dk2>
        <a:lt2>
          <a:srgbClr val="D3D0C9"/>
        </a:lt2>
        <a:accent1>
          <a:srgbClr val="FF0000"/>
        </a:accent1>
        <a:accent2>
          <a:srgbClr val="65676A"/>
        </a:accent2>
        <a:accent3>
          <a:srgbClr val="FFFFFF"/>
        </a:accent3>
        <a:accent4>
          <a:srgbClr val="000000"/>
        </a:accent4>
        <a:accent5>
          <a:srgbClr val="FFAAAA"/>
        </a:accent5>
        <a:accent6>
          <a:srgbClr val="5B5D5F"/>
        </a:accent6>
        <a:hlink>
          <a:srgbClr val="55547D"/>
        </a:hlink>
        <a:folHlink>
          <a:srgbClr val="D3D0C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33788E7D-DBD8-4943-B838-EA18BD777884}" vid="{6B0BE4D8-365B-40BD-9EB6-2BC142F28AB9}"/>
    </a:ext>
  </a:extLst>
</a:theme>
</file>

<file path=ppt/theme/theme9.xml><?xml version="1.0" encoding="utf-8"?>
<a:theme xmlns:a="http://schemas.openxmlformats.org/drawingml/2006/main" name="161213_Saffron_Sodexo_PPT_Template">
  <a:themeElements>
    <a:clrScheme name="Sodexo">
      <a:dk1>
        <a:srgbClr val="000000"/>
      </a:dk1>
      <a:lt1>
        <a:srgbClr val="FFFFFF"/>
      </a:lt1>
      <a:dk2>
        <a:srgbClr val="7F7F7F"/>
      </a:dk2>
      <a:lt2>
        <a:srgbClr val="D3D0C9"/>
      </a:lt2>
      <a:accent1>
        <a:srgbClr val="2A295C"/>
      </a:accent1>
      <a:accent2>
        <a:srgbClr val="FF0000"/>
      </a:accent2>
      <a:accent3>
        <a:srgbClr val="7F7F7F"/>
      </a:accent3>
      <a:accent4>
        <a:srgbClr val="D3D0C9"/>
      </a:accent4>
      <a:accent5>
        <a:srgbClr val="9396AB"/>
      </a:accent5>
      <a:accent6>
        <a:srgbClr val="FF6666"/>
      </a:accent6>
      <a:hlink>
        <a:srgbClr val="2A295C"/>
      </a:hlink>
      <a:folHlink>
        <a:srgbClr val="2A295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06DE5221-BF58-404C-822E-4E7763731A6F}" vid="{83D3A011-4B07-0A4E-8481-36182F9767A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D1B71B26D6FF4D90A2B77D63DF9BE2" ma:contentTypeVersion="3" ma:contentTypeDescription="Crée un document." ma:contentTypeScope="" ma:versionID="0625b9c9ee63e270fe230f3edd2812ce">
  <xsd:schema xmlns:xsd="http://www.w3.org/2001/XMLSchema" xmlns:xs="http://www.w3.org/2001/XMLSchema" xmlns:p="http://schemas.microsoft.com/office/2006/metadata/properties" xmlns:ns2="19392594-b6e7-4b1a-a58f-27f4384f3cec" targetNamespace="http://schemas.microsoft.com/office/2006/metadata/properties" ma:root="true" ma:fieldsID="fa103abaee60d08475be0fcdcd03cbb8" ns2:_="">
    <xsd:import namespace="19392594-b6e7-4b1a-a58f-27f4384f3cec"/>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392594-b6e7-4b1a-a58f-27f4384f3c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FAAC51-120E-4E39-B9FE-340E1B41C548}">
  <ds:schemaRefs>
    <ds:schemaRef ds:uri="19392594-b6e7-4b1a-a58f-27f4384f3c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2773638-9B49-456E-83FA-F36FEC172D4D}">
  <ds:schemaRefs>
    <ds:schemaRef ds:uri="http://schemas.microsoft.com/sharepoint/v3/contenttype/forms"/>
  </ds:schemaRefs>
</ds:datastoreItem>
</file>

<file path=customXml/itemProps3.xml><?xml version="1.0" encoding="utf-8"?>
<ds:datastoreItem xmlns:ds="http://schemas.openxmlformats.org/officeDocument/2006/customXml" ds:itemID="{B481D8DA-31B1-4F06-AA07-7DFC34CD9E7B}">
  <ds:schemaRefs>
    <ds:schemaRef ds:uri="19392594-b6e7-4b1a-a58f-27f4384f3c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3701</TotalTime>
  <Words>3715</Words>
  <Application>Microsoft Office PowerPoint</Application>
  <PresentationFormat>Widescreen</PresentationFormat>
  <Paragraphs>392</Paragraphs>
  <Slides>41</Slides>
  <Notes>27</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41</vt:i4>
      </vt:variant>
    </vt:vector>
  </HeadingPairs>
  <TitlesOfParts>
    <vt:vector size="58" baseType="lpstr">
      <vt:lpstr>Aptos</vt:lpstr>
      <vt:lpstr>Arial</vt:lpstr>
      <vt:lpstr>Calibri</vt:lpstr>
      <vt:lpstr>Symbol</vt:lpstr>
      <vt:lpstr>Times New Roman</vt:lpstr>
      <vt:lpstr>Verdana</vt:lpstr>
      <vt:lpstr>Wingdings</vt:lpstr>
      <vt:lpstr>2_Theme1</vt:lpstr>
      <vt:lpstr>Sodexo Template</vt:lpstr>
      <vt:lpstr>6_Theme1</vt:lpstr>
      <vt:lpstr>11_Theme1</vt:lpstr>
      <vt:lpstr>12_Theme1</vt:lpstr>
      <vt:lpstr>1_Theme1</vt:lpstr>
      <vt:lpstr>SdxPPTtemplate97_2003</vt:lpstr>
      <vt:lpstr>3_Theme1</vt:lpstr>
      <vt:lpstr>161213_Saffron_Sodexo_PPT_Template</vt:lpstr>
      <vt:lpstr>4_Theme1</vt:lpstr>
      <vt:lpstr>PowerPoint Presentation</vt:lpstr>
      <vt:lpstr>  </vt:lpstr>
      <vt:lpstr>Safety Moment Life Resources EAP Wendy Doster</vt:lpstr>
      <vt:lpstr>PowerPoint Presentation</vt:lpstr>
      <vt:lpstr>PowerPoint Presentation</vt:lpstr>
      <vt:lpstr>PowerPoint Presentation</vt:lpstr>
      <vt:lpstr>Let’s Collect It for Q2 FY25</vt:lpstr>
      <vt:lpstr> Collection Deadline for Quarter 2, FY25</vt:lpstr>
      <vt:lpstr>Electronic Payments – Deadline for Quarter 2 FY25</vt:lpstr>
      <vt:lpstr>Check Payments – Deadline for Quarter 2 FY25</vt:lpstr>
      <vt:lpstr>Payment Fraud</vt:lpstr>
      <vt:lpstr>Questions?</vt:lpstr>
      <vt:lpstr>SoUnified vs. SoFinance</vt:lpstr>
      <vt:lpstr>SoUnified vs. SoFinance</vt:lpstr>
      <vt:lpstr>When to Use SoUnified vs. SoFinance</vt:lpstr>
      <vt:lpstr>SoUnified vs. SoFinance Resources</vt:lpstr>
      <vt:lpstr>PowerPoint Presentation</vt:lpstr>
      <vt:lpstr>Tips for Requesting Web UFS Access in SoUnified</vt:lpstr>
      <vt:lpstr>Tips for Requesting Web UFS Access in SoUnified</vt:lpstr>
      <vt:lpstr> Tips for Requesting Web UFS Access in SoUnified</vt:lpstr>
      <vt:lpstr> Tips for Requesting Web UFS Access in SoUnified</vt:lpstr>
      <vt:lpstr> Tips for Requesting Web UFS Access in SoUnified</vt:lpstr>
      <vt:lpstr>Questions?</vt:lpstr>
      <vt:lpstr>PowerPoint Presentation</vt:lpstr>
      <vt:lpstr>What is the SAP Fiori Financial Adjustments Application?</vt:lpstr>
      <vt:lpstr>Update</vt:lpstr>
      <vt:lpstr>Roll Out Status</vt:lpstr>
      <vt:lpstr>Revised Application Roll Out Schedule</vt:lpstr>
      <vt:lpstr>Application Rollout Steps</vt:lpstr>
      <vt:lpstr>How to Access Fiori Applications</vt:lpstr>
      <vt:lpstr>How to Access Fiori Applications Cont.</vt:lpstr>
      <vt:lpstr>Fiori Home Page</vt:lpstr>
      <vt:lpstr>Financial Adjustments Application</vt:lpstr>
      <vt:lpstr>New Enhancement Coming Soon</vt:lpstr>
      <vt:lpstr>New Enhancement</vt:lpstr>
      <vt:lpstr>New Enhancement Cont.</vt:lpstr>
      <vt:lpstr>Downloaded Header Data </vt:lpstr>
      <vt:lpstr>Downloaded Line Item Data</vt:lpstr>
      <vt:lpstr>Share Your Feedback!</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of NorAm Finance Shared Services</dc:title>
  <dc:creator>Michaels, Patricia</dc:creator>
  <cp:lastModifiedBy>Szabo, Corinne</cp:lastModifiedBy>
  <cp:revision>5</cp:revision>
  <dcterms:created xsi:type="dcterms:W3CDTF">2023-12-07T18:57:50Z</dcterms:created>
  <dcterms:modified xsi:type="dcterms:W3CDTF">2025-02-18T19:02:49Z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0x010100E1D1B71B26D6FF4D90A2B77D63DF9BE2</vt:lpwstr>
  </property>
</Properties>
</file>