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8.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9.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10.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1.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12.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13.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4.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15.xml" ContentType="application/vnd.openxmlformats-officedocument.theme+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6.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17.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theme/theme18.xml" ContentType="application/vnd.openxmlformats-officedocument.theme+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19.xml" ContentType="application/vnd.openxmlformats-officedocument.theme+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20.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700" r:id="rId5"/>
    <p:sldMasterId id="2147483836" r:id="rId6"/>
    <p:sldMasterId id="2147485561" r:id="rId7"/>
    <p:sldMasterId id="2147485639" r:id="rId8"/>
    <p:sldMasterId id="2147485716" r:id="rId9"/>
    <p:sldMasterId id="2147485844" r:id="rId10"/>
    <p:sldMasterId id="2147485881" r:id="rId11"/>
    <p:sldMasterId id="2147485929" r:id="rId12"/>
    <p:sldMasterId id="2147485959" r:id="rId13"/>
    <p:sldMasterId id="2147485995" r:id="rId14"/>
    <p:sldMasterId id="2147486010" r:id="rId15"/>
    <p:sldMasterId id="2147486024" r:id="rId16"/>
    <p:sldMasterId id="2147486132" r:id="rId17"/>
    <p:sldMasterId id="2147486219" r:id="rId18"/>
    <p:sldMasterId id="2147486324" r:id="rId19"/>
    <p:sldMasterId id="2147486360" r:id="rId20"/>
    <p:sldMasterId id="2147486365" r:id="rId21"/>
    <p:sldMasterId id="2147486402" r:id="rId22"/>
    <p:sldMasterId id="2147486434" r:id="rId23"/>
    <p:sldMasterId id="2147486467" r:id="rId24"/>
  </p:sldMasterIdLst>
  <p:notesMasterIdLst>
    <p:notesMasterId r:id="rId49"/>
  </p:notesMasterIdLst>
  <p:handoutMasterIdLst>
    <p:handoutMasterId r:id="rId50"/>
  </p:handoutMasterIdLst>
  <p:sldIdLst>
    <p:sldId id="256" r:id="rId25"/>
    <p:sldId id="2147376379" r:id="rId26"/>
    <p:sldId id="2147376388" r:id="rId27"/>
    <p:sldId id="257" r:id="rId28"/>
    <p:sldId id="2147376391" r:id="rId29"/>
    <p:sldId id="318" r:id="rId30"/>
    <p:sldId id="2147376392" r:id="rId31"/>
    <p:sldId id="2147478309" r:id="rId32"/>
    <p:sldId id="287" r:id="rId33"/>
    <p:sldId id="383" r:id="rId34"/>
    <p:sldId id="299" r:id="rId35"/>
    <p:sldId id="2147376390" r:id="rId36"/>
    <p:sldId id="2147478251" r:id="rId37"/>
    <p:sldId id="2147477976" r:id="rId38"/>
    <p:sldId id="2147478262" r:id="rId39"/>
    <p:sldId id="2147478302" r:id="rId40"/>
    <p:sldId id="2147478304" r:id="rId41"/>
    <p:sldId id="2147478294" r:id="rId42"/>
    <p:sldId id="2147478305" r:id="rId43"/>
    <p:sldId id="2147478307" r:id="rId44"/>
    <p:sldId id="2147478303" r:id="rId45"/>
    <p:sldId id="2147478306" r:id="rId46"/>
    <p:sldId id="2147376389" r:id="rId47"/>
    <p:sldId id="532" r:id="rId48"/>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osz, Mark" initials="DM" lastIdx="5" clrIdx="0">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4"/>
    <a:srgbClr val="25359C"/>
    <a:srgbClr val="0000FF"/>
    <a:srgbClr val="B28B4E"/>
    <a:srgbClr val="FCBD4C"/>
    <a:srgbClr val="B28B52"/>
    <a:srgbClr val="EE0000"/>
    <a:srgbClr val="2A295C"/>
    <a:srgbClr val="FEF3DF"/>
    <a:srgbClr val="FD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04377-E713-445D-AB04-49BA0FB8234A}" v="18" dt="2023-12-12T18:37:49.21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82726" autoAdjust="0"/>
  </p:normalViewPr>
  <p:slideViewPr>
    <p:cSldViewPr snapToGrid="0" showGuides="1">
      <p:cViewPr varScale="1">
        <p:scale>
          <a:sx n="59" d="100"/>
          <a:sy n="59" d="100"/>
        </p:scale>
        <p:origin x="102" y="822"/>
      </p:cViewPr>
      <p:guideLst/>
    </p:cSldViewPr>
  </p:slideViewPr>
  <p:outlineViewPr>
    <p:cViewPr>
      <p:scale>
        <a:sx n="33" d="100"/>
        <a:sy n="33" d="100"/>
      </p:scale>
      <p:origin x="0" y="-2136"/>
    </p:cViewPr>
  </p:outlineViewPr>
  <p:notesTextViewPr>
    <p:cViewPr>
      <p:scale>
        <a:sx n="125" d="100"/>
        <a:sy n="125" d="100"/>
      </p:scale>
      <p:origin x="0" y="0"/>
    </p:cViewPr>
  </p:notesTextViewPr>
  <p:notesViewPr>
    <p:cSldViewPr snapToGrid="0" showGuides="1">
      <p:cViewPr varScale="1">
        <p:scale>
          <a:sx n="54" d="100"/>
          <a:sy n="54" d="100"/>
        </p:scale>
        <p:origin x="262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0" Type="http://schemas.openxmlformats.org/officeDocument/2006/relationships/slideMaster" Target="slideMasters/slideMaster17.xml"/><Relationship Id="rId41" Type="http://schemas.openxmlformats.org/officeDocument/2006/relationships/slide" Target="slides/slide1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1972BC-80EC-4125-A4A6-3F9994898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5A2414-ED9E-4152-8361-B286DAC9C0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B897E-054E-4A6A-8C6C-A81929350280}" type="datetimeFigureOut">
              <a:rPr lang="fr-FR" smtClean="0"/>
              <a:t>12/12/2023</a:t>
            </a:fld>
            <a:endParaRPr lang="fr-FR"/>
          </a:p>
        </p:txBody>
      </p:sp>
      <p:sp>
        <p:nvSpPr>
          <p:cNvPr id="4" name="Espace réservé du pied de page 3">
            <a:extLst>
              <a:ext uri="{FF2B5EF4-FFF2-40B4-BE49-F238E27FC236}">
                <a16:creationId xmlns:a16="http://schemas.microsoft.com/office/drawing/2014/main" id="{72A82250-2638-41E4-A239-6BF2E7069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CF59AAF-8BB4-4666-A6EE-81732FFF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5B955-DB80-4C7B-9397-2E75634C9678}" type="slidenum">
              <a:rPr lang="fr-FR" smtClean="0"/>
              <a:t>‹#›</a:t>
            </a:fld>
            <a:endParaRPr lang="fr-FR"/>
          </a:p>
        </p:txBody>
      </p:sp>
    </p:spTree>
    <p:extLst>
      <p:ext uri="{BB962C8B-B14F-4D97-AF65-F5344CB8AC3E}">
        <p14:creationId xmlns:p14="http://schemas.microsoft.com/office/powerpoint/2010/main" val="753176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8:44.859"/>
    </inkml:context>
    <inkml:brush xml:id="br0">
      <inkml:brushProperty name="width" value="0.08571" units="cm"/>
      <inkml:brushProperty name="height" value="0.08571" units="cm"/>
      <inkml:brushProperty name="color" value="#FF0066"/>
    </inkml:brush>
  </inkml:definitions>
  <inkml:trace contextRef="#ctx0" brushRef="#br0">1 74 8034,'8'-6'-85,"-3"-1"0,-9-4 0,0 1 0,0-2 0,4 1 0,5 1 0,5 5 0,3 4 0,2 2 0,-1 3 0,1 0 85,0 0 0,0 4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40:09.484"/>
    </inkml:context>
    <inkml:brush xml:id="br0">
      <inkml:brushProperty name="width" value="0.34286" units="cm"/>
      <inkml:brushProperty name="height" value="0.34286" units="cm"/>
      <inkml:brushProperty name="color" value="#FF0000"/>
    </inkml:brush>
  </inkml:definitions>
  <inkml:trace contextRef="#ctx0" brushRef="#br0">5130 2162 8407,'-22'0'1205,"0"0"-885,8 0-163,-8 0 0,1 1 291,-3 4-92,2-3 24,1 4-108,-2-6-13,-6 0-83,6 0 166,-5 0-310,5 0 141,-6 0 82,0 0-87,-1 0-225,1 0 175,-1 0 76,1 0-99,0 0 83,-1 0-148,-6 0 1,5 0 139,-3 0-253,3 0 153,-5-6 0,-3 3-129,0-7 1,-1 7 7,16-2 1,-4-2 29,-1 2 0,-1-5-22,1 6 55,0-8 1,-6 9 77,1-7 1,0 7-79,4-2 0,6-2 0,-1 2 1,1-1 19,-6 1 0,1 3 59,0-3-85,-1-3 0,-4 5-7,0-7 0,-1 7-27,6-2 0,0-1 49,-1 1 1,1-5-75,-1 5 59,1-6 0,-5 4-6,-1-3 0,1 2-10,5 3 1,-1 2 14,1-7 1,-1 5-6,1-5 0,3 5 0,-3-4 1,2 4-2,-7-5 0,3 2 3,2-2 0,-1-1-12,1 6 1,-1-7 10,1 2 0,0 2-1,-1-2 1,1 6-1,-1-6 1,1 5-9,0-5 0,1 5 6,3-5 1,-2 5 1,2-4-33,-3-1 1,-6-3 28,0 3 0,4-3-42,6 3 1,-1 2 28,-4-2 8,0 0 0,-6-3-4,1 4 1,5-5 23,4 5 1,1 0-12,-6 0 0,6 4-11,-1-5 0,6 2 56,-6-2 1,1-1-49,-6 6 0,6-5 42,-1 5 0,2-6-33,-1 1 0,-4 2 4,4-2 0,1 5 10,-2-5-29,1 0 1,-11-3 11,1 3 1,5-3-3,4 4 1,6 0 25,-6 0 0,6 4-22,-6-5 1,7 5 19,-2-5 0,-1 5-11,2-5-7,-7 1 1,-1-6 3,-2 0 0,-2 6-22,11-1 1,-4 0-75,4-5 35,-6 1 0,3-1 48,-6 0 1,6 0-7,3 1 0,-1 4-50,2 0 0,-3 0 38,3-4 1,2 4-9,-2 0 0,1 0 21,-2-4 0,2-1 49,-6 0 1,6 5-30,-2 1 0,2-1 6,-1-5 0,2 0 10,-2 1 0,1 4-25,-2 0 0,2 0 1,-6-4 0,6-1 2,-2 0 1,2 5-36,-1 1 1,2-1 32,-2-5 0,2 0-28,3 1 1,-6-1 16,0 0 4,1 1 0,-1-1-11,1 0 3,-1 0 1,0 1 286,1-1-268,-1 0 0,1 1 21,-1-1-3,0 0 0,1 1 10,-1-1 1,1 0-57,4 0 1,0 6 38,1-1 1,4 0-37,0-5 0,0 1 31,-5-1 0,1 5-37,-1 0 36,0 1 48,1-13 0,-1 6-47,0-4 87,1 4 9,-1 1 1,0 1-88,0-1 1,6 5-44,-1 0 1,5 5 51,-5-4 1,5 4-59,-5-5 1,6 5 87,-6-5-2,6 7-19,-2-10-178,-1 5 122,6 0 20,-12-5 1,9 9 70,-5-6-61,5 7 81,-2-10-67,-1 12 103,6-13-87,-12 13 186,11-12-161,-11 11 6,11-4-33,-4-1 42,6 5 105,-7-4-206,6-1-694,-12 6-571,11-6-1168,-5 7-816,7-6 3264,7-3 0,1-5 0,7-1 0</inkml:trace>
  <inkml:trace contextRef="#ctx0" brushRef="#br0" timeOffset="1652">89 692 9864,'-15'8'932,"7"-1"988,1-7-1610,7-14-159,0 11 15,0-16-85,0 4 1,-1-1-160,-4-4 263,3 4-306,-4-6 178,6 0 1,-2-11 50,-3 3-208,3 4 97,-4 5 33,6 5 6,0-12 31,-7 12-17,6-12-94,-6 12 42,7-12 0,0 12 0,-1-6-5,-4 8 29,3-1-59,-5 0 42,7 0-25,0 7 18,0-5-1,0 12 3,0-12 0,0 11-16,0-11 16,0 11-1,0-4-1,0-1-44,0 6 38,0-13 13,0 13-14,0-6 17,0 1-25,0 4 13,0-11 4,0 11 387,0-4-437,14 6 59,-11 0-30,23 0 26,-10 0-12,14 0 4,-1 0 16,7 0 115,-5 0-118,11 0 267,-11-7-153,5 6 214,-6-6-158,-1 7-58,1-6 81,-8 4 190,0-5-377,-8 7 177,1 0-169,-7 0 118,5 0 22,-11 0-3441,5 0 0,-7-13 332,6 10 2945,2-23 0,7 16 0,0-11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42:15.325"/>
    </inkml:context>
    <inkml:brush xml:id="br0">
      <inkml:brushProperty name="width" value="0.34286" units="cm"/>
      <inkml:brushProperty name="height" value="0.34286" units="cm"/>
      <inkml:brushProperty name="color" value="#FF0000"/>
    </inkml:brush>
  </inkml:definitions>
  <inkml:trace contextRef="#ctx0" brushRef="#br0">5248 662 8586,'-8'8'814,"1"-1"-331,7-7-249,-6 0-5,-2 0-19,-1 0-52,-4 0 1,5 2 116,-7 2 1,7-2-174,-11 5 20,9-7 1,-11 1-260,6 4 353,7-3-344,-5 4 166,-2-6-78,-1 0 5,-6 0-17,8 0 45,-8 0 21,6 0-36,-5 0 34,0 0-8,4 0 11,-10 0 22,4 0-20,0 0 44,-5 7 182,5-6-226,-6 6 0,1-5 95,4 3-79,2-4 1,1 6-57,-3-7 0,2 1 89,3 4-99,-4-3 0,-5 4 31,-6-6 0,4 0-5,6 0 0,4 0-7,-4 0 18,-1 0-16,-11 0 0,5 0 10,-3 0-7,10 0 2,-11 0 1,11 0-1,-19 0 3,12 0 1,-5 0 0,7 0-2,6 0 1,-5 0 3,-1 0 0,-2 0 57,-3 0-51,9 0 39,-9 0 0,9 0-27,-9 0 3,10 0-36,-11 0 34,4 0 0,-6 0 2,-6 0-78,12 0 62,-11 0-25,11 0 179,-5 0 10,0 0-146,5 0 1,-5 0 135,0 0 0,5 0-116,-3 0 1,7 0-21,3 0 79,-1 0-219,-10 0 109,-3 0 1,-5 0-32,4 0 65,10 0-8,-5 0 80,9 0-74,-17 0 28,11 0-35,-12 0 0,12 0 12,-3 0 6,9 0-21,-9 0 1,10 0 54,-11 0 1,9 0-29,2 0-36,-1 0 0,-9 0 17,-1 0 1,1-1-76,5-4 69,-1 3 1,-4-4-18,0 6-11,-1 0-10,0-7-15,-3 6 41,-6-6 60,6 7-59,-4 0 101,11 0-97,-12-7 1,12 6 28,-3-4-6,10 3 1,-11 2 31,4 0 0,-6 0 28,2 0 109,11 0-138,-10 0 111,9 0-99,-11 0-66,0 0 0,5-1-18,-3-4-3,9 3-4,-2-4 1,4 6 64,-7 0-297,7 0 159,-4 0 30,4-7 21,-7 5 52,8-4 26,-13 6 8,17 0-34,-23 0 1,22-5-21,-11 0 20,11 0 5,-15 5-8,9 0 1,-14-1 9,10-4-70,2 3 55,6-4-6,-2 6 1,-4-2-15,2-3 15,4 3 0,0-4 0,-2 6 0,-7-7 0,1 6 0,-1-6 0,3 5 15,2-2 3,-3 2-20,12-5 6,-12 1-68,5 4 64,-12-11 1,5 10 0,1-7-2,6 7 1,3-5-152,1 3 152,-1 3 1,1-6 1,-1 3 106,0 3 20,6-4-78,-8 6 1,1-2-27,-3-3 18,2 4 7,1-6 114,-2 7-2,0-6 14,2 4 41,13-4-125,-5 6-167,11 0 183,-4 0-220,-1 0 204,6 0-196,-12 0 116,11 0-29,-11 0-18,5 0 26,0-7-43,-6 5 49,6-4-18,0 6-275,2 0-246,-1 0 0,5 0 261,-11 0-1165,12 0-1700,-6 0 1813,7-13 1334,0 3 0,13-11 0,4 6 0</inkml:trace>
  <inkml:trace contextRef="#ctx0" brushRef="#br0" timeOffset="1374">353 986 8620,'8'-9'787,"-1"-4"-547,-14 5-193,6-6 182,-12-1-32,4 0-88,-5 0 0,4 1-132,0-1 212,7 0-169,-10 1 1,5-1 90,-7 0 7,0 7-98,7-12 104,-5 11 9,5-13-18,-7 8-158,0-8 1,6 6 90,-1-3 0,5 7-49,-5 2 70,7 1 10,-10-6 7,5 0-10,-1 0-128,-4 7 114,12-5-72,-12 5 71,11-7-145,-4 1 70,-1 5-5,5-4-8,-11 5 27,12 0-6,-6 2 5,1-1 1,4 5 0,-5-11 0,7 12 0,0-12 0,-6 11 0,4-11 0,-4 11 0,6-4 0,0-1 0,0 6 0,-7-6-4,6 1-8,-6 4-2,1-5 14,4 7 950,-5-6-957,14-2 78,8-7 0,1 0-48,4 1 1,-4 4 6,-1 0 0,-1 0-22,1-5 0,0 1 9,-1-1 1,1 0 17,0 1 0,-1 4-10,1 0 1,0 0 20,0-4 0,-1 4 1,1 0-54,0 0 1,4-5 4,1 1-3,-7-1-33,6 0 66,-9 1-35,12-1 18,-8 0 2,1 7-12,-7 2 0,0 4 297,-3-3-39,-3 3-185,11-4-196,-12 6-1316,6 0 244,0 0-412,-6 0 8,6-7 1598,-1-1 0,-4-7 0,4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8:58.124"/>
    </inkml:context>
    <inkml:brush xml:id="br0">
      <inkml:brushProperty name="width" value="0.34286" units="cm"/>
      <inkml:brushProperty name="height" value="0.34286" units="cm"/>
      <inkml:brushProperty name="color" value="#283897"/>
    </inkml:brush>
  </inkml:definitions>
  <inkml:trace contextRef="#ctx0" brushRef="#br0">0 1765 6163,'0'-17'726,"0"-2"-429,0 17-40,0-11-53,0 12 311,0-13-292,0 13 34,0-12 19,0 11 413,0-4-77,0-1-66,7-1 51,-5 0-191,11-5-21,-5 4 36,7 1-298,-1-11 225,1 9-158,0-11 0,4 6-122,1 0 0,-1 5-164,-4 1 0,-5-1 43,0-5 0,0 5 115,4 1 1,1-1 30,0-5 1,4 0-12,1 1 1,-1 4 18,-4 0 0,2 0-15,2-4 0,-3-1-37,4 0 0,-4 5 137,-1 1-88,0-1 0,6-5-126,3 0 0,-2 6 59,-3-1 1,-2 0-80,-3-5 0,6 5 96,0 1 0,4-1-98,-4-5 1,6 5 82,-2 1 1,-1-1-74,2-5 0,-6 0 37,6 1 1,-2 4-7,1 0 1,2 0 26,-6-4 1,6 4-12,-2 0 0,3 0-4,-3-4 0,4-1 1,-4 0-5,4 0-18,2 1 1,-1-1 22,0 0 0,1 2-10,-1 3 0,1-3 6,-1 4 0,0-4-1,1-2 0,-1 2 0,1 3 1,-1-3 0,0 3 1,1-3 16,-1-2 0,2 1-16,3-1 1,-3 5 2,4 0-1,-4 1 0,3-6 17,0 0 1,1 0-8,-6 1 1,0 4 2,1 0 0,-1 5 5,1-5 0,-6 2-2,1-2 4,-1-3 1,10 7-13,1-4 0,-6-1-3,-4 6 6,-1-7 1,10 6-29,1-4 0,-6 2 12,-4 3 1,-2 2-6,1-7-56,4 7 1,0-9 61,6 7 1,-5-5-21,-4 6 1,-2-3 12,1 2 0,4 3-4,-4-2 1,-1-3-4,2 2 0,-6-1 30,6 1 0,-6 3-16,6-3 1,-5 2 3,4-2 0,-4 3 9,4-3 1,-4-1-17,4 1 13,1 0-8,11-1-1,1 4 0,6-6 1,-4 3 1,-8 3 1,-7-3 55,1-3 6,11 7-53,1-6 0,6 2-3,-4 0 1,-8 0-16,-6 5 0,-6 0 17,6 0 0,-6 0-20,6 0 0,-6-5 26,6 1-41,-1-1 24,12 5-2,2 0-4,6 0 6,0 0 2,0 0-2,0 0 1,-3-2 0,-7-3 1,1 3-2,-11-2 1,-1 2-2,2 2 1,-6 0-4,6 0 1,-6 0-1,6 0 1,-6 0 1,6 0 1,-7 0 1,14 0 27,-2 0-28,-4 0 33,8 0-28,-3 0 2,13 0 1,-6 0-6,-4 0 3,4 0 1,-12 0 5,3 0 16,-2 0 0,-3 0 150,1 0-159,6 0 82,-7 0 0,10 0-49,-9 0 98,-4 0-90,7 0-19,-5 0 9,13 0 31,-5 0-15,5 0-10,-7 0-88,0 0 78,1 0-110,-1 0 67,-6 0 0,5 0-6,-4 0 1,-6 0-55,2 0 66,-7 0 1,10 0-27,-4 0 19,-2 0-7,11 0-1,-12 0 55,12 0-38,-6 0 3,8 0-13,-1 0 9,-6 0 130,5 0-135,-12 0 296,5 0-168,1 0 67,-6 0-42,5 0 7,-6 0-65,0 0 58,-1 0 28,1-7-48,0 6 15,-1-6-19,-5 7 246,4 0-178,-12 0-1019,6 0 1,-20 7 0,-4 1 0</inkml:trace>
  <inkml:trace contextRef="#ctx0" brushRef="#br0" timeOffset="1692">5116 16 12115,'8'-9'538,"-2"3"-404,1 6-78,1 0-27,7 6-163,0-4 263,-1 11-186,1-11 141,0 11-29,-1-12-45,1 13 1,0-11 93,-1 7-51,-5-7 9,10 3-111,-9 1 108,18-5-131,-12 11 101,12-12-82,-12 12 63,5-11-22,-6 11-8,0-11-2,0 11 16,-1-12 2,1 12-7,0-4 9,-1-1-88,-5 5 80,4-12-63,-5 6 61,0-1-5,5-4 21,-11 5-30,11-1 24,-12-4-19,12 4 8,-11 1 13,11-5 5,-11 4-9,4-6 0,1 7-19,-6-6-723,6 6 755,-7-1 72,0-4-85,-7 11 2,6-11-1,-12 11 86,5-12 1,-7 12-78,0-3 0,5-2 104,1 2-82,-1 0 0,-5 5 0,0-1 1,1 1 51,-1 0 0,0-1-61,1 1 1,4 0 127,0 0 1,0-1-112,-5 1 1,1 0-2,-1-1 1,0 1 5,1 0 1,4-1 5,0 1 1,0-5-13,-4 0 0,4 0 23,0 4 22,7-6 13,-10 5 114,4-4-113,1 5-33,-5 1 1,10-5 34,-7 0-30,7-7 0,-5 5-150,3-3-4,3-3 153,-4 11-84,6-12-2020,0 6 1452,-7-1 207,6-4-197,-6 5-24,7-1 255,0-4-483,0 11 73,-7-5 264,6 7 492,-6-1 0,1 1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43:42.934"/>
    </inkml:context>
    <inkml:brush xml:id="br0">
      <inkml:brushProperty name="width" value="0.34286" units="cm"/>
      <inkml:brushProperty name="height" value="0.34286" units="cm"/>
      <inkml:brushProperty name="color" value="#283897"/>
    </inkml:brush>
  </inkml:definitions>
  <inkml:trace contextRef="#ctx0" brushRef="#br0">0 16 9972,'17'0'272,"2"0"-47,-11 6-104,7-4-22,6 4 38,-11-6-146,10 0 136,-6 0 67,9 0-82,7 0 0,-1 0-44,0 0 0,-1-1 61,-3-4-301,2 3 201,3-4 0,1 6-190,3 0 166,-9 0 1,-2-5-58,-4 0 59,4 0-19,13 5-1,-5 0 12,11 0 5,-11 0 3,5 0-18,0 0 14,-5 0-6,5 0 0,-11 0 19,-1 0-1,1 0-13,4 0 0,1 0 0,-1 0 63,0 0 12,-6 0-75,12 0-1,-4 0-6,13 0 6,0 0 0,-12 0-16,-2 0 4,-4 0-4,10 0 13,-5 0 0,5 0 1,-12 2-31,1 2 18,-1-2 1,6 5-2,-1-7 1,-4 0 6,-1 0 10,-6 0 1,10 0-19,-4 0 9,11 6 0,1-4 34,3 3-24,-3-4-21,0-1 0,0 0 16,3 0 0,-8 0 1,-7 0 0,-4 0-4,4 0-5,1 0 7,11 0 1,-3 0 2,6 0 0,-7 0 0,9 0 1,-6 0 1,-6 0 8,-5 0-10,-6 0 3,17 0-3,-4 0 1,13 0-1,0 0 0,0 0 0,-11 5 0,-4 0 0,2 0 0,3-5 0,-4 0 44,-6 0 10,-6 7-24,17-6 0,-11 6-16,10-7 7,-9 0 11,9 0-6,-3 0-19,7 0 0,-1 5-7,-2 0 23,-11-1 2,17-4 0,-17 2 26,11 3-52,-11-3 0,4 4 1,-3-6 0,-3 0 12,3 0 1,-2 2 0,1 3 0,4-4-27,-4 4 17,-2-3 1,5-2 0,-2 1 5,3 4 1,-4-3 35,1 3 1,-6-3 1,6-2 1,-2 1-29,1 4 84,4-3 1,-4 4-53,11-6 0,-9 0-8,3 0 1,-3 2 44,4 3-6,-1-4-119,7 6 0,-5-5 1,3 1 45,-2 2 0,-3 0 6,0-5 1,1 5 17,-1-1 0,-4 1 12,-1-5-33,1 0 0,4 0 1,0 0 4,1 0 0,-6 5 116,1 0 1,-1 0-118,6-5 1,-1 0-27,0 0 18,1 7 1,-1-6-1,1 6-27,-1-1 14,0-4 1,7 4-5,4-6 1,-9 5 34,-2 0 0,-3 0 0,4-5 1,-6 2 35,1 3 1,-1-4 11,5 4 1,-4-3-77,-1-2 0,1 1 43,4 4-37,-6-3 0,5 5 1,-4-6 14,4 4 1,2-3-13,-1 3 0,-1-2 19,-4 2 0,4-4-5,-3 4-40,2 3 1,3-6 0,-1 3-6,1-3 1,-1 3 11,0-1 1,1 3 16,-1-2 0,2-4 3,3 4-10,-3 4 1,5-8 0,-5 6-7,4-1 1,-4-4 43,3 3 0,-3-2 3,-1 2 1,-1-3-29,0 2 39,1-2 1,4 3 0,0 0-46,-1-2 0,-5 4-3,1-2 1,-3 1-3,9-1 0,-4-3 29,-2 3-32,0 3 1,6-7 0,-1 6 16,-1-1 1,-1-4-14,3 3 1,-4 2-51,3-3 52,-3 1 0,0 0 16,3 0 0,-3 2 1,5-4-11,0 2 0,-8 1-23,6-1-5,-6-3 1,13 6-1,-7-5-115,-1 2 129,4 7 0,-6-9 0,4 5-31,-4-1 26,-2 4 0,1-9 0,-1 4-12,0 1 0,2-4 60,4 7-44,-4-7 0,6 5 0,-4-4 12,1 0 0,2 3 6,-2-2 1,-3-4 5,4 4 1,1 2-21,-2-2 6,0 0 1,1 0-1,-1 0 5,-1-2 1,-2 3-10,-2-1 1,2 5-4,3-5 0,-3 1 9,4-1-4,-4-3 0,-2 6 1,0-5 49,1 2 1,-1 2 4,1-2 0,-1-4-56,0 4 1,1 2-4,-1-2 14,7 6 1,-5-8 0,4 6 20,-4-3-43,4 6 1,-3-9-1,2 5 4,-3-2-16,-2 6 0,1-9 22,-1 7 0,0-5 0,1 3-11,-1-1 1,6 2 3,-1-4 7,0 7 0,-4-9 0,-1 5-31,0-1 31,1 4 0,4-8 0,0 6 0,-1-3 5,-2 6 0,-6-11 1,-1 6 14,2-1 0,2-3-21,1 7 20,1-6 0,-3 4 1,0-5-28,-3 2 0,1 5-1,4-5 0,0 4 17,1-4 1,-1 5 5,1-5-128,-1 6 1,0-7 0,1 4 74,-1-2 26,1 6 0,4-6 53,0 4 220,0 3-272,2-11 0,-9 6 5,2-3 1,0-2 190,1 7 1,-3-7-87,-7 2 1,-2-2-179,7 2 124,-7-3 0,4 9 14,-2-6 1,8 5-122,6-5-51,0 6 123,2-2-38,2 5 0,-5-4 81,-4 0 1,0-5 10,1 5 0,-3-7 40,-7 2 1,-2 1-65,7-1-41,-8 0 1,11 0-1,-3 1 25,3 3 0,-1-4-1,-2 4 0,3-4 15,-4 5 1,-1-7 18,1 2-116,-6 3 1,5-4-105,-3 5 145,3 1 0,6 0 15,1 0 2,-8-7 0,6 4 1,-10-2-1,5 1 2,-2 2 1,0-3-3,-1 5 1,-4-5 0,4 5 121,-4-7-116,12 10 0,-10-10 192,7 7-70,-8-7 214,-2 4-292,-7-7 331,5 0-217,-11 0 13,11 0-5,-5 0-195,0 0 56,6 0-466,-13 0-479,12 0-164,-11 0-15,4 0 1,-6 0 0</inkml:trace>
  <inkml:trace contextRef="#ctx0" brushRef="#br0" timeOffset="1374">10554 956 10267,'8'9'1016,"-1"4"-1129,-1 1 279,-4-4-158,11 10 160,-5-6-261,7 3 102,0 11 56,-1-6-144,1 8 161,0-1-97,-1 1 47,1-1 0,0-1 16,0-4 0,-6-3 15,1-6-33,0 0 1,5 0 2,-1-1 1,-4 1-1,0 0 1,-5-6 27,5 1 0,-5-5 13,4 5-150,-5-7 139,9 10-143,-12-5 75,12 7-16,-11-7-7,5 5-16,-7-11-27,6 5 57,-4-1 820,4-4-821,-6 11 19,0-12-30,7 6 28,-6-1 231,6-4-211,-7 11-48,0-11 58,0 4-44,0 1 52,0 1 0,-7 2 104,-2 0-63,-4-1 0,-7 6 147,0 0 0,1-5-176,4-1 346,-6 1-310,5 5 0,-16 0 1,8-1 38,3 1 1,-2-5-30,3 0 1,-1-1 45,1 6-73,4-7 1,-5 5 0,5-4 53,-4-1 1,4 5-45,-4-3 1,4-2 65,1 2-21,7-7 28,-5 10 63,5-12-30,-7 6-129,7-7-3335,1 0 2457,1 7 1,-2 1 0,-7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8:54.172"/>
    </inkml:context>
    <inkml:brush xml:id="br0">
      <inkml:brushProperty name="width" value="0.34286" units="cm"/>
      <inkml:brushProperty name="height" value="0.34286" units="cm"/>
      <inkml:brushProperty name="color" value="#283897"/>
    </inkml:brush>
  </inkml:definitions>
  <inkml:trace contextRef="#ctx0" brushRef="#br0">1 3896 6058,'8'-8'-236,"-1"1"1998,-7 7 1514,0-6-1829,0-2-1190,0 0-114,0 1-12,0 1 146,0 4-39,0-11-385,0 11 211,0-11 70,6 5-41,-4 0-73,11-5 82,-12 5 5,6-1 14,0-4-3,-6 5 0,12-7 12,-11 1-78,11-1 1,-10 0 55,7 1 58,-7 6-64,10-12-1,-11 10-77,11-11 29,-5 6 1,2 0-45,0 1 44,-7-1 0,10 0 33,-3 1-50,-4-1 0,8 0 4,-5 1 1,-1-1-15,2 0 1,-5 5 33,5 1-137,0-1 141,4-11-116,1 4 99,0-11-99,0 6 60,-1-1 0,1-3 40,0 6 77,-7 0 1,5 6-110,-3-1 1,-2 0 5,2 1 0,-5-1 22,4 0-37,1 1 1,5-1 31,0 0 1,-1-1 37,1-4-84,0 4 1,-6-5 0,1 6 18,2 0 24,-6 1 1,7-1 4,-3 0 37,3-6 0,2 9-53,0-2 0,-6 2 8,1-2 0,0-1 38,5 0-107,-1 1 1,1-6 68,0 0 0,-1 1-71,1 4 0,-5 5 56,0 0 0,0 1-7,4-6 0,-4 0-21,0 1 0,0-1 14,4 0 0,1 5 32,0 1 0,-5-1-29,-1-5 0,1 0 0,5 1-14,0-1 1,-1 0 0,1 1 0,0-3 0,1-1 0,2-1 0,2 1 0,-2 0 0,-2 0 0,-1-2 0,-1 2 0,1 2 0,0 1 0,-1 0 0,1 1 0,0-1 0,-1 0-1,1 1-57,0-1 61,0 0 1,-7 1 0,10-1-36,-4 0 1,4 0 32,-3 1 1,0-1-4,-1 0 1,1 1-1,0-1 1,0 5-3,-1 0 1,1 1-3,0-6 0,-1 0-44,1 0 1,0 6 10,-1-1 0,1 0-56,0-5 87,0 1-10,6-1 1,-5-5 47,4 1 1,-4 4-49,-1 5 1,-1 0 31,1-4-27,0-1 1,0 0 80,-1 1-55,1-1 1,4 0 0,1 1 0,0 4 1,-6 0-8,1 0 0,0-4-1,-1-1 0,1 5 0,0 0 0,0 0 0,-1-4 3,1-1 1,0 0-1,-1 1 1,1 4 0,0 0 1,-1 0 0,1-4 1,2 4-9,2 0 5,-3 0 0,11-5-6,-8 1 5,1-1 1,4 0-26,1 1 1,-1 4 21,-9 0 1,0 0-1,-1-4 1,6 4 0,0 0 0,-1 0-1,-4-5 1,0 6 8,-1-1 1,1 0-11,0-5 1,-1 6 9,1-1-8,0 0 0,9-5 3,1 1 0,-4 4-1,-6 0 1,-7 2-26,11-2 0,-5-3 22,5 3 1,-3 2-2,-1-2-32,0 0 0,9-4 28,1-1 0,-1 5 7,-9 0 1,1 2-18,4-2 19,-4-3 0,10 5-9,-6-7 1,5 6 1,-6-1 1,1 5-11,-6-5 7,8 0 0,-1-4 4,3-1 1,-1 5-2,-3 0 0,-4 5 14,4-4-19,-4-1-1,5-5-15,2 0-77,7 1 58,-1-1-10,7 0 5,-5 1 0,5 1 11,-7 3 11,-6-3 0,5 5 3,-4-7 0,-2 5 40,-3 0 1,2 5-41,-1-4 0,5 4 72,-6-5-17,7 0-43,4-5 0,1 1-3,3-1 13,4 0 0,-14 5 1,2 2-7,-3 2 10,-7-6 0,7 6 0,-5-6 4,2 3-18,-1 5-7,3-9 5,7 5 6,9-7 1,4 2 10,-3 4 1,-8-5-8,-6 5 0,-6 2 10,6 2 0,-5-1-13,4 1 0,-6-7 8,16 4 1,-9-5 7,9 3 0,-9 2-7,-6 3 0,2 2 2,-1-7 15,0 7-18,7-10 0,-4 10 1,7-7 1,-1 7 1,-6-11 29,6 13 28,1-12-31,-1 11 10,1-11-28,5 11 1,-5-6 12,-1 3-35,-6 4 1,-3-7 32,-1 3-50,7 3 41,-3-5-33,7 7 16,-1-6 4,1 4 1,-3-6-7,-2 3 6,-4 4 0,0-6 0,2 7 0,6 0 0,1-6 0,-1 4 0,1-3 0,-11 3 30,1 2 1,-10 0-27,9 0 24,-12-6-19,19 4 10,-3-4-4,8 6 4,5 0 16,-7 0-1,1 0 47,-1 0-56,0 0-2,-6 0 5,5 0 3,-5 0 6,6 0 5,7-7-18,-5 6-94,5-6 89,-6 7-4,-1 0 192,-6 0-184,5 0 6,-12 0 6,12 0 314,-12 0-129,5 0-94,-6 0-179,0-7 168,-7 6-1230,-2-6-1143,1 7 1165,-5 0 1,4 0 0</inkml:trace>
  <inkml:trace contextRef="#ctx0" brushRef="#br0" timeOffset="1585">5337 16 7718,'-17'-7'1406,"4"5"1870,13-4-1920,20 6-1274,-15 6 1,21-2 161,-16 6-141,-4-7 118,7 10-162,-5-12 0,7 13 38,0-5-14,-7-2-113,12 6 182,-11-5-121,19 0 0,-11 5 35,2-3 0,-7-2-120,-3 2 142,1-7 3,5 10-9,0-4 6,-1 5-10,1-6 3,6 6-121,-4-13 82,4 12 1,-7-9-58,1 5 78,-7-5-7,12 2-100,-10 1-102,11 1 130,-6 0 1,-1 0 19,1-3-15,0-3 11,-7 4-1,5-6 1,-5 7-23,0-6-47,5 6-9,-4-7 29,-1 0 27,-2 6 12,-6-4-341,7 5 311,-6-1 479,6-4-429,-20 4 1,8-4 16,-10 3 16,10-4 7,-8 13-59,5-6 59,-7 6 9,1 1-40,-1 6 1,0-4 151,1 2-96,-1-2-31,0 4 0,1-5-31,-1 4 50,0-4 28,0 5-17,1 2 15,-1 7-54,0-8 0,1 0 185,-1-8-77,7-5 19,-5 10-126,5-9 70,-7 11 18,7-6 3,-5 0-185,4-7 149,1 5-22,-5-5-29,12 0 5,-6-1-118,1-7 132,4 0-3335,-5 6 1739,7 2 0,-1 2-582,-4 0 1147,3-7 973,-4 17 0,-1-10 0,-1 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9:04.459"/>
    </inkml:context>
    <inkml:brush xml:id="br0">
      <inkml:brushProperty name="width" value="0.34286" units="cm"/>
      <inkml:brushProperty name="height" value="0.34286" units="cm"/>
      <inkml:brushProperty name="color" value="#283897"/>
    </inkml:brush>
  </inkml:definitions>
  <inkml:trace contextRef="#ctx0" brushRef="#br0">0 588 8078,'9'-8'819,"-3"2"63,-6 6-550,7 0-66,1 0 17,0-7-211,5 5 72,2-4 1,1 4-92,4-3 194,-4 4-72,5-6 17,9 1-14,-6 4-174,11-11 80,-13 11 0,6-6-163,-3 3 236,-4 4-117,0-6 80,2 7 44,6-6 31,1-3 16,-1 1-150,1-5 72,5 12-165,-3-13 172,3 13-268,1-6 227,-5 1-239,12 4 133,-12-4 1,8 4-28,-10-3 44,4 3-10,-10-4-42,13 6 42,2 0-3,-1 0 0,2-2 2,-9-3 0,2 4-11,-2-6-1,14 7-54,2 0 61,4 0 0,1 0 1,-9-1-7,-3-4 31,4 3-35,-12-4 57,13 6-30,0 0 0,-1 0 3,-4 0 1,-8 0 1,-7 0-7,1 0-14,11 0 15,1 0-12,7-7 11,7 5 3,-5-4-2,4 6 0,-7 0 13,-4 0 56,-3 0-63,0 0-56,2 0 49,6 0 1,-2 0-124,-3 0 123,-3 0-15,0 0 1,-2 1-3,1 4-4,-1-3 30,-5 5-35,9-7 87,0 0-73,4 0 84,-4 0-73,6 0 0,-7 0-12,-2 0 0,-9 0 8,-2 0 1,-4 0 0,4 0 1,-4 0 24,4 0-14,-6 0 35,17 0-36,-4 0 100,13 0-89,0 0 52,-7 0-36,6 0-15,-6 0 1,1 0-97,-4 0 106,-9 0-58,9 0 44,-9 0 122,17 0-121,-11 0 45,12 0-51,-12 0 0,8-2 33,-10-3-75,-3 3 74,2-4-274,3 6 185,13 0 1,-1 0-68,-4 0 0,-8 0 86,-7 0 0,-4 0 14,5 0 0,-6 1 3,6 4-5,-7-3 123,16 5-131,-10-7 0,12 0 35,-6 0-22,-7 0 0,4 0 35,-2 0-11,-4 0-38,7 0 12,-5 0 0,6 0-10,1 0 10,-8 0 2,6 0-1,-5 0 0,13 0-4,-5 0 0,5 0 3,-7 0-25,-6 0 30,5 0-1,-5 0 141,0 0-139,4 0 86,-10 0 1,6 0-64,-4 0 14,-9 0 17,16 0-27,-16 0-23,11 0-12,-6 0-135,6 0 164,-11 0-511,10 0 153,-19 0-669,6 0 0,-7 0 0</inkml:trace>
  <inkml:trace contextRef="#ctx0" brushRef="#br0" timeOffset="1209">4293 0 11174,'18'15'-121,"-4"0"1,-2-5 176,2-1-38,-5 1 0,9 5-2,-4 0 0,-1-6 64,-3 1-42,0 0 1,5 5 5,-1-1 1,1-4-4,0 0 1,-1-5-8,1 5 1,-5-1 1,0 6 1,1-5-159,9 0 0,-9-5 165,4 4-109,-4 1 90,4 5 1,5-5-7,-1 0 1,-4-6 60,-5 6-64,-1-6 3,6 9 1,0-10 11,0 7-53,-7-7 57,5 10-71,-5-11 37,7 11 1,-6-10-12,1 7 15,-6-7-11,9 4-10,-12-1 16,12-4 121,-11 4-112,4-6 164,1 7-155,-5-6 6,4 6-58,1-7 51,-6 0 133,6 6-127,-7 3 155,0-1-133,-7-2 1,-1 1 46,-7 3-18,1-4 0,-1 7 2,0-3 24,1 3 1,-1 2-58,0 0 1,1-6 62,-1 1-49,0 0 1,0 5-30,1-1 1,4-4-17,0 0-28,0-7 120,-4 17-26,-1-10 137,0 11-149,7-13 142,2 5-119,-1-11-68,5 11 109,-4-12-2321,6 6 678,0-1 28,0-4 1486,6 11 0,-4-5 0,5 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9:10.515"/>
    </inkml:context>
    <inkml:brush xml:id="br0">
      <inkml:brushProperty name="width" value="0.34286" units="cm"/>
      <inkml:brushProperty name="height" value="0.34286" units="cm"/>
      <inkml:brushProperty name="color" value="#283897"/>
    </inkml:brush>
  </inkml:definitions>
  <inkml:trace contextRef="#ctx0" brushRef="#br0">1 16 9262,'22'0'1190,"0"0"-759,-1 0-271,-5 0 107,12 0-229,-5 0 45,6-7 1,1 5-27,-1-3 0,-9 4 19,-1 1 0,-4 0 134,9 0-269,-6 0 1,15 0 151,-4 0 1,-1 0-151,-3 0 0,-1 0 53,6 0 1,-6 0-1,1 0-50,1 0 31,2 0 1,1 0 6,0 0 2,14 0 0,-14 0 32,10 0-22,-3 6 0,2-4 9,-4 3 1,-3-3-3,-1-2 1,-6 0-1,1 0 0,-1 1 158,6 4 0,-1-3-76,0 3 0,-3-4 11,4-1 1,-9 2 30,8 3 0,-2-4-79,2 4 1,0-3-51,1-2 1,-4 0 69,3 0 0,-7 5-72,7 0 1,-3 0 62,3-5 0,1 4-134,-1 1 1,1 0 62,-1-5 0,-4 5-8,-1 0 1,1 0 10,4-5 1,-5 5 13,1 0 1,-1 0 88,6-5 1,-6 5-87,1-1 0,-6 1 4,6-5 0,-5 5 3,4 0 1,-4 0 77,4-5 0,1 2-89,4 3 0,-3-4-5,4 4 0,-9 2-28,8-2 1,-3 1 72,4-1-73,-1-3 1,5 9 38,1-6 0,-6 2-27,-4-3 1,-6-2 14,6 3 1,-6 1-1,6-1 1,-6 2 1,6-2 0,-1-4 0,11 11 0,-1-7 0,-5 5 0,-4-6 0,-1 3-45,6-2 1,-6-2 40,1 7 1,-1-5-55,6 5 1,-3-5 46,-2 4 0,1-4 13,-6 5 0,4-5-15,-4 5-3,6-7 30,3 10 0,2-6-26,4 2 0,-9 0 28,-2-4 0,-4-2-28,4 7-13,1-7 0,9 8 21,0-6-26,1 7 1,-1-6 28,0 4-2,1 3 2,1-5 0,-2 2-9,0 0 1,-1-5 20,-14 4 0,3-4-26,-3 5 25,-2-7 1,10 9-13,-2-7 11,-4 6-8,13-3 0,-9 2-1,9 0 0,-8-5 0,-1 5 0,-7-5 0,1 4 0,4-4 0,2 5 0,-2-7 0,1 2 0,-4 2 0,4-2 0,1 6 0,11-3 0,-7 2 0,0 0 0,-1-5 0,-8 5 0,1-7 0,-1 2 0,-4 3 0,18 0 0,-9 2 0,9 0 0,-9-5-4,-6 4 0,-1-4 4,2 5-1,-4-7 1,12 10 0,-7-9 0,4 5 25,-4-5-24,-6 9 3,6-12-1,-5 12-2,12-11 4,-12 11-30,12-5 20,-5 1 1,6 4 0,-6-10 3,-3 7-1,-4-7 0,-1 5 6,-1-3-8,1-3 8,0 11-7,6-12 5,-5 6-14,6-1 1,-8-2-16,1 5 29,0-5-8,-1 2 12,1-6-13,0 7 14,-7-6-12,5 6 1,-11-7 8,11 0 4,-12 0-1101,6 0 1,-7 0 0</inkml:trace>
  <inkml:trace contextRef="#ctx0" brushRef="#br0" timeOffset="1354">4734 589 10196,'9'10'199,"1"-1"-78,-6-5-87,9 9 68,-5-5 131,0 7-112,5-1 43,-5 1-83,7 0 18,0-1-165,-1 1 179,1 0-115,-7-1 0,5 1 46,-3 0 1,-2-5-86,2-1 1,-5-4 65,5 5 1,-5-5 41,4 5 0,-4-5-29,5 5 0,-5-6 6,5 6 1,-5-5 5,4 5 10,-5 0-116,9 4 119,-12 1-74,13 0 63,-6 0-243,0-1 121,5-6-13,-11 5 48,11-11 4,-12 11 55,6-11-54,-1 4 25,-4-6 683,4 7-667,-19-5-54,10 4 38,-16 1 1,10-4-2,-5 7 0,-1-5-1,0 4 0,1-4 2,-1 5 1,0-5 153,0 5 1,1 0-138,-1 4 0,-5-4 88,1 0 0,-2 0-72,1 4 1,2-1 141,-6-3 0,9 3-85,-5-3 0,6 3 104,-11 2 0,5-2-105,-4-3 1,4 3 70,-4-3-82,6 3 0,-10 1 17,4 1 1,2-5-196,3 0 188,3-7 0,1 10-209,0-3 303,0-4-18,1 1-85,6-1-9,-6-4 344,13 5-3686,-6-7 0,7 6 3003,-6 2 0,-2 7 1,-7 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9:19.047"/>
    </inkml:context>
    <inkml:brush xml:id="br0">
      <inkml:brushProperty name="width" value="0.34286" units="cm"/>
      <inkml:brushProperty name="height" value="0.34286" units="cm"/>
      <inkml:brushProperty name="color" value="#283897"/>
    </inkml:brush>
  </inkml:definitions>
  <inkml:trace contextRef="#ctx0" brushRef="#br0">383 1 8403,'16'0'1031,"-3"0"-735,-6 0 231,-6 0-89,12 0-288,-5 0 178,7 0 20,6 0-226,2 0 1,2 5 192,-1-1 4,-6 1-172,10-5 1,-5 5-68,6 0 210,-6 0-291,5 2 13,-5-6 16,13 12 0,-5-6-48,3 3 1,-8-2 91,-1-3 1,-6-4-67,6 4 1,-6 2 51,6-2 1,-6 4 34,6-4 1,-5 5-46,4-5 1,-4 2 122,4-3 0,-4 0-78,4 6 1,-4-7 11,4 2 0,1 1-156,4-1 0,1 7 125,-1-3 0,-3 0-143,4 0 0,-4-1 132,8 2 1,-1 3-140,1-3 1,-1 3 108,6 2 1,-5 0-57,5-1 1,-4 1 5,4 0 0,-7-1 1,3 1 0,-4-2-1,-2-3 1,2 3 16,4-3 0,-8 3-43,8 2 1,-13-6 38,8 1 0,-4 0 0,3 5 0,-4-6-5,-1 1 0,1 0-11,4 5 21,7-1 1,-10 0 0,2-3-1,-5-1 2,3-7 1,-8 10 0,5-3-11,-2 3 6,5-5 0,-4 5-1,2-3 0,4 3 5,-4 2 0,-1-2-5,2-3 0,-4 3 10,8-3 1,-7 3-10,7 1 0,-8 1 0,4 0 0,-1-6 6,6 1 1,-6 0-5,1 5 0,-4-1-5,8 1 0,-8 0 5,9 0 0,-4-1-86,3 1 0,1 5 79,-1-1 1,-3 1-83,4-6 0,-9 1 70,8 0 1,-3 0-7,4-1 0,-6 1-5,1 0 0,-1-1-5,6 1 1,-1 0 38,1-1 1,-1 1-34,0 0 1,1 1-17,-1 4 0,-4-4 23,-1 4 1,-1-4-62,1-1 0,4-1 40,-3 1 1,1 0-10,-2 0 1,4 4 82,-3 1 0,1-1-66,-2-4 1,4 0 32,-3-1 0,-1 1-30,5 0 0,-7 0 92,7-1 0,-3 1-73,4 0 1,-6-1 44,1 1 1,-3 5-31,3-1 1,3 1-35,-4-5 0,4 1-40,1 3 1,-4-2 63,-1 2 0,-1-1-61,2 2 0,2-7 49,-2 7 1,-4-7 12,-1 6 1,1-2-26,-1-3 1,4 1 57,-4 0 1,4-1-52,-4 1 0,4 1 42,-4 4 1,1-9 3,-1 4 0,-4-3-29,4 2 0,1 1 18,-1 0 1,-1-1-12,-4 1 0,4 0 2,1-1 1,0 1-5,-6 0 0,1 0 1,0-1 0,1 1 3,4 0 1,-4-4 28,4 4 1,-4-4-33,-1 9 1,1-4 4,4-1 0,-4 0-7,3-1 0,3 1 6,-3 0 1,6 4-8,-6 1 0,6-1 7,-6-4 0,6 2-1,-5 2 1,4-3-5,-4 4 0,-1-4-4,-4-1 0,5 0 6,-1-1 0,1 1 0,-6 0 0,1 0 12,0-1 1,4 1-12,1 0 0,0-1-2,-6 1 1,1 0 2,0-1 0,1 1-8,4 0 0,-4 0-1,4-1 1,-4 6-2,-1-1 0,4 1 0,1-5 1,-1 4 4,-4 1 0,5 0 4,-1-6 0,1 1-5,-5 0 0,-1-1 12,1 1-11,6 6 0,1 1 7,2 2 0,2-3-4,-6-6 0,-1 0 1,-4-1 1,0 1-2,-1 0 1,6 4-1,0 1 0,-1 0 0,-4-6 0,0 1 0,-1 0 0,1-1 23,0 1 0,-5 0-22,-1-1 0,1 1 111,5 0-81,0 0 0,-1 4 44,1 1 12,0-7 0,-1 5-68,1-4 1,-5 4 149,0-3-135,-1-7 1,6 10 315,0-3-246,0-4 1,-1 2 343,1-3-319,0 3 1,-1 2-29,1 0 0,-5-5-80,0-1 175,-1 1 37,6 5-38,0 0-427,0-1 221,-1 1-196,1-7 133,0-1-240,-7-1-342,-2-4-2621,-6 4 687,0 1 2590,0-6 0,-6 13 0,-2-6 0</inkml:trace>
  <inkml:trace contextRef="#ctx0" brushRef="#br0" timeOffset="1316">6380 3043 8476,'8'9'-100,"5"-3"68,-11-6 883,4 0-678,-6 13 13,0-10-8,0 23-18,0-16-13,0 12-134,0-1 165,0 2-118,0 6 86,0 0-61,0 1 49,0-7-19,0 4-67,0-4-42,0 7 30,0-1 54,0 1-65,0-1 0,2-6 2,3-4 1,-2-1 54,7 2 1,-7-7-1,4 5 1,-1 0 0,2 0 445,1 3-633,4-11 151,-12 10-128,6-19-532,-7 6 671,-7-1-83,6-4 28,-6 4-4,1-6 88,4 0 201,-11 0 10,5 0-234,-7 7 291,0-5-251,-12 4 41,2-6 19,-17 7-20,4-6 0,-4 11-1,2-7 1,9-1-11,7-4 1,4 2 76,-4 3 0,4-3 20,-4 3-32,6-4 1,-8 1 35,6 3 62,0-4-36,6 6-199,-1-7 101,0 0-339,1 0-55,5 0 243,3 0-354,-1 0-2277,6 0-563,-6 6 1850,7 3 1334,7 5 0,1 8 0,7 0 0</inkml:trace>
  <inkml:trace contextRef="#ctx0" brushRef="#br0" timeOffset="2591">1 1441 6184,'16'0'0,"-3"0"0,-13 0 0,6 7 0,-4-6 0,5 6 0,-7-1 0,0-4 0,6 11 0,2-5 0</inkml:trace>
  <inkml:trace contextRef="#ctx0" brushRef="#br0" timeOffset="4110">74 1500 9770,'8'-8'584,"12"1"-375,-10 7-25,11 0 4,0 7-194,2-6 151,0 6-16,11-1-119,-9-4 1,10 10 121,-5-8-100,-7 1 94,11 2-131,-9 1 1,14 2 109,-10 0-18,4-7-46,-10 10 0,9-10 40,-2 7-65,-4-7 24,2 10 1,-4-9 19,10 5 0,-7-5 22,-3 1-4,-6 3-39,16 0 0,-6 2-150,6 0 0,-4-6 117,-11 6 1,-1-7-5,7 2 0,-6 2 29,6-2-7,-7 6-17,16-3 0,-4 5 0,9-3 0,-8 3-20,-7-3 1,-4-2 21,4 2 1,-1-5-20,2 5 0,3-5 17,-4 5 0,2-6-60,-1 6 1,2-2 37,-2 2 1,1 3 10,-1-3 1,1-2-16,-7 2 0,7-2 8,-1 2 1,1 3-2,-1-3 1,2-2-4,-2 2 0,-2-2 30,1 2 1,-1 3-24,2-3 1,2-2 29,-2 2-19,3-1 0,6 6-7,0 0 0,-1-1 1,-9 1 1,2-5-1,-6 0 0,5 0-5,-6 4 0,6-4 1,-6 0 11,1 0 0,4 4-6,1 1 0,1-5-13,-6 0 21,-4-1-9,18 6 0,-11 0 6,7 0 0,-3-6-7,-7 1 3,-1 0 0,6 5 0,-1-1 0,1-4 5,-10 0 0,-1-5-4,1 5 1,5-1-1,-1 6 1,6-5 1,-6 0-2,1 0 0,4 4-6,1 1 0,4-5 5,-9 0 1,0-1 0,1 6-1,3 0 1,-2-5-1,-3-1 0,-3-4-16,-1 5 7,0 0 0,4 5-17,1-1 0,5-4 18,-6 0-35,1 0 0,4 4 34,1 1 0,1-2-3,-7-3 1,-2 3 5,2-3 40,4 3 0,3 2-42,4-1 0,-4 1-6,-11 0 37,6-1 1,0 1-25,4 0 1,1-1-28,-7 1 1,3-5 28,-3 0 0,-1 0-106,7 4 0,-6 1 94,6 0 0,-7-1-116,1 1 0,-1 0 115,2-1 1,-4-4-7,4 0 0,-2 0 17,1 5 0,-2-1-36,2 1 1,-2-5 79,-3 0 0,6-1-69,-1 6 0,1 0 11,-5-1 1,4 1 58,1 0-15,0 0 0,4-1-25,1 1 0,1 0-2,-7-1 1,-2 1 27,2 0 0,2-1-31,-1 1 1,1-2 28,-1-3 0,-4 3-26,4-3 1,-2 3 1,1 2 0,-2-1 4,2 1 0,-2 0-10,-3-1 0,1-4-9,0 0 1,-1 0-5,1 5 0,0-1 9,0 1 0,-1 0 16,1-1 0,5 1 0,-1 0 0,-1-1 0,-2 1 0,-1 0 1,0 0-1,1-1 0,2 1 0,2 0 0,-1 1 0,1 4 0,0 2 1,-1 1-1,1-3 0,-1-4 0,-1-1 0,-1 0 0,-3-1 0,1 1 114,0 0 1,-1-1-45,1 1 1,0 0-71,0-1 0,-1 1 17,1 0 0,0 0 155,-1-1-152,1-6 0,0 10 193,-1-3-148,1 3 2,0-3 34,0-1 73,-7 1 184,5 0-123,-5-7 105,0 5-181,5-11-121,-11 4 146,4-6-147,1 0-866,-6 0 1,6 7 0,-7 1 0</inkml:trace>
  <inkml:trace contextRef="#ctx0" brushRef="#br0" timeOffset="5400">4895 3602 10659,'0'23'970,"0"-2"-900,0 0 1,2 2 224,3 6-301,-4-6 141,13 5 0,-11-7-26,7 4 98,-7-4 1,10 7-170,-11-4-121,11 12 0,-10-8 151,7-3 53,-7-4-150,10 0 1,-10-5 78,7 4 0,-5-9 138,5-1-145,-7-7 1,5 11 155,-3-5-101,-3-2 63,4-1-226,-6 1 178,7-5-278,-6 4 256,6 1 276,-7-6-361,-13 6-6,3-7 0,-13 0-10,4 0-1,2 0 31,-17 0 1,5 0-20,-11 0 1,6 1 61,10 4 1,-4-3-57,3 3 1,-2-4 138,-3-1 1,1 5-124,-1 0 0,6 0 114,-1-5 1,1 5-26,-5 0 0,4 0 14,1-5 0,4 0 103,-5 0 1,7 1-69,-1 4 91,-4-3-26,0 5-132,-6-7 123,6 0 42,-5 0-117,18 0-416,-9 0 9,17 0-3012,-4 0 0,-1 6 2988,5 2 0,-11 7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9:28.984"/>
    </inkml:context>
    <inkml:brush xml:id="br0">
      <inkml:brushProperty name="width" value="0.34286" units="cm"/>
      <inkml:brushProperty name="height" value="0.34286" units="cm"/>
      <inkml:brushProperty name="color" value="#283897"/>
    </inkml:brush>
  </inkml:definitions>
  <inkml:trace contextRef="#ctx0" brushRef="#br0">1 397 9589,'16'0'820,"-3"0"-695,-7 0 135,-4 0 200,11 0-10,-11 0 47,4 0 150,1 0-221,1 0-69,0 0 89,5 0 150,-5 0-303,14 0-325,1 0-62,6 0 117,0 0 1,-4 0 23,-1 0 1,-4 0 53,4 0-202,-6-6 268,10 4-21,-5-4-77,6 6 0,-1-2 102,-3-3-117,2 3 44,-4-4-128,13 6 1,-10 0 127,4 0-45,-11 0-47,16 0-42,-11 0 13,12 0 5,-7 0-35,7 0 66,-5 0-31,5 6 21,-6-4 1,-1 5 0,1-7 1,-6 0 71,1 0 11,-7 0-34,9 0-21,3 0 0,1 0-35,3 0 1,-8 0 20,-1 0 0,-6 0-8,6 0 16,-7 0-48,9 0 1,-4 0 50,7 0-15,-7 0-9,4 0-7,-4 0-11,7 0 20,-1 0-17,7 6 7,-5-4 0,5 4 4,-7-6 0,-4 0-4,-1 0 3,-6 0-4,10 0 85,1 0-76,2 0 5,12 0-10,-5 0 0,-1 0 2,-3 0-1,-9 7-2,9-6 1,-9 6 29,9-7-1,-10 0-19,4 0 1,-7 2-12,4 3 5,-4-4 10,0 6-5,2-7 0,7 0-43,-1 0-17,-13 0 70,17 0 0,-20 0 18,17 0 1,-11 1-41,1 4 60,-4-3 33,5 4-82,2-6 1,13 0-3,-5 7-13,5-5 25,-13 4 45,5-6 1,-10 0 70,6 0 1,-4 0-114,4 0 0,-9 0 35,5 0-34,-7 0 2,14 0-62,-4 0 7,7 0 1,-1 0-1,0 0-34,-6 0 55,5 0 1,-10 0 89,7 0 30,-14 0-56,15 0 20,-16 0-38,18 0 2,-12 0 25,12 0-52,-12 0 192,5 0-114,-6 0 50,0 0 43,6 0 24,-5 0-75,6 0 21,-8 0-69,-6 0 6,-1 0-727,-1 0-2638,-4 0 2839,-8 13 1,2-3 0,-9 11 0</inkml:trace>
  <inkml:trace contextRef="#ctx0" brushRef="#br0" timeOffset="1168">2911 0 10181,'16'7'625,"4"-5"1,-17 6-172,7-3-268,-7-4 0,5 7 401,-3-3-375,-3-3 0,11 11 10,-3-3 0,-2-2-37,2 2 114,-7 0-297,10 4 171,2 1 0,1 0 23,4-1 1,-4 1-172,-1 0 0,-5-5-23,-1-1 1,-4-4-51,5 5 208,0 0-191,5-2 0,-1 10 77,1-3-171,-7 3 181,5-4-144,-5 1 0,7-5 66,0 0-18,-1-1 59,1 6-29,0-7 284,0 5-168,-7-11 39,11 5 1,-14-6-68,10 4 10,-10-3-103,1 4-18,1-6-106,-6 0 128,13 0-43,-13 0-89,6 7 124,-1-6-181,-4 6 160,4 0-2,-12-6 249,-2 12-152,0-11-12,-6 11 1,6-5 120,-6 7-8,-1-1 1,0 1-105,1 0 1,-1 0 59,0-1-59,0 7 1,1-3 19,-1 7 1,0-7-1,1 2 0,1-3 4,3 3 1,-3-4 145,3 4-168,-3-4 1,3-4 96,0 2 0,0-5 65,-4 10-4,-1-6-90,0 15-25,1-12 0,4 2 191,0-3-81,7-10-283,-4 8 153,1-6-268,4-6-686,-4 6-1502,6-1 986,0-4-335,0 11-695,0-11 2422,0 11 0,6-5 0,2 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9:39.034"/>
    </inkml:context>
    <inkml:brush xml:id="br0">
      <inkml:brushProperty name="width" value="0.34286" units="cm"/>
      <inkml:brushProperty name="height" value="0.34286" units="cm"/>
      <inkml:brushProperty name="color" value="#283897"/>
    </inkml:brush>
  </inkml:definitions>
  <inkml:trace contextRef="#ctx0" brushRef="#br0">1 456 6863,'0'-16'639,"0"3"-104,0 13 1133,0-7-1136,6 6-145,2-6 27,1 7 87,4-6-103,-5 4 176,0-5-177,12 7-9,-11 0-337,13 0 122,-8-6 1,3 4-164,2-3 246,-2 4-238,4 1 188,0 0-22,-5 0-206,6 0-146,-1 0 141,-5 0 110,5 0-122,-6 0 1,1 0 160,4 0-24,-4 0 22,6 0-4,-1 0-91,2 0 0,-4 0 57,1 0 15,-7 0-130,15-7-61,-5 5 109,-1-4-55,0 6 56,-1 0-24,2 0 32,0 0 27,4 0 0,-9 0-44,7 0 20,-7 0 6,10 0 0,-6-7-4,8 6 0,-6-6-21,1 7-13,-7 0-48,10 0-11,-6 0 32,8 0 0,-11 0-3,1 0 31,-7 0 21,15 0 10,-12 0-40,12 0 0,-15 0-13,7 0 256,-14 0-190,20 0-63,-9 0 24,6 0 0,-1 0-31,-2 0 22,-4 0-14,12 0 23,-5 0-9,0 0 0,0 0 37,-4 0 6,-2 0 270,4 0-289,0 0 23,-5 0 0,7 0-21,-3 0-11,-4 0 55,12 0-7,1 0-154,2 0-62,-1 0 110,-2 0 71,-6 0 3,8 0-14,-7 0 0,-5 0 61,-4 0-27,-2 0 16,9 0-28,0 0-16,-4 0 1,4 2-31,-6 3 77,-1-4 1,1 6-41,6-7 52,-5 0-33,6 0 1,-8 0 30,8 0-49,-6 0 30,5 0-35,-6 0-24,6 0 7,-5 0-15,6 0 35,-8 0 0,-2 0 45,3 0-10,-11 0 10,23 0-36,-18 0 3,13 0 13,-8 0 41,8 6-4,-6-4-44,5 5 12,-6-7-25,-7 0-34,12 0-120,-11 0 124,13 0-10,-8 0 4,8 0-14,-6 0-36,5 0 4,-6 0 44,-1 0 5,-5 0 103,10 0-50,-9 0 8,11 0-51,-6 0 13,0 0 14,6 0 28,-5 0-63,12 0 91,-12 0 267,-1 0-185,5 0 223,-17 0-310,17 0 149,-12 0-30,6 0 17,8 0-347,-13 0 97,11 0 7,-18 0-186,4 0-378,1 0-230,-6 0 1,-14 6 0,-11 2 0</inkml:trace>
  <inkml:trace contextRef="#ctx0" brushRef="#br0" timeOffset="942">2500 0 9621,'14'9'543,"-6"4"1,6-5-52,-5 7-34,4-7-385,2 11 1,0-9 49,-1 10 0,-4-9-8,0-1 1,0 0 13,5 4 1,-6-4-106,1 0 1,0 0 156,5 5-324,-1-1 173,1 1 1,0 0 127,-1-1-11,1 1-97,0 0-205,0-1 193,-7 1 0,5 0 28,-3 0 14,-4-7 8,7 5-201,-5-5 149,7 7 0,-5-6-218,0 1 156,-7-6-4,3 2 27,1 1-11,-5-6 12,4 6 6,1-7-66,-6 0-235,6 6 228,-7 2 199,0 1 1,-2 4-98,-3-4 0,2 0 166,-7 0-180,7 1 1,-10 0 0,3 0 42,-3 1 0,3 2 18,0 2 1,1 0 3,-6-1 1,0 6-6,1 0-2,-1-1 1,0-2 0,0 1 88,1 1 1,-1 2-93,0-1 1,1-4 51,-1 4 1,5-4-7,0-1-29,1 0 0,-1-6 111,0 1-56,7 0-65,-10 5-73,11-7-1101,-5-2 1,7-6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39:42.060"/>
    </inkml:context>
    <inkml:brush xml:id="br0">
      <inkml:brushProperty name="width" value="0.34286" units="cm"/>
      <inkml:brushProperty name="height" value="0.34286" units="cm"/>
      <inkml:brushProperty name="color" value="#283897"/>
    </inkml:brush>
  </inkml:definitions>
  <inkml:trace contextRef="#ctx0" brushRef="#br0">15 309 6342,'-8'-8'1641,"2"2"1635,6 6-2789,13 0 1,-2 0 184,14 0-446,-7 0-34,10 0 0,-6 0 1,8 0-1,-1 0 0,1 0 309,-1 0-390,0 0 0,-4 0-166,-1 0-14,1 0 38,11 0 37,-5 0 53,11 0 1,-16 0 78,4 0 40,-4 0 9,10 0-38,-5 0-79,11 0 1,-15 0 16,2 0 1,2 0-82,3 0 0,-4 0-295,-6 0 360,1 0-38,11 0 0,-10 0-93,3 0-50,4 0 316,4 0-188,7 0 171,1 0-154,-1 0 1,-7 1 53,-3 4-88,-9-3-19,9 4 60,-3-6 0,7 0 51,-4 0-204,4 0 1,-4 2 54,0 3 218,1-3-126,-6 4 1,-3-6 123,4 0-82,-4 0 35,10 0-73,1 0-53,1 0 0,-1 0 38,-2 0 47,-11 0-148,17 0 88,-10 0-34,13 0 0,-11 0 42,-4 0-10,4 0 1,1 2-13,0 3 1,1-4-1,-11 4-3,-3-3 0,7-2 8,-3 0-6,2 0 8,3 0-2,6 0 6,-5 0 1,0 0 30,-7 0 6,-6 0 5,17 0-9,-11 0-31,12 0 1,-11 0 18,-1 0-12,1 0-5,4 0-31,0 0 6,7 0 0,-6 1-39,-1 4-13,-6-3 56,5 5-3,-4-7 107,12 0 0,-11 0-99,-1 0 7,1 0 58,4 0 16,0 0-76,1 0 0,-6 0-43,1 0 82,-7 0-115,10 0-48,-6 0 117,8 0 1,-6 0-1,1 0 1,-6 0-6,6 0-1,-7 0-1,10 0-42,-6 0 0,-2 4 16,0 1 24,-1 0 17,11-5 0,-11 0-30,1 0 70,-7 0 1,10 0-41,-4 0 12,-2 0-19,10 0 19,-4 0 36,-6 0 0,9 0 15,-7 0 194,1 0-173,8 0-9,-5 0-19,6 0 1,-9 0 128,-1 0-9,-6 0 122,2 0-165,5 0-33,-11 0-130,6 0 123,-2 0-229,-5 0 215,1 0-3359,-3 0 2457,-6 7 1,-6 1 0,-3 7 0</inkml:trace>
  <inkml:trace contextRef="#ctx0" brushRef="#br0" timeOffset="1111">3573 1 10801,'16'0'954,"-3"6"-686,-6-4-21,-6 4-197,6 1 146,-1-5-130,-4 11 1,11-5 0,-3 7 0,-2-6 63,2 1 0,-5-5-166,4 5 1,-4-5 221,5 5-187,-7-1 1,10 6 72,-3 0 0,3-5-124,2-1 1,-5-4 56,0 5-38,-7 0 106,10 5-7,2-1-122,1 1 98,5 0-107,0-1 77,-4 1 0,4-5-97,-6 0 1,-5-5 87,-1 4-79,-5-5 1,9 4 35,-4-3 7,-2-4 0,6 7-15,-3-3-2,-4-3 170,7 5-151,-11-1 313,11-4-166,-11 4 107,11-6-140,-11 7 3,11-6-161,-12 6 255,6-7-113,-1 0 268,-4 0-259,-9 6 2,4 3-63,-23 5 0,19-4 8,-12 0 1,11 0 51,-7 4-28,4 1 0,-4 0-68,0 0 48,0-1 1,1 3-39,-1 2 0,0-2 77,1 2 1,-1-3 71,0-1 5,7 0 242,-12 0-187,11-1 44,-13 1-79,8 0 4,-1-1-161,7 1 142,1-7-71,1 5 78,4-11-3432,-4 4 2457,6 1 1,0-5 0,0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20:40:00.731"/>
    </inkml:context>
    <inkml:brush xml:id="br0">
      <inkml:brushProperty name="width" value="0.34286" units="cm"/>
      <inkml:brushProperty name="height" value="0.34286" units="cm"/>
      <inkml:brushProperty name="color" value="#FF0000"/>
    </inkml:brush>
  </inkml:definitions>
  <inkml:trace contextRef="#ctx0" brushRef="#br0">3528 0 11398,'0'17'1480,"0"-4"-1236,0-7 214,0-4-313,0 11 30,0-5-169,0 7-51,0-1 183,0 1-187,-6 0 147,4 0 1,-6-1 44,3 1-83,3-7-84,-11 12 1,10-10 121,-7 9 11,7-3-2,-10-1-55,5 6 1,-7-4 2,0 2 1,5-2-2,1-3 1,4 1-84,-5 0 1,5-5 122,-5-1-56,0 1 1,-4 10-23,-1-1 0,5-4 0,0-5 1,6 0-87,-6 4 98,0 1 0,-5 0-52,1-1 45,-1 1 1,0 5-46,0-1 1,6-4 51,-1-5-26,0 0 0,-5 9-14,1 1 0,4-5 9,0-6 0,0 1-7,-4 5 12,-1 0 1,0-1-58,0 1 1,1 0 47,-1-1-26,0 1 1,1 0 22,-1-1 0,0 1 16,1 0 1,4-5-19,0-1 1,0 1-4,-5 5 0,1 0 142,-1-1-132,0 1 1,1 0 56,-1-1 0,0 1-45,1 0 1,-1 0-11,0-1 16,1 1 0,-6 0-47,0-1 0,1 1 11,4 0 1,0-5-5,1-1 0,-1 1 6,0 5 13,1-7 0,-1 10-5,0-3 0,0-2 0,1-3 1,-1-1 4,0 6 0,1-5-18,-1 0 40,0-1 0,-4 6-45,-1 0 0,0-5-33,6-1-39,-1 1 0,-5 5 87,1 0 0,-1-6-46,6 1 0,-1-5 34,0 5 0,0-5-24,1 5 1,-1-6 4,0 6 0,1-5 80,-1 5-34,0 0 8,-6 4 0,0 1 26,-4 0 1,2-5-50,4-1 1,2-4 7,-2 5 1,3-5 9,1 5 0,-1-5-50,-4 5 0,4-6 7,-4 6-7,4 0 18,-6 5 8,0-1 1,-8 0 94,1-5 0,6 4-85,3-3 1,4-2 75,1 2 0,1-5-65,-1 5 0,0-5 16,0 5 32,1-1 1,-7 4 31,-4-3-72,4 3-5,-7-5-43,5 7 54,-6 0 0,1-5-29,4-1 0,2-4 25,8 5 43,-1-7-51,-6 10 0,-1-9 21,-2 6 1,3-6-16,6 6 0,0-5 12,1 5-32,-1-7 22,-6 10 0,-2-6-27,-7 3 31,14-4-11,-10 1 0,11-4 3,-9 7-18,3-7 1,1 5-8,0-3 17,7-3 1,-5 6 1,4-3 1,-11-4 0,4 8-98,-4-5 90,-2-2-70,4 5 45,-13-1 30,5-4 0,-8 6-41,9-3 19,4-3 1,6 6 70,1-3-77,-7-4 37,3 6 0,-5-6-21,4 4 6,2-3 49,1 4 35,-2-6-41,0 7 5,-4-5-18,4 4 7,0-6-26,-5 0 22,12 0-33,-5 0 27,-1 0 81,6 0 2,-5 0-70,6 0 77,0 0-63,1 0 24,-1 0-10,0 7 13,-6-6-61,5 6-148,-6-7 147,14 0-9,-5 0 282,12 0-1376,-6 0 1,7 0 0</inkml:trace>
  <inkml:trace contextRef="#ctx0" brushRef="#br0" timeOffset="1219">368 2426 8142,'8'8'1334,"-1"-2"-930,-7 1 1790,0-6-2058,-7-7 0,-1-4 162,-7-9 13,0 2-93,1 9-200,-1-12 0,0 11 237,1-11-288,5 4 0,-8 1 85,2 0 0,2 1-111,3-1 1,0 5 113,-5 0 1,6 1 24,-1-6-18,0 7 7,-5-5-35,1-2 53,-1-1-146,0-6 1,1 13 111,-1-1 8,7 6-142,-5-9-117,4 12 191,-5-12-22,6 11 18,-5-4-3,11 6 472,-5-7-497,7-1 43,0 0-12,0-12 1,2 10 65,3-9 0,-2 1-68,7-2 110,-7 4 0,9-12-93,-7 4 1,1 1 8,-1-2 1,-2 7 39,7-1 1,-7 1 285,2-2-203,3 4 1,-4-10-86,5 6 0,-4-5 216,5 6-127,-7-1 105,11-1-171,-13-2 0,7 0 93,-3 4 0,-3 9-167,4-3-134,-6 5 260,0 0-949,0 1 1,-6 7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12/12/2023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Financial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first/second of two calls for the month of December.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a:t>
            </a:fld>
            <a:endParaRPr lang="fr-FR" dirty="0"/>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9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434" y="4168642"/>
            <a:ext cx="5787475" cy="47620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ea typeface="Calibri" panose="020F0502020204030204" pitchFamily="34" charset="0"/>
                <a:cs typeface="Times New Roman" panose="02020603050405020304" pitchFamily="18" charset="0"/>
              </a:rPr>
              <a:t>Here is the second FSS priority I want to spend some time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ea typeface="Calibri" panose="020F0502020204030204" pitchFamily="34" charset="0"/>
                <a:cs typeface="Times New Roman" panose="02020603050405020304" pitchFamily="18" charset="0"/>
              </a:rPr>
              <a:t>Read the bullets – then start with </a:t>
            </a:r>
            <a:r>
              <a:rPr lang="en-US" b="0">
                <a:effectLst/>
                <a:latin typeface="Calibri" panose="020F0502020204030204" pitchFamily="34" charset="0"/>
                <a:ea typeface="Calibri" panose="020F0502020204030204" pitchFamily="34" charset="0"/>
                <a:cs typeface="Times New Roman" panose="02020603050405020304" pitchFamily="18" charset="0"/>
              </a:rPr>
              <a:t>SoFinance</a:t>
            </a: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28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t>
            </a:r>
            <a:r>
              <a:rPr lang="en-US" dirty="0" err="1"/>
              <a:t>SoFinance</a:t>
            </a:r>
            <a:r>
              <a:rPr lang="en-US" dirty="0"/>
              <a:t> is</a:t>
            </a:r>
          </a:p>
          <a:p>
            <a:endParaRPr lang="en-US" dirty="0"/>
          </a:p>
          <a:p>
            <a:r>
              <a:rPr lang="en-US" dirty="0"/>
              <a:t>Will launch phase I in December where you’ll experience it the most if you interact with Revenue Accounting, Accounts Receivable, and Banking Administration</a:t>
            </a:r>
          </a:p>
          <a:p>
            <a:endParaRPr lang="en-US" dirty="0"/>
          </a:p>
          <a:p>
            <a:r>
              <a:rPr lang="en-US" dirty="0"/>
              <a:t>Asia Pacific Middle East Africa  (FORMALLY KOWN AS APAC)</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9B336-4D93-4EDB-BEE9-F25B584AC8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80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A762-F4CB-42EF-81E8-E0A1354592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90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A762-F4CB-42EF-81E8-E0A1354592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8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to take control</a:t>
            </a:r>
          </a:p>
        </p:txBody>
      </p:sp>
      <p:sp>
        <p:nvSpPr>
          <p:cNvPr id="4" name="Slide Number Placeholder 3"/>
          <p:cNvSpPr>
            <a:spLocks noGrp="1"/>
          </p:cNvSpPr>
          <p:nvPr>
            <p:ph type="sldNum" sz="quarter" idx="5"/>
          </p:nvPr>
        </p:nvSpPr>
        <p:spPr/>
        <p:txBody>
          <a:bodyPr/>
          <a:lstStyle/>
          <a:p>
            <a:fld id="{08BE6542-891A-48D0-BD80-71819CD04172}" type="slidenum">
              <a:rPr lang="fr-FR" smtClean="0"/>
              <a:t>19</a:t>
            </a:fld>
            <a:endParaRPr lang="fr-FR"/>
          </a:p>
        </p:txBody>
      </p:sp>
    </p:spTree>
    <p:extLst>
      <p:ext uri="{BB962C8B-B14F-4D97-AF65-F5344CB8AC3E}">
        <p14:creationId xmlns:p14="http://schemas.microsoft.com/office/powerpoint/2010/main" val="62516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to take control</a:t>
            </a:r>
          </a:p>
        </p:txBody>
      </p:sp>
      <p:sp>
        <p:nvSpPr>
          <p:cNvPr id="4" name="Slide Number Placeholder 3"/>
          <p:cNvSpPr>
            <a:spLocks noGrp="1"/>
          </p:cNvSpPr>
          <p:nvPr>
            <p:ph type="sldNum" sz="quarter" idx="5"/>
          </p:nvPr>
        </p:nvSpPr>
        <p:spPr/>
        <p:txBody>
          <a:bodyPr/>
          <a:lstStyle/>
          <a:p>
            <a:fld id="{08BE6542-891A-48D0-BD80-71819CD04172}" type="slidenum">
              <a:rPr lang="fr-FR" smtClean="0"/>
              <a:t>20</a:t>
            </a:fld>
            <a:endParaRPr lang="fr-FR"/>
          </a:p>
        </p:txBody>
      </p:sp>
    </p:spTree>
    <p:extLst>
      <p:ext uri="{BB962C8B-B14F-4D97-AF65-F5344CB8AC3E}">
        <p14:creationId xmlns:p14="http://schemas.microsoft.com/office/powerpoint/2010/main" val="1322969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24</a:t>
            </a:fld>
            <a:endParaRPr lang="fr-FR" dirty="0"/>
          </a:p>
        </p:txBody>
      </p:sp>
    </p:spTree>
    <p:extLst>
      <p:ext uri="{BB962C8B-B14F-4D97-AF65-F5344CB8AC3E}">
        <p14:creationId xmlns:p14="http://schemas.microsoft.com/office/powerpoint/2010/main" val="1935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   Today we welcome Tyna Swatek, Unit Controller II, Healthcare, to present our Safety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UFS – Collection letters?  I have a quick request around AR Reports within UFS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MySodexo</a:t>
            </a:r>
            <a:r>
              <a:rPr lang="en-US" dirty="0"/>
              <a:t> – Rebecca Miller is returning to provide an update on the MSA Landing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SoFinance</a:t>
            </a:r>
            <a:r>
              <a:rPr lang="en-US" dirty="0"/>
              <a:t> – Tony Priore to provide an update from the introduction of </a:t>
            </a:r>
            <a:r>
              <a:rPr lang="en-US" dirty="0" err="1"/>
              <a:t>SoFinance</a:t>
            </a:r>
            <a:r>
              <a:rPr lang="en-US" dirty="0"/>
              <a:t> last month.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Tyna Swatek - </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Jill and I are working with our UFS developers to assess usage of some of our UFS reports.   Some reports are written in older technology and we need to prioritize which ones are used to rewrite in .NET.   We’d like to review a specific report / collection letters, used for collecting on non-contractual invoices….   I’ll take a minute to focus on the collection letters in the AR Tracking function in UFS and I’d like your feedback.   </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93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for Non-Contractual invoices – Collection letters are included in the Billing Reports option within UFS. Revenues &gt; Billing &gt; Reports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 screen is the A/R tracking browser within UFS Revenues &gt; Billing &gt; A/R Tracking. UFS lists open and unpaid late invoices in the top browser box on the A/R tracking tab in browse mode. </a:t>
            </a:r>
            <a:r>
              <a:rPr lang="en-US" sz="1200" dirty="0">
                <a:effectLst/>
                <a:latin typeface="Calibri" panose="020F0502020204030204" pitchFamily="34" charset="0"/>
                <a:ea typeface="Calibri" panose="020F0502020204030204" pitchFamily="34" charset="0"/>
              </a:rPr>
              <a:t>all open and past due invoices are listed for the customer.   </a:t>
            </a:r>
          </a:p>
          <a:p>
            <a:r>
              <a:rPr lang="en-US" dirty="0"/>
              <a:t>(test node view, please ignore dates and descriptions)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Revenues &gt; Billing &gt; Reports  you see collection Letter options – Less than 60 days late, Collection Letter between 60 – 90 days late, and collection letter – More than 90 Days Late.  - the PAYMENT TERMS of the customer set up in UFS drives the criteria for the collection letters / reports.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selecting a report – you have selection criteria you can populate to general all, or by customer range.  </a:t>
            </a:r>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6</a:t>
            </a:fld>
            <a:endParaRPr lang="fr-FR"/>
          </a:p>
        </p:txBody>
      </p:sp>
    </p:spTree>
    <p:extLst>
      <p:ext uri="{BB962C8B-B14F-4D97-AF65-F5344CB8AC3E}">
        <p14:creationId xmlns:p14="http://schemas.microsoft.com/office/powerpoint/2010/main" val="171800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Here is a sample of the report – Collection Letter – More than 90 Days Late.            </a:t>
            </a:r>
            <a:r>
              <a:rPr lang="en-US" sz="1200" dirty="0">
                <a:effectLst/>
                <a:latin typeface="Calibri" panose="020F0502020204030204" pitchFamily="34" charset="0"/>
                <a:ea typeface="Calibri" panose="020F0502020204030204" pitchFamily="34" charset="0"/>
              </a:rPr>
              <a:t>the customer info is filled in the letters automatically by UFS, </a:t>
            </a:r>
            <a:endParaRPr lang="en-US" dirty="0"/>
          </a:p>
          <a:p>
            <a:pPr marL="0" marR="0">
              <a:spcBef>
                <a:spcPts val="0"/>
              </a:spcBef>
              <a:spcAft>
                <a:spcPts val="0"/>
              </a:spcAft>
            </a:pPr>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These letters / reports need to be updated in UFS.  nothing transmits from AR Tracking module so it is difficult to assess usage. </a:t>
            </a:r>
            <a:endParaRPr lang="en-US" dirty="0"/>
          </a:p>
          <a:p>
            <a:r>
              <a:rPr lang="en-US" dirty="0"/>
              <a:t>We are reviewing reports within UFS to update .NET format – to manage the priority with multiple reports we are assessing the usage to determine if these reports should be updated within the application where the customer data feeds the customer receiver information, or are these report samples sufficient to be published as an open template in the Finance Forms Library on SN.  If you ARE Using the collection letter reports in the A/R Tracking function within UFS please let us know in the chat or send an email.  </a:t>
            </a:r>
          </a:p>
        </p:txBody>
      </p:sp>
      <p:sp>
        <p:nvSpPr>
          <p:cNvPr id="4" name="Slide Number Placeholder 3"/>
          <p:cNvSpPr>
            <a:spLocks noGrp="1"/>
          </p:cNvSpPr>
          <p:nvPr>
            <p:ph type="sldNum" sz="quarter" idx="5"/>
          </p:nvPr>
        </p:nvSpPr>
        <p:spPr/>
        <p:txBody>
          <a:bodyPr/>
          <a:lstStyle/>
          <a:p>
            <a:fld id="{08BE6542-891A-48D0-BD80-71819CD04172}" type="slidenum">
              <a:rPr lang="fr-FR" smtClean="0"/>
              <a:t>7</a:t>
            </a:fld>
            <a:endParaRPr lang="fr-FR"/>
          </a:p>
        </p:txBody>
      </p:sp>
    </p:spTree>
    <p:extLst>
      <p:ext uri="{BB962C8B-B14F-4D97-AF65-F5344CB8AC3E}">
        <p14:creationId xmlns:p14="http://schemas.microsoft.com/office/powerpoint/2010/main" val="340404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would like your feedback </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54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baseline="0"/>
              <a:t>Suggested Design Tollgate Attendance (</a:t>
            </a:r>
            <a:r>
              <a:rPr lang="en-US" altLang="fr-FR" b="1" baseline="0"/>
              <a:t>at minimum</a:t>
            </a:r>
            <a:r>
              <a:rPr lang="en-US" altLang="fr-FR" baseline="0"/>
              <a:t>):</a:t>
            </a:r>
          </a:p>
          <a:p>
            <a:r>
              <a:rPr lang="en-US" altLang="fr-FR" baseline="0"/>
              <a:t>	- Business Project Lead</a:t>
            </a:r>
          </a:p>
          <a:p>
            <a:r>
              <a:rPr lang="en-US" altLang="fr-FR" baseline="0"/>
              <a:t>	- Technical Project Lead</a:t>
            </a:r>
          </a:p>
          <a:p>
            <a:r>
              <a:rPr lang="en-US" altLang="fr-FR" baseline="0"/>
              <a:t>	- IS&amp;T Operations &amp; Infrastructure Lead</a:t>
            </a:r>
          </a:p>
          <a:p>
            <a:r>
              <a:rPr lang="en-US" altLang="fr-FR" baseline="0"/>
              <a:t>	- IS&amp;T Information Security Lead</a:t>
            </a:r>
          </a:p>
          <a:p>
            <a:r>
              <a:rPr lang="en-US" altLang="fr-FR" baseline="0"/>
              <a:t>	- Business Process Leader (ITSC Representative)</a:t>
            </a:r>
          </a:p>
          <a:p>
            <a:r>
              <a:rPr lang="en-US" altLang="fr-FR" baseline="0"/>
              <a:t>	- IT Leader (IT VP)</a:t>
            </a:r>
          </a:p>
          <a:p>
            <a:r>
              <a:rPr lang="en-US" altLang="fr-FR" baseline="0"/>
              <a:t>	- Receiver</a:t>
            </a:r>
          </a:p>
          <a:p>
            <a:r>
              <a:rPr lang="en-US" altLang="fr-FR" baseline="0"/>
              <a:t>	- Project Sponsor</a:t>
            </a:r>
          </a:p>
          <a:p>
            <a:r>
              <a:rPr lang="en-US" altLang="fr-FR" baseline="0"/>
              <a:t>	- Other respective stakeholders (technical / non-technical)</a:t>
            </a:r>
          </a:p>
          <a:p>
            <a:endParaRPr lang="en-US"/>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11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Rebecca</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90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5.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11.xml"/><Relationship Id="rId4" Type="http://schemas.openxmlformats.org/officeDocument/2006/relationships/image" Target="../media/image11.wmf"/></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12.xml"/><Relationship Id="rId4" Type="http://schemas.openxmlformats.org/officeDocument/2006/relationships/image" Target="../media/image11.wmf"/></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7.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8.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9.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5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0.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5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December,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December, 2023. All rights Reserved</a:t>
            </a:r>
            <a:endParaRPr lang="en-US" noProof="0" dirty="0"/>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9192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635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1016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22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1786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727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9788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11959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315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58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6285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6078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6001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8505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8175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77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7322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111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5618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endParaRPr lang="en-US" noProof="0"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7124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34224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04408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1503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54792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0721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26287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71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t>Title </a:t>
            </a:r>
            <a:br>
              <a:rPr lang="en-US" sz="1400" dirty="0"/>
            </a:br>
            <a:r>
              <a:rPr lang="en-US" sz="1400" dirty="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solidFill>
                  <a:schemeClr val="accent1"/>
                </a:solidFill>
              </a:rPr>
              <a:t>Title </a:t>
            </a:r>
            <a:br>
              <a:rPr lang="en-US" sz="1400" dirty="0">
                <a:solidFill>
                  <a:schemeClr val="accent1"/>
                </a:solidFill>
              </a:rPr>
            </a:br>
            <a:r>
              <a:rPr lang="en-US" sz="1400" dirty="0">
                <a:solidFill>
                  <a:schemeClr val="accent1"/>
                </a:solidFill>
              </a:rPr>
              <a:t>lorem ipsum</a:t>
            </a:r>
          </a:p>
          <a:p>
            <a:r>
              <a:rPr lang="en-US" sz="1200" dirty="0">
                <a:solidFill>
                  <a:schemeClr val="tx2"/>
                </a:solidFill>
              </a:rPr>
              <a:t>Lorem ipsum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consectetuer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Maecenas </a:t>
            </a:r>
            <a:r>
              <a:rPr lang="en-US" sz="1200" dirty="0" err="1">
                <a:solidFill>
                  <a:schemeClr val="tx2"/>
                </a:solidFill>
              </a:rPr>
              <a:t>porttitor</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massa</a:t>
            </a:r>
            <a:endParaRPr lang="en-US" sz="1200" dirty="0">
              <a:solidFill>
                <a:schemeClr val="tx2"/>
              </a:solidFill>
            </a:endParaRP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90340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dirty="0">
                  <a:solidFill>
                    <a:schemeClr val="tx2"/>
                  </a:solidFill>
                </a:rPr>
                <a:t>Lorem ipsum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consectetuer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Maecenas </a:t>
              </a:r>
              <a:r>
                <a:rPr lang="en-US" sz="1200" dirty="0" err="1">
                  <a:solidFill>
                    <a:schemeClr val="tx2"/>
                  </a:solidFill>
                </a:rPr>
                <a:t>porttitor</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massa</a:t>
              </a:r>
              <a:endParaRPr lang="en-US" sz="1200" dirty="0">
                <a:solidFill>
                  <a:schemeClr val="tx2"/>
                </a:solidFill>
              </a:endParaRP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665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December,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808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6637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317229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December,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412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December,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310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997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7388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60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5349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668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50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08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6370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662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5552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87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793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17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863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598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733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061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676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0258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74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48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32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7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204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December,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7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1681450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19341532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38876941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21958610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16505498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21194088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26143116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361780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18366186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42851991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42522900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28569334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27458013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36487786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40171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6988820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15184519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userDrawn="1"/>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a:t>Unit Controller Call Series © Sodexo December, 2023. All rights Reserved</a:t>
            </a:r>
            <a:endParaRPr lang="en-US" noProof="0" dirty="0"/>
          </a:p>
        </p:txBody>
      </p:sp>
    </p:spTree>
    <p:extLst>
      <p:ext uri="{BB962C8B-B14F-4D97-AF65-F5344CB8AC3E}">
        <p14:creationId xmlns:p14="http://schemas.microsoft.com/office/powerpoint/2010/main" val="4625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54457"/>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dirty="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December, 2023. All rights Reserved</a:t>
            </a:r>
            <a:endParaRPr lang="en-US" dirty="0"/>
          </a:p>
        </p:txBody>
      </p:sp>
    </p:spTree>
    <p:extLst>
      <p:ext uri="{BB962C8B-B14F-4D97-AF65-F5344CB8AC3E}">
        <p14:creationId xmlns:p14="http://schemas.microsoft.com/office/powerpoint/2010/main" val="2621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5792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63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December,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938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December,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23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9953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5491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089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2517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305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005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410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20963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6612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96182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4697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219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266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362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78186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7875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855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067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184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700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50503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2696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4849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93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2430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5996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84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73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2574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225498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December, 2023. All rights Reserved</a:t>
            </a:r>
          </a:p>
        </p:txBody>
      </p:sp>
    </p:spTree>
    <p:extLst>
      <p:ext uri="{BB962C8B-B14F-4D97-AF65-F5344CB8AC3E}">
        <p14:creationId xmlns:p14="http://schemas.microsoft.com/office/powerpoint/2010/main" val="213967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endParaRPr lang="en-US" noProof="0" dirty="0"/>
          </a:p>
          <a:p>
            <a:pPr lvl="1"/>
            <a:r>
              <a:rPr lang="en-US" noProof="0" dirty="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dirty="0"/>
              <a:t>Summary </a:t>
            </a:r>
          </a:p>
        </p:txBody>
      </p:sp>
    </p:spTree>
    <p:extLst>
      <p:ext uri="{BB962C8B-B14F-4D97-AF65-F5344CB8AC3E}">
        <p14:creationId xmlns:p14="http://schemas.microsoft.com/office/powerpoint/2010/main" val="375557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dirty="0"/>
              <a:t>Chapter X</a:t>
            </a:r>
          </a:p>
          <a:p>
            <a:pPr lvl="1"/>
            <a:r>
              <a:rPr lang="en-US" noProof="0" dirty="0"/>
              <a:t>Lorem ipsum dolor sit </a:t>
            </a:r>
            <a:r>
              <a:rPr lang="en-US" noProof="0" dirty="0" err="1"/>
              <a:t>amet</a:t>
            </a:r>
            <a:r>
              <a:rPr lang="en-US" noProof="0" dirty="0"/>
              <a:t>, </a:t>
            </a:r>
            <a:r>
              <a:rPr lang="en-US" noProof="0" dirty="0" err="1"/>
              <a:t>consecte</a:t>
            </a:r>
            <a:endParaRPr lang="en-US" noProof="0"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dirty="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2480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December,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4637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endParaRPr lang="en-US" noProof="0" dirty="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dirty="0"/>
          </a:p>
          <a:p>
            <a:pPr lvl="2"/>
            <a:r>
              <a:rPr lang="en-US" noProof="0" dirty="0"/>
              <a:t>Text A</a:t>
            </a:r>
          </a:p>
          <a:p>
            <a:pPr lvl="2"/>
            <a:endParaRPr lang="en-US" noProof="0"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December,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7284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00</a:t>
            </a:r>
          </a:p>
          <a:p>
            <a:pPr lvl="1"/>
            <a:r>
              <a:rPr lang="en-US" noProof="0" dirty="0"/>
              <a:t>Lorem ipsum dolor</a:t>
            </a:r>
            <a:br>
              <a:rPr lang="en-US" noProof="0" dirty="0"/>
            </a:br>
            <a:r>
              <a:rPr lang="en-US" noProof="0" dirty="0"/>
              <a:t>sit </a:t>
            </a:r>
            <a:r>
              <a:rPr lang="en-US" noProof="0" dirty="0" err="1"/>
              <a:t>amet</a:t>
            </a:r>
            <a:endParaRPr lang="en-US" noProof="0" dirty="0"/>
          </a:p>
          <a:p>
            <a:pPr lvl="2"/>
            <a:endParaRPr lang="en-US" noProof="0" dirty="0"/>
          </a:p>
          <a:p>
            <a:pPr lvl="2"/>
            <a:r>
              <a:rPr lang="en-US" noProof="0" dirty="0"/>
              <a:t>Text A </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8804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148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496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3239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dirty="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Tree>
    <p:extLst>
      <p:ext uri="{BB962C8B-B14F-4D97-AF65-F5344CB8AC3E}">
        <p14:creationId xmlns:p14="http://schemas.microsoft.com/office/powerpoint/2010/main" val="14332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dirty="0"/>
              <a:t>Lorem</a:t>
            </a:r>
            <a:r>
              <a:rPr lang="da-DK" dirty="0"/>
              <a:t> ipsum dolor sit amet</a:t>
            </a:r>
          </a:p>
          <a:p>
            <a:pPr lvl="1"/>
            <a:r>
              <a:rPr lang="en-US" dirty="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 dolor </a:t>
            </a:r>
            <a:r>
              <a:rPr lang="da-DK" dirty="0"/>
              <a:t>sit amet</a:t>
            </a:r>
          </a:p>
          <a:p>
            <a:pPr lvl="1"/>
            <a:r>
              <a:rPr lang="en-US" dirty="0"/>
              <a:t>Second level</a:t>
            </a:r>
            <a:endParaRPr lang="en-US" noProof="0" dirty="0"/>
          </a:p>
          <a:p>
            <a:pPr lvl="1"/>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24407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433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a:p>
            <a:pPr lvl="2"/>
            <a:endParaRPr lang="en-US" noProof="0"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dirty="0" err="1"/>
              <a:t>text</a:t>
            </a:r>
            <a:r>
              <a:rPr lang="en-US" dirty="0"/>
              <a:t> </a:t>
            </a:r>
            <a:r>
              <a:rPr lang="en-US" dirty="0" err="1"/>
              <a:t>level</a:t>
            </a:r>
            <a:r>
              <a:rPr lang="en-US"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551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016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693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327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986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315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err="1"/>
              <a:t>Title</a:t>
            </a:r>
            <a:r>
              <a:rPr lang="en-US" dirty="0"/>
              <a:t>, </a:t>
            </a:r>
            <a:r>
              <a:rPr lang="en-US" dirty="0" err="1"/>
              <a:t>text</a:t>
            </a:r>
            <a:r>
              <a:rPr lang="en-US" dirty="0"/>
              <a:t> </a:t>
            </a:r>
            <a:r>
              <a:rPr lang="en-US" dirty="0" err="1"/>
              <a:t>level</a:t>
            </a:r>
            <a:r>
              <a:rPr lang="en-US" dirty="0"/>
              <a:t> 1</a:t>
            </a:r>
          </a:p>
        </p:txBody>
      </p:sp>
    </p:spTree>
    <p:extLst>
      <p:ext uri="{BB962C8B-B14F-4D97-AF65-F5344CB8AC3E}">
        <p14:creationId xmlns:p14="http://schemas.microsoft.com/office/powerpoint/2010/main" val="153621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p>
        </p:txBody>
      </p:sp>
    </p:spTree>
    <p:extLst>
      <p:ext uri="{BB962C8B-B14F-4D97-AF65-F5344CB8AC3E}">
        <p14:creationId xmlns:p14="http://schemas.microsoft.com/office/powerpoint/2010/main" val="28762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270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225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791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871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996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dirty="0"/>
              <a:t>Lorem ipsum </a:t>
            </a:r>
            <a:r>
              <a:rPr lang="en-US" dirty="0" err="1"/>
              <a:t>title</a:t>
            </a:r>
            <a:endParaRPr lang="en-US"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a:t>Title, text level 1</a:t>
            </a:r>
          </a:p>
        </p:txBody>
      </p:sp>
    </p:spTree>
    <p:extLst>
      <p:ext uri="{BB962C8B-B14F-4D97-AF65-F5344CB8AC3E}">
        <p14:creationId xmlns:p14="http://schemas.microsoft.com/office/powerpoint/2010/main" val="3234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137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624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546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0712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43056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2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727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525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December,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err="1"/>
              <a:t>Sodexo’s</a:t>
            </a:r>
            <a:r>
              <a:rPr lang="fr-FR"/>
              <a:t> PPT</a:t>
            </a:r>
          </a:p>
          <a:p>
            <a:pPr lvl="0"/>
            <a:r>
              <a:rPr lang="fr-FR" err="1"/>
              <a:t>template</a:t>
            </a:r>
            <a:endParaRPr lang="fr-FR"/>
          </a:p>
          <a:p>
            <a:pPr lvl="1"/>
            <a:endParaRPr lang="fr-FR"/>
          </a:p>
          <a:p>
            <a:pPr lvl="1"/>
            <a:r>
              <a:rPr lang="fr-FR"/>
              <a:t>Day </a:t>
            </a:r>
            <a:r>
              <a:rPr lang="fr-FR" err="1"/>
              <a:t>Month</a:t>
            </a:r>
            <a:r>
              <a:rPr lang="fr-FR"/>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342350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32857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40247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221431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153947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4668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3151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36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5200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4568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1954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1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037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5100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240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07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8126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006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504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2369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848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934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12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4207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146888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428204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Tree>
    <p:extLst>
      <p:ext uri="{BB962C8B-B14F-4D97-AF65-F5344CB8AC3E}">
        <p14:creationId xmlns:p14="http://schemas.microsoft.com/office/powerpoint/2010/main" val="19842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spTree>
    <p:extLst>
      <p:ext uri="{BB962C8B-B14F-4D97-AF65-F5344CB8AC3E}">
        <p14:creationId xmlns:p14="http://schemas.microsoft.com/office/powerpoint/2010/main" val="10576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8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107815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December, 2023. All rights Reserved</a:t>
            </a:r>
          </a:p>
        </p:txBody>
      </p:sp>
    </p:spTree>
    <p:extLst>
      <p:ext uri="{BB962C8B-B14F-4D97-AF65-F5344CB8AC3E}">
        <p14:creationId xmlns:p14="http://schemas.microsoft.com/office/powerpoint/2010/main" val="214322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01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1130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December,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9078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December,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5942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332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9265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33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103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69963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600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630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7486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510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915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8585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6734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48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0243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332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4540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844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28329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1285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4435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8738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72764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082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470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2533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2330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62692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2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68867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87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6253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383561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424114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219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Unit Controller Call Series © Sodexo December, 2023. All rights Reserved</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224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December, 2023. All rights Reserved</a:t>
            </a:r>
          </a:p>
        </p:txBody>
      </p:sp>
    </p:spTree>
    <p:extLst>
      <p:ext uri="{BB962C8B-B14F-4D97-AF65-F5344CB8AC3E}">
        <p14:creationId xmlns:p14="http://schemas.microsoft.com/office/powerpoint/2010/main" val="316711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December, 2023. All rights Reserved</a:t>
            </a:r>
          </a:p>
        </p:txBody>
      </p:sp>
    </p:spTree>
    <p:extLst>
      <p:ext uri="{BB962C8B-B14F-4D97-AF65-F5344CB8AC3E}">
        <p14:creationId xmlns:p14="http://schemas.microsoft.com/office/powerpoint/2010/main" val="135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December,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0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December,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6349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December, 2023. All rights Reserved</a:t>
            </a:r>
          </a:p>
        </p:txBody>
      </p:sp>
    </p:spTree>
    <p:extLst>
      <p:ext uri="{BB962C8B-B14F-4D97-AF65-F5344CB8AC3E}">
        <p14:creationId xmlns:p14="http://schemas.microsoft.com/office/powerpoint/2010/main" val="240981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December, 2023. All rights Reserved</a:t>
            </a:r>
          </a:p>
        </p:txBody>
      </p:sp>
    </p:spTree>
    <p:extLst>
      <p:ext uri="{BB962C8B-B14F-4D97-AF65-F5344CB8AC3E}">
        <p14:creationId xmlns:p14="http://schemas.microsoft.com/office/powerpoint/2010/main" val="205497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December, 2023. All rights Reserved</a:t>
            </a:r>
          </a:p>
        </p:txBody>
      </p:sp>
    </p:spTree>
    <p:extLst>
      <p:ext uri="{BB962C8B-B14F-4D97-AF65-F5344CB8AC3E}">
        <p14:creationId xmlns:p14="http://schemas.microsoft.com/office/powerpoint/2010/main" val="131509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December,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341487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308177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54164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25422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68308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8988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55057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December,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5170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December, 2023. All rights Reserved</a:t>
            </a:r>
          </a:p>
        </p:txBody>
      </p:sp>
    </p:spTree>
    <p:extLst>
      <p:ext uri="{BB962C8B-B14F-4D97-AF65-F5344CB8AC3E}">
        <p14:creationId xmlns:p14="http://schemas.microsoft.com/office/powerpoint/2010/main" val="37687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December, 2023. All rights Reserved</a:t>
            </a:r>
          </a:p>
        </p:txBody>
      </p:sp>
    </p:spTree>
    <p:extLst>
      <p:ext uri="{BB962C8B-B14F-4D97-AF65-F5344CB8AC3E}">
        <p14:creationId xmlns:p14="http://schemas.microsoft.com/office/powerpoint/2010/main" val="352147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December,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261281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6573-A79A-4AA4-BA8D-530D0C2BAB2C}"/>
              </a:ext>
            </a:extLst>
          </p:cNvPr>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3"/>
          </p:nvPr>
        </p:nvSpPr>
        <p:spPr>
          <a:xfrm>
            <a:off x="624000" y="1557001"/>
            <a:ext cx="10944000" cy="720000"/>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4000" y="2421000"/>
            <a:ext cx="10944000" cy="3960000"/>
          </a:xfrm>
        </p:spPr>
        <p:txBody>
          <a:bodyPr>
            <a:normAutofit/>
          </a:bodyPr>
          <a:lstStyle>
            <a:lvl1pPr marL="0" indent="0" algn="ctr">
              <a:buNone/>
              <a:defRPr sz="1600">
                <a:solidFill>
                  <a:schemeClr val="tx2"/>
                </a:solidFill>
              </a:defRPr>
            </a:lvl1pPr>
          </a:lstStyle>
          <a:p>
            <a:pPr lvl="0"/>
            <a:r>
              <a:rPr lang="en-US" noProof="0"/>
              <a:t>[Content]</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23"/>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190506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238460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9"/>
            <a:ext cx="10998200" cy="439581"/>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defTabSz="913820" eaLnBrk="0" hangingPunct="0">
              <a:lnSpc>
                <a:spcPct val="90000"/>
              </a:lnSpc>
              <a:buClr>
                <a:srgbClr val="FF3333"/>
              </a:buClr>
              <a:buSzPct val="120000"/>
              <a:tabLst>
                <a:tab pos="1081986" algn="l"/>
                <a:tab pos="1615050" algn="l"/>
                <a:tab pos="2148112" algn="l"/>
                <a:tab pos="8072074" algn="r"/>
              </a:tabLst>
              <a:defRPr/>
            </a:pPr>
            <a:fld id="{5C0A4363-B962-43F7-8F7A-722DF59762E7}" type="slidenum">
              <a:rPr lang="en-US" sz="720" b="1" smtClean="0">
                <a:solidFill>
                  <a:srgbClr val="000000"/>
                </a:solidFill>
              </a:rPr>
              <a:pPr algn="r" defTabSz="913820" eaLnBrk="0" hangingPunct="0">
                <a:lnSpc>
                  <a:spcPct val="90000"/>
                </a:lnSpc>
                <a:buClr>
                  <a:srgbClr val="FF3333"/>
                </a:buClr>
                <a:buSzPct val="120000"/>
                <a:tabLst>
                  <a:tab pos="1081986" algn="l"/>
                  <a:tab pos="1615050" algn="l"/>
                  <a:tab pos="2148112" algn="l"/>
                  <a:tab pos="8072074" algn="r"/>
                </a:tabLst>
                <a:defRPr/>
              </a:pPr>
              <a:t>‹#›</a:t>
            </a:fld>
            <a:endParaRPr lang="en-US" sz="720" b="1">
              <a:solidFill>
                <a:srgbClr val="000000"/>
              </a:solidFill>
            </a:endParaRPr>
          </a:p>
        </p:txBody>
      </p:sp>
      <p:sp>
        <p:nvSpPr>
          <p:cNvPr id="7" name="Text Placeholder 5"/>
          <p:cNvSpPr>
            <a:spLocks noGrp="1"/>
          </p:cNvSpPr>
          <p:nvPr>
            <p:ph type="body" sz="quarter" idx="12"/>
          </p:nvPr>
        </p:nvSpPr>
        <p:spPr>
          <a:xfrm>
            <a:off x="596911" y="1349491"/>
            <a:ext cx="10997184" cy="4791249"/>
          </a:xfrm>
        </p:spPr>
        <p:txBody>
          <a:bodyPr/>
          <a:lstStyle>
            <a:lvl1pPr marL="171442" indent="-171442">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389631652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6911" y="352426"/>
            <a:ext cx="10998200" cy="221599"/>
          </a:xfrm>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Unit Controller Call Series © Sodexo December, 2023. All rights Reserved</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p>
            <a:pPr marL="296538"/>
            <a:fld id="{81D60167-4931-47E6-BA6A-407CBD079E47}" type="slidenum">
              <a:rPr lang="en-US" sz="800" b="1" smtClean="0">
                <a:solidFill>
                  <a:srgbClr val="2A295C"/>
                </a:solidFill>
                <a:cs typeface="Arial"/>
              </a:rPr>
              <a:pPr marL="296538"/>
              <a:t>‹#›</a:t>
            </a:fld>
            <a:r>
              <a:rPr lang="en-US" sz="800" b="1">
                <a:solidFill>
                  <a:srgbClr val="2A295C"/>
                </a:solidFill>
                <a:cs typeface="Arial"/>
              </a:rPr>
              <a:t>–</a:t>
            </a:r>
            <a:endParaRPr lang="en-US" sz="800">
              <a:cs typeface="Arial"/>
            </a:endParaRPr>
          </a:p>
        </p:txBody>
      </p:sp>
    </p:spTree>
    <p:extLst>
      <p:ext uri="{BB962C8B-B14F-4D97-AF65-F5344CB8AC3E}">
        <p14:creationId xmlns:p14="http://schemas.microsoft.com/office/powerpoint/2010/main" val="64321981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276047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December, 2023. All rights Reserved</a:t>
            </a:r>
          </a:p>
        </p:txBody>
      </p:sp>
    </p:spTree>
    <p:extLst>
      <p:ext uri="{BB962C8B-B14F-4D97-AF65-F5344CB8AC3E}">
        <p14:creationId xmlns:p14="http://schemas.microsoft.com/office/powerpoint/2010/main" val="424822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0316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endParaRPr lang="en-US" noProof="0" dirty="0"/>
          </a:p>
          <a:p>
            <a:pPr lvl="1"/>
            <a:r>
              <a:rPr lang="en-US" noProof="0" dirty="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dirty="0"/>
              <a:t>Summary </a:t>
            </a:r>
          </a:p>
        </p:txBody>
      </p:sp>
    </p:spTree>
    <p:extLst>
      <p:ext uri="{BB962C8B-B14F-4D97-AF65-F5344CB8AC3E}">
        <p14:creationId xmlns:p14="http://schemas.microsoft.com/office/powerpoint/2010/main" val="29389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dirty="0"/>
              <a:t>Chapter X</a:t>
            </a:r>
          </a:p>
          <a:p>
            <a:pPr lvl="1"/>
            <a:r>
              <a:rPr lang="en-US" noProof="0" dirty="0"/>
              <a:t>Lorem ipsum dolor sit </a:t>
            </a:r>
            <a:r>
              <a:rPr lang="en-US" noProof="0" dirty="0" err="1"/>
              <a:t>amet</a:t>
            </a:r>
            <a:r>
              <a:rPr lang="en-US" noProof="0" dirty="0"/>
              <a:t>, </a:t>
            </a:r>
            <a:r>
              <a:rPr lang="en-US" noProof="0" dirty="0" err="1"/>
              <a:t>consecte</a:t>
            </a:r>
            <a:endParaRPr lang="en-US" noProof="0"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dirty="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71650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December,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639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endParaRPr lang="en-US" noProof="0" dirty="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dirty="0"/>
          </a:p>
          <a:p>
            <a:pPr lvl="2"/>
            <a:r>
              <a:rPr lang="en-US" noProof="0" dirty="0"/>
              <a:t>Text A</a:t>
            </a:r>
          </a:p>
          <a:p>
            <a:pPr lvl="2"/>
            <a:endParaRPr lang="en-US" noProof="0"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December,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9275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00</a:t>
            </a:r>
          </a:p>
          <a:p>
            <a:pPr lvl="1"/>
            <a:r>
              <a:rPr lang="en-US" noProof="0" dirty="0"/>
              <a:t>Lorem ipsum dolor</a:t>
            </a:r>
            <a:br>
              <a:rPr lang="en-US" noProof="0" dirty="0"/>
            </a:br>
            <a:r>
              <a:rPr lang="en-US" noProof="0" dirty="0"/>
              <a:t>sit </a:t>
            </a:r>
            <a:r>
              <a:rPr lang="en-US" noProof="0" dirty="0" err="1"/>
              <a:t>amet</a:t>
            </a:r>
            <a:endParaRPr lang="en-US" noProof="0" dirty="0"/>
          </a:p>
          <a:p>
            <a:pPr lvl="2"/>
            <a:endParaRPr lang="en-US" noProof="0" dirty="0"/>
          </a:p>
          <a:p>
            <a:pPr lvl="2"/>
            <a:r>
              <a:rPr lang="en-US" noProof="0" dirty="0"/>
              <a:t>Text A </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9003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6698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479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281002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dirty="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Tree>
    <p:extLst>
      <p:ext uri="{BB962C8B-B14F-4D97-AF65-F5344CB8AC3E}">
        <p14:creationId xmlns:p14="http://schemas.microsoft.com/office/powerpoint/2010/main" val="163576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dirty="0"/>
              <a:t>Lorem</a:t>
            </a:r>
            <a:r>
              <a:rPr lang="da-DK" dirty="0"/>
              <a:t> ipsum dolor sit amet</a:t>
            </a:r>
          </a:p>
          <a:p>
            <a:pPr lvl="1"/>
            <a:r>
              <a:rPr lang="en-US" dirty="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 dolor </a:t>
            </a:r>
            <a:r>
              <a:rPr lang="da-DK" dirty="0"/>
              <a:t>sit amet</a:t>
            </a:r>
          </a:p>
          <a:p>
            <a:pPr lvl="1"/>
            <a:r>
              <a:rPr lang="en-US" dirty="0"/>
              <a:t>Second level</a:t>
            </a:r>
            <a:endParaRPr lang="en-US" noProof="0" dirty="0"/>
          </a:p>
          <a:p>
            <a:pPr lvl="1"/>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291080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December,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42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10051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a:p>
            <a:pPr lvl="2"/>
            <a:endParaRPr lang="en-US" noProof="0"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dirty="0" err="1"/>
              <a:t>text</a:t>
            </a:r>
            <a:r>
              <a:rPr lang="en-US" dirty="0"/>
              <a:t> </a:t>
            </a:r>
            <a:r>
              <a:rPr lang="en-US" dirty="0" err="1"/>
              <a:t>level</a:t>
            </a:r>
            <a:r>
              <a:rPr lang="en-US"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084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0782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880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99758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5581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5429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err="1"/>
              <a:t>Title</a:t>
            </a:r>
            <a:r>
              <a:rPr lang="en-US" dirty="0"/>
              <a:t>, </a:t>
            </a:r>
            <a:r>
              <a:rPr lang="en-US" dirty="0" err="1"/>
              <a:t>text</a:t>
            </a:r>
            <a:r>
              <a:rPr lang="en-US" dirty="0"/>
              <a:t> </a:t>
            </a:r>
            <a:r>
              <a:rPr lang="en-US" dirty="0" err="1"/>
              <a:t>level</a:t>
            </a:r>
            <a:r>
              <a:rPr lang="en-US" dirty="0"/>
              <a:t> 1</a:t>
            </a:r>
          </a:p>
        </p:txBody>
      </p:sp>
    </p:spTree>
    <p:extLst>
      <p:ext uri="{BB962C8B-B14F-4D97-AF65-F5344CB8AC3E}">
        <p14:creationId xmlns:p14="http://schemas.microsoft.com/office/powerpoint/2010/main" val="122540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p>
        </p:txBody>
      </p:sp>
    </p:spTree>
    <p:extLst>
      <p:ext uri="{BB962C8B-B14F-4D97-AF65-F5344CB8AC3E}">
        <p14:creationId xmlns:p14="http://schemas.microsoft.com/office/powerpoint/2010/main" val="140840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9419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December,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1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283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8818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117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5286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dirty="0"/>
              <a:t>Lorem ipsum </a:t>
            </a:r>
            <a:r>
              <a:rPr lang="en-US" dirty="0" err="1"/>
              <a:t>title</a:t>
            </a:r>
            <a:endParaRPr lang="en-US"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a:t>Title, text level 1</a:t>
            </a:r>
          </a:p>
        </p:txBody>
      </p:sp>
    </p:spTree>
    <p:extLst>
      <p:ext uri="{BB962C8B-B14F-4D97-AF65-F5344CB8AC3E}">
        <p14:creationId xmlns:p14="http://schemas.microsoft.com/office/powerpoint/2010/main" val="332716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2507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536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8123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977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1589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00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87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90773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16603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273269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December, 2023. All rights Reserved</a:t>
            </a:r>
          </a:p>
        </p:txBody>
      </p:sp>
    </p:spTree>
    <p:extLst>
      <p:ext uri="{BB962C8B-B14F-4D97-AF65-F5344CB8AC3E}">
        <p14:creationId xmlns:p14="http://schemas.microsoft.com/office/powerpoint/2010/main" val="15343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9947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50357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December,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035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December,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5301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2191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91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622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68129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339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46679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4077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5753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85087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66201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3767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678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43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6576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9796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2168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22686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3590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344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0125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660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9131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6829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December,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96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858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5671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5476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29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07839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74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73061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398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4854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3799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8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280744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276019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December, 2023.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1951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December,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81414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December,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408091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December,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089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December,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2321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December, 2023.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422223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12606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09024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13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1175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57555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073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114511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December, 2023.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8383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0500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161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1484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3145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6831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74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360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993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2286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296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498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5763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6952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583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December,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1398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941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65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3200" dirty="0">
                <a:solidFill>
                  <a:schemeClr val="bg1"/>
                </a:solidFill>
              </a:rPr>
              <a:t> </a:t>
            </a:r>
            <a:r>
              <a:rPr lang="en-AU" sz="15333" dirty="0">
                <a:solidFill>
                  <a:schemeClr val="bg1"/>
                </a:solidFill>
              </a:rPr>
              <a:t>“”</a:t>
            </a:r>
            <a:endParaRPr lang="en-AU" sz="32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01857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6634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December,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214376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9641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Tree>
    <p:extLst>
      <p:ext uri="{BB962C8B-B14F-4D97-AF65-F5344CB8AC3E}">
        <p14:creationId xmlns:p14="http://schemas.microsoft.com/office/powerpoint/2010/main" val="29382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19295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December, 2023. All rights Reserved</a:t>
            </a:r>
            <a:endParaRPr lang="fr-FR" dirty="0">
              <a:solidFill>
                <a:srgbClr val="000000"/>
              </a:solidFill>
            </a:endParaRPr>
          </a:p>
        </p:txBody>
      </p:sp>
    </p:spTree>
    <p:extLst>
      <p:ext uri="{BB962C8B-B14F-4D97-AF65-F5344CB8AC3E}">
        <p14:creationId xmlns:p14="http://schemas.microsoft.com/office/powerpoint/2010/main" val="110934739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220099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December, 2023. All rights Reserved</a:t>
            </a:r>
          </a:p>
        </p:txBody>
      </p:sp>
    </p:spTree>
    <p:extLst>
      <p:ext uri="{BB962C8B-B14F-4D97-AF65-F5344CB8AC3E}">
        <p14:creationId xmlns:p14="http://schemas.microsoft.com/office/powerpoint/2010/main" val="15003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9885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73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79339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December,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0716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December,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842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873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9491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5429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40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13328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58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4204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67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42019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16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675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9083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413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4057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2502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4280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92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314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01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719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3354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916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63360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26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5214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5867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541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98424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92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215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5492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04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DAF1"/>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EF689C9-253B-8683-D2C5-4BA2E7B77186}"/>
              </a:ext>
            </a:extLst>
          </p:cNvPr>
          <p:cNvSpPr>
            <a:spLocks noChangeArrowheads="1"/>
          </p:cNvSpPr>
          <p:nvPr userDrawn="1"/>
        </p:nvSpPr>
        <p:spPr bwMode="auto">
          <a:xfrm>
            <a:off x="0" y="4575176"/>
            <a:ext cx="12192000" cy="2282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124" tIns="41061" rIns="82124" bIns="41061" anchor="ctr"/>
          <a:lstStyle>
            <a:lvl1pPr defTabSz="814388">
              <a:defRPr>
                <a:solidFill>
                  <a:schemeClr val="tx1"/>
                </a:solidFill>
                <a:latin typeface="Arial" panose="020B0604020202020204" pitchFamily="34" charset="0"/>
              </a:defRPr>
            </a:lvl1pPr>
            <a:lvl2pPr marL="742950" indent="-285750" defTabSz="814388">
              <a:defRPr>
                <a:solidFill>
                  <a:schemeClr val="tx1"/>
                </a:solidFill>
                <a:latin typeface="Arial" panose="020B0604020202020204" pitchFamily="34" charset="0"/>
              </a:defRPr>
            </a:lvl2pPr>
            <a:lvl3pPr marL="1143000" indent="-228600" defTabSz="814388">
              <a:defRPr>
                <a:solidFill>
                  <a:schemeClr val="tx1"/>
                </a:solidFill>
                <a:latin typeface="Arial" panose="020B0604020202020204" pitchFamily="34" charset="0"/>
              </a:defRPr>
            </a:lvl3pPr>
            <a:lvl4pPr marL="1600200" indent="-228600" defTabSz="814388">
              <a:defRPr>
                <a:solidFill>
                  <a:schemeClr val="tx1"/>
                </a:solidFill>
                <a:latin typeface="Arial" panose="020B0604020202020204" pitchFamily="34" charset="0"/>
              </a:defRPr>
            </a:lvl4pPr>
            <a:lvl5pPr marL="2057400" indent="-228600" defTabSz="814388">
              <a:defRPr>
                <a:solidFill>
                  <a:schemeClr val="tx1"/>
                </a:solidFill>
                <a:latin typeface="Arial" panose="020B0604020202020204" pitchFamily="34" charset="0"/>
              </a:defRPr>
            </a:lvl5pPr>
            <a:lvl6pPr marL="2514600" indent="-228600" defTabSz="814388" fontAlgn="base">
              <a:spcBef>
                <a:spcPct val="0"/>
              </a:spcBef>
              <a:spcAft>
                <a:spcPct val="0"/>
              </a:spcAft>
              <a:defRPr>
                <a:solidFill>
                  <a:schemeClr val="tx1"/>
                </a:solidFill>
                <a:latin typeface="Arial" panose="020B0604020202020204" pitchFamily="34" charset="0"/>
              </a:defRPr>
            </a:lvl6pPr>
            <a:lvl7pPr marL="2971800" indent="-228600" defTabSz="814388" fontAlgn="base">
              <a:spcBef>
                <a:spcPct val="0"/>
              </a:spcBef>
              <a:spcAft>
                <a:spcPct val="0"/>
              </a:spcAft>
              <a:defRPr>
                <a:solidFill>
                  <a:schemeClr val="tx1"/>
                </a:solidFill>
                <a:latin typeface="Arial" panose="020B0604020202020204" pitchFamily="34" charset="0"/>
              </a:defRPr>
            </a:lvl7pPr>
            <a:lvl8pPr marL="3429000" indent="-228600" defTabSz="814388" fontAlgn="base">
              <a:spcBef>
                <a:spcPct val="0"/>
              </a:spcBef>
              <a:spcAft>
                <a:spcPct val="0"/>
              </a:spcAft>
              <a:defRPr>
                <a:solidFill>
                  <a:schemeClr val="tx1"/>
                </a:solidFill>
                <a:latin typeface="Arial" panose="020B0604020202020204" pitchFamily="34" charset="0"/>
              </a:defRPr>
            </a:lvl8pPr>
            <a:lvl9pPr marL="3886200" indent="-228600" defTabSz="814388" fontAlgn="base">
              <a:spcBef>
                <a:spcPct val="0"/>
              </a:spcBef>
              <a:spcAft>
                <a:spcPct val="0"/>
              </a:spcAft>
              <a:defRPr>
                <a:solidFill>
                  <a:schemeClr val="tx1"/>
                </a:solidFill>
                <a:latin typeface="Arial" panose="020B0604020202020204" pitchFamily="34" charset="0"/>
              </a:defRPr>
            </a:lvl9pPr>
          </a:lstStyle>
          <a:p>
            <a:pPr algn="ctr">
              <a:lnSpc>
                <a:spcPct val="90000"/>
              </a:lnSpc>
            </a:pPr>
            <a:endParaRPr lang="en-US" altLang="en-US" sz="2400"/>
          </a:p>
        </p:txBody>
      </p:sp>
      <p:pic>
        <p:nvPicPr>
          <p:cNvPr id="3" name="Picture 5" descr="Duarte-Logo">
            <a:extLst>
              <a:ext uri="{FF2B5EF4-FFF2-40B4-BE49-F238E27FC236}">
                <a16:creationId xmlns:a16="http://schemas.microsoft.com/office/drawing/2014/main" id="{487EBA3C-9A9F-AD3B-02D4-287B584F5E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
        <p:nvSpPr>
          <p:cNvPr id="978948" name="Rectangle 4"/>
          <p:cNvSpPr>
            <a:spLocks noGrp="1" noChangeArrowheads="1"/>
          </p:cNvSpPr>
          <p:nvPr>
            <p:ph type="subTitle" sz="quarter" idx="1"/>
          </p:nvPr>
        </p:nvSpPr>
        <p:spPr>
          <a:xfrm>
            <a:off x="683094" y="5679084"/>
            <a:ext cx="7437967" cy="1038410"/>
          </a:xfrm>
        </p:spPr>
        <p:txBody>
          <a:bodyPr/>
          <a:lstStyle>
            <a:lvl1pPr marL="0" indent="0">
              <a:buFontTx/>
              <a:buNone/>
              <a:defRPr sz="1200" b="0" i="0" cap="all">
                <a:solidFill>
                  <a:schemeClr val="accent2"/>
                </a:solidFill>
                <a:latin typeface="HelveticaNeueLT Std Med" pitchFamily="34" charset="0"/>
                <a:cs typeface="HelveticaNeueLT Std Med" pitchFamily="34" charset="0"/>
              </a:defRPr>
            </a:lvl1pPr>
          </a:lstStyle>
          <a:p>
            <a:r>
              <a:rPr lang="en-US"/>
              <a:t>Click to edit Master subtitle style</a:t>
            </a:r>
          </a:p>
        </p:txBody>
      </p:sp>
    </p:spTree>
    <p:extLst>
      <p:ext uri="{BB962C8B-B14F-4D97-AF65-F5344CB8AC3E}">
        <p14:creationId xmlns:p14="http://schemas.microsoft.com/office/powerpoint/2010/main" val="134349645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2_Segue">
    <p:bg>
      <p:bgPr>
        <a:solidFill>
          <a:srgbClr val="B8DAF1"/>
        </a:solidFill>
        <a:effectLst/>
      </p:bgPr>
    </p:bg>
    <p:spTree>
      <p:nvGrpSpPr>
        <p:cNvPr id="1" name=""/>
        <p:cNvGrpSpPr/>
        <p:nvPr/>
      </p:nvGrpSpPr>
      <p:grpSpPr>
        <a:xfrm>
          <a:off x="0" y="0"/>
          <a:ext cx="0" cy="0"/>
          <a:chOff x="0" y="0"/>
          <a:chExt cx="0" cy="0"/>
        </a:xfrm>
      </p:grpSpPr>
      <p:pic>
        <p:nvPicPr>
          <p:cNvPr id="2" name="Picture 5" descr="Duarte-Logo">
            <a:extLst>
              <a:ext uri="{FF2B5EF4-FFF2-40B4-BE49-F238E27FC236}">
                <a16:creationId xmlns:a16="http://schemas.microsoft.com/office/drawing/2014/main" id="{CA43E11F-763B-17AA-93AB-FA1990456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Tree>
    <p:extLst>
      <p:ext uri="{BB962C8B-B14F-4D97-AF65-F5344CB8AC3E}">
        <p14:creationId xmlns:p14="http://schemas.microsoft.com/office/powerpoint/2010/main" val="166425586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1"/>
            <a:ext cx="11586633" cy="917575"/>
          </a:xfrm>
        </p:spPr>
        <p:txBody>
          <a:bodyPr anchor="b"/>
          <a:lstStyle>
            <a:lvl1pPr>
              <a:defRPr sz="3200">
                <a:solidFill>
                  <a:srgbClr val="525252"/>
                </a:solidFill>
                <a:latin typeface="Arial"/>
                <a:cs typeface="Arial"/>
              </a:defRPr>
            </a:lvl1pPr>
          </a:lstStyle>
          <a:p>
            <a:r>
              <a:rPr lang="en-US"/>
              <a:t>Click to edit Master title style</a:t>
            </a:r>
          </a:p>
        </p:txBody>
      </p:sp>
      <p:sp>
        <p:nvSpPr>
          <p:cNvPr id="9" name="Text Placeholder 8"/>
          <p:cNvSpPr>
            <a:spLocks noGrp="1"/>
          </p:cNvSpPr>
          <p:nvPr>
            <p:ph type="body" sz="quarter" idx="10"/>
          </p:nvPr>
        </p:nvSpPr>
        <p:spPr>
          <a:xfrm>
            <a:off x="304802" y="6534347"/>
            <a:ext cx="11642316"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44137655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Concep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cap="all">
                <a:solidFill>
                  <a:srgbClr val="08A7EE"/>
                </a:solidFill>
                <a:latin typeface="HelveticaNeueLT Std Med" pitchFamily="34" charset="0"/>
              </a:defRPr>
            </a:lvl1pPr>
          </a:lstStyle>
          <a:p>
            <a:r>
              <a:rPr lang="en-US"/>
              <a:t>Click to edit Master title style</a:t>
            </a:r>
          </a:p>
        </p:txBody>
      </p:sp>
      <p:sp>
        <p:nvSpPr>
          <p:cNvPr id="4" name="Content Placeholder 3"/>
          <p:cNvSpPr>
            <a:spLocks noGrp="1"/>
          </p:cNvSpPr>
          <p:nvPr>
            <p:ph sz="quarter" idx="10"/>
          </p:nvPr>
        </p:nvSpPr>
        <p:spPr>
          <a:xfrm>
            <a:off x="662518" y="2196231"/>
            <a:ext cx="8835033" cy="3442573"/>
          </a:xfrm>
        </p:spPr>
        <p:txBody>
          <a:bodyPr anchor="b"/>
          <a:lstStyle>
            <a:lvl1pPr marL="0" indent="0">
              <a:lnSpc>
                <a:spcPct val="90000"/>
              </a:lnSpc>
              <a:buNone/>
              <a:defRPr sz="5400">
                <a:latin typeface="HelveticaNeueLT Std Thin"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a:t>Click to edit Master text styles</a:t>
            </a:r>
          </a:p>
        </p:txBody>
      </p:sp>
    </p:spTree>
    <p:extLst>
      <p:ext uri="{BB962C8B-B14F-4D97-AF65-F5344CB8AC3E}">
        <p14:creationId xmlns:p14="http://schemas.microsoft.com/office/powerpoint/2010/main" val="233001073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38932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December, 2023. All rights Reserved</a:t>
            </a:r>
          </a:p>
        </p:txBody>
      </p:sp>
    </p:spTree>
    <p:extLst>
      <p:ext uri="{BB962C8B-B14F-4D97-AF65-F5344CB8AC3E}">
        <p14:creationId xmlns:p14="http://schemas.microsoft.com/office/powerpoint/2010/main" val="80027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04941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02361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760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December,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4080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December,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318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351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December,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0933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2395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758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7278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7474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066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19668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December,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018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848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588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8679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7059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4109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93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December,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9613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5633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308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4915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42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6255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December,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6775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322197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4374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8020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669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771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4403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43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3187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746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369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en-US" noProof="0"/>
              <a:t>Click to edit Master title style</a:t>
            </a:r>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14"/>
          </p:nvPr>
        </p:nvSpPr>
        <p:spPr/>
        <p:txBody>
          <a:bodyPr/>
          <a:lstStyle/>
          <a:p>
            <a:r>
              <a:rPr lang="en-US"/>
              <a:t>Unit Controller Call Series © Sodexo December, 2023. All rights Reserved</a:t>
            </a:r>
            <a:endParaRPr lang="en-AU"/>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6539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December,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864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47208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December,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1079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December, 2023.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93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December, 2023.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2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637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3423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5197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065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7733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0648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09314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755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872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3190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1114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9573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9290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558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3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8547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032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721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5091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0672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2017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42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27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742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669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738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994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01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02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December,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482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December,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32974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December,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250186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December, 2023.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584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December, 2023.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668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197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2821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3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447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4962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302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566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91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569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83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2477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33447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76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87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1581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8875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2620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6015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562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144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31903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4512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77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31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13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016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064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3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98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r>
              <a:rPr lang="en-US"/>
              <a:t>Unit Controller Call Series © Sodexo December, 2023. All rights Reserved</a:t>
            </a:r>
            <a:endParaRPr lang="en-AU"/>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a:p>
        </p:txBody>
      </p:sp>
      <p:sp>
        <p:nvSpPr>
          <p:cNvPr id="10" name="Content Placeholder 6"/>
          <p:cNvSpPr>
            <a:spLocks noGrp="1"/>
          </p:cNvSpPr>
          <p:nvPr>
            <p:ph sz="quarter" idx="13"/>
          </p:nvPr>
        </p:nvSpPr>
        <p:spPr>
          <a:xfrm>
            <a:off x="628650" y="1583999"/>
            <a:ext cx="109410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a:t>[Subtitle]</a:t>
            </a:r>
          </a:p>
        </p:txBody>
      </p:sp>
      <p:sp>
        <p:nvSpPr>
          <p:cNvPr id="13" name="Content Placeholder 6"/>
          <p:cNvSpPr>
            <a:spLocks noGrp="1"/>
          </p:cNvSpPr>
          <p:nvPr>
            <p:ph sz="quarter" idx="16"/>
          </p:nvPr>
        </p:nvSpPr>
        <p:spPr>
          <a:xfrm>
            <a:off x="628652" y="4053070"/>
            <a:ext cx="109410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83032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13A0-C0DC-3245-3A7F-A5CC5F837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0682A6-747D-9FA0-7AF4-487C2A38D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D3BBC-F059-F2A8-3589-C71A28150408}"/>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5" name="Footer Placeholder 4">
            <a:extLst>
              <a:ext uri="{FF2B5EF4-FFF2-40B4-BE49-F238E27FC236}">
                <a16:creationId xmlns:a16="http://schemas.microsoft.com/office/drawing/2014/main" id="{68812833-221C-BF66-FA68-97F0A63660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792093-8BB0-1ABA-5C08-04DCB52DD13F}"/>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608494474"/>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0AF3-4687-156B-B37A-B36BB8E89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F23A5F-9C76-9B92-3663-1F95C2990C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6DF3D-4928-06BA-3E30-EC0CCBF6FA93}"/>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5" name="Footer Placeholder 4">
            <a:extLst>
              <a:ext uri="{FF2B5EF4-FFF2-40B4-BE49-F238E27FC236}">
                <a16:creationId xmlns:a16="http://schemas.microsoft.com/office/drawing/2014/main" id="{3DEDE721-6C48-6975-C95A-670AA8D459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869DAD-ADB0-2C49-CF80-74FD6495B356}"/>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3331441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3FF0-14B1-B211-A804-7288E7B4CB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D4A7B-E878-8458-2010-37BE73CE6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90B17A-B4E4-076C-50BC-FEA7EC4E0F8E}"/>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5" name="Footer Placeholder 4">
            <a:extLst>
              <a:ext uri="{FF2B5EF4-FFF2-40B4-BE49-F238E27FC236}">
                <a16:creationId xmlns:a16="http://schemas.microsoft.com/office/drawing/2014/main" id="{F012497D-F4A3-591D-93C5-1596E30C5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F5482D-C057-BCA5-BA3C-EF4B20BBF887}"/>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294144273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9B7E-268C-2373-2E0E-83CCE570E6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96D3FC-F2C3-35CF-7400-38CD071696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3DDB83-5B79-870F-21F7-D0822A1BD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0983D-8C83-BA96-C6E5-A738A12CBC27}"/>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6" name="Footer Placeholder 5">
            <a:extLst>
              <a:ext uri="{FF2B5EF4-FFF2-40B4-BE49-F238E27FC236}">
                <a16:creationId xmlns:a16="http://schemas.microsoft.com/office/drawing/2014/main" id="{0085C5CD-E392-2482-7232-FE68F53757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2AF8B4-056A-B303-8DCD-5AC157E946DC}"/>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1541570346"/>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EEED-2AF1-213F-DE7B-C64107D79A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10A1B-C596-F228-2151-E324550A7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8EF6DD-8607-2522-4F47-0BAFEFB6EA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DCFEB-A417-38B3-D9C6-9E76A508F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50365-BEB9-4451-820D-D4CA7191D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0670A6-AEFE-205D-A88E-9943633382F8}"/>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8" name="Footer Placeholder 7">
            <a:extLst>
              <a:ext uri="{FF2B5EF4-FFF2-40B4-BE49-F238E27FC236}">
                <a16:creationId xmlns:a16="http://schemas.microsoft.com/office/drawing/2014/main" id="{AFD3E5AF-D05C-7A43-F6B7-177A3635026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3CDB2F4-B59E-0E0C-22CE-688851A3D9F8}"/>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1496348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31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F128-6C86-73B2-A249-47D96C5EDC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3AD10-176F-1786-F1B7-2409629F472F}"/>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4" name="Footer Placeholder 3">
            <a:extLst>
              <a:ext uri="{FF2B5EF4-FFF2-40B4-BE49-F238E27FC236}">
                <a16:creationId xmlns:a16="http://schemas.microsoft.com/office/drawing/2014/main" id="{487CC0D0-6262-5F62-9EB2-CBC9FC218F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869758-3A63-1E7D-A3BC-90C3EA3706CD}"/>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182840120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3FDB-69ED-ABA1-C6E7-DAA32B9718F5}"/>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3" name="Footer Placeholder 2">
            <a:extLst>
              <a:ext uri="{FF2B5EF4-FFF2-40B4-BE49-F238E27FC236}">
                <a16:creationId xmlns:a16="http://schemas.microsoft.com/office/drawing/2014/main" id="{26484C4B-DE35-EF27-4FFB-9FE52C18A3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A7586C-9FAC-4D63-5F39-D425FCB47AA5}"/>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134547534"/>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8A4C-5D03-2126-676D-A2ABC2BF4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9BD8C-0B3B-1333-75BA-1DD9632A2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25D04B-EB09-3680-4F84-122CB2C45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22E1D-2DC0-D0C7-DD77-E6C48A0900DF}"/>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6" name="Footer Placeholder 5">
            <a:extLst>
              <a:ext uri="{FF2B5EF4-FFF2-40B4-BE49-F238E27FC236}">
                <a16:creationId xmlns:a16="http://schemas.microsoft.com/office/drawing/2014/main" id="{422BBFA0-4309-0BF3-49B3-01C227C49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CE663E-A79B-D06F-534E-409AC87ADB01}"/>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1967369846"/>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EDAA-9553-9858-FBFD-AF878AAB9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8AE9A9-5085-D317-80B1-3E8563DA6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495121-2E50-2155-FCA7-158098E45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45494-1AF0-0F1D-A37B-0A472F21AC75}"/>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6" name="Footer Placeholder 5">
            <a:extLst>
              <a:ext uri="{FF2B5EF4-FFF2-40B4-BE49-F238E27FC236}">
                <a16:creationId xmlns:a16="http://schemas.microsoft.com/office/drawing/2014/main" id="{6F79244C-5A13-F546-7937-9DD20EAC38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55D29D-1672-5CE6-F8FC-A276DB3D5C46}"/>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2739502560"/>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75CF-8B82-0BAC-DC07-D26A063B8F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0A1EC-4E1E-F4E2-3FFD-DE8A09FD86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3B696-071A-8CDC-D621-83C0EB60EC8D}"/>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5" name="Footer Placeholder 4">
            <a:extLst>
              <a:ext uri="{FF2B5EF4-FFF2-40B4-BE49-F238E27FC236}">
                <a16:creationId xmlns:a16="http://schemas.microsoft.com/office/drawing/2014/main" id="{EFCE74E6-4102-7881-E09C-BA849C2BCB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B5507D-523B-70EF-3294-1D25E5DDD4DE}"/>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3325700461"/>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E56D35-0524-D5E0-1357-C1C112B5FA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04E0B-0059-BE16-B4C8-BD7B6B304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8DA9E-D7F3-3BD4-C109-31BE98F0F5F1}"/>
              </a:ext>
            </a:extLst>
          </p:cNvPr>
          <p:cNvSpPr>
            <a:spLocks noGrp="1"/>
          </p:cNvSpPr>
          <p:nvPr>
            <p:ph type="dt" sz="half" idx="10"/>
          </p:nvPr>
        </p:nvSpPr>
        <p:spPr/>
        <p:txBody>
          <a:bodyPr/>
          <a:lstStyle/>
          <a:p>
            <a:fld id="{511C87A7-48E4-4D64-911D-E97FDCC145DF}" type="datetimeFigureOut">
              <a:rPr lang="en-US" smtClean="0"/>
              <a:t>12/12/2023</a:t>
            </a:fld>
            <a:endParaRPr lang="en-US" dirty="0"/>
          </a:p>
        </p:txBody>
      </p:sp>
      <p:sp>
        <p:nvSpPr>
          <p:cNvPr id="5" name="Footer Placeholder 4">
            <a:extLst>
              <a:ext uri="{FF2B5EF4-FFF2-40B4-BE49-F238E27FC236}">
                <a16:creationId xmlns:a16="http://schemas.microsoft.com/office/drawing/2014/main" id="{C9048282-DC45-0A60-3FC9-15175DFD05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C64EA4-CC80-3A32-B15B-EFD1B5ED7A29}"/>
              </a:ext>
            </a:extLst>
          </p:cNvPr>
          <p:cNvSpPr>
            <a:spLocks noGrp="1"/>
          </p:cNvSpPr>
          <p:nvPr>
            <p:ph type="sldNum" sz="quarter" idx="12"/>
          </p:nvPr>
        </p:nvSpPr>
        <p:spPr/>
        <p:txBody>
          <a:bodyPr/>
          <a:lstStyle/>
          <a:p>
            <a:fld id="{FE4EB961-E9D5-4757-86CF-98387C3DFC03}" type="slidenum">
              <a:rPr lang="en-US" smtClean="0"/>
              <a:t>‹#›</a:t>
            </a:fld>
            <a:endParaRPr lang="en-US" dirty="0"/>
          </a:p>
        </p:txBody>
      </p:sp>
    </p:spTree>
    <p:extLst>
      <p:ext uri="{BB962C8B-B14F-4D97-AF65-F5344CB8AC3E}">
        <p14:creationId xmlns:p14="http://schemas.microsoft.com/office/powerpoint/2010/main" val="168472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3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6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10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December,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9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458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December,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734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December,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3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December,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77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5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22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1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99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16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1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230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25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9252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384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1248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65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2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27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3654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969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058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195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11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78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1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December,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2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80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December,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78513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December, 2023. All rights Reserved</a:t>
            </a:r>
            <a:endParaRPr lang="en-US" noProof="0" dirty="0"/>
          </a:p>
        </p:txBody>
      </p:sp>
    </p:spTree>
    <p:extLst>
      <p:ext uri="{BB962C8B-B14F-4D97-AF65-F5344CB8AC3E}">
        <p14:creationId xmlns:p14="http://schemas.microsoft.com/office/powerpoint/2010/main" val="39141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December, 2023. All rights Reserved</a:t>
            </a:r>
            <a:endParaRPr lang="en-US" dirty="0"/>
          </a:p>
        </p:txBody>
      </p:sp>
    </p:spTree>
    <p:extLst>
      <p:ext uri="{BB962C8B-B14F-4D97-AF65-F5344CB8AC3E}">
        <p14:creationId xmlns:p14="http://schemas.microsoft.com/office/powerpoint/2010/main" val="403566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06381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December, 2023.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7536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December, 2023. All rights Reserved</a:t>
            </a:r>
            <a:endParaRPr lang="en-US" noProof="0" dirty="0"/>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6160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26" Type="http://schemas.openxmlformats.org/officeDocument/2006/relationships/slideLayout" Target="../slideLayouts/slideLayout303.xml"/><Relationship Id="rId21" Type="http://schemas.openxmlformats.org/officeDocument/2006/relationships/slideLayout" Target="../slideLayouts/slideLayout298.xml"/><Relationship Id="rId34" Type="http://schemas.openxmlformats.org/officeDocument/2006/relationships/slideLayout" Target="../slideLayouts/slideLayout311.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5" Type="http://schemas.openxmlformats.org/officeDocument/2006/relationships/slideLayout" Target="../slideLayouts/slideLayout302.xml"/><Relationship Id="rId33" Type="http://schemas.openxmlformats.org/officeDocument/2006/relationships/slideLayout" Target="../slideLayouts/slideLayout310.xml"/><Relationship Id="rId38" Type="http://schemas.openxmlformats.org/officeDocument/2006/relationships/image" Target="../media/image7.png"/><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0" Type="http://schemas.openxmlformats.org/officeDocument/2006/relationships/slideLayout" Target="../slideLayouts/slideLayout297.xml"/><Relationship Id="rId29" Type="http://schemas.openxmlformats.org/officeDocument/2006/relationships/slideLayout" Target="../slideLayouts/slideLayout306.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24" Type="http://schemas.openxmlformats.org/officeDocument/2006/relationships/slideLayout" Target="../slideLayouts/slideLayout301.xml"/><Relationship Id="rId32" Type="http://schemas.openxmlformats.org/officeDocument/2006/relationships/slideLayout" Target="../slideLayouts/slideLayout309.xml"/><Relationship Id="rId37" Type="http://schemas.openxmlformats.org/officeDocument/2006/relationships/image" Target="../media/image1.png"/><Relationship Id="rId5" Type="http://schemas.openxmlformats.org/officeDocument/2006/relationships/slideLayout" Target="../slideLayouts/slideLayout282.xml"/><Relationship Id="rId15" Type="http://schemas.openxmlformats.org/officeDocument/2006/relationships/slideLayout" Target="../slideLayouts/slideLayout292.xml"/><Relationship Id="rId23" Type="http://schemas.openxmlformats.org/officeDocument/2006/relationships/slideLayout" Target="../slideLayouts/slideLayout300.xml"/><Relationship Id="rId28" Type="http://schemas.openxmlformats.org/officeDocument/2006/relationships/slideLayout" Target="../slideLayouts/slideLayout305.xml"/><Relationship Id="rId36" Type="http://schemas.openxmlformats.org/officeDocument/2006/relationships/theme" Target="../theme/theme10.xml"/><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31" Type="http://schemas.openxmlformats.org/officeDocument/2006/relationships/slideLayout" Target="../slideLayouts/slideLayout308.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 Id="rId22" Type="http://schemas.openxmlformats.org/officeDocument/2006/relationships/slideLayout" Target="../slideLayouts/slideLayout299.xml"/><Relationship Id="rId27" Type="http://schemas.openxmlformats.org/officeDocument/2006/relationships/slideLayout" Target="../slideLayouts/slideLayout304.xml"/><Relationship Id="rId30" Type="http://schemas.openxmlformats.org/officeDocument/2006/relationships/slideLayout" Target="../slideLayouts/slideLayout307.xml"/><Relationship Id="rId35" Type="http://schemas.openxmlformats.org/officeDocument/2006/relationships/slideLayout" Target="../slideLayouts/slideLayout312.xml"/><Relationship Id="rId8" Type="http://schemas.openxmlformats.org/officeDocument/2006/relationships/slideLayout" Target="../slideLayouts/slideLayout285.xml"/><Relationship Id="rId3" Type="http://schemas.openxmlformats.org/officeDocument/2006/relationships/slideLayout" Target="../slideLayouts/slideLayout28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6" Type="http://schemas.openxmlformats.org/officeDocument/2006/relationships/image" Target="../media/image9.png"/><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8.wmf"/><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12.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openxmlformats.org/officeDocument/2006/relationships/image" Target="../media/image9.png"/><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8.wmf"/></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26" Type="http://schemas.openxmlformats.org/officeDocument/2006/relationships/slideLayout" Target="../slideLayouts/slideLayout363.xml"/><Relationship Id="rId21" Type="http://schemas.openxmlformats.org/officeDocument/2006/relationships/slideLayout" Target="../slideLayouts/slideLayout358.xml"/><Relationship Id="rId34" Type="http://schemas.openxmlformats.org/officeDocument/2006/relationships/slideLayout" Target="../slideLayouts/slideLayout371.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5" Type="http://schemas.openxmlformats.org/officeDocument/2006/relationships/slideLayout" Target="../slideLayouts/slideLayout362.xml"/><Relationship Id="rId33" Type="http://schemas.openxmlformats.org/officeDocument/2006/relationships/slideLayout" Target="../slideLayouts/slideLayout370.xml"/><Relationship Id="rId38" Type="http://schemas.openxmlformats.org/officeDocument/2006/relationships/image" Target="../media/image7.png"/><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slideLayout" Target="../slideLayouts/slideLayout357.xml"/><Relationship Id="rId29" Type="http://schemas.openxmlformats.org/officeDocument/2006/relationships/slideLayout" Target="../slideLayouts/slideLayout366.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24" Type="http://schemas.openxmlformats.org/officeDocument/2006/relationships/slideLayout" Target="../slideLayouts/slideLayout361.xml"/><Relationship Id="rId32" Type="http://schemas.openxmlformats.org/officeDocument/2006/relationships/slideLayout" Target="../slideLayouts/slideLayout369.xml"/><Relationship Id="rId37" Type="http://schemas.openxmlformats.org/officeDocument/2006/relationships/image" Target="../media/image1.png"/><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slideLayout" Target="../slideLayouts/slideLayout360.xml"/><Relationship Id="rId28" Type="http://schemas.openxmlformats.org/officeDocument/2006/relationships/slideLayout" Target="../slideLayouts/slideLayout365.xml"/><Relationship Id="rId36" Type="http://schemas.openxmlformats.org/officeDocument/2006/relationships/theme" Target="../theme/theme13.xml"/><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31" Type="http://schemas.openxmlformats.org/officeDocument/2006/relationships/slideLayout" Target="../slideLayouts/slideLayout368.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slideLayout" Target="../slideLayouts/slideLayout359.xml"/><Relationship Id="rId27" Type="http://schemas.openxmlformats.org/officeDocument/2006/relationships/slideLayout" Target="../slideLayouts/slideLayout364.xml"/><Relationship Id="rId30" Type="http://schemas.openxmlformats.org/officeDocument/2006/relationships/slideLayout" Target="../slideLayouts/slideLayout367.xml"/><Relationship Id="rId35" Type="http://schemas.openxmlformats.org/officeDocument/2006/relationships/slideLayout" Target="../slideLayouts/slideLayout372.xml"/><Relationship Id="rId8" Type="http://schemas.openxmlformats.org/officeDocument/2006/relationships/slideLayout" Target="../slideLayouts/slideLayout345.xml"/><Relationship Id="rId3" Type="http://schemas.openxmlformats.org/officeDocument/2006/relationships/slideLayout" Target="../slideLayouts/slideLayout340.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85.xml"/><Relationship Id="rId18" Type="http://schemas.openxmlformats.org/officeDocument/2006/relationships/slideLayout" Target="../slideLayouts/slideLayout390.xml"/><Relationship Id="rId26" Type="http://schemas.openxmlformats.org/officeDocument/2006/relationships/slideLayout" Target="../slideLayouts/slideLayout398.xml"/><Relationship Id="rId21" Type="http://schemas.openxmlformats.org/officeDocument/2006/relationships/slideLayout" Target="../slideLayouts/slideLayout393.xml"/><Relationship Id="rId34" Type="http://schemas.openxmlformats.org/officeDocument/2006/relationships/slideLayout" Target="../slideLayouts/slideLayout406.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17" Type="http://schemas.openxmlformats.org/officeDocument/2006/relationships/slideLayout" Target="../slideLayouts/slideLayout389.xml"/><Relationship Id="rId25" Type="http://schemas.openxmlformats.org/officeDocument/2006/relationships/slideLayout" Target="../slideLayouts/slideLayout397.xml"/><Relationship Id="rId33" Type="http://schemas.openxmlformats.org/officeDocument/2006/relationships/slideLayout" Target="../slideLayouts/slideLayout405.xml"/><Relationship Id="rId38" Type="http://schemas.openxmlformats.org/officeDocument/2006/relationships/image" Target="../media/image7.png"/><Relationship Id="rId2" Type="http://schemas.openxmlformats.org/officeDocument/2006/relationships/slideLayout" Target="../slideLayouts/slideLayout374.xml"/><Relationship Id="rId16" Type="http://schemas.openxmlformats.org/officeDocument/2006/relationships/slideLayout" Target="../slideLayouts/slideLayout388.xml"/><Relationship Id="rId20" Type="http://schemas.openxmlformats.org/officeDocument/2006/relationships/slideLayout" Target="../slideLayouts/slideLayout392.xml"/><Relationship Id="rId29" Type="http://schemas.openxmlformats.org/officeDocument/2006/relationships/slideLayout" Target="../slideLayouts/slideLayout401.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24" Type="http://schemas.openxmlformats.org/officeDocument/2006/relationships/slideLayout" Target="../slideLayouts/slideLayout396.xml"/><Relationship Id="rId32" Type="http://schemas.openxmlformats.org/officeDocument/2006/relationships/slideLayout" Target="../slideLayouts/slideLayout404.xml"/><Relationship Id="rId37" Type="http://schemas.openxmlformats.org/officeDocument/2006/relationships/image" Target="../media/image1.png"/><Relationship Id="rId5" Type="http://schemas.openxmlformats.org/officeDocument/2006/relationships/slideLayout" Target="../slideLayouts/slideLayout377.xml"/><Relationship Id="rId15" Type="http://schemas.openxmlformats.org/officeDocument/2006/relationships/slideLayout" Target="../slideLayouts/slideLayout387.xml"/><Relationship Id="rId23" Type="http://schemas.openxmlformats.org/officeDocument/2006/relationships/slideLayout" Target="../slideLayouts/slideLayout395.xml"/><Relationship Id="rId28" Type="http://schemas.openxmlformats.org/officeDocument/2006/relationships/slideLayout" Target="../slideLayouts/slideLayout400.xml"/><Relationship Id="rId36" Type="http://schemas.openxmlformats.org/officeDocument/2006/relationships/theme" Target="../theme/theme14.xml"/><Relationship Id="rId10" Type="http://schemas.openxmlformats.org/officeDocument/2006/relationships/slideLayout" Target="../slideLayouts/slideLayout382.xml"/><Relationship Id="rId19" Type="http://schemas.openxmlformats.org/officeDocument/2006/relationships/slideLayout" Target="../slideLayouts/slideLayout391.xml"/><Relationship Id="rId31" Type="http://schemas.openxmlformats.org/officeDocument/2006/relationships/slideLayout" Target="../slideLayouts/slideLayout403.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 Id="rId22" Type="http://schemas.openxmlformats.org/officeDocument/2006/relationships/slideLayout" Target="../slideLayouts/slideLayout394.xml"/><Relationship Id="rId27" Type="http://schemas.openxmlformats.org/officeDocument/2006/relationships/slideLayout" Target="../slideLayouts/slideLayout399.xml"/><Relationship Id="rId30" Type="http://schemas.openxmlformats.org/officeDocument/2006/relationships/slideLayout" Target="../slideLayouts/slideLayout402.xml"/><Relationship Id="rId35" Type="http://schemas.openxmlformats.org/officeDocument/2006/relationships/slideLayout" Target="../slideLayouts/slideLayout407.xml"/><Relationship Id="rId8" Type="http://schemas.openxmlformats.org/officeDocument/2006/relationships/slideLayout" Target="../slideLayouts/slideLayout380.xml"/><Relationship Id="rId3" Type="http://schemas.openxmlformats.org/officeDocument/2006/relationships/slideLayout" Target="../slideLayouts/slideLayout375.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9" Type="http://schemas.openxmlformats.org/officeDocument/2006/relationships/slideLayout" Target="../slideLayouts/slideLayout446.xml"/><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slideLayout" Target="../slideLayouts/slideLayout445.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slideLayout" Target="../slideLayouts/slideLayout444.xml"/><Relationship Id="rId40" Type="http://schemas.openxmlformats.org/officeDocument/2006/relationships/theme" Target="../theme/theme15.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Layout" Target="../slideLayouts/slideLayout443.xm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slideLayout" Target="../slideLayouts/slideLayout442.xml"/><Relationship Id="rId8" Type="http://schemas.openxmlformats.org/officeDocument/2006/relationships/slideLayout" Target="../slideLayouts/slideLayout415.xml"/><Relationship Id="rId3" Type="http://schemas.openxmlformats.org/officeDocument/2006/relationships/slideLayout" Target="../slideLayouts/slideLayout410.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459.xml"/><Relationship Id="rId18" Type="http://schemas.openxmlformats.org/officeDocument/2006/relationships/slideLayout" Target="../slideLayouts/slideLayout464.xml"/><Relationship Id="rId26" Type="http://schemas.openxmlformats.org/officeDocument/2006/relationships/slideLayout" Target="../slideLayouts/slideLayout472.xml"/><Relationship Id="rId21" Type="http://schemas.openxmlformats.org/officeDocument/2006/relationships/slideLayout" Target="../slideLayouts/slideLayout467.xml"/><Relationship Id="rId34" Type="http://schemas.openxmlformats.org/officeDocument/2006/relationships/slideLayout" Target="../slideLayouts/slideLayout480.xml"/><Relationship Id="rId7" Type="http://schemas.openxmlformats.org/officeDocument/2006/relationships/slideLayout" Target="../slideLayouts/slideLayout453.xml"/><Relationship Id="rId12" Type="http://schemas.openxmlformats.org/officeDocument/2006/relationships/slideLayout" Target="../slideLayouts/slideLayout458.xml"/><Relationship Id="rId17" Type="http://schemas.openxmlformats.org/officeDocument/2006/relationships/slideLayout" Target="../slideLayouts/slideLayout463.xml"/><Relationship Id="rId25" Type="http://schemas.openxmlformats.org/officeDocument/2006/relationships/slideLayout" Target="../slideLayouts/slideLayout471.xml"/><Relationship Id="rId33" Type="http://schemas.openxmlformats.org/officeDocument/2006/relationships/slideLayout" Target="../slideLayouts/slideLayout479.xml"/><Relationship Id="rId38" Type="http://schemas.openxmlformats.org/officeDocument/2006/relationships/image" Target="../media/image7.png"/><Relationship Id="rId2" Type="http://schemas.openxmlformats.org/officeDocument/2006/relationships/slideLayout" Target="../slideLayouts/slideLayout448.xml"/><Relationship Id="rId16" Type="http://schemas.openxmlformats.org/officeDocument/2006/relationships/slideLayout" Target="../slideLayouts/slideLayout462.xml"/><Relationship Id="rId20" Type="http://schemas.openxmlformats.org/officeDocument/2006/relationships/slideLayout" Target="../slideLayouts/slideLayout466.xml"/><Relationship Id="rId29" Type="http://schemas.openxmlformats.org/officeDocument/2006/relationships/slideLayout" Target="../slideLayouts/slideLayout475.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slideLayout" Target="../slideLayouts/slideLayout457.xml"/><Relationship Id="rId24" Type="http://schemas.openxmlformats.org/officeDocument/2006/relationships/slideLayout" Target="../slideLayouts/slideLayout470.xml"/><Relationship Id="rId32" Type="http://schemas.openxmlformats.org/officeDocument/2006/relationships/slideLayout" Target="../slideLayouts/slideLayout478.xml"/><Relationship Id="rId37" Type="http://schemas.openxmlformats.org/officeDocument/2006/relationships/image" Target="../media/image1.png"/><Relationship Id="rId5" Type="http://schemas.openxmlformats.org/officeDocument/2006/relationships/slideLayout" Target="../slideLayouts/slideLayout451.xml"/><Relationship Id="rId15" Type="http://schemas.openxmlformats.org/officeDocument/2006/relationships/slideLayout" Target="../slideLayouts/slideLayout461.xml"/><Relationship Id="rId23" Type="http://schemas.openxmlformats.org/officeDocument/2006/relationships/slideLayout" Target="../slideLayouts/slideLayout469.xml"/><Relationship Id="rId28" Type="http://schemas.openxmlformats.org/officeDocument/2006/relationships/slideLayout" Target="../slideLayouts/slideLayout474.xml"/><Relationship Id="rId36" Type="http://schemas.openxmlformats.org/officeDocument/2006/relationships/theme" Target="../theme/theme16.xml"/><Relationship Id="rId10" Type="http://schemas.openxmlformats.org/officeDocument/2006/relationships/slideLayout" Target="../slideLayouts/slideLayout456.xml"/><Relationship Id="rId19" Type="http://schemas.openxmlformats.org/officeDocument/2006/relationships/slideLayout" Target="../slideLayouts/slideLayout465.xml"/><Relationship Id="rId31" Type="http://schemas.openxmlformats.org/officeDocument/2006/relationships/slideLayout" Target="../slideLayouts/slideLayout477.xml"/><Relationship Id="rId4" Type="http://schemas.openxmlformats.org/officeDocument/2006/relationships/slideLayout" Target="../slideLayouts/slideLayout450.xml"/><Relationship Id="rId9" Type="http://schemas.openxmlformats.org/officeDocument/2006/relationships/slideLayout" Target="../slideLayouts/slideLayout455.xml"/><Relationship Id="rId14" Type="http://schemas.openxmlformats.org/officeDocument/2006/relationships/slideLayout" Target="../slideLayouts/slideLayout460.xml"/><Relationship Id="rId22" Type="http://schemas.openxmlformats.org/officeDocument/2006/relationships/slideLayout" Target="../slideLayouts/slideLayout468.xml"/><Relationship Id="rId27" Type="http://schemas.openxmlformats.org/officeDocument/2006/relationships/slideLayout" Target="../slideLayouts/slideLayout473.xml"/><Relationship Id="rId30" Type="http://schemas.openxmlformats.org/officeDocument/2006/relationships/slideLayout" Target="../slideLayouts/slideLayout476.xml"/><Relationship Id="rId35" Type="http://schemas.openxmlformats.org/officeDocument/2006/relationships/slideLayout" Target="../slideLayouts/slideLayout481.xml"/><Relationship Id="rId8" Type="http://schemas.openxmlformats.org/officeDocument/2006/relationships/slideLayout" Target="../slideLayouts/slideLayout454.xml"/><Relationship Id="rId3" Type="http://schemas.openxmlformats.org/officeDocument/2006/relationships/slideLayout" Target="../slideLayouts/slideLayout44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484.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5" Type="http://schemas.openxmlformats.org/officeDocument/2006/relationships/theme" Target="../theme/theme17.xml"/><Relationship Id="rId4" Type="http://schemas.openxmlformats.org/officeDocument/2006/relationships/slideLayout" Target="../slideLayouts/slideLayout485.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498.xml"/><Relationship Id="rId18" Type="http://schemas.openxmlformats.org/officeDocument/2006/relationships/slideLayout" Target="../slideLayouts/slideLayout503.xml"/><Relationship Id="rId26" Type="http://schemas.openxmlformats.org/officeDocument/2006/relationships/slideLayout" Target="../slideLayouts/slideLayout511.xml"/><Relationship Id="rId39" Type="http://schemas.openxmlformats.org/officeDocument/2006/relationships/image" Target="../media/image7.png"/><Relationship Id="rId21" Type="http://schemas.openxmlformats.org/officeDocument/2006/relationships/slideLayout" Target="../slideLayouts/slideLayout506.xml"/><Relationship Id="rId34" Type="http://schemas.openxmlformats.org/officeDocument/2006/relationships/slideLayout" Target="../slideLayouts/slideLayout519.xml"/><Relationship Id="rId7" Type="http://schemas.openxmlformats.org/officeDocument/2006/relationships/slideLayout" Target="../slideLayouts/slideLayout492.xml"/><Relationship Id="rId12" Type="http://schemas.openxmlformats.org/officeDocument/2006/relationships/slideLayout" Target="../slideLayouts/slideLayout497.xml"/><Relationship Id="rId17" Type="http://schemas.openxmlformats.org/officeDocument/2006/relationships/slideLayout" Target="../slideLayouts/slideLayout502.xml"/><Relationship Id="rId25" Type="http://schemas.openxmlformats.org/officeDocument/2006/relationships/slideLayout" Target="../slideLayouts/slideLayout510.xml"/><Relationship Id="rId33" Type="http://schemas.openxmlformats.org/officeDocument/2006/relationships/slideLayout" Target="../slideLayouts/slideLayout518.xml"/><Relationship Id="rId38" Type="http://schemas.openxmlformats.org/officeDocument/2006/relationships/image" Target="../media/image1.png"/><Relationship Id="rId2" Type="http://schemas.openxmlformats.org/officeDocument/2006/relationships/slideLayout" Target="../slideLayouts/slideLayout487.xml"/><Relationship Id="rId16" Type="http://schemas.openxmlformats.org/officeDocument/2006/relationships/slideLayout" Target="../slideLayouts/slideLayout501.xml"/><Relationship Id="rId20" Type="http://schemas.openxmlformats.org/officeDocument/2006/relationships/slideLayout" Target="../slideLayouts/slideLayout505.xml"/><Relationship Id="rId29" Type="http://schemas.openxmlformats.org/officeDocument/2006/relationships/slideLayout" Target="../slideLayouts/slideLayout514.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24" Type="http://schemas.openxmlformats.org/officeDocument/2006/relationships/slideLayout" Target="../slideLayouts/slideLayout509.xml"/><Relationship Id="rId32" Type="http://schemas.openxmlformats.org/officeDocument/2006/relationships/slideLayout" Target="../slideLayouts/slideLayout517.xml"/><Relationship Id="rId37" Type="http://schemas.openxmlformats.org/officeDocument/2006/relationships/theme" Target="../theme/theme18.xml"/><Relationship Id="rId5" Type="http://schemas.openxmlformats.org/officeDocument/2006/relationships/slideLayout" Target="../slideLayouts/slideLayout490.xml"/><Relationship Id="rId15" Type="http://schemas.openxmlformats.org/officeDocument/2006/relationships/slideLayout" Target="../slideLayouts/slideLayout500.xml"/><Relationship Id="rId23" Type="http://schemas.openxmlformats.org/officeDocument/2006/relationships/slideLayout" Target="../slideLayouts/slideLayout508.xml"/><Relationship Id="rId28" Type="http://schemas.openxmlformats.org/officeDocument/2006/relationships/slideLayout" Target="../slideLayouts/slideLayout513.xml"/><Relationship Id="rId36" Type="http://schemas.openxmlformats.org/officeDocument/2006/relationships/slideLayout" Target="../slideLayouts/slideLayout521.xml"/><Relationship Id="rId10" Type="http://schemas.openxmlformats.org/officeDocument/2006/relationships/slideLayout" Target="../slideLayouts/slideLayout495.xml"/><Relationship Id="rId19" Type="http://schemas.openxmlformats.org/officeDocument/2006/relationships/slideLayout" Target="../slideLayouts/slideLayout504.xml"/><Relationship Id="rId31" Type="http://schemas.openxmlformats.org/officeDocument/2006/relationships/slideLayout" Target="../slideLayouts/slideLayout516.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slideLayout" Target="../slideLayouts/slideLayout499.xml"/><Relationship Id="rId22" Type="http://schemas.openxmlformats.org/officeDocument/2006/relationships/slideLayout" Target="../slideLayouts/slideLayout507.xml"/><Relationship Id="rId27" Type="http://schemas.openxmlformats.org/officeDocument/2006/relationships/slideLayout" Target="../slideLayouts/slideLayout512.xml"/><Relationship Id="rId30" Type="http://schemas.openxmlformats.org/officeDocument/2006/relationships/slideLayout" Target="../slideLayouts/slideLayout515.xml"/><Relationship Id="rId35" Type="http://schemas.openxmlformats.org/officeDocument/2006/relationships/slideLayout" Target="../slideLayouts/slideLayout520.xml"/><Relationship Id="rId8" Type="http://schemas.openxmlformats.org/officeDocument/2006/relationships/slideLayout" Target="../slideLayouts/slideLayout493.xml"/><Relationship Id="rId3" Type="http://schemas.openxmlformats.org/officeDocument/2006/relationships/slideLayout" Target="../slideLayouts/slideLayout488.xml"/></Relationships>
</file>

<file path=ppt/slideMasters/_rels/slideMaster19.xml.rels><?xml version="1.0" encoding="UTF-8" standalone="yes"?>
<Relationships xmlns="http://schemas.openxmlformats.org/package/2006/relationships"><Relationship Id="rId13" Type="http://schemas.openxmlformats.org/officeDocument/2006/relationships/slideLayout" Target="../slideLayouts/slideLayout534.xml"/><Relationship Id="rId18" Type="http://schemas.openxmlformats.org/officeDocument/2006/relationships/slideLayout" Target="../slideLayouts/slideLayout539.xml"/><Relationship Id="rId26" Type="http://schemas.openxmlformats.org/officeDocument/2006/relationships/slideLayout" Target="../slideLayouts/slideLayout547.xml"/><Relationship Id="rId3" Type="http://schemas.openxmlformats.org/officeDocument/2006/relationships/slideLayout" Target="../slideLayouts/slideLayout524.xml"/><Relationship Id="rId21" Type="http://schemas.openxmlformats.org/officeDocument/2006/relationships/slideLayout" Target="../slideLayouts/slideLayout542.xml"/><Relationship Id="rId7" Type="http://schemas.openxmlformats.org/officeDocument/2006/relationships/slideLayout" Target="../slideLayouts/slideLayout528.xml"/><Relationship Id="rId12" Type="http://schemas.openxmlformats.org/officeDocument/2006/relationships/slideLayout" Target="../slideLayouts/slideLayout533.xml"/><Relationship Id="rId17" Type="http://schemas.openxmlformats.org/officeDocument/2006/relationships/slideLayout" Target="../slideLayouts/slideLayout538.xml"/><Relationship Id="rId25" Type="http://schemas.openxmlformats.org/officeDocument/2006/relationships/slideLayout" Target="../slideLayouts/slideLayout546.xml"/><Relationship Id="rId33" Type="http://schemas.openxmlformats.org/officeDocument/2006/relationships/image" Target="../media/image1.png"/><Relationship Id="rId2" Type="http://schemas.openxmlformats.org/officeDocument/2006/relationships/slideLayout" Target="../slideLayouts/slideLayout523.xml"/><Relationship Id="rId16" Type="http://schemas.openxmlformats.org/officeDocument/2006/relationships/slideLayout" Target="../slideLayouts/slideLayout537.xml"/><Relationship Id="rId20" Type="http://schemas.openxmlformats.org/officeDocument/2006/relationships/slideLayout" Target="../slideLayouts/slideLayout541.xml"/><Relationship Id="rId29" Type="http://schemas.openxmlformats.org/officeDocument/2006/relationships/slideLayout" Target="../slideLayouts/slideLayout550.xml"/><Relationship Id="rId1" Type="http://schemas.openxmlformats.org/officeDocument/2006/relationships/slideLayout" Target="../slideLayouts/slideLayout522.xml"/><Relationship Id="rId6" Type="http://schemas.openxmlformats.org/officeDocument/2006/relationships/slideLayout" Target="../slideLayouts/slideLayout527.xml"/><Relationship Id="rId11" Type="http://schemas.openxmlformats.org/officeDocument/2006/relationships/slideLayout" Target="../slideLayouts/slideLayout532.xml"/><Relationship Id="rId24" Type="http://schemas.openxmlformats.org/officeDocument/2006/relationships/slideLayout" Target="../slideLayouts/slideLayout545.xml"/><Relationship Id="rId32" Type="http://schemas.openxmlformats.org/officeDocument/2006/relationships/theme" Target="../theme/theme19.xml"/><Relationship Id="rId5" Type="http://schemas.openxmlformats.org/officeDocument/2006/relationships/slideLayout" Target="../slideLayouts/slideLayout526.xml"/><Relationship Id="rId15" Type="http://schemas.openxmlformats.org/officeDocument/2006/relationships/slideLayout" Target="../slideLayouts/slideLayout536.xml"/><Relationship Id="rId23" Type="http://schemas.openxmlformats.org/officeDocument/2006/relationships/slideLayout" Target="../slideLayouts/slideLayout544.xml"/><Relationship Id="rId28" Type="http://schemas.openxmlformats.org/officeDocument/2006/relationships/slideLayout" Target="../slideLayouts/slideLayout549.xml"/><Relationship Id="rId10" Type="http://schemas.openxmlformats.org/officeDocument/2006/relationships/slideLayout" Target="../slideLayouts/slideLayout531.xml"/><Relationship Id="rId19" Type="http://schemas.openxmlformats.org/officeDocument/2006/relationships/slideLayout" Target="../slideLayouts/slideLayout540.xml"/><Relationship Id="rId31" Type="http://schemas.openxmlformats.org/officeDocument/2006/relationships/slideLayout" Target="../slideLayouts/slideLayout552.xml"/><Relationship Id="rId4" Type="http://schemas.openxmlformats.org/officeDocument/2006/relationships/slideLayout" Target="../slideLayouts/slideLayout525.xml"/><Relationship Id="rId9" Type="http://schemas.openxmlformats.org/officeDocument/2006/relationships/slideLayout" Target="../slideLayouts/slideLayout530.xml"/><Relationship Id="rId14" Type="http://schemas.openxmlformats.org/officeDocument/2006/relationships/slideLayout" Target="../slideLayouts/slideLayout535.xml"/><Relationship Id="rId22" Type="http://schemas.openxmlformats.org/officeDocument/2006/relationships/slideLayout" Target="../slideLayouts/slideLayout543.xml"/><Relationship Id="rId27" Type="http://schemas.openxmlformats.org/officeDocument/2006/relationships/slideLayout" Target="../slideLayouts/slideLayout548.xml"/><Relationship Id="rId30" Type="http://schemas.openxmlformats.org/officeDocument/2006/relationships/slideLayout" Target="../slideLayouts/slideLayout551.xml"/><Relationship Id="rId8" Type="http://schemas.openxmlformats.org/officeDocument/2006/relationships/slideLayout" Target="../slideLayouts/slideLayout5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20.xml.rels><?xml version="1.0" encoding="UTF-8" standalone="yes"?>
<Relationships xmlns="http://schemas.openxmlformats.org/package/2006/relationships"><Relationship Id="rId13" Type="http://schemas.openxmlformats.org/officeDocument/2006/relationships/slideLayout" Target="../slideLayouts/slideLayout565.xml"/><Relationship Id="rId18" Type="http://schemas.openxmlformats.org/officeDocument/2006/relationships/slideLayout" Target="../slideLayouts/slideLayout570.xml"/><Relationship Id="rId26" Type="http://schemas.openxmlformats.org/officeDocument/2006/relationships/slideLayout" Target="../slideLayouts/slideLayout578.xml"/><Relationship Id="rId3" Type="http://schemas.openxmlformats.org/officeDocument/2006/relationships/slideLayout" Target="../slideLayouts/slideLayout555.xml"/><Relationship Id="rId21" Type="http://schemas.openxmlformats.org/officeDocument/2006/relationships/slideLayout" Target="../slideLayouts/slideLayout573.xml"/><Relationship Id="rId34" Type="http://schemas.openxmlformats.org/officeDocument/2006/relationships/image" Target="../media/image1.png"/><Relationship Id="rId7" Type="http://schemas.openxmlformats.org/officeDocument/2006/relationships/slideLayout" Target="../slideLayouts/slideLayout559.xml"/><Relationship Id="rId12" Type="http://schemas.openxmlformats.org/officeDocument/2006/relationships/slideLayout" Target="../slideLayouts/slideLayout564.xml"/><Relationship Id="rId17" Type="http://schemas.openxmlformats.org/officeDocument/2006/relationships/slideLayout" Target="../slideLayouts/slideLayout569.xml"/><Relationship Id="rId25" Type="http://schemas.openxmlformats.org/officeDocument/2006/relationships/slideLayout" Target="../slideLayouts/slideLayout577.xml"/><Relationship Id="rId33" Type="http://schemas.openxmlformats.org/officeDocument/2006/relationships/theme" Target="../theme/theme20.xml"/><Relationship Id="rId2" Type="http://schemas.openxmlformats.org/officeDocument/2006/relationships/slideLayout" Target="../slideLayouts/slideLayout554.xml"/><Relationship Id="rId16" Type="http://schemas.openxmlformats.org/officeDocument/2006/relationships/slideLayout" Target="../slideLayouts/slideLayout568.xml"/><Relationship Id="rId20" Type="http://schemas.openxmlformats.org/officeDocument/2006/relationships/slideLayout" Target="../slideLayouts/slideLayout572.xml"/><Relationship Id="rId29" Type="http://schemas.openxmlformats.org/officeDocument/2006/relationships/slideLayout" Target="../slideLayouts/slideLayout581.xml"/><Relationship Id="rId1" Type="http://schemas.openxmlformats.org/officeDocument/2006/relationships/slideLayout" Target="../slideLayouts/slideLayout553.xml"/><Relationship Id="rId6" Type="http://schemas.openxmlformats.org/officeDocument/2006/relationships/slideLayout" Target="../slideLayouts/slideLayout558.xml"/><Relationship Id="rId11" Type="http://schemas.openxmlformats.org/officeDocument/2006/relationships/slideLayout" Target="../slideLayouts/slideLayout563.xml"/><Relationship Id="rId24" Type="http://schemas.openxmlformats.org/officeDocument/2006/relationships/slideLayout" Target="../slideLayouts/slideLayout576.xml"/><Relationship Id="rId32" Type="http://schemas.openxmlformats.org/officeDocument/2006/relationships/slideLayout" Target="../slideLayouts/slideLayout584.xml"/><Relationship Id="rId5" Type="http://schemas.openxmlformats.org/officeDocument/2006/relationships/slideLayout" Target="../slideLayouts/slideLayout557.xml"/><Relationship Id="rId15" Type="http://schemas.openxmlformats.org/officeDocument/2006/relationships/slideLayout" Target="../slideLayouts/slideLayout567.xml"/><Relationship Id="rId23" Type="http://schemas.openxmlformats.org/officeDocument/2006/relationships/slideLayout" Target="../slideLayouts/slideLayout575.xml"/><Relationship Id="rId28" Type="http://schemas.openxmlformats.org/officeDocument/2006/relationships/slideLayout" Target="../slideLayouts/slideLayout580.xml"/><Relationship Id="rId10" Type="http://schemas.openxmlformats.org/officeDocument/2006/relationships/slideLayout" Target="../slideLayouts/slideLayout562.xml"/><Relationship Id="rId19" Type="http://schemas.openxmlformats.org/officeDocument/2006/relationships/slideLayout" Target="../slideLayouts/slideLayout571.xml"/><Relationship Id="rId31" Type="http://schemas.openxmlformats.org/officeDocument/2006/relationships/slideLayout" Target="../slideLayouts/slideLayout583.xml"/><Relationship Id="rId4" Type="http://schemas.openxmlformats.org/officeDocument/2006/relationships/slideLayout" Target="../slideLayouts/slideLayout556.xml"/><Relationship Id="rId9" Type="http://schemas.openxmlformats.org/officeDocument/2006/relationships/slideLayout" Target="../slideLayouts/slideLayout561.xml"/><Relationship Id="rId14" Type="http://schemas.openxmlformats.org/officeDocument/2006/relationships/slideLayout" Target="../slideLayouts/slideLayout566.xml"/><Relationship Id="rId22" Type="http://schemas.openxmlformats.org/officeDocument/2006/relationships/slideLayout" Target="../slideLayouts/slideLayout574.xml"/><Relationship Id="rId27" Type="http://schemas.openxmlformats.org/officeDocument/2006/relationships/slideLayout" Target="../slideLayouts/slideLayout579.xml"/><Relationship Id="rId30" Type="http://schemas.openxmlformats.org/officeDocument/2006/relationships/slideLayout" Target="../slideLayouts/slideLayout582.xml"/><Relationship Id="rId8" Type="http://schemas.openxmlformats.org/officeDocument/2006/relationships/slideLayout" Target="../slideLayouts/slideLayout56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92.xml"/><Relationship Id="rId3" Type="http://schemas.openxmlformats.org/officeDocument/2006/relationships/slideLayout" Target="../slideLayouts/slideLayout587.xml"/><Relationship Id="rId7" Type="http://schemas.openxmlformats.org/officeDocument/2006/relationships/slideLayout" Target="../slideLayouts/slideLayout591.xml"/><Relationship Id="rId12" Type="http://schemas.openxmlformats.org/officeDocument/2006/relationships/theme" Target="../theme/theme21.xml"/><Relationship Id="rId2" Type="http://schemas.openxmlformats.org/officeDocument/2006/relationships/slideLayout" Target="../slideLayouts/slideLayout586.xml"/><Relationship Id="rId1" Type="http://schemas.openxmlformats.org/officeDocument/2006/relationships/slideLayout" Target="../slideLayouts/slideLayout585.xml"/><Relationship Id="rId6" Type="http://schemas.openxmlformats.org/officeDocument/2006/relationships/slideLayout" Target="../slideLayouts/slideLayout590.xml"/><Relationship Id="rId11" Type="http://schemas.openxmlformats.org/officeDocument/2006/relationships/slideLayout" Target="../slideLayouts/slideLayout595.xml"/><Relationship Id="rId5" Type="http://schemas.openxmlformats.org/officeDocument/2006/relationships/slideLayout" Target="../slideLayouts/slideLayout589.xml"/><Relationship Id="rId10" Type="http://schemas.openxmlformats.org/officeDocument/2006/relationships/slideLayout" Target="../slideLayouts/slideLayout594.xml"/><Relationship Id="rId4" Type="http://schemas.openxmlformats.org/officeDocument/2006/relationships/slideLayout" Target="../slideLayouts/slideLayout588.xml"/><Relationship Id="rId9" Type="http://schemas.openxmlformats.org/officeDocument/2006/relationships/slideLayout" Target="../slideLayouts/slideLayout59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image" Target="../media/image1.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image" Target="../media/image7.png"/><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image" Target="../media/image1.pn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theme" Target="../theme/theme4.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8" Type="http://schemas.openxmlformats.org/officeDocument/2006/relationships/slideLayout" Target="../slideLayouts/slideLayout102.xml"/><Relationship Id="rId3"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34" Type="http://schemas.openxmlformats.org/officeDocument/2006/relationships/image" Target="../media/image1.png"/><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theme" Target="../theme/theme5.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slideLayout" Target="../slideLayouts/slideLayout158.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slideLayout" Target="../slideLayouts/slideLayout160.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8" Type="http://schemas.openxmlformats.org/officeDocument/2006/relationships/slideLayout" Target="../slideLayouts/slideLayout1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theme" Target="../theme/theme6.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image" Target="../media/image9.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image" Target="../media/image8.wmf"/><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21" Type="http://schemas.openxmlformats.org/officeDocument/2006/relationships/slideLayout" Target="../slideLayouts/slideLayout199.xml"/><Relationship Id="rId34" Type="http://schemas.openxmlformats.org/officeDocument/2006/relationships/slideLayout" Target="../slideLayouts/slideLayout212.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image" Target="../media/image7.png"/><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29" Type="http://schemas.openxmlformats.org/officeDocument/2006/relationships/slideLayout" Target="../slideLayouts/slideLayout207.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image" Target="../media/image13.png"/><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theme" Target="../theme/theme7.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slideLayout" Target="../slideLayouts/slideLayout209.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 Id="rId8" Type="http://schemas.openxmlformats.org/officeDocument/2006/relationships/slideLayout" Target="../slideLayouts/slideLayout186.xml"/><Relationship Id="rId3" Type="http://schemas.openxmlformats.org/officeDocument/2006/relationships/slideLayout" Target="../slideLayouts/slideLayout18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21" Type="http://schemas.openxmlformats.org/officeDocument/2006/relationships/slideLayout" Target="../slideLayouts/slideLayout234.xml"/><Relationship Id="rId34" Type="http://schemas.openxmlformats.org/officeDocument/2006/relationships/slideLayout" Target="../slideLayouts/slideLayout247.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slideLayout" Target="../slideLayouts/slideLayout246.xml"/><Relationship Id="rId38" Type="http://schemas.openxmlformats.org/officeDocument/2006/relationships/image" Target="../media/image7.png"/><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37" Type="http://schemas.openxmlformats.org/officeDocument/2006/relationships/image" Target="../media/image1.png"/><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36" Type="http://schemas.openxmlformats.org/officeDocument/2006/relationships/theme" Target="../theme/theme8.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 Id="rId35" Type="http://schemas.openxmlformats.org/officeDocument/2006/relationships/slideLayout" Target="../slideLayouts/slideLayout248.xml"/><Relationship Id="rId8" Type="http://schemas.openxmlformats.org/officeDocument/2006/relationships/slideLayout" Target="../slideLayouts/slideLayout221.xml"/><Relationship Id="rId3" Type="http://schemas.openxmlformats.org/officeDocument/2006/relationships/slideLayout" Target="../slideLayouts/slideLayout2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26" Type="http://schemas.openxmlformats.org/officeDocument/2006/relationships/slideLayout" Target="../slideLayouts/slideLayout274.xml"/><Relationship Id="rId3" Type="http://schemas.openxmlformats.org/officeDocument/2006/relationships/slideLayout" Target="../slideLayouts/slideLayout251.xml"/><Relationship Id="rId21" Type="http://schemas.openxmlformats.org/officeDocument/2006/relationships/slideLayout" Target="../slideLayouts/slideLayout269.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5" Type="http://schemas.openxmlformats.org/officeDocument/2006/relationships/slideLayout" Target="../slideLayouts/slideLayout273.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slideLayout" Target="../slideLayouts/slideLayout268.xml"/><Relationship Id="rId29" Type="http://schemas.openxmlformats.org/officeDocument/2006/relationships/slideLayout" Target="../slideLayouts/slideLayout277.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24" Type="http://schemas.openxmlformats.org/officeDocument/2006/relationships/slideLayout" Target="../slideLayouts/slideLayout272.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23" Type="http://schemas.openxmlformats.org/officeDocument/2006/relationships/slideLayout" Target="../slideLayouts/slideLayout271.xml"/><Relationship Id="rId28" Type="http://schemas.openxmlformats.org/officeDocument/2006/relationships/slideLayout" Target="../slideLayouts/slideLayout276.xml"/><Relationship Id="rId10" Type="http://schemas.openxmlformats.org/officeDocument/2006/relationships/slideLayout" Target="../slideLayouts/slideLayout258.xml"/><Relationship Id="rId19" Type="http://schemas.openxmlformats.org/officeDocument/2006/relationships/slideLayout" Target="../slideLayouts/slideLayout267.xml"/><Relationship Id="rId31" Type="http://schemas.openxmlformats.org/officeDocument/2006/relationships/image" Target="../media/image1.png"/><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 Id="rId22" Type="http://schemas.openxmlformats.org/officeDocument/2006/relationships/slideLayout" Target="../slideLayouts/slideLayout270.xml"/><Relationship Id="rId27" Type="http://schemas.openxmlformats.org/officeDocument/2006/relationships/slideLayout" Target="../slideLayouts/slideLayout275.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December,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8" r:id="rId3"/>
    <p:sldLayoutId id="2147483667" r:id="rId4"/>
    <p:sldLayoutId id="2147483672" r:id="rId5"/>
    <p:sldLayoutId id="2147483677" r:id="rId6"/>
    <p:sldLayoutId id="2147483673" r:id="rId7"/>
    <p:sldLayoutId id="2147483687" r:id="rId8"/>
    <p:sldLayoutId id="2147483688" r:id="rId9"/>
    <p:sldLayoutId id="2147483689" r:id="rId10"/>
    <p:sldLayoutId id="2147483690" r:id="rId11"/>
    <p:sldLayoutId id="2147483691" r:id="rId12"/>
    <p:sldLayoutId id="2147483674" r:id="rId13"/>
    <p:sldLayoutId id="2147483675" r:id="rId14"/>
    <p:sldLayoutId id="2147483679" r:id="rId15"/>
    <p:sldLayoutId id="2147483676" r:id="rId16"/>
    <p:sldLayoutId id="2147483678" r:id="rId17"/>
    <p:sldLayoutId id="2147483680" r:id="rId18"/>
    <p:sldLayoutId id="2147483681" r:id="rId19"/>
    <p:sldLayoutId id="2147483682" r:id="rId20"/>
    <p:sldLayoutId id="2147483683" r:id="rId21"/>
    <p:sldLayoutId id="2147483684" r:id="rId22"/>
    <p:sldLayoutId id="2147483692" r:id="rId23"/>
    <p:sldLayoutId id="2147483695" r:id="rId24"/>
    <p:sldLayoutId id="2147483697" r:id="rId25"/>
    <p:sldLayoutId id="2147483685" r:id="rId26"/>
    <p:sldLayoutId id="2147483686" r:id="rId27"/>
    <p:sldLayoutId id="2147483693" r:id="rId28"/>
    <p:sldLayoutId id="2147483694" r:id="rId29"/>
    <p:sldLayoutId id="2147483671" r:id="rId30"/>
    <p:sldLayoutId id="21474836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December, 2023.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877861145"/>
      </p:ext>
    </p:extLst>
  </p:cSld>
  <p:clrMap bg1="lt1" tx1="dk1" bg2="lt2" tx2="dk2" accent1="accent1" accent2="accent2" accent3="accent3" accent4="accent4" accent5="accent5" accent6="accent6" hlink="hlink" folHlink="folHlink"/>
  <p:sldLayoutIdLst>
    <p:sldLayoutId id="2147485960" r:id="rId1"/>
    <p:sldLayoutId id="2147485961" r:id="rId2"/>
    <p:sldLayoutId id="2147485962" r:id="rId3"/>
    <p:sldLayoutId id="2147485963" r:id="rId4"/>
    <p:sldLayoutId id="2147485964" r:id="rId5"/>
    <p:sldLayoutId id="2147485965" r:id="rId6"/>
    <p:sldLayoutId id="2147485966" r:id="rId7"/>
    <p:sldLayoutId id="2147485967" r:id="rId8"/>
    <p:sldLayoutId id="2147485968" r:id="rId9"/>
    <p:sldLayoutId id="2147485969" r:id="rId10"/>
    <p:sldLayoutId id="2147485970" r:id="rId11"/>
    <p:sldLayoutId id="2147485971" r:id="rId12"/>
    <p:sldLayoutId id="2147485972" r:id="rId13"/>
    <p:sldLayoutId id="2147485973" r:id="rId14"/>
    <p:sldLayoutId id="2147485974" r:id="rId15"/>
    <p:sldLayoutId id="2147485975" r:id="rId16"/>
    <p:sldLayoutId id="2147485976" r:id="rId17"/>
    <p:sldLayoutId id="2147485977" r:id="rId18"/>
    <p:sldLayoutId id="2147485978" r:id="rId19"/>
    <p:sldLayoutId id="2147485979" r:id="rId20"/>
    <p:sldLayoutId id="2147485980" r:id="rId21"/>
    <p:sldLayoutId id="2147485981" r:id="rId22"/>
    <p:sldLayoutId id="2147485982" r:id="rId23"/>
    <p:sldLayoutId id="2147485983" r:id="rId24"/>
    <p:sldLayoutId id="2147485984" r:id="rId25"/>
    <p:sldLayoutId id="2147485985" r:id="rId26"/>
    <p:sldLayoutId id="2147485986" r:id="rId27"/>
    <p:sldLayoutId id="2147485987" r:id="rId28"/>
    <p:sldLayoutId id="2147485988" r:id="rId29"/>
    <p:sldLayoutId id="2147485989" r:id="rId30"/>
    <p:sldLayoutId id="2147485990" r:id="rId31"/>
    <p:sldLayoutId id="2147485991" r:id="rId32"/>
    <p:sldLayoutId id="2147485992" r:id="rId33"/>
    <p:sldLayoutId id="2147485993" r:id="rId34"/>
    <p:sldLayoutId id="214748599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dirty="0">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1289150930"/>
      </p:ext>
    </p:extLst>
  </p:cSld>
  <p:clrMap bg1="lt1" tx1="dk1" bg2="lt2" tx2="dk2" accent1="accent1" accent2="accent2" accent3="accent3" accent4="accent4" accent5="accent5" accent6="accent6" hlink="hlink" folHlink="folHlink"/>
  <p:sldLayoutIdLst>
    <p:sldLayoutId id="2147485996" r:id="rId1"/>
    <p:sldLayoutId id="2147485997" r:id="rId2"/>
    <p:sldLayoutId id="2147485998" r:id="rId3"/>
    <p:sldLayoutId id="2147485999" r:id="rId4"/>
    <p:sldLayoutId id="2147486000" r:id="rId5"/>
    <p:sldLayoutId id="2147486002" r:id="rId6"/>
    <p:sldLayoutId id="2147486003" r:id="rId7"/>
    <p:sldLayoutId id="2147486004" r:id="rId8"/>
    <p:sldLayoutId id="2147486005" r:id="rId9"/>
    <p:sldLayoutId id="2147486006" r:id="rId10"/>
    <p:sldLayoutId id="2147486007" r:id="rId11"/>
    <p:sldLayoutId id="2147486008" r:id="rId12"/>
    <p:sldLayoutId id="214748600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dirty="0">
                <a:solidFill>
                  <a:srgbClr val="000000"/>
                </a:solidFill>
              </a:rPr>
              <a:t> – </a:t>
            </a:r>
          </a:p>
        </p:txBody>
      </p:sp>
      <p:pic>
        <p:nvPicPr>
          <p:cNvPr id="9" name="Imag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December, 2023. All rights Reserved</a:t>
            </a:r>
            <a:endParaRPr lang="en-US" dirty="0">
              <a:solidFill>
                <a:srgbClr val="000000"/>
              </a:solidFill>
            </a:endParaRPr>
          </a:p>
        </p:txBody>
      </p:sp>
    </p:spTree>
    <p:extLst>
      <p:ext uri="{BB962C8B-B14F-4D97-AF65-F5344CB8AC3E}">
        <p14:creationId xmlns:p14="http://schemas.microsoft.com/office/powerpoint/2010/main" val="626812148"/>
      </p:ext>
    </p:extLst>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6" r:id="rId5"/>
    <p:sldLayoutId id="2147486017" r:id="rId6"/>
    <p:sldLayoutId id="2147486018" r:id="rId7"/>
    <p:sldLayoutId id="2147486019" r:id="rId8"/>
    <p:sldLayoutId id="2147486020" r:id="rId9"/>
    <p:sldLayoutId id="2147486021" r:id="rId10"/>
    <p:sldLayoutId id="2147486022" r:id="rId11"/>
    <p:sldLayoutId id="214748602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5"/>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5"/>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December,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3872940850"/>
      </p:ext>
    </p:extLst>
  </p:cSld>
  <p:clrMap bg1="lt1" tx1="dk1" bg2="lt2" tx2="dk2" accent1="accent1" accent2="accent2" accent3="accent3" accent4="accent4" accent5="accent5" accent6="accent6" hlink="hlink" folHlink="folHlink"/>
  <p:sldLayoutIdLst>
    <p:sldLayoutId id="2147486025" r:id="rId1"/>
    <p:sldLayoutId id="2147486026" r:id="rId2"/>
    <p:sldLayoutId id="2147486027" r:id="rId3"/>
    <p:sldLayoutId id="2147486028" r:id="rId4"/>
    <p:sldLayoutId id="2147486029" r:id="rId5"/>
    <p:sldLayoutId id="2147486030" r:id="rId6"/>
    <p:sldLayoutId id="2147486031" r:id="rId7"/>
    <p:sldLayoutId id="2147486032" r:id="rId8"/>
    <p:sldLayoutId id="2147486033" r:id="rId9"/>
    <p:sldLayoutId id="2147486034" r:id="rId10"/>
    <p:sldLayoutId id="2147486035" r:id="rId11"/>
    <p:sldLayoutId id="2147486036" r:id="rId12"/>
    <p:sldLayoutId id="2147486037" r:id="rId13"/>
    <p:sldLayoutId id="2147486038" r:id="rId14"/>
    <p:sldLayoutId id="2147486039" r:id="rId15"/>
    <p:sldLayoutId id="2147486040" r:id="rId16"/>
    <p:sldLayoutId id="2147486041" r:id="rId17"/>
    <p:sldLayoutId id="2147486042" r:id="rId18"/>
    <p:sldLayoutId id="2147486043" r:id="rId19"/>
    <p:sldLayoutId id="2147486044" r:id="rId20"/>
    <p:sldLayoutId id="2147486045" r:id="rId21"/>
    <p:sldLayoutId id="2147486046" r:id="rId22"/>
    <p:sldLayoutId id="2147486047" r:id="rId23"/>
    <p:sldLayoutId id="2147486048" r:id="rId24"/>
    <p:sldLayoutId id="2147486049" r:id="rId25"/>
    <p:sldLayoutId id="2147486050" r:id="rId26"/>
    <p:sldLayoutId id="2147486051" r:id="rId27"/>
    <p:sldLayoutId id="2147486052" r:id="rId28"/>
    <p:sldLayoutId id="2147486053" r:id="rId29"/>
    <p:sldLayoutId id="2147486054" r:id="rId30"/>
    <p:sldLayoutId id="2147486055" r:id="rId31"/>
    <p:sldLayoutId id="2147486056" r:id="rId32"/>
    <p:sldLayoutId id="2147486057" r:id="rId33"/>
    <p:sldLayoutId id="2147486058" r:id="rId34"/>
    <p:sldLayoutId id="214748605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December,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474366011"/>
      </p:ext>
    </p:extLst>
  </p:cSld>
  <p:clrMap bg1="lt1" tx1="dk1" bg2="lt2" tx2="dk2" accent1="accent1" accent2="accent2" accent3="accent3" accent4="accent4" accent5="accent5" accent6="accent6" hlink="hlink" folHlink="folHlink"/>
  <p:sldLayoutIdLst>
    <p:sldLayoutId id="2147486133" r:id="rId1"/>
    <p:sldLayoutId id="2147486134" r:id="rId2"/>
    <p:sldLayoutId id="2147486135" r:id="rId3"/>
    <p:sldLayoutId id="2147486136" r:id="rId4"/>
    <p:sldLayoutId id="2147486137" r:id="rId5"/>
    <p:sldLayoutId id="2147486138" r:id="rId6"/>
    <p:sldLayoutId id="2147486139" r:id="rId7"/>
    <p:sldLayoutId id="2147486140" r:id="rId8"/>
    <p:sldLayoutId id="2147486141" r:id="rId9"/>
    <p:sldLayoutId id="2147486142" r:id="rId10"/>
    <p:sldLayoutId id="2147486143" r:id="rId11"/>
    <p:sldLayoutId id="2147486144" r:id="rId12"/>
    <p:sldLayoutId id="2147486145" r:id="rId13"/>
    <p:sldLayoutId id="2147486146" r:id="rId14"/>
    <p:sldLayoutId id="2147486147" r:id="rId15"/>
    <p:sldLayoutId id="2147486148" r:id="rId16"/>
    <p:sldLayoutId id="2147486149" r:id="rId17"/>
    <p:sldLayoutId id="2147486150" r:id="rId18"/>
    <p:sldLayoutId id="2147486151" r:id="rId19"/>
    <p:sldLayoutId id="2147486152" r:id="rId20"/>
    <p:sldLayoutId id="2147486153" r:id="rId21"/>
    <p:sldLayoutId id="2147486154" r:id="rId22"/>
    <p:sldLayoutId id="2147486155" r:id="rId23"/>
    <p:sldLayoutId id="2147486156" r:id="rId24"/>
    <p:sldLayoutId id="2147486157" r:id="rId25"/>
    <p:sldLayoutId id="2147486158" r:id="rId26"/>
    <p:sldLayoutId id="2147486159" r:id="rId27"/>
    <p:sldLayoutId id="2147486160" r:id="rId28"/>
    <p:sldLayoutId id="2147486161" r:id="rId29"/>
    <p:sldLayoutId id="2147486162" r:id="rId30"/>
    <p:sldLayoutId id="2147486163" r:id="rId31"/>
    <p:sldLayoutId id="2147486164" r:id="rId32"/>
    <p:sldLayoutId id="2147486165" r:id="rId33"/>
    <p:sldLayoutId id="2147486166" r:id="rId34"/>
    <p:sldLayoutId id="214748616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December, 2023.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4196311458"/>
      </p:ext>
    </p:extLst>
  </p:cSld>
  <p:clrMap bg1="lt1" tx1="dk1" bg2="lt2" tx2="dk2" accent1="accent1" accent2="accent2" accent3="accent3" accent4="accent4" accent5="accent5" accent6="accent6" hlink="hlink" folHlink="folHlink"/>
  <p:sldLayoutIdLst>
    <p:sldLayoutId id="2147486220" r:id="rId1"/>
    <p:sldLayoutId id="2147486221" r:id="rId2"/>
    <p:sldLayoutId id="2147486222" r:id="rId3"/>
    <p:sldLayoutId id="2147486223" r:id="rId4"/>
    <p:sldLayoutId id="2147486224" r:id="rId5"/>
    <p:sldLayoutId id="2147486225" r:id="rId6"/>
    <p:sldLayoutId id="2147486226" r:id="rId7"/>
    <p:sldLayoutId id="2147486227" r:id="rId8"/>
    <p:sldLayoutId id="2147486228" r:id="rId9"/>
    <p:sldLayoutId id="2147486229" r:id="rId10"/>
    <p:sldLayoutId id="2147486230" r:id="rId11"/>
    <p:sldLayoutId id="2147486231" r:id="rId12"/>
    <p:sldLayoutId id="2147486232" r:id="rId13"/>
    <p:sldLayoutId id="2147486233" r:id="rId14"/>
    <p:sldLayoutId id="2147486234" r:id="rId15"/>
    <p:sldLayoutId id="2147486235" r:id="rId16"/>
    <p:sldLayoutId id="2147486236" r:id="rId17"/>
    <p:sldLayoutId id="2147486237" r:id="rId18"/>
    <p:sldLayoutId id="2147486238" r:id="rId19"/>
    <p:sldLayoutId id="2147486239" r:id="rId20"/>
    <p:sldLayoutId id="2147486240" r:id="rId21"/>
    <p:sldLayoutId id="2147486241" r:id="rId22"/>
    <p:sldLayoutId id="2147486242" r:id="rId23"/>
    <p:sldLayoutId id="2147486243" r:id="rId24"/>
    <p:sldLayoutId id="2147486244" r:id="rId25"/>
    <p:sldLayoutId id="2147486245" r:id="rId26"/>
    <p:sldLayoutId id="2147486246" r:id="rId27"/>
    <p:sldLayoutId id="2147486247" r:id="rId28"/>
    <p:sldLayoutId id="2147486248" r:id="rId29"/>
    <p:sldLayoutId id="2147486249" r:id="rId30"/>
    <p:sldLayoutId id="2147486250" r:id="rId31"/>
    <p:sldLayoutId id="2147486251" r:id="rId32"/>
    <p:sldLayoutId id="2147486252" r:id="rId33"/>
    <p:sldLayoutId id="2147486253" r:id="rId34"/>
    <p:sldLayoutId id="2147486254" r:id="rId35"/>
    <p:sldLayoutId id="2147486255" r:id="rId36"/>
    <p:sldLayoutId id="2147486256" r:id="rId37"/>
    <p:sldLayoutId id="2147486257" r:id="rId38"/>
    <p:sldLayoutId id="2147486258" r:id="rId3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December,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765285097"/>
      </p:ext>
    </p:extLst>
  </p:cSld>
  <p:clrMap bg1="lt1" tx1="dk1" bg2="lt2" tx2="dk2" accent1="accent1" accent2="accent2" accent3="accent3" accent4="accent4" accent5="accent5" accent6="accent6" hlink="hlink" folHlink="folHlink"/>
  <p:sldLayoutIdLst>
    <p:sldLayoutId id="2147486325" r:id="rId1"/>
    <p:sldLayoutId id="2147486326" r:id="rId2"/>
    <p:sldLayoutId id="2147486327" r:id="rId3"/>
    <p:sldLayoutId id="2147486328" r:id="rId4"/>
    <p:sldLayoutId id="2147486329" r:id="rId5"/>
    <p:sldLayoutId id="2147486330" r:id="rId6"/>
    <p:sldLayoutId id="2147486331" r:id="rId7"/>
    <p:sldLayoutId id="2147486332" r:id="rId8"/>
    <p:sldLayoutId id="2147486333" r:id="rId9"/>
    <p:sldLayoutId id="2147486334" r:id="rId10"/>
    <p:sldLayoutId id="2147486335" r:id="rId11"/>
    <p:sldLayoutId id="2147486336" r:id="rId12"/>
    <p:sldLayoutId id="2147486337" r:id="rId13"/>
    <p:sldLayoutId id="2147486338" r:id="rId14"/>
    <p:sldLayoutId id="2147486339" r:id="rId15"/>
    <p:sldLayoutId id="2147486340" r:id="rId16"/>
    <p:sldLayoutId id="2147486341" r:id="rId17"/>
    <p:sldLayoutId id="2147486342" r:id="rId18"/>
    <p:sldLayoutId id="2147486343" r:id="rId19"/>
    <p:sldLayoutId id="2147486344" r:id="rId20"/>
    <p:sldLayoutId id="2147486345" r:id="rId21"/>
    <p:sldLayoutId id="2147486346" r:id="rId22"/>
    <p:sldLayoutId id="2147486347" r:id="rId23"/>
    <p:sldLayoutId id="2147486348" r:id="rId24"/>
    <p:sldLayoutId id="2147486349" r:id="rId25"/>
    <p:sldLayoutId id="2147486350" r:id="rId26"/>
    <p:sldLayoutId id="2147486351" r:id="rId27"/>
    <p:sldLayoutId id="2147486352" r:id="rId28"/>
    <p:sldLayoutId id="2147486353" r:id="rId29"/>
    <p:sldLayoutId id="2147486354" r:id="rId30"/>
    <p:sldLayoutId id="2147486355" r:id="rId31"/>
    <p:sldLayoutId id="2147486356" r:id="rId32"/>
    <p:sldLayoutId id="2147486357" r:id="rId33"/>
    <p:sldLayoutId id="2147486358" r:id="rId34"/>
    <p:sldLayoutId id="214748635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2089B-8536-2E55-089B-BD54ACAC4BF8}"/>
              </a:ext>
            </a:extLst>
          </p:cNvPr>
          <p:cNvSpPr>
            <a:spLocks noGrp="1" noChangeArrowheads="1"/>
          </p:cNvSpPr>
          <p:nvPr>
            <p:ph type="title"/>
          </p:nvPr>
        </p:nvSpPr>
        <p:spPr bwMode="auto">
          <a:xfrm>
            <a:off x="664634" y="336550"/>
            <a:ext cx="107399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A9B399C-E2D8-84E6-17E8-C4C45BC29A90}"/>
              </a:ext>
            </a:extLst>
          </p:cNvPr>
          <p:cNvSpPr>
            <a:spLocks noGrp="1" noChangeArrowheads="1"/>
          </p:cNvSpPr>
          <p:nvPr>
            <p:ph type="body" idx="1"/>
          </p:nvPr>
        </p:nvSpPr>
        <p:spPr bwMode="auto">
          <a:xfrm>
            <a:off x="666752" y="1220788"/>
            <a:ext cx="1073784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3854053"/>
      </p:ext>
    </p:extLst>
  </p:cSld>
  <p:clrMap bg1="lt1" tx1="dk1" bg2="lt2" tx2="dk2" accent1="accent1" accent2="accent2" accent3="accent3" accent4="accent4" accent5="accent5" accent6="accent6" hlink="hlink" folHlink="folHlink"/>
  <p:sldLayoutIdLst>
    <p:sldLayoutId id="2147486361" r:id="rId1"/>
    <p:sldLayoutId id="2147486362" r:id="rId2"/>
    <p:sldLayoutId id="2147486363" r:id="rId3"/>
    <p:sldLayoutId id="2147486364" r:id="rId4"/>
  </p:sldLayoutIdLst>
  <p:hf sldNum="0" hdr="0" dt="0"/>
  <p:txStyles>
    <p:titleStyle>
      <a:lvl1pPr algn="l" rtl="0" eaLnBrk="0" fontAlgn="base" hangingPunct="0">
        <a:lnSpc>
          <a:spcPct val="90000"/>
        </a:lnSpc>
        <a:spcBef>
          <a:spcPct val="0"/>
        </a:spcBef>
        <a:spcAft>
          <a:spcPct val="0"/>
        </a:spcAft>
        <a:defRPr sz="3800">
          <a:solidFill>
            <a:schemeClr val="tx1"/>
          </a:solidFill>
          <a:latin typeface="HelveticaNeueLT Std Thin"/>
          <a:ea typeface="HelveticaNeueLT Std Thin" pitchFamily="34" charset="0"/>
          <a:cs typeface="HelveticaNeueLT Std Thin"/>
        </a:defRPr>
      </a:lvl1pPr>
      <a:lvl2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2pPr>
      <a:lvl3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3pPr>
      <a:lvl4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4pPr>
      <a:lvl5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eaLnBrk="0" fontAlgn="base" hangingPunct="0">
        <a:spcBef>
          <a:spcPct val="50000"/>
        </a:spcBef>
        <a:spcAft>
          <a:spcPct val="0"/>
        </a:spcAft>
        <a:buClr>
          <a:srgbClr val="15B1F7"/>
        </a:buClr>
        <a:buSzPct val="80000"/>
        <a:buFont typeface="Arial" panose="020B0604020202020204" pitchFamily="34" charset="0"/>
        <a:buChar char="•"/>
        <a:defRPr sz="2400">
          <a:solidFill>
            <a:schemeClr val="tx1"/>
          </a:solidFill>
          <a:latin typeface="+mn-lt"/>
          <a:ea typeface="HelveticaNeueLT Std Lt" pitchFamily="34" charset="0"/>
          <a:cs typeface="HelveticaNeueLT Std Lt" pitchFamily="34" charset="0"/>
        </a:defRPr>
      </a:lvl1pPr>
      <a:lvl2pPr marL="685800" indent="-228600" algn="l" rtl="0" eaLnBrk="0" fontAlgn="base" hangingPunct="0">
        <a:spcBef>
          <a:spcPct val="25000"/>
        </a:spcBef>
        <a:spcAft>
          <a:spcPct val="0"/>
        </a:spcAft>
        <a:buClr>
          <a:srgbClr val="15B1F7"/>
        </a:buClr>
        <a:buFont typeface="Lucida Grande"/>
        <a:buChar char="–"/>
        <a:defRPr sz="2000">
          <a:solidFill>
            <a:schemeClr val="tx1"/>
          </a:solidFill>
          <a:latin typeface="+mn-lt"/>
          <a:ea typeface="HelveticaNeueLT Std Lt" pitchFamily="34" charset="0"/>
          <a:cs typeface="HelveticaNeueLT Std Lt" pitchFamily="34" charset="0"/>
        </a:defRPr>
      </a:lvl2pPr>
      <a:lvl3pPr marL="1084263" indent="-169863" algn="l" rtl="0" eaLnBrk="0" fontAlgn="base" hangingPunct="0">
        <a:spcBef>
          <a:spcPct val="25000"/>
        </a:spcBef>
        <a:spcAft>
          <a:spcPct val="0"/>
        </a:spcAft>
        <a:buClr>
          <a:srgbClr val="15B1F7"/>
        </a:buClr>
        <a:buFont typeface="Lucida Grande"/>
        <a:buChar char="–"/>
        <a:defRPr>
          <a:solidFill>
            <a:schemeClr val="tx1"/>
          </a:solidFill>
          <a:latin typeface="+mn-lt"/>
          <a:ea typeface="HelveticaNeueLT Std Lt" pitchFamily="34" charset="0"/>
          <a:cs typeface="HelveticaNeueLT Std Lt" pitchFamily="34" charset="0"/>
        </a:defRPr>
      </a:lvl3pPr>
      <a:lvl4pPr marL="1541463" indent="-169863" algn="l" rtl="0" eaLnBrk="0" fontAlgn="base" hangingPunct="0">
        <a:spcBef>
          <a:spcPct val="25000"/>
        </a:spcBef>
        <a:spcAft>
          <a:spcPct val="0"/>
        </a:spcAft>
        <a:buClr>
          <a:srgbClr val="15B1F7"/>
        </a:buClr>
        <a:buFont typeface="Lucida Grande"/>
        <a:buChar char="–"/>
        <a:defRPr sz="1600">
          <a:solidFill>
            <a:schemeClr val="tx1"/>
          </a:solidFill>
          <a:latin typeface="+mn-lt"/>
          <a:ea typeface="HelveticaNeueLT Std Lt" pitchFamily="34" charset="0"/>
          <a:cs typeface="HelveticaNeueLT Std Lt" pitchFamily="34" charset="0"/>
        </a:defRPr>
      </a:lvl4pPr>
      <a:lvl5pPr marL="1998663" indent="-169863" algn="l" rtl="0" eaLnBrk="0" fontAlgn="base" hangingPunct="0">
        <a:spcBef>
          <a:spcPct val="25000"/>
        </a:spcBef>
        <a:spcAft>
          <a:spcPct val="0"/>
        </a:spcAft>
        <a:buClr>
          <a:srgbClr val="15B1F7"/>
        </a:buClr>
        <a:buFont typeface="Lucida Grande"/>
        <a:buChar char="–"/>
        <a:defRPr sz="1400">
          <a:solidFill>
            <a:schemeClr val="tx1"/>
          </a:solidFill>
          <a:latin typeface="+mn-lt"/>
          <a:ea typeface="HelveticaNeueLT Std Lt" pitchFamily="34" charset="0"/>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December,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64406217"/>
      </p:ext>
    </p:extLst>
  </p:cSld>
  <p:clrMap bg1="lt1" tx1="dk1" bg2="lt2" tx2="dk2" accent1="accent1" accent2="accent2" accent3="accent3" accent4="accent4" accent5="accent5" accent6="accent6" hlink="hlink" folHlink="folHlink"/>
  <p:sldLayoutIdLst>
    <p:sldLayoutId id="2147486366" r:id="rId1"/>
    <p:sldLayoutId id="2147486367" r:id="rId2"/>
    <p:sldLayoutId id="2147486368" r:id="rId3"/>
    <p:sldLayoutId id="2147486369" r:id="rId4"/>
    <p:sldLayoutId id="2147486370" r:id="rId5"/>
    <p:sldLayoutId id="2147486371" r:id="rId6"/>
    <p:sldLayoutId id="2147486372" r:id="rId7"/>
    <p:sldLayoutId id="2147486373" r:id="rId8"/>
    <p:sldLayoutId id="2147486374" r:id="rId9"/>
    <p:sldLayoutId id="2147486375" r:id="rId10"/>
    <p:sldLayoutId id="2147486376" r:id="rId11"/>
    <p:sldLayoutId id="2147486377" r:id="rId12"/>
    <p:sldLayoutId id="2147486378" r:id="rId13"/>
    <p:sldLayoutId id="2147486379" r:id="rId14"/>
    <p:sldLayoutId id="2147486380" r:id="rId15"/>
    <p:sldLayoutId id="2147486381" r:id="rId16"/>
    <p:sldLayoutId id="2147486382" r:id="rId17"/>
    <p:sldLayoutId id="2147486383" r:id="rId18"/>
    <p:sldLayoutId id="2147486384" r:id="rId19"/>
    <p:sldLayoutId id="2147486385" r:id="rId20"/>
    <p:sldLayoutId id="2147486386" r:id="rId21"/>
    <p:sldLayoutId id="2147486387" r:id="rId22"/>
    <p:sldLayoutId id="2147486388" r:id="rId23"/>
    <p:sldLayoutId id="2147486389" r:id="rId24"/>
    <p:sldLayoutId id="2147486390" r:id="rId25"/>
    <p:sldLayoutId id="2147486391" r:id="rId26"/>
    <p:sldLayoutId id="2147486392" r:id="rId27"/>
    <p:sldLayoutId id="2147486393" r:id="rId28"/>
    <p:sldLayoutId id="2147486394" r:id="rId29"/>
    <p:sldLayoutId id="2147486395" r:id="rId30"/>
    <p:sldLayoutId id="2147486396" r:id="rId31"/>
    <p:sldLayoutId id="2147486397" r:id="rId32"/>
    <p:sldLayoutId id="2147486398" r:id="rId33"/>
    <p:sldLayoutId id="2147486399" r:id="rId34"/>
    <p:sldLayoutId id="2147486400" r:id="rId35"/>
    <p:sldLayoutId id="2147486401"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December, 2023.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2492058"/>
      </p:ext>
    </p:extLst>
  </p:cSld>
  <p:clrMap bg1="lt1" tx1="dk1" bg2="lt2" tx2="dk2" accent1="accent1" accent2="accent2" accent3="accent3" accent4="accent4" accent5="accent5" accent6="accent6" hlink="hlink" folHlink="folHlink"/>
  <p:sldLayoutIdLst>
    <p:sldLayoutId id="2147486403" r:id="rId1"/>
    <p:sldLayoutId id="2147486404" r:id="rId2"/>
    <p:sldLayoutId id="2147486405" r:id="rId3"/>
    <p:sldLayoutId id="2147486406" r:id="rId4"/>
    <p:sldLayoutId id="2147486407" r:id="rId5"/>
    <p:sldLayoutId id="2147486408" r:id="rId6"/>
    <p:sldLayoutId id="2147486409" r:id="rId7"/>
    <p:sldLayoutId id="2147486410" r:id="rId8"/>
    <p:sldLayoutId id="2147486411" r:id="rId9"/>
    <p:sldLayoutId id="2147486412" r:id="rId10"/>
    <p:sldLayoutId id="2147486413" r:id="rId11"/>
    <p:sldLayoutId id="2147486414" r:id="rId12"/>
    <p:sldLayoutId id="2147486415" r:id="rId13"/>
    <p:sldLayoutId id="2147486416" r:id="rId14"/>
    <p:sldLayoutId id="2147486417" r:id="rId15"/>
    <p:sldLayoutId id="2147486418" r:id="rId16"/>
    <p:sldLayoutId id="2147486419" r:id="rId17"/>
    <p:sldLayoutId id="2147486420" r:id="rId18"/>
    <p:sldLayoutId id="2147486421" r:id="rId19"/>
    <p:sldLayoutId id="2147486422" r:id="rId20"/>
    <p:sldLayoutId id="2147486423" r:id="rId21"/>
    <p:sldLayoutId id="2147486424" r:id="rId22"/>
    <p:sldLayoutId id="2147486425" r:id="rId23"/>
    <p:sldLayoutId id="2147486426" r:id="rId24"/>
    <p:sldLayoutId id="2147486427" r:id="rId25"/>
    <p:sldLayoutId id="2147486428" r:id="rId26"/>
    <p:sldLayoutId id="2147486429" r:id="rId27"/>
    <p:sldLayoutId id="2147486430" r:id="rId28"/>
    <p:sldLayoutId id="2147486431" r:id="rId29"/>
    <p:sldLayoutId id="2147486432" r:id="rId30"/>
    <p:sldLayoutId id="2147486433"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December,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1439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December, 2023.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6538886"/>
      </p:ext>
    </p:extLst>
  </p:cSld>
  <p:clrMap bg1="lt1" tx1="dk1" bg2="lt2" tx2="dk2" accent1="accent1" accent2="accent2" accent3="accent3" accent4="accent4" accent5="accent5" accent6="accent6" hlink="hlink" folHlink="folHlink"/>
  <p:sldLayoutIdLst>
    <p:sldLayoutId id="2147486435" r:id="rId1"/>
    <p:sldLayoutId id="2147486436" r:id="rId2"/>
    <p:sldLayoutId id="2147486437" r:id="rId3"/>
    <p:sldLayoutId id="2147486438" r:id="rId4"/>
    <p:sldLayoutId id="2147486439" r:id="rId5"/>
    <p:sldLayoutId id="2147486440" r:id="rId6"/>
    <p:sldLayoutId id="2147486441" r:id="rId7"/>
    <p:sldLayoutId id="2147486442" r:id="rId8"/>
    <p:sldLayoutId id="2147486443" r:id="rId9"/>
    <p:sldLayoutId id="2147486444" r:id="rId10"/>
    <p:sldLayoutId id="2147486445" r:id="rId11"/>
    <p:sldLayoutId id="2147486446" r:id="rId12"/>
    <p:sldLayoutId id="2147486447" r:id="rId13"/>
    <p:sldLayoutId id="2147486448" r:id="rId14"/>
    <p:sldLayoutId id="2147486449" r:id="rId15"/>
    <p:sldLayoutId id="2147486450" r:id="rId16"/>
    <p:sldLayoutId id="2147486451" r:id="rId17"/>
    <p:sldLayoutId id="2147486452" r:id="rId18"/>
    <p:sldLayoutId id="2147486453" r:id="rId19"/>
    <p:sldLayoutId id="2147486454" r:id="rId20"/>
    <p:sldLayoutId id="2147486455" r:id="rId21"/>
    <p:sldLayoutId id="2147486456" r:id="rId22"/>
    <p:sldLayoutId id="2147486457" r:id="rId23"/>
    <p:sldLayoutId id="2147486458" r:id="rId24"/>
    <p:sldLayoutId id="2147486459" r:id="rId25"/>
    <p:sldLayoutId id="2147486460" r:id="rId26"/>
    <p:sldLayoutId id="2147486461" r:id="rId27"/>
    <p:sldLayoutId id="2147486462" r:id="rId28"/>
    <p:sldLayoutId id="2147486463" r:id="rId29"/>
    <p:sldLayoutId id="2147486464" r:id="rId30"/>
    <p:sldLayoutId id="2147486465" r:id="rId31"/>
    <p:sldLayoutId id="2147486466"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007BF-D3A9-4EF6-9142-EE231F09A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F60ABD-9D30-A41B-9C5E-BA0B8B72A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45C3A-F2EF-6CA3-7218-A19FADAE2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C87A7-48E4-4D64-911D-E97FDCC145DF}" type="datetimeFigureOut">
              <a:rPr lang="en-US" smtClean="0"/>
              <a:t>12/12/2023</a:t>
            </a:fld>
            <a:endParaRPr lang="en-US" dirty="0"/>
          </a:p>
        </p:txBody>
      </p:sp>
      <p:sp>
        <p:nvSpPr>
          <p:cNvPr id="5" name="Footer Placeholder 4">
            <a:extLst>
              <a:ext uri="{FF2B5EF4-FFF2-40B4-BE49-F238E27FC236}">
                <a16:creationId xmlns:a16="http://schemas.microsoft.com/office/drawing/2014/main" id="{BA190BC8-550C-CD0B-14DD-4A187D3D5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B8E4F88-E352-196D-E22C-EC9BE9B56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EB961-E9D5-4757-86CF-98387C3DFC03}" type="slidenum">
              <a:rPr lang="en-US" smtClean="0"/>
              <a:t>‹#›</a:t>
            </a:fld>
            <a:endParaRPr lang="en-US" dirty="0"/>
          </a:p>
        </p:txBody>
      </p:sp>
    </p:spTree>
    <p:extLst>
      <p:ext uri="{BB962C8B-B14F-4D97-AF65-F5344CB8AC3E}">
        <p14:creationId xmlns:p14="http://schemas.microsoft.com/office/powerpoint/2010/main" val="1739044945"/>
      </p:ext>
    </p:extLst>
  </p:cSld>
  <p:clrMap bg1="lt1" tx1="dk1" bg2="lt2" tx2="dk2" accent1="accent1" accent2="accent2" accent3="accent3" accent4="accent4" accent5="accent5" accent6="accent6" hlink="hlink" folHlink="folHlink"/>
  <p:sldLayoutIdLst>
    <p:sldLayoutId id="2147486468" r:id="rId1"/>
    <p:sldLayoutId id="2147486469" r:id="rId2"/>
    <p:sldLayoutId id="2147486470" r:id="rId3"/>
    <p:sldLayoutId id="2147486471" r:id="rId4"/>
    <p:sldLayoutId id="2147486472" r:id="rId5"/>
    <p:sldLayoutId id="2147486473" r:id="rId6"/>
    <p:sldLayoutId id="2147486474" r:id="rId7"/>
    <p:sldLayoutId id="2147486475" r:id="rId8"/>
    <p:sldLayoutId id="2147486476" r:id="rId9"/>
    <p:sldLayoutId id="2147486477" r:id="rId10"/>
    <p:sldLayoutId id="21474864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December,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49421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December, 2023. All rights Reserved</a:t>
            </a:r>
            <a:endParaRPr lang="en-US" noProof="0" dirty="0"/>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2628657826"/>
      </p:ext>
    </p:extLst>
  </p:cSld>
  <p:clrMap bg1="lt1" tx1="dk1" bg2="lt2" tx2="dk2" accent1="accent1" accent2="accent2" accent3="accent3" accent4="accent4" accent5="accent5" accent6="accent6" hlink="hlink" folHlink="folHlink"/>
  <p:sldLayoutIdLst>
    <p:sldLayoutId id="2147485562" r:id="rId1"/>
    <p:sldLayoutId id="2147485563" r:id="rId2"/>
    <p:sldLayoutId id="2147485564" r:id="rId3"/>
    <p:sldLayoutId id="2147485565" r:id="rId4"/>
    <p:sldLayoutId id="2147485566" r:id="rId5"/>
    <p:sldLayoutId id="2147485567" r:id="rId6"/>
    <p:sldLayoutId id="2147485568" r:id="rId7"/>
    <p:sldLayoutId id="2147485569" r:id="rId8"/>
    <p:sldLayoutId id="2147485570" r:id="rId9"/>
    <p:sldLayoutId id="2147485571" r:id="rId10"/>
    <p:sldLayoutId id="2147485572" r:id="rId11"/>
    <p:sldLayoutId id="2147485573" r:id="rId12"/>
    <p:sldLayoutId id="2147485574" r:id="rId13"/>
    <p:sldLayoutId id="2147485575" r:id="rId14"/>
    <p:sldLayoutId id="2147485576" r:id="rId15"/>
    <p:sldLayoutId id="2147485577" r:id="rId16"/>
    <p:sldLayoutId id="2147485578" r:id="rId17"/>
    <p:sldLayoutId id="2147485579" r:id="rId18"/>
    <p:sldLayoutId id="2147485580" r:id="rId19"/>
    <p:sldLayoutId id="2147485581" r:id="rId20"/>
    <p:sldLayoutId id="2147485582" r:id="rId21"/>
    <p:sldLayoutId id="2147485583" r:id="rId22"/>
    <p:sldLayoutId id="2147485584" r:id="rId23"/>
    <p:sldLayoutId id="2147485585" r:id="rId24"/>
    <p:sldLayoutId id="2147485586" r:id="rId25"/>
    <p:sldLayoutId id="2147485587" r:id="rId26"/>
    <p:sldLayoutId id="2147485588" r:id="rId27"/>
    <p:sldLayoutId id="2147485589" r:id="rId28"/>
    <p:sldLayoutId id="2147485590" r:id="rId29"/>
    <p:sldLayoutId id="2147485591" r:id="rId30"/>
    <p:sldLayoutId id="2147485592" r:id="rId31"/>
    <p:sldLayoutId id="2147485593" r:id="rId32"/>
    <p:sldLayoutId id="2147485594" r:id="rId33"/>
    <p:sldLayoutId id="2147485595" r:id="rId34"/>
    <p:sldLayoutId id="214748559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December,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9730203"/>
      </p:ext>
    </p:extLst>
  </p:cSld>
  <p:clrMap bg1="lt1" tx1="dk1" bg2="lt2" tx2="dk2" accent1="accent1" accent2="accent2" accent3="accent3" accent4="accent4" accent5="accent5" accent6="accent6" hlink="hlink" folHlink="folHlink"/>
  <p:sldLayoutIdLst>
    <p:sldLayoutId id="214748564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 id="2147485650" r:id="rId11"/>
    <p:sldLayoutId id="2147485651" r:id="rId12"/>
    <p:sldLayoutId id="2147485652" r:id="rId13"/>
    <p:sldLayoutId id="2147485653" r:id="rId14"/>
    <p:sldLayoutId id="2147485654" r:id="rId15"/>
    <p:sldLayoutId id="2147485655" r:id="rId16"/>
    <p:sldLayoutId id="2147485656" r:id="rId17"/>
    <p:sldLayoutId id="2147485657" r:id="rId18"/>
    <p:sldLayoutId id="2147485658" r:id="rId19"/>
    <p:sldLayoutId id="2147485659" r:id="rId20"/>
    <p:sldLayoutId id="2147485660" r:id="rId21"/>
    <p:sldLayoutId id="2147485661" r:id="rId22"/>
    <p:sldLayoutId id="2147485662" r:id="rId23"/>
    <p:sldLayoutId id="2147485663" r:id="rId24"/>
    <p:sldLayoutId id="2147485664" r:id="rId25"/>
    <p:sldLayoutId id="2147485665" r:id="rId26"/>
    <p:sldLayoutId id="2147485666" r:id="rId27"/>
    <p:sldLayoutId id="2147485667" r:id="rId28"/>
    <p:sldLayoutId id="2147485668" r:id="rId29"/>
    <p:sldLayoutId id="2147485669" r:id="rId30"/>
    <p:sldLayoutId id="2147485670" r:id="rId31"/>
    <p:sldLayoutId id="214748567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latin typeface="Aria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latin typeface="Arial"/>
              </a:rPr>
              <a:t> – </a:t>
            </a: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latin typeface="Arial"/>
              </a:rPr>
              <a:t>Unit Controller Call Series © Sodexo December, 2023. All rights Reserved</a:t>
            </a:r>
            <a:endParaRPr lang="en-US" dirty="0">
              <a:solidFill>
                <a:srgbClr val="000000"/>
              </a:solidFill>
              <a:latin typeface="Arial"/>
            </a:endParaRPr>
          </a:p>
        </p:txBody>
      </p:sp>
    </p:spTree>
    <p:extLst>
      <p:ext uri="{BB962C8B-B14F-4D97-AF65-F5344CB8AC3E}">
        <p14:creationId xmlns:p14="http://schemas.microsoft.com/office/powerpoint/2010/main" val="934488953"/>
      </p:ext>
    </p:extLst>
  </p:cSld>
  <p:clrMap bg1="lt1" tx1="dk1" bg2="lt2" tx2="dk2" accent1="accent1" accent2="accent2" accent3="accent3" accent4="accent4" accent5="accent5" accent6="accent6" hlink="hlink" folHlink="folHlink"/>
  <p:sldLayoutIdLst>
    <p:sldLayoutId id="2147485717"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 id="2147485728" r:id="rId12"/>
    <p:sldLayoutId id="2147485729" r:id="rId13"/>
    <p:sldLayoutId id="2147485730" r:id="rId14"/>
    <p:sldLayoutId id="2147485731" r:id="rId15"/>
    <p:sldLayoutId id="2147485732" r:id="rId16"/>
    <p:sldLayoutId id="2147485733"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December, 2023.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474185792"/>
      </p:ext>
    </p:extLst>
  </p:cSld>
  <p:clrMap bg1="lt1" tx1="dk1" bg2="lt2" tx2="dk2" accent1="accent1" accent2="accent2" accent3="accent3" accent4="accent4" accent5="accent5" accent6="accent6" hlink="hlink" folHlink="folHlink"/>
  <p:sldLayoutIdLst>
    <p:sldLayoutId id="2147485845" r:id="rId1"/>
    <p:sldLayoutId id="2147485846" r:id="rId2"/>
    <p:sldLayoutId id="2147485847" r:id="rId3"/>
    <p:sldLayoutId id="2147485848" r:id="rId4"/>
    <p:sldLayoutId id="2147485849" r:id="rId5"/>
    <p:sldLayoutId id="2147485850" r:id="rId6"/>
    <p:sldLayoutId id="2147485851" r:id="rId7"/>
    <p:sldLayoutId id="2147485852" r:id="rId8"/>
    <p:sldLayoutId id="2147485853" r:id="rId9"/>
    <p:sldLayoutId id="2147485854" r:id="rId10"/>
    <p:sldLayoutId id="2147485855" r:id="rId11"/>
    <p:sldLayoutId id="2147485856" r:id="rId12"/>
    <p:sldLayoutId id="2147485857" r:id="rId13"/>
    <p:sldLayoutId id="2147485858" r:id="rId14"/>
    <p:sldLayoutId id="2147485859" r:id="rId15"/>
    <p:sldLayoutId id="2147485860" r:id="rId16"/>
    <p:sldLayoutId id="2147485861" r:id="rId17"/>
    <p:sldLayoutId id="2147485862" r:id="rId18"/>
    <p:sldLayoutId id="2147485863" r:id="rId19"/>
    <p:sldLayoutId id="2147485864" r:id="rId20"/>
    <p:sldLayoutId id="2147485865" r:id="rId21"/>
    <p:sldLayoutId id="2147485866" r:id="rId22"/>
    <p:sldLayoutId id="2147485867" r:id="rId23"/>
    <p:sldLayoutId id="2147485868" r:id="rId24"/>
    <p:sldLayoutId id="2147485869" r:id="rId25"/>
    <p:sldLayoutId id="2147485870" r:id="rId26"/>
    <p:sldLayoutId id="2147485871" r:id="rId27"/>
    <p:sldLayoutId id="2147485872" r:id="rId28"/>
    <p:sldLayoutId id="2147485873" r:id="rId29"/>
    <p:sldLayoutId id="2147485874" r:id="rId30"/>
    <p:sldLayoutId id="2147485875" r:id="rId31"/>
    <p:sldLayoutId id="2147485876" r:id="rId32"/>
    <p:sldLayoutId id="2147485877" r:id="rId33"/>
    <p:sldLayoutId id="2147485878" r:id="rId34"/>
    <p:sldLayoutId id="214748587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December, 2023.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4254763540"/>
      </p:ext>
    </p:extLst>
  </p:cSld>
  <p:clrMap bg1="lt1" tx1="dk1" bg2="lt2" tx2="dk2" accent1="accent1" accent2="accent2" accent3="accent3" accent4="accent4" accent5="accent5" accent6="accent6" hlink="hlink" folHlink="folHlink"/>
  <p:sldLayoutIdLst>
    <p:sldLayoutId id="2147485882" r:id="rId1"/>
    <p:sldLayoutId id="2147485883" r:id="rId2"/>
    <p:sldLayoutId id="2147485884" r:id="rId3"/>
    <p:sldLayoutId id="2147485885" r:id="rId4"/>
    <p:sldLayoutId id="2147485886" r:id="rId5"/>
    <p:sldLayoutId id="2147485887" r:id="rId6"/>
    <p:sldLayoutId id="2147485888" r:id="rId7"/>
    <p:sldLayoutId id="2147485889" r:id="rId8"/>
    <p:sldLayoutId id="2147485890" r:id="rId9"/>
    <p:sldLayoutId id="2147485891" r:id="rId10"/>
    <p:sldLayoutId id="2147485892" r:id="rId11"/>
    <p:sldLayoutId id="2147485893" r:id="rId12"/>
    <p:sldLayoutId id="2147485894" r:id="rId13"/>
    <p:sldLayoutId id="2147485895" r:id="rId14"/>
    <p:sldLayoutId id="2147485896" r:id="rId15"/>
    <p:sldLayoutId id="2147485897" r:id="rId16"/>
    <p:sldLayoutId id="2147485898" r:id="rId17"/>
    <p:sldLayoutId id="2147485899" r:id="rId18"/>
    <p:sldLayoutId id="2147485900" r:id="rId19"/>
    <p:sldLayoutId id="2147485901" r:id="rId20"/>
    <p:sldLayoutId id="2147485902" r:id="rId21"/>
    <p:sldLayoutId id="2147485903" r:id="rId22"/>
    <p:sldLayoutId id="2147485904" r:id="rId23"/>
    <p:sldLayoutId id="2147485905" r:id="rId24"/>
    <p:sldLayoutId id="2147485906" r:id="rId25"/>
    <p:sldLayoutId id="2147485907" r:id="rId26"/>
    <p:sldLayoutId id="2147485908" r:id="rId27"/>
    <p:sldLayoutId id="2147485909" r:id="rId28"/>
    <p:sldLayoutId id="2147485910" r:id="rId29"/>
    <p:sldLayoutId id="2147485911" r:id="rId30"/>
    <p:sldLayoutId id="2147485912" r:id="rId31"/>
    <p:sldLayoutId id="2147485913" r:id="rId32"/>
    <p:sldLayoutId id="2147485914" r:id="rId33"/>
    <p:sldLayoutId id="2147485915" r:id="rId34"/>
    <p:sldLayoutId id="214748591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1">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December, 2023. All rights Reserved</a:t>
            </a:r>
            <a:endParaRPr lang="fr-FR" dirty="0"/>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spTree>
    <p:extLst>
      <p:ext uri="{BB962C8B-B14F-4D97-AF65-F5344CB8AC3E}">
        <p14:creationId xmlns:p14="http://schemas.microsoft.com/office/powerpoint/2010/main" val="740546824"/>
      </p:ext>
    </p:extLst>
  </p:cSld>
  <p:clrMap bg1="lt1" tx1="dk1" bg2="lt2" tx2="dk2" accent1="accent1" accent2="accent2" accent3="accent3" accent4="accent4" accent5="accent5" accent6="accent6" hlink="hlink" folHlink="folHlink"/>
  <p:sldLayoutIdLst>
    <p:sldLayoutId id="2147485930" r:id="rId1"/>
    <p:sldLayoutId id="2147485931" r:id="rId2"/>
    <p:sldLayoutId id="2147485932" r:id="rId3"/>
    <p:sldLayoutId id="2147485933" r:id="rId4"/>
    <p:sldLayoutId id="2147485934" r:id="rId5"/>
    <p:sldLayoutId id="2147485935" r:id="rId6"/>
    <p:sldLayoutId id="2147485936" r:id="rId7"/>
    <p:sldLayoutId id="2147485937" r:id="rId8"/>
    <p:sldLayoutId id="2147485938" r:id="rId9"/>
    <p:sldLayoutId id="2147485939" r:id="rId10"/>
    <p:sldLayoutId id="2147485940" r:id="rId11"/>
    <p:sldLayoutId id="2147485941" r:id="rId12"/>
    <p:sldLayoutId id="2147485942" r:id="rId13"/>
    <p:sldLayoutId id="2147485943" r:id="rId14"/>
    <p:sldLayoutId id="2147485944" r:id="rId15"/>
    <p:sldLayoutId id="2147485945" r:id="rId16"/>
    <p:sldLayoutId id="2147485946" r:id="rId17"/>
    <p:sldLayoutId id="2147485947" r:id="rId18"/>
    <p:sldLayoutId id="2147485948" r:id="rId19"/>
    <p:sldLayoutId id="2147485949" r:id="rId20"/>
    <p:sldLayoutId id="2147485950" r:id="rId21"/>
    <p:sldLayoutId id="2147485951" r:id="rId22"/>
    <p:sldLayoutId id="2147485952" r:id="rId23"/>
    <p:sldLayoutId id="2147485953" r:id="rId24"/>
    <p:sldLayoutId id="2147485954" r:id="rId25"/>
    <p:sldLayoutId id="2147485955" r:id="rId26"/>
    <p:sldLayoutId id="2147485956" r:id="rId27"/>
    <p:sldLayoutId id="2147485957" r:id="rId28"/>
    <p:sldLayoutId id="214748595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orinne.szabo@sodexo.com" TargetMode="External"/><Relationship Id="rId5" Type="http://schemas.openxmlformats.org/officeDocument/2006/relationships/image" Target="../media/image2.jp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4.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12.xml"/><Relationship Id="rId1" Type="http://schemas.openxmlformats.org/officeDocument/2006/relationships/slideLayout" Target="../slideLayouts/slideLayout52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32.svg"/><Relationship Id="rId9"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521.xm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3" Type="http://schemas.openxmlformats.org/officeDocument/2006/relationships/image" Target="../media/image51.svg"/><Relationship Id="rId18" Type="http://schemas.openxmlformats.org/officeDocument/2006/relationships/customXml" Target="../ink/ink3.xml"/><Relationship Id="rId26" Type="http://schemas.openxmlformats.org/officeDocument/2006/relationships/customXml" Target="../ink/ink7.xml"/><Relationship Id="rId39" Type="http://schemas.openxmlformats.org/officeDocument/2006/relationships/image" Target="../media/image106.png"/><Relationship Id="rId21" Type="http://schemas.openxmlformats.org/officeDocument/2006/relationships/image" Target="../media/image96.png"/><Relationship Id="rId34" Type="http://schemas.openxmlformats.org/officeDocument/2006/relationships/customXml" Target="../ink/ink10.xml"/><Relationship Id="rId42" Type="http://schemas.openxmlformats.org/officeDocument/2006/relationships/image" Target="../media/image54.png"/><Relationship Id="rId7" Type="http://schemas.openxmlformats.org/officeDocument/2006/relationships/image" Target="../media/image33.jpg"/><Relationship Id="rId2" Type="http://schemas.openxmlformats.org/officeDocument/2006/relationships/image" Target="../media/image42.png"/><Relationship Id="rId16" Type="http://schemas.openxmlformats.org/officeDocument/2006/relationships/customXml" Target="../ink/ink2.xml"/><Relationship Id="rId20" Type="http://schemas.openxmlformats.org/officeDocument/2006/relationships/customXml" Target="../ink/ink4.xml"/><Relationship Id="rId29" Type="http://schemas.openxmlformats.org/officeDocument/2006/relationships/image" Target="../media/image100.png"/><Relationship Id="rId41" Type="http://schemas.openxmlformats.org/officeDocument/2006/relationships/image" Target="../media/image107.png"/><Relationship Id="rId1" Type="http://schemas.openxmlformats.org/officeDocument/2006/relationships/slideLayout" Target="../slideLayouts/slideLayout541.xml"/><Relationship Id="rId6" Type="http://schemas.openxmlformats.org/officeDocument/2006/relationships/image" Target="../media/image45.png"/><Relationship Id="rId11" Type="http://schemas.openxmlformats.org/officeDocument/2006/relationships/image" Target="../media/image49.svg"/><Relationship Id="rId24" Type="http://schemas.openxmlformats.org/officeDocument/2006/relationships/customXml" Target="../ink/ink6.xml"/><Relationship Id="rId32" Type="http://schemas.openxmlformats.org/officeDocument/2006/relationships/customXml" Target="../ink/ink9.xml"/><Relationship Id="rId37" Type="http://schemas.openxmlformats.org/officeDocument/2006/relationships/image" Target="../media/image105.png"/><Relationship Id="rId40" Type="http://schemas.openxmlformats.org/officeDocument/2006/relationships/customXml" Target="../ink/ink13.xml"/><Relationship Id="rId5" Type="http://schemas.openxmlformats.org/officeDocument/2006/relationships/image" Target="../media/image44.svg"/><Relationship Id="rId15" Type="http://schemas.openxmlformats.org/officeDocument/2006/relationships/image" Target="../media/image93.png"/><Relationship Id="rId23" Type="http://schemas.openxmlformats.org/officeDocument/2006/relationships/image" Target="../media/image97.png"/><Relationship Id="rId28" Type="http://schemas.openxmlformats.org/officeDocument/2006/relationships/customXml" Target="../ink/ink8.xml"/><Relationship Id="rId36" Type="http://schemas.openxmlformats.org/officeDocument/2006/relationships/customXml" Target="../ink/ink11.xml"/><Relationship Id="rId10" Type="http://schemas.openxmlformats.org/officeDocument/2006/relationships/image" Target="../media/image48.png"/><Relationship Id="rId19" Type="http://schemas.openxmlformats.org/officeDocument/2006/relationships/image" Target="../media/image95.png"/><Relationship Id="rId31" Type="http://schemas.openxmlformats.org/officeDocument/2006/relationships/image" Target="../media/image53.svg"/><Relationship Id="rId4" Type="http://schemas.openxmlformats.org/officeDocument/2006/relationships/image" Target="../media/image43.png"/><Relationship Id="rId9" Type="http://schemas.openxmlformats.org/officeDocument/2006/relationships/image" Target="../media/image47.svg"/><Relationship Id="rId14" Type="http://schemas.openxmlformats.org/officeDocument/2006/relationships/customXml" Target="../ink/ink1.xml"/><Relationship Id="rId22" Type="http://schemas.openxmlformats.org/officeDocument/2006/relationships/customXml" Target="../ink/ink5.xml"/><Relationship Id="rId27" Type="http://schemas.openxmlformats.org/officeDocument/2006/relationships/image" Target="../media/image99.png"/><Relationship Id="rId30" Type="http://schemas.openxmlformats.org/officeDocument/2006/relationships/image" Target="../media/image52.png"/><Relationship Id="rId35" Type="http://schemas.openxmlformats.org/officeDocument/2006/relationships/image" Target="../media/image104.png"/><Relationship Id="rId8" Type="http://schemas.openxmlformats.org/officeDocument/2006/relationships/image" Target="../media/image46.png"/><Relationship Id="rId3" Type="http://schemas.openxmlformats.org/officeDocument/2006/relationships/hyperlink" Target="https://www.htnovo.net/2019/05/outlook-nuovi-simboli-posta.html" TargetMode="External"/><Relationship Id="rId12" Type="http://schemas.openxmlformats.org/officeDocument/2006/relationships/image" Target="../media/image50.png"/><Relationship Id="rId17" Type="http://schemas.openxmlformats.org/officeDocument/2006/relationships/image" Target="../media/image94.png"/><Relationship Id="rId25" Type="http://schemas.openxmlformats.org/officeDocument/2006/relationships/image" Target="../media/image98.png"/><Relationship Id="rId33" Type="http://schemas.openxmlformats.org/officeDocument/2006/relationships/image" Target="../media/image103.png"/><Relationship Id="rId38" Type="http://schemas.openxmlformats.org/officeDocument/2006/relationships/customXml" Target="../ink/ink12.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7.svg"/><Relationship Id="rId7" Type="http://schemas.openxmlformats.org/officeDocument/2006/relationships/image" Target="../media/image44.svg"/><Relationship Id="rId2" Type="http://schemas.openxmlformats.org/officeDocument/2006/relationships/image" Target="../media/image46.png"/><Relationship Id="rId1" Type="http://schemas.openxmlformats.org/officeDocument/2006/relationships/slideLayout" Target="../slideLayouts/slideLayout541.xml"/><Relationship Id="rId6" Type="http://schemas.openxmlformats.org/officeDocument/2006/relationships/image" Target="../media/image43.png"/><Relationship Id="rId5" Type="http://schemas.openxmlformats.org/officeDocument/2006/relationships/image" Target="../media/image56.svg"/><Relationship Id="rId10" Type="http://schemas.openxmlformats.org/officeDocument/2006/relationships/image" Target="../media/image57.png"/><Relationship Id="rId4" Type="http://schemas.openxmlformats.org/officeDocument/2006/relationships/image" Target="../media/image55.png"/><Relationship Id="rId9" Type="http://schemas.openxmlformats.org/officeDocument/2006/relationships/hyperlink" Target="https://www.htnovo.net/2019/05/outlook-nuovi-simboli-posta.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521.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0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07.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us.sodexonet.com/home/our-company/our-departments/finance/sofinance.html" TargetMode="External"/><Relationship Id="rId1" Type="http://schemas.openxmlformats.org/officeDocument/2006/relationships/slideLayout" Target="../slideLayouts/slideLayout541.xml"/></Relationships>
</file>

<file path=ppt/slides/_rels/slide22.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8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08.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08.xml"/></Relationships>
</file>

<file path=ppt/slides/_rels/slide8.xml.rels><?xml version="1.0" encoding="UTF-8" standalone="yes"?>
<Relationships xmlns="http://schemas.openxmlformats.org/package/2006/relationships"><Relationship Id="rId3" Type="http://schemas.openxmlformats.org/officeDocument/2006/relationships/hyperlink" Target="mailto:UnitFinancialSystemsAdministration.NorAm@sodexo.com" TargetMode="External"/><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December</a:t>
            </a:r>
            <a:r>
              <a:rPr lang="fr-FR" sz="3700" kern="1200" dirty="0">
                <a:solidFill>
                  <a:schemeClr val="tx2"/>
                </a:solidFill>
                <a:latin typeface="+mn-lt"/>
                <a:ea typeface="+mn-ea"/>
                <a:cs typeface="+mn-cs"/>
              </a:rPr>
              <a:t>, 2023</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r>
              <a:rPr lang="en-US" sz="2400" u="sng" dirty="0">
                <a:solidFill>
                  <a:schemeClr val="tx2"/>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corinne.szabo@sodexo.com</a:t>
            </a:r>
            <a:endParaRPr lang="en-US" dirty="0">
              <a:solidFill>
                <a:schemeClr val="tx2"/>
              </a:solidFill>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We’ll get started momentarily</a:t>
              </a: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PLEASE keep lines muted</a:t>
              </a:r>
            </a:p>
            <a:p>
              <a:pPr marL="0" marR="0" lvl="0" indent="0" defTabSz="1088470" eaLnBrk="1" fontAlgn="auto" latinLnBrk="0" hangingPunct="1">
                <a:spcBef>
                  <a:spcPts val="0"/>
                </a:spcBef>
                <a:spcAft>
                  <a:spcPts val="600"/>
                </a:spcAft>
                <a:buClrTx/>
                <a:buSzTx/>
                <a:buFontTx/>
                <a:buNone/>
                <a:tabLst/>
                <a:defRPr/>
              </a:pPr>
              <a:endParaRPr lang="en-US" sz="2133" kern="0" dirty="0">
                <a:solidFill>
                  <a:schemeClr val="bg1"/>
                </a:solidFill>
              </a:endParaRP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007C5E-734E-D26F-B756-33C476D16337}"/>
              </a:ext>
            </a:extLst>
          </p:cNvPr>
          <p:cNvSpPr>
            <a:spLocks noGrp="1"/>
          </p:cNvSpPr>
          <p:nvPr>
            <p:ph type="ftr" sz="quarter" idx="11"/>
          </p:nvPr>
        </p:nvSpPr>
        <p:spPr>
          <a:xfrm>
            <a:off x="628652" y="6545440"/>
            <a:ext cx="4114800"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December, 2023. All rights Reserved</a:t>
            </a:r>
            <a:endPar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8" name="Content Placeholder 4">
            <a:extLst>
              <a:ext uri="{FF2B5EF4-FFF2-40B4-BE49-F238E27FC236}">
                <a16:creationId xmlns:a16="http://schemas.microsoft.com/office/drawing/2014/main" id="{5C0C372F-DF95-CEED-7BF0-197483BD89C7}"/>
              </a:ext>
            </a:extLst>
          </p:cNvPr>
          <p:cNvSpPr>
            <a:spLocks noGrp="1"/>
          </p:cNvSpPr>
          <p:nvPr>
            <p:ph sz="quarter" idx="13"/>
          </p:nvPr>
        </p:nvSpPr>
        <p:spPr>
          <a:xfrm>
            <a:off x="625475" y="310718"/>
            <a:ext cx="10941049" cy="4211987"/>
          </a:xfrm>
        </p:spPr>
        <p:txBody>
          <a:bodyPr/>
          <a:lstStyle/>
          <a:p>
            <a:pPr>
              <a:buClr>
                <a:srgbClr val="FF0000"/>
              </a:buClr>
            </a:pPr>
            <a:r>
              <a:rPr lang="en-US" sz="2400" b="1" dirty="0">
                <a:latin typeface="+mj-lt"/>
                <a:ea typeface="+mj-ea"/>
                <a:cs typeface="+mj-cs"/>
              </a:rPr>
              <a:t>Project Update for MSA Landing Page and Enterprise Portal Suite of Applications </a:t>
            </a:r>
          </a:p>
          <a:p>
            <a:pPr>
              <a:buClr>
                <a:srgbClr val="FF0000"/>
              </a:buClr>
            </a:pPr>
            <a:endParaRPr lang="en-US" sz="1500" dirty="0">
              <a:solidFill>
                <a:schemeClr val="tx2"/>
              </a:solidFill>
            </a:endParaRPr>
          </a:p>
          <a:p>
            <a:pPr>
              <a:buClr>
                <a:srgbClr val="FF0000"/>
              </a:buClr>
            </a:pPr>
            <a:r>
              <a:rPr lang="en-US" sz="1500" dirty="0">
                <a:solidFill>
                  <a:schemeClr val="tx2"/>
                </a:solidFill>
              </a:rPr>
              <a:t>The updated project go-live date is </a:t>
            </a:r>
            <a:r>
              <a:rPr lang="en-US" dirty="0"/>
              <a:t>January 8, 2024. </a:t>
            </a:r>
          </a:p>
          <a:p>
            <a:pPr>
              <a:buClr>
                <a:srgbClr val="FF0000"/>
              </a:buClr>
            </a:pPr>
            <a:endParaRPr lang="en-US" i="1" u="sng" dirty="0"/>
          </a:p>
          <a:p>
            <a:pPr>
              <a:buClr>
                <a:srgbClr val="FF0000"/>
              </a:buClr>
            </a:pPr>
            <a:r>
              <a:rPr lang="en-US" dirty="0"/>
              <a:t>Note:  Functionality will remain the same. You will just see a new look on the page:</a:t>
            </a:r>
            <a:endParaRPr lang="en-US" sz="1500" dirty="0">
              <a:solidFill>
                <a:schemeClr val="tx2"/>
              </a:solidFill>
            </a:endParaRPr>
          </a:p>
          <a:p>
            <a:pPr>
              <a:buClr>
                <a:srgbClr val="FF0000"/>
              </a:buClr>
            </a:pPr>
            <a:r>
              <a:rPr lang="en-US" sz="1500" dirty="0">
                <a:solidFill>
                  <a:schemeClr val="tx2"/>
                </a:solidFill>
              </a:rPr>
              <a:t>Current MSA landing page:				“New” MSA landing page:</a:t>
            </a:r>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a:p>
            <a:pPr marL="285750" indent="-285750">
              <a:buClr>
                <a:srgbClr val="FF0000"/>
              </a:buClr>
              <a:buFont typeface="Wingdings" panose="05000000000000000000" pitchFamily="2" charset="2"/>
              <a:buChar char="§"/>
            </a:pPr>
            <a:endParaRPr lang="en-US" sz="1400" dirty="0"/>
          </a:p>
        </p:txBody>
      </p:sp>
      <p:pic>
        <p:nvPicPr>
          <p:cNvPr id="11" name="Picture 10">
            <a:extLst>
              <a:ext uri="{FF2B5EF4-FFF2-40B4-BE49-F238E27FC236}">
                <a16:creationId xmlns:a16="http://schemas.microsoft.com/office/drawing/2014/main" id="{85D15594-0A8F-BD92-0347-F7BBE7BE599F}"/>
              </a:ext>
            </a:extLst>
          </p:cNvPr>
          <p:cNvPicPr>
            <a:picLocks noChangeAspect="1"/>
          </p:cNvPicPr>
          <p:nvPr/>
        </p:nvPicPr>
        <p:blipFill>
          <a:blip r:embed="rId3"/>
          <a:stretch>
            <a:fillRect/>
          </a:stretch>
        </p:blipFill>
        <p:spPr>
          <a:xfrm>
            <a:off x="181276" y="2916433"/>
            <a:ext cx="11829448" cy="2969468"/>
          </a:xfrm>
          <a:prstGeom prst="rect">
            <a:avLst/>
          </a:prstGeom>
        </p:spPr>
      </p:pic>
    </p:spTree>
    <p:extLst>
      <p:ext uri="{BB962C8B-B14F-4D97-AF65-F5344CB8AC3E}">
        <p14:creationId xmlns:p14="http://schemas.microsoft.com/office/powerpoint/2010/main" val="42101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39432" y="522514"/>
            <a:ext cx="4983468" cy="4792694"/>
          </a:xfrm>
        </p:spPr>
        <p:txBody>
          <a:bodyPr/>
          <a:lstStyle/>
          <a:p>
            <a:r>
              <a:rPr lang="en-US" noProof="0" dirty="0"/>
              <a:t>Q&amp;A</a:t>
            </a:r>
          </a:p>
        </p:txBody>
      </p:sp>
      <p:sp>
        <p:nvSpPr>
          <p:cNvPr id="2" name="Footer Placeholder 1">
            <a:extLst>
              <a:ext uri="{FF2B5EF4-FFF2-40B4-BE49-F238E27FC236}">
                <a16:creationId xmlns:a16="http://schemas.microsoft.com/office/drawing/2014/main" id="{3891D4E6-A508-2FEF-0EB2-0A557ADCA15E}"/>
              </a:ext>
            </a:extLst>
          </p:cNvPr>
          <p:cNvSpPr>
            <a:spLocks noGrp="1"/>
          </p:cNvSpPr>
          <p:nvPr>
            <p:ph type="ftr" sz="quarter" idx="67"/>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234910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439432" y="463788"/>
            <a:ext cx="4256085" cy="3206750"/>
          </a:xfrm>
        </p:spPr>
        <p:txBody>
          <a:bodyPr/>
          <a:lstStyle/>
          <a:p>
            <a:r>
              <a:rPr lang="en-US" sz="2800" noProof="0" dirty="0" err="1"/>
              <a:t>SoFinance</a:t>
            </a:r>
            <a:r>
              <a:rPr lang="en-US" sz="2800" noProof="0" dirty="0"/>
              <a:t> </a:t>
            </a:r>
            <a:r>
              <a:rPr lang="en-US" sz="2800" dirty="0"/>
              <a:t>Update</a:t>
            </a:r>
            <a:endParaRPr lang="en-US" sz="2800" noProof="0" dirty="0"/>
          </a:p>
          <a:p>
            <a:pPr lvl="1"/>
            <a:endParaRPr lang="en-US" noProof="0" dirty="0"/>
          </a:p>
        </p:txBody>
      </p:sp>
      <p:sp>
        <p:nvSpPr>
          <p:cNvPr id="2" name="Footer Placeholder 1">
            <a:extLst>
              <a:ext uri="{FF2B5EF4-FFF2-40B4-BE49-F238E27FC236}">
                <a16:creationId xmlns:a16="http://schemas.microsoft.com/office/drawing/2014/main" id="{06F4F392-09F6-8A80-6BCD-8D9CC9342ABA}"/>
              </a:ext>
            </a:extLst>
          </p:cNvPr>
          <p:cNvSpPr>
            <a:spLocks noGrp="1"/>
          </p:cNvSpPr>
          <p:nvPr>
            <p:ph type="ftr" sz="quarter" idx="63"/>
          </p:nvPr>
        </p:nvSpPr>
        <p:spPr/>
        <p:txBody>
          <a:bodyPr/>
          <a:lstStyle/>
          <a:p>
            <a:r>
              <a:rPr lang="en-US"/>
              <a:t>Unit Controller Call Series © Sodexo December, 2023. All rights Reserved</a:t>
            </a:r>
          </a:p>
        </p:txBody>
      </p:sp>
    </p:spTree>
    <p:extLst>
      <p:ext uri="{BB962C8B-B14F-4D97-AF65-F5344CB8AC3E}">
        <p14:creationId xmlns:p14="http://schemas.microsoft.com/office/powerpoint/2010/main" val="38127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2F7F5401-4B58-7786-11F5-D2E56BFBE1CE}"/>
              </a:ext>
            </a:extLst>
          </p:cNvPr>
          <p:cNvGrpSpPr/>
          <p:nvPr/>
        </p:nvGrpSpPr>
        <p:grpSpPr>
          <a:xfrm>
            <a:off x="3719513" y="2204005"/>
            <a:ext cx="4743450" cy="4116388"/>
            <a:chOff x="2195513" y="1689100"/>
            <a:chExt cx="4743450" cy="4116388"/>
          </a:xfrm>
          <a:solidFill>
            <a:srgbClr val="777777"/>
          </a:solidFill>
        </p:grpSpPr>
        <p:sp>
          <p:nvSpPr>
            <p:cNvPr id="48" name="Freeform 11">
              <a:extLst>
                <a:ext uri="{FF2B5EF4-FFF2-40B4-BE49-F238E27FC236}">
                  <a16:creationId xmlns:a16="http://schemas.microsoft.com/office/drawing/2014/main" id="{E80A3AB7-B074-72D8-D0F3-32464D1E53E2}"/>
                </a:ext>
              </a:extLst>
            </p:cNvPr>
            <p:cNvSpPr>
              <a:spLocks/>
            </p:cNvSpPr>
            <p:nvPr/>
          </p:nvSpPr>
          <p:spPr bwMode="auto">
            <a:xfrm>
              <a:off x="4172268" y="1689100"/>
              <a:ext cx="2374900" cy="1384300"/>
            </a:xfrm>
            <a:custGeom>
              <a:avLst/>
              <a:gdLst/>
              <a:ahLst/>
              <a:cxnLst>
                <a:cxn ang="0">
                  <a:pos x="991" y="0"/>
                </a:cxn>
                <a:cxn ang="0">
                  <a:pos x="503" y="0"/>
                </a:cxn>
                <a:cxn ang="0">
                  <a:pos x="503" y="0"/>
                </a:cxn>
                <a:cxn ang="0">
                  <a:pos x="503" y="0"/>
                </a:cxn>
                <a:cxn ang="0">
                  <a:pos x="261" y="418"/>
                </a:cxn>
                <a:cxn ang="0">
                  <a:pos x="218" y="493"/>
                </a:cxn>
                <a:cxn ang="0">
                  <a:pos x="0" y="872"/>
                </a:cxn>
                <a:cxn ang="0">
                  <a:pos x="1012" y="872"/>
                </a:cxn>
                <a:cxn ang="0">
                  <a:pos x="1496" y="872"/>
                </a:cxn>
                <a:cxn ang="0">
                  <a:pos x="991" y="0"/>
                </a:cxn>
              </a:cxnLst>
              <a:rect l="0" t="0" r="r" b="b"/>
              <a:pathLst>
                <a:path w="1496" h="872">
                  <a:moveTo>
                    <a:pt x="991" y="0"/>
                  </a:moveTo>
                  <a:lnTo>
                    <a:pt x="503" y="0"/>
                  </a:lnTo>
                  <a:lnTo>
                    <a:pt x="503" y="0"/>
                  </a:lnTo>
                  <a:lnTo>
                    <a:pt x="503" y="0"/>
                  </a:lnTo>
                  <a:lnTo>
                    <a:pt x="261" y="418"/>
                  </a:lnTo>
                  <a:lnTo>
                    <a:pt x="218" y="493"/>
                  </a:lnTo>
                  <a:lnTo>
                    <a:pt x="0" y="872"/>
                  </a:lnTo>
                  <a:lnTo>
                    <a:pt x="1012" y="872"/>
                  </a:lnTo>
                  <a:lnTo>
                    <a:pt x="1496" y="872"/>
                  </a:lnTo>
                  <a:lnTo>
                    <a:pt x="991"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2">
              <a:extLst>
                <a:ext uri="{FF2B5EF4-FFF2-40B4-BE49-F238E27FC236}">
                  <a16:creationId xmlns:a16="http://schemas.microsoft.com/office/drawing/2014/main" id="{FF05DB41-543A-85B8-6B8C-399167733109}"/>
                </a:ext>
              </a:extLst>
            </p:cNvPr>
            <p:cNvSpPr>
              <a:spLocks/>
            </p:cNvSpPr>
            <p:nvPr/>
          </p:nvSpPr>
          <p:spPr bwMode="auto">
            <a:xfrm>
              <a:off x="4951413" y="3071019"/>
              <a:ext cx="1987550" cy="2057400"/>
            </a:xfrm>
            <a:custGeom>
              <a:avLst/>
              <a:gdLst/>
              <a:ahLst/>
              <a:cxnLst>
                <a:cxn ang="0">
                  <a:pos x="1008" y="0"/>
                </a:cxn>
                <a:cxn ang="0">
                  <a:pos x="524" y="0"/>
                </a:cxn>
                <a:cxn ang="0">
                  <a:pos x="0" y="0"/>
                </a:cxn>
                <a:cxn ang="0">
                  <a:pos x="508" y="881"/>
                </a:cxn>
                <a:cxn ang="0">
                  <a:pos x="747" y="1296"/>
                </a:cxn>
                <a:cxn ang="0">
                  <a:pos x="1135" y="629"/>
                </a:cxn>
                <a:cxn ang="0">
                  <a:pos x="1252" y="425"/>
                </a:cxn>
                <a:cxn ang="0">
                  <a:pos x="1008" y="0"/>
                </a:cxn>
              </a:cxnLst>
              <a:rect l="0" t="0" r="r" b="b"/>
              <a:pathLst>
                <a:path w="1252" h="1296">
                  <a:moveTo>
                    <a:pt x="1008" y="0"/>
                  </a:moveTo>
                  <a:lnTo>
                    <a:pt x="524" y="0"/>
                  </a:lnTo>
                  <a:lnTo>
                    <a:pt x="0" y="0"/>
                  </a:lnTo>
                  <a:lnTo>
                    <a:pt x="508" y="881"/>
                  </a:lnTo>
                  <a:lnTo>
                    <a:pt x="747" y="1296"/>
                  </a:lnTo>
                  <a:lnTo>
                    <a:pt x="1135" y="629"/>
                  </a:lnTo>
                  <a:lnTo>
                    <a:pt x="1252" y="425"/>
                  </a:lnTo>
                  <a:lnTo>
                    <a:pt x="1008"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3">
              <a:extLst>
                <a:ext uri="{FF2B5EF4-FFF2-40B4-BE49-F238E27FC236}">
                  <a16:creationId xmlns:a16="http://schemas.microsoft.com/office/drawing/2014/main" id="{C2FF440A-3745-43F0-ED7A-18D90B6D7FD9}"/>
                </a:ext>
              </a:extLst>
            </p:cNvPr>
            <p:cNvSpPr>
              <a:spLocks/>
            </p:cNvSpPr>
            <p:nvPr/>
          </p:nvSpPr>
          <p:spPr bwMode="auto">
            <a:xfrm>
              <a:off x="4160838" y="3751263"/>
              <a:ext cx="1982788" cy="2054225"/>
            </a:xfrm>
            <a:custGeom>
              <a:avLst/>
              <a:gdLst/>
              <a:ahLst/>
              <a:cxnLst>
                <a:cxn ang="0">
                  <a:pos x="1009" y="456"/>
                </a:cxn>
                <a:cxn ang="0">
                  <a:pos x="746" y="0"/>
                </a:cxn>
                <a:cxn ang="0">
                  <a:pos x="504" y="421"/>
                </a:cxn>
                <a:cxn ang="0">
                  <a:pos x="502" y="421"/>
                </a:cxn>
                <a:cxn ang="0">
                  <a:pos x="502" y="421"/>
                </a:cxn>
                <a:cxn ang="0">
                  <a:pos x="502" y="421"/>
                </a:cxn>
                <a:cxn ang="0">
                  <a:pos x="504" y="421"/>
                </a:cxn>
                <a:cxn ang="0">
                  <a:pos x="239" y="879"/>
                </a:cxn>
                <a:cxn ang="0">
                  <a:pos x="0" y="1294"/>
                </a:cxn>
                <a:cxn ang="0">
                  <a:pos x="1005" y="1294"/>
                </a:cxn>
                <a:cxn ang="0">
                  <a:pos x="1249" y="869"/>
                </a:cxn>
                <a:cxn ang="0">
                  <a:pos x="1009" y="456"/>
                </a:cxn>
              </a:cxnLst>
              <a:rect l="0" t="0" r="r" b="b"/>
              <a:pathLst>
                <a:path w="1249" h="1294">
                  <a:moveTo>
                    <a:pt x="1009" y="456"/>
                  </a:moveTo>
                  <a:lnTo>
                    <a:pt x="746" y="0"/>
                  </a:lnTo>
                  <a:lnTo>
                    <a:pt x="504" y="421"/>
                  </a:lnTo>
                  <a:lnTo>
                    <a:pt x="502" y="421"/>
                  </a:lnTo>
                  <a:lnTo>
                    <a:pt x="502" y="421"/>
                  </a:lnTo>
                  <a:lnTo>
                    <a:pt x="502" y="421"/>
                  </a:lnTo>
                  <a:lnTo>
                    <a:pt x="504" y="421"/>
                  </a:lnTo>
                  <a:lnTo>
                    <a:pt x="239" y="879"/>
                  </a:lnTo>
                  <a:lnTo>
                    <a:pt x="0" y="1294"/>
                  </a:lnTo>
                  <a:lnTo>
                    <a:pt x="1005" y="1294"/>
                  </a:lnTo>
                  <a:lnTo>
                    <a:pt x="1249" y="869"/>
                  </a:lnTo>
                  <a:lnTo>
                    <a:pt x="1009" y="456"/>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F38AC2EA-E33D-5465-1797-1EFFAB072ABE}"/>
                </a:ext>
              </a:extLst>
            </p:cNvPr>
            <p:cNvSpPr>
              <a:spLocks/>
            </p:cNvSpPr>
            <p:nvPr/>
          </p:nvSpPr>
          <p:spPr bwMode="auto">
            <a:xfrm>
              <a:off x="2582863" y="4419600"/>
              <a:ext cx="2374900" cy="1385888"/>
            </a:xfrm>
            <a:custGeom>
              <a:avLst/>
              <a:gdLst/>
              <a:ahLst/>
              <a:cxnLst>
                <a:cxn ang="0">
                  <a:pos x="1496" y="0"/>
                </a:cxn>
                <a:cxn ang="0">
                  <a:pos x="482" y="0"/>
                </a:cxn>
                <a:cxn ang="0">
                  <a:pos x="0" y="0"/>
                </a:cxn>
                <a:cxn ang="0">
                  <a:pos x="505" y="873"/>
                </a:cxn>
                <a:cxn ang="0">
                  <a:pos x="994" y="873"/>
                </a:cxn>
                <a:cxn ang="0">
                  <a:pos x="994" y="873"/>
                </a:cxn>
                <a:cxn ang="0">
                  <a:pos x="991" y="873"/>
                </a:cxn>
                <a:cxn ang="0">
                  <a:pos x="1231" y="458"/>
                </a:cxn>
                <a:cxn ang="0">
                  <a:pos x="1496" y="0"/>
                </a:cxn>
              </a:cxnLst>
              <a:rect l="0" t="0" r="r" b="b"/>
              <a:pathLst>
                <a:path w="1496" h="873">
                  <a:moveTo>
                    <a:pt x="1496" y="0"/>
                  </a:moveTo>
                  <a:lnTo>
                    <a:pt x="482" y="0"/>
                  </a:lnTo>
                  <a:lnTo>
                    <a:pt x="0" y="0"/>
                  </a:lnTo>
                  <a:lnTo>
                    <a:pt x="505" y="873"/>
                  </a:lnTo>
                  <a:lnTo>
                    <a:pt x="994" y="873"/>
                  </a:lnTo>
                  <a:lnTo>
                    <a:pt x="994" y="873"/>
                  </a:lnTo>
                  <a:lnTo>
                    <a:pt x="991" y="873"/>
                  </a:lnTo>
                  <a:lnTo>
                    <a:pt x="1231" y="458"/>
                  </a:lnTo>
                  <a:lnTo>
                    <a:pt x="1496"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8">
              <a:extLst>
                <a:ext uri="{FF2B5EF4-FFF2-40B4-BE49-F238E27FC236}">
                  <a16:creationId xmlns:a16="http://schemas.microsoft.com/office/drawing/2014/main" id="{C2371D90-4097-2B5E-F84A-A0D2D2C45512}"/>
                </a:ext>
              </a:extLst>
            </p:cNvPr>
            <p:cNvSpPr>
              <a:spLocks/>
            </p:cNvSpPr>
            <p:nvPr/>
          </p:nvSpPr>
          <p:spPr bwMode="auto">
            <a:xfrm>
              <a:off x="2195513" y="2360613"/>
              <a:ext cx="1987550" cy="2058988"/>
            </a:xfrm>
            <a:custGeom>
              <a:avLst/>
              <a:gdLst/>
              <a:ahLst/>
              <a:cxnLst>
                <a:cxn ang="0">
                  <a:pos x="744" y="418"/>
                </a:cxn>
                <a:cxn ang="0">
                  <a:pos x="505" y="0"/>
                </a:cxn>
                <a:cxn ang="0">
                  <a:pos x="0" y="874"/>
                </a:cxn>
                <a:cxn ang="0">
                  <a:pos x="244" y="1297"/>
                </a:cxn>
                <a:cxn ang="0">
                  <a:pos x="726" y="1297"/>
                </a:cxn>
                <a:cxn ang="0">
                  <a:pos x="1252" y="1297"/>
                </a:cxn>
                <a:cxn ang="0">
                  <a:pos x="744" y="418"/>
                </a:cxn>
              </a:cxnLst>
              <a:rect l="0" t="0" r="r" b="b"/>
              <a:pathLst>
                <a:path w="1252" h="1297">
                  <a:moveTo>
                    <a:pt x="744" y="418"/>
                  </a:moveTo>
                  <a:lnTo>
                    <a:pt x="505" y="0"/>
                  </a:lnTo>
                  <a:lnTo>
                    <a:pt x="0" y="874"/>
                  </a:lnTo>
                  <a:lnTo>
                    <a:pt x="244" y="1297"/>
                  </a:lnTo>
                  <a:lnTo>
                    <a:pt x="726" y="1297"/>
                  </a:lnTo>
                  <a:lnTo>
                    <a:pt x="1252" y="1297"/>
                  </a:lnTo>
                  <a:lnTo>
                    <a:pt x="744" y="418"/>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27">
              <a:extLst>
                <a:ext uri="{FF2B5EF4-FFF2-40B4-BE49-F238E27FC236}">
                  <a16:creationId xmlns:a16="http://schemas.microsoft.com/office/drawing/2014/main" id="{4C3F7BFA-DCD9-939D-E661-A8602820C2E5}"/>
                </a:ext>
              </a:extLst>
            </p:cNvPr>
            <p:cNvSpPr>
              <a:spLocks/>
            </p:cNvSpPr>
            <p:nvPr/>
          </p:nvSpPr>
          <p:spPr bwMode="auto">
            <a:xfrm>
              <a:off x="2997201" y="1689100"/>
              <a:ext cx="1987550" cy="2058988"/>
            </a:xfrm>
            <a:custGeom>
              <a:avLst/>
              <a:gdLst/>
              <a:ahLst/>
              <a:cxnLst>
                <a:cxn ang="0">
                  <a:pos x="244" y="0"/>
                </a:cxn>
                <a:cxn ang="0">
                  <a:pos x="244" y="0"/>
                </a:cxn>
                <a:cxn ang="0">
                  <a:pos x="0" y="423"/>
                </a:cxn>
                <a:cxn ang="0">
                  <a:pos x="239" y="841"/>
                </a:cxn>
                <a:cxn ang="0">
                  <a:pos x="239" y="841"/>
                </a:cxn>
                <a:cxn ang="0">
                  <a:pos x="242" y="841"/>
                </a:cxn>
                <a:cxn ang="0">
                  <a:pos x="242" y="841"/>
                </a:cxn>
                <a:cxn ang="0">
                  <a:pos x="404" y="1123"/>
                </a:cxn>
                <a:cxn ang="0">
                  <a:pos x="502" y="1297"/>
                </a:cxn>
                <a:cxn ang="0">
                  <a:pos x="747" y="874"/>
                </a:cxn>
                <a:cxn ang="0">
                  <a:pos x="749" y="874"/>
                </a:cxn>
                <a:cxn ang="0">
                  <a:pos x="749" y="872"/>
                </a:cxn>
                <a:cxn ang="0">
                  <a:pos x="749" y="872"/>
                </a:cxn>
                <a:cxn ang="0">
                  <a:pos x="747" y="872"/>
                </a:cxn>
                <a:cxn ang="0">
                  <a:pos x="1010" y="418"/>
                </a:cxn>
                <a:cxn ang="0">
                  <a:pos x="1252" y="0"/>
                </a:cxn>
                <a:cxn ang="0">
                  <a:pos x="1252" y="0"/>
                </a:cxn>
                <a:cxn ang="0">
                  <a:pos x="244" y="0"/>
                </a:cxn>
              </a:cxnLst>
              <a:rect l="0" t="0" r="r" b="b"/>
              <a:pathLst>
                <a:path w="1252" h="1297">
                  <a:moveTo>
                    <a:pt x="244" y="0"/>
                  </a:moveTo>
                  <a:lnTo>
                    <a:pt x="244" y="0"/>
                  </a:lnTo>
                  <a:lnTo>
                    <a:pt x="0" y="423"/>
                  </a:lnTo>
                  <a:lnTo>
                    <a:pt x="239" y="841"/>
                  </a:lnTo>
                  <a:lnTo>
                    <a:pt x="239" y="841"/>
                  </a:lnTo>
                  <a:lnTo>
                    <a:pt x="242" y="841"/>
                  </a:lnTo>
                  <a:lnTo>
                    <a:pt x="242" y="841"/>
                  </a:lnTo>
                  <a:lnTo>
                    <a:pt x="404" y="1123"/>
                  </a:lnTo>
                  <a:lnTo>
                    <a:pt x="502" y="1297"/>
                  </a:lnTo>
                  <a:lnTo>
                    <a:pt x="747" y="874"/>
                  </a:lnTo>
                  <a:lnTo>
                    <a:pt x="749" y="874"/>
                  </a:lnTo>
                  <a:lnTo>
                    <a:pt x="749" y="872"/>
                  </a:lnTo>
                  <a:lnTo>
                    <a:pt x="749" y="872"/>
                  </a:lnTo>
                  <a:lnTo>
                    <a:pt x="747" y="872"/>
                  </a:lnTo>
                  <a:lnTo>
                    <a:pt x="1010" y="418"/>
                  </a:lnTo>
                  <a:lnTo>
                    <a:pt x="1252" y="0"/>
                  </a:lnTo>
                  <a:lnTo>
                    <a:pt x="1252" y="0"/>
                  </a:lnTo>
                  <a:lnTo>
                    <a:pt x="244"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101" name="Group 55">
            <a:extLst>
              <a:ext uri="{FF2B5EF4-FFF2-40B4-BE49-F238E27FC236}">
                <a16:creationId xmlns:a16="http://schemas.microsoft.com/office/drawing/2014/main" id="{14E1DC07-648E-5745-EA60-76C464FB7260}"/>
              </a:ext>
            </a:extLst>
          </p:cNvPr>
          <p:cNvGrpSpPr>
            <a:grpSpLocks/>
          </p:cNvGrpSpPr>
          <p:nvPr/>
        </p:nvGrpSpPr>
        <p:grpSpPr bwMode="auto">
          <a:xfrm>
            <a:off x="3719513" y="2875518"/>
            <a:ext cx="1992312" cy="2062162"/>
            <a:chOff x="2195513" y="2360613"/>
            <a:chExt cx="1991519" cy="2061369"/>
          </a:xfrm>
        </p:grpSpPr>
        <p:sp>
          <p:nvSpPr>
            <p:cNvPr id="4129" name="Freeform 18">
              <a:extLst>
                <a:ext uri="{FF2B5EF4-FFF2-40B4-BE49-F238E27FC236}">
                  <a16:creationId xmlns:a16="http://schemas.microsoft.com/office/drawing/2014/main" id="{078D5C20-F2FF-DF1B-4324-180CF98A9709}"/>
                </a:ext>
              </a:extLst>
            </p:cNvPr>
            <p:cNvSpPr>
              <a:spLocks/>
            </p:cNvSpPr>
            <p:nvPr/>
          </p:nvSpPr>
          <p:spPr bwMode="auto">
            <a:xfrm>
              <a:off x="2195513" y="2360613"/>
              <a:ext cx="1987550" cy="2058988"/>
            </a:xfrm>
            <a:custGeom>
              <a:avLst/>
              <a:gdLst>
                <a:gd name="T0" fmla="*/ 744 w 1252"/>
                <a:gd name="T1" fmla="*/ 418 h 1297"/>
                <a:gd name="T2" fmla="*/ 505 w 1252"/>
                <a:gd name="T3" fmla="*/ 0 h 1297"/>
                <a:gd name="T4" fmla="*/ 0 w 1252"/>
                <a:gd name="T5" fmla="*/ 874 h 1297"/>
                <a:gd name="T6" fmla="*/ 244 w 1252"/>
                <a:gd name="T7" fmla="*/ 1297 h 1297"/>
                <a:gd name="T8" fmla="*/ 726 w 1252"/>
                <a:gd name="T9" fmla="*/ 1297 h 1297"/>
                <a:gd name="T10" fmla="*/ 1252 w 1252"/>
                <a:gd name="T11" fmla="*/ 1297 h 1297"/>
                <a:gd name="T12" fmla="*/ 744 w 1252"/>
                <a:gd name="T13" fmla="*/ 418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297">
                  <a:moveTo>
                    <a:pt x="744" y="418"/>
                  </a:moveTo>
                  <a:lnTo>
                    <a:pt x="505" y="0"/>
                  </a:lnTo>
                  <a:lnTo>
                    <a:pt x="0" y="874"/>
                  </a:lnTo>
                  <a:lnTo>
                    <a:pt x="244" y="1297"/>
                  </a:lnTo>
                  <a:lnTo>
                    <a:pt x="726" y="1297"/>
                  </a:lnTo>
                  <a:lnTo>
                    <a:pt x="1252" y="1297"/>
                  </a:lnTo>
                  <a:lnTo>
                    <a:pt x="744" y="418"/>
                  </a:lnTo>
                  <a:close/>
                </a:path>
              </a:pathLst>
            </a:custGeom>
            <a:solidFill>
              <a:srgbClr val="08D8E2"/>
            </a:solidFill>
            <a:ln w="9525" cap="flat" cmpd="sng" algn="ctr">
              <a:solidFill>
                <a:srgbClr val="06CEC9"/>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0" name="Freeform 34">
              <a:extLst>
                <a:ext uri="{FF2B5EF4-FFF2-40B4-BE49-F238E27FC236}">
                  <a16:creationId xmlns:a16="http://schemas.microsoft.com/office/drawing/2014/main" id="{0619FE62-0AB3-2DAB-9C16-C82B9C292580}"/>
                </a:ext>
              </a:extLst>
            </p:cNvPr>
            <p:cNvSpPr>
              <a:spLocks/>
            </p:cNvSpPr>
            <p:nvPr/>
          </p:nvSpPr>
          <p:spPr bwMode="auto">
            <a:xfrm>
              <a:off x="2963069" y="3026569"/>
              <a:ext cx="1223963" cy="1395413"/>
            </a:xfrm>
            <a:custGeom>
              <a:avLst/>
              <a:gdLst>
                <a:gd name="T0" fmla="*/ 263 w 771"/>
                <a:gd name="T1" fmla="*/ 0 h 879"/>
                <a:gd name="T2" fmla="*/ 0 w 771"/>
                <a:gd name="T3" fmla="*/ 458 h 879"/>
                <a:gd name="T4" fmla="*/ 245 w 771"/>
                <a:gd name="T5" fmla="*/ 879 h 879"/>
                <a:gd name="T6" fmla="*/ 771 w 771"/>
                <a:gd name="T7" fmla="*/ 879 h 879"/>
                <a:gd name="T8" fmla="*/ 263 w 771"/>
                <a:gd name="T9" fmla="*/ 0 h 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79">
                  <a:moveTo>
                    <a:pt x="263" y="0"/>
                  </a:moveTo>
                  <a:lnTo>
                    <a:pt x="0" y="458"/>
                  </a:lnTo>
                  <a:lnTo>
                    <a:pt x="245" y="879"/>
                  </a:lnTo>
                  <a:lnTo>
                    <a:pt x="771" y="879"/>
                  </a:lnTo>
                  <a:lnTo>
                    <a:pt x="263" y="0"/>
                  </a:lnTo>
                  <a:close/>
                </a:path>
              </a:pathLst>
            </a:custGeom>
            <a:gradFill rotWithShape="1">
              <a:gsLst>
                <a:gs pos="0">
                  <a:srgbClr val="01315D">
                    <a:alpha val="28000"/>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2" name="Group 60">
            <a:extLst>
              <a:ext uri="{FF2B5EF4-FFF2-40B4-BE49-F238E27FC236}">
                <a16:creationId xmlns:a16="http://schemas.microsoft.com/office/drawing/2014/main" id="{FE68132B-AEF2-AA05-54D9-DA706BB94C33}"/>
              </a:ext>
            </a:extLst>
          </p:cNvPr>
          <p:cNvGrpSpPr>
            <a:grpSpLocks/>
          </p:cNvGrpSpPr>
          <p:nvPr/>
        </p:nvGrpSpPr>
        <p:grpSpPr bwMode="auto">
          <a:xfrm>
            <a:off x="4106863" y="4934505"/>
            <a:ext cx="2374900" cy="1385888"/>
            <a:chOff x="2582863" y="4419600"/>
            <a:chExt cx="2374900" cy="1385888"/>
          </a:xfrm>
        </p:grpSpPr>
        <p:sp>
          <p:nvSpPr>
            <p:cNvPr id="4127" name="Freeform 15">
              <a:extLst>
                <a:ext uri="{FF2B5EF4-FFF2-40B4-BE49-F238E27FC236}">
                  <a16:creationId xmlns:a16="http://schemas.microsoft.com/office/drawing/2014/main" id="{BE3B65EA-E261-85CD-3A90-AEB91D77A4C7}"/>
                </a:ext>
              </a:extLst>
            </p:cNvPr>
            <p:cNvSpPr>
              <a:spLocks/>
            </p:cNvSpPr>
            <p:nvPr/>
          </p:nvSpPr>
          <p:spPr bwMode="auto">
            <a:xfrm>
              <a:off x="2582863" y="4419600"/>
              <a:ext cx="2374900" cy="1385888"/>
            </a:xfrm>
            <a:custGeom>
              <a:avLst/>
              <a:gdLst>
                <a:gd name="T0" fmla="*/ 1496 w 1496"/>
                <a:gd name="T1" fmla="*/ 0 h 873"/>
                <a:gd name="T2" fmla="*/ 482 w 1496"/>
                <a:gd name="T3" fmla="*/ 0 h 873"/>
                <a:gd name="T4" fmla="*/ 0 w 1496"/>
                <a:gd name="T5" fmla="*/ 0 h 873"/>
                <a:gd name="T6" fmla="*/ 505 w 1496"/>
                <a:gd name="T7" fmla="*/ 873 h 873"/>
                <a:gd name="T8" fmla="*/ 994 w 1496"/>
                <a:gd name="T9" fmla="*/ 873 h 873"/>
                <a:gd name="T10" fmla="*/ 994 w 1496"/>
                <a:gd name="T11" fmla="*/ 873 h 873"/>
                <a:gd name="T12" fmla="*/ 991 w 1496"/>
                <a:gd name="T13" fmla="*/ 873 h 873"/>
                <a:gd name="T14" fmla="*/ 1231 w 1496"/>
                <a:gd name="T15" fmla="*/ 458 h 873"/>
                <a:gd name="T16" fmla="*/ 1496 w 1496"/>
                <a:gd name="T17" fmla="*/ 0 h 8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873">
                  <a:moveTo>
                    <a:pt x="1496" y="0"/>
                  </a:moveTo>
                  <a:lnTo>
                    <a:pt x="482" y="0"/>
                  </a:lnTo>
                  <a:lnTo>
                    <a:pt x="0" y="0"/>
                  </a:lnTo>
                  <a:lnTo>
                    <a:pt x="505" y="873"/>
                  </a:lnTo>
                  <a:lnTo>
                    <a:pt x="994" y="873"/>
                  </a:lnTo>
                  <a:lnTo>
                    <a:pt x="991" y="873"/>
                  </a:lnTo>
                  <a:lnTo>
                    <a:pt x="1231" y="458"/>
                  </a:lnTo>
                  <a:lnTo>
                    <a:pt x="1496" y="0"/>
                  </a:lnTo>
                  <a:close/>
                </a:path>
              </a:pathLst>
            </a:custGeom>
            <a:solidFill>
              <a:srgbClr val="0199A1"/>
            </a:solidFill>
            <a:ln w="9525" cap="flat" cmpd="sng" algn="ctr">
              <a:solidFill>
                <a:srgbClr val="048C89"/>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8" name="Freeform 33">
              <a:extLst>
                <a:ext uri="{FF2B5EF4-FFF2-40B4-BE49-F238E27FC236}">
                  <a16:creationId xmlns:a16="http://schemas.microsoft.com/office/drawing/2014/main" id="{87DB14BA-280D-6A09-D466-754F96A246CA}"/>
                </a:ext>
              </a:extLst>
            </p:cNvPr>
            <p:cNvSpPr>
              <a:spLocks/>
            </p:cNvSpPr>
            <p:nvPr/>
          </p:nvSpPr>
          <p:spPr bwMode="auto">
            <a:xfrm>
              <a:off x="3348038" y="4419600"/>
              <a:ext cx="1609725" cy="727075"/>
            </a:xfrm>
            <a:custGeom>
              <a:avLst/>
              <a:gdLst>
                <a:gd name="T0" fmla="*/ 0 w 1014"/>
                <a:gd name="T1" fmla="*/ 0 h 458"/>
                <a:gd name="T2" fmla="*/ 263 w 1014"/>
                <a:gd name="T3" fmla="*/ 458 h 458"/>
                <a:gd name="T4" fmla="*/ 749 w 1014"/>
                <a:gd name="T5" fmla="*/ 458 h 458"/>
                <a:gd name="T6" fmla="*/ 1014 w 1014"/>
                <a:gd name="T7" fmla="*/ 0 h 458"/>
                <a:gd name="T8" fmla="*/ 0 w 1014"/>
                <a:gd name="T9" fmla="*/ 0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4" h="458">
                  <a:moveTo>
                    <a:pt x="0" y="0"/>
                  </a:moveTo>
                  <a:lnTo>
                    <a:pt x="263" y="458"/>
                  </a:lnTo>
                  <a:lnTo>
                    <a:pt x="749" y="458"/>
                  </a:lnTo>
                  <a:lnTo>
                    <a:pt x="1014" y="0"/>
                  </a:lnTo>
                  <a:lnTo>
                    <a:pt x="0" y="0"/>
                  </a:lnTo>
                  <a:close/>
                </a:path>
              </a:pathLst>
            </a:custGeom>
            <a:gradFill rotWithShape="1">
              <a:gsLst>
                <a:gs pos="0">
                  <a:srgbClr val="01315D">
                    <a:alpha val="28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3" name="Group 63">
            <a:extLst>
              <a:ext uri="{FF2B5EF4-FFF2-40B4-BE49-F238E27FC236}">
                <a16:creationId xmlns:a16="http://schemas.microsoft.com/office/drawing/2014/main" id="{E9EC4D20-4FE8-715C-39A4-FA41A92A1260}"/>
              </a:ext>
            </a:extLst>
          </p:cNvPr>
          <p:cNvGrpSpPr>
            <a:grpSpLocks/>
          </p:cNvGrpSpPr>
          <p:nvPr/>
        </p:nvGrpSpPr>
        <p:grpSpPr bwMode="auto">
          <a:xfrm>
            <a:off x="4521200" y="2204005"/>
            <a:ext cx="1987550" cy="2063750"/>
            <a:chOff x="2997201" y="1689100"/>
            <a:chExt cx="1987550" cy="2063750"/>
          </a:xfrm>
        </p:grpSpPr>
        <p:sp>
          <p:nvSpPr>
            <p:cNvPr id="4125" name="Freeform 27">
              <a:extLst>
                <a:ext uri="{FF2B5EF4-FFF2-40B4-BE49-F238E27FC236}">
                  <a16:creationId xmlns:a16="http://schemas.microsoft.com/office/drawing/2014/main" id="{80421130-B398-E223-FA24-E93AB5D5A5B2}"/>
                </a:ext>
              </a:extLst>
            </p:cNvPr>
            <p:cNvSpPr>
              <a:spLocks/>
            </p:cNvSpPr>
            <p:nvPr/>
          </p:nvSpPr>
          <p:spPr bwMode="auto">
            <a:xfrm>
              <a:off x="2997201" y="1689100"/>
              <a:ext cx="1987550" cy="2058988"/>
            </a:xfrm>
            <a:custGeom>
              <a:avLst/>
              <a:gdLst>
                <a:gd name="T0" fmla="*/ 244 w 1252"/>
                <a:gd name="T1" fmla="*/ 0 h 1297"/>
                <a:gd name="T2" fmla="*/ 244 w 1252"/>
                <a:gd name="T3" fmla="*/ 0 h 1297"/>
                <a:gd name="T4" fmla="*/ 0 w 1252"/>
                <a:gd name="T5" fmla="*/ 423 h 1297"/>
                <a:gd name="T6" fmla="*/ 239 w 1252"/>
                <a:gd name="T7" fmla="*/ 841 h 1297"/>
                <a:gd name="T8" fmla="*/ 239 w 1252"/>
                <a:gd name="T9" fmla="*/ 841 h 1297"/>
                <a:gd name="T10" fmla="*/ 242 w 1252"/>
                <a:gd name="T11" fmla="*/ 841 h 1297"/>
                <a:gd name="T12" fmla="*/ 242 w 1252"/>
                <a:gd name="T13" fmla="*/ 841 h 1297"/>
                <a:gd name="T14" fmla="*/ 404 w 1252"/>
                <a:gd name="T15" fmla="*/ 1123 h 1297"/>
                <a:gd name="T16" fmla="*/ 502 w 1252"/>
                <a:gd name="T17" fmla="*/ 1297 h 1297"/>
                <a:gd name="T18" fmla="*/ 747 w 1252"/>
                <a:gd name="T19" fmla="*/ 874 h 1297"/>
                <a:gd name="T20" fmla="*/ 749 w 1252"/>
                <a:gd name="T21" fmla="*/ 874 h 1297"/>
                <a:gd name="T22" fmla="*/ 749 w 1252"/>
                <a:gd name="T23" fmla="*/ 872 h 1297"/>
                <a:gd name="T24" fmla="*/ 749 w 1252"/>
                <a:gd name="T25" fmla="*/ 872 h 1297"/>
                <a:gd name="T26" fmla="*/ 747 w 1252"/>
                <a:gd name="T27" fmla="*/ 872 h 1297"/>
                <a:gd name="T28" fmla="*/ 1010 w 1252"/>
                <a:gd name="T29" fmla="*/ 418 h 1297"/>
                <a:gd name="T30" fmla="*/ 1252 w 1252"/>
                <a:gd name="T31" fmla="*/ 0 h 1297"/>
                <a:gd name="T32" fmla="*/ 1252 w 1252"/>
                <a:gd name="T33" fmla="*/ 0 h 1297"/>
                <a:gd name="T34" fmla="*/ 244 w 1252"/>
                <a:gd name="T35" fmla="*/ 0 h 12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52" h="1297">
                  <a:moveTo>
                    <a:pt x="244" y="0"/>
                  </a:moveTo>
                  <a:lnTo>
                    <a:pt x="244" y="0"/>
                  </a:lnTo>
                  <a:lnTo>
                    <a:pt x="0" y="423"/>
                  </a:lnTo>
                  <a:lnTo>
                    <a:pt x="239" y="841"/>
                  </a:lnTo>
                  <a:lnTo>
                    <a:pt x="242" y="841"/>
                  </a:lnTo>
                  <a:lnTo>
                    <a:pt x="404" y="1123"/>
                  </a:lnTo>
                  <a:lnTo>
                    <a:pt x="502" y="1297"/>
                  </a:lnTo>
                  <a:lnTo>
                    <a:pt x="747" y="874"/>
                  </a:lnTo>
                  <a:lnTo>
                    <a:pt x="749" y="874"/>
                  </a:lnTo>
                  <a:lnTo>
                    <a:pt x="749" y="872"/>
                  </a:lnTo>
                  <a:lnTo>
                    <a:pt x="747" y="872"/>
                  </a:lnTo>
                  <a:lnTo>
                    <a:pt x="1010" y="418"/>
                  </a:lnTo>
                  <a:lnTo>
                    <a:pt x="1252" y="0"/>
                  </a:lnTo>
                  <a:lnTo>
                    <a:pt x="244" y="0"/>
                  </a:lnTo>
                  <a:close/>
                </a:path>
              </a:pathLst>
            </a:custGeom>
            <a:solidFill>
              <a:srgbClr val="08A7EE"/>
            </a:solidFill>
            <a:ln w="9525" cap="flat" cmpd="sng" algn="ctr">
              <a:solidFill>
                <a:srgbClr val="0195F9"/>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Freeform 35">
              <a:extLst>
                <a:ext uri="{FF2B5EF4-FFF2-40B4-BE49-F238E27FC236}">
                  <a16:creationId xmlns:a16="http://schemas.microsoft.com/office/drawing/2014/main" id="{5D2E0AE3-D0CF-D6FD-43B3-25BB961554AF}"/>
                </a:ext>
              </a:extLst>
            </p:cNvPr>
            <p:cNvSpPr>
              <a:spLocks/>
            </p:cNvSpPr>
            <p:nvPr/>
          </p:nvSpPr>
          <p:spPr bwMode="auto">
            <a:xfrm>
              <a:off x="3380584" y="2357437"/>
              <a:ext cx="1219200" cy="1395413"/>
            </a:xfrm>
            <a:custGeom>
              <a:avLst/>
              <a:gdLst>
                <a:gd name="T0" fmla="*/ 260 w 768"/>
                <a:gd name="T1" fmla="*/ 879 h 879"/>
                <a:gd name="T2" fmla="*/ 505 w 768"/>
                <a:gd name="T3" fmla="*/ 456 h 879"/>
                <a:gd name="T4" fmla="*/ 507 w 768"/>
                <a:gd name="T5" fmla="*/ 456 h 879"/>
                <a:gd name="T6" fmla="*/ 507 w 768"/>
                <a:gd name="T7" fmla="*/ 454 h 879"/>
                <a:gd name="T8" fmla="*/ 507 w 768"/>
                <a:gd name="T9" fmla="*/ 454 h 879"/>
                <a:gd name="T10" fmla="*/ 505 w 768"/>
                <a:gd name="T11" fmla="*/ 454 h 879"/>
                <a:gd name="T12" fmla="*/ 768 w 768"/>
                <a:gd name="T13" fmla="*/ 0 h 879"/>
                <a:gd name="T14" fmla="*/ 242 w 768"/>
                <a:gd name="T15" fmla="*/ 0 h 879"/>
                <a:gd name="T16" fmla="*/ 0 w 768"/>
                <a:gd name="T17" fmla="*/ 423 h 879"/>
                <a:gd name="T18" fmla="*/ 162 w 768"/>
                <a:gd name="T19" fmla="*/ 705 h 879"/>
                <a:gd name="T20" fmla="*/ 260 w 768"/>
                <a:gd name="T21" fmla="*/ 879 h 8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8" h="879">
                  <a:moveTo>
                    <a:pt x="260" y="879"/>
                  </a:moveTo>
                  <a:lnTo>
                    <a:pt x="505" y="456"/>
                  </a:lnTo>
                  <a:lnTo>
                    <a:pt x="507" y="456"/>
                  </a:lnTo>
                  <a:lnTo>
                    <a:pt x="507" y="454"/>
                  </a:lnTo>
                  <a:lnTo>
                    <a:pt x="505" y="454"/>
                  </a:lnTo>
                  <a:lnTo>
                    <a:pt x="768" y="0"/>
                  </a:lnTo>
                  <a:lnTo>
                    <a:pt x="242" y="0"/>
                  </a:lnTo>
                  <a:lnTo>
                    <a:pt x="0" y="423"/>
                  </a:lnTo>
                  <a:lnTo>
                    <a:pt x="162" y="705"/>
                  </a:lnTo>
                  <a:lnTo>
                    <a:pt x="260" y="879"/>
                  </a:lnTo>
                  <a:close/>
                </a:path>
              </a:pathLst>
            </a:custGeom>
            <a:gradFill rotWithShape="1">
              <a:gsLst>
                <a:gs pos="0">
                  <a:srgbClr val="01315D">
                    <a:alpha val="28000"/>
                  </a:srgbClr>
                </a:gs>
                <a:gs pos="100000">
                  <a:srgbClr val="FFFFFF">
                    <a:alpha val="0"/>
                  </a:srgbClr>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4" name="Group 66">
            <a:extLst>
              <a:ext uri="{FF2B5EF4-FFF2-40B4-BE49-F238E27FC236}">
                <a16:creationId xmlns:a16="http://schemas.microsoft.com/office/drawing/2014/main" id="{61C8644C-DAE2-65E5-CA5B-C386C153BEF2}"/>
              </a:ext>
            </a:extLst>
          </p:cNvPr>
          <p:cNvGrpSpPr>
            <a:grpSpLocks/>
          </p:cNvGrpSpPr>
          <p:nvPr/>
        </p:nvGrpSpPr>
        <p:grpSpPr bwMode="auto">
          <a:xfrm>
            <a:off x="5683250" y="4266169"/>
            <a:ext cx="1982788" cy="2054225"/>
            <a:chOff x="4160838" y="3751263"/>
            <a:chExt cx="1982788" cy="2054225"/>
          </a:xfrm>
        </p:grpSpPr>
        <p:sp>
          <p:nvSpPr>
            <p:cNvPr id="4123" name="Freeform 13">
              <a:extLst>
                <a:ext uri="{FF2B5EF4-FFF2-40B4-BE49-F238E27FC236}">
                  <a16:creationId xmlns:a16="http://schemas.microsoft.com/office/drawing/2014/main" id="{837F0393-CE98-E817-FD43-55B62EEF429B}"/>
                </a:ext>
              </a:extLst>
            </p:cNvPr>
            <p:cNvSpPr>
              <a:spLocks/>
            </p:cNvSpPr>
            <p:nvPr/>
          </p:nvSpPr>
          <p:spPr bwMode="auto">
            <a:xfrm>
              <a:off x="4160838" y="3751263"/>
              <a:ext cx="1982788" cy="2054225"/>
            </a:xfrm>
            <a:custGeom>
              <a:avLst/>
              <a:gdLst>
                <a:gd name="T0" fmla="*/ 1009 w 1249"/>
                <a:gd name="T1" fmla="*/ 456 h 1294"/>
                <a:gd name="T2" fmla="*/ 746 w 1249"/>
                <a:gd name="T3" fmla="*/ 0 h 1294"/>
                <a:gd name="T4" fmla="*/ 504 w 1249"/>
                <a:gd name="T5" fmla="*/ 421 h 1294"/>
                <a:gd name="T6" fmla="*/ 502 w 1249"/>
                <a:gd name="T7" fmla="*/ 421 h 1294"/>
                <a:gd name="T8" fmla="*/ 502 w 1249"/>
                <a:gd name="T9" fmla="*/ 421 h 1294"/>
                <a:gd name="T10" fmla="*/ 502 w 1249"/>
                <a:gd name="T11" fmla="*/ 421 h 1294"/>
                <a:gd name="T12" fmla="*/ 504 w 1249"/>
                <a:gd name="T13" fmla="*/ 421 h 1294"/>
                <a:gd name="T14" fmla="*/ 239 w 1249"/>
                <a:gd name="T15" fmla="*/ 879 h 1294"/>
                <a:gd name="T16" fmla="*/ 0 w 1249"/>
                <a:gd name="T17" fmla="*/ 1294 h 1294"/>
                <a:gd name="T18" fmla="*/ 1005 w 1249"/>
                <a:gd name="T19" fmla="*/ 1294 h 1294"/>
                <a:gd name="T20" fmla="*/ 1249 w 1249"/>
                <a:gd name="T21" fmla="*/ 869 h 1294"/>
                <a:gd name="T22" fmla="*/ 1009 w 1249"/>
                <a:gd name="T23" fmla="*/ 456 h 1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9" h="1294">
                  <a:moveTo>
                    <a:pt x="1009" y="456"/>
                  </a:moveTo>
                  <a:lnTo>
                    <a:pt x="746" y="0"/>
                  </a:lnTo>
                  <a:lnTo>
                    <a:pt x="504" y="421"/>
                  </a:lnTo>
                  <a:lnTo>
                    <a:pt x="502" y="421"/>
                  </a:lnTo>
                  <a:lnTo>
                    <a:pt x="504" y="421"/>
                  </a:lnTo>
                  <a:lnTo>
                    <a:pt x="239" y="879"/>
                  </a:lnTo>
                  <a:lnTo>
                    <a:pt x="0" y="1294"/>
                  </a:lnTo>
                  <a:lnTo>
                    <a:pt x="1005" y="1294"/>
                  </a:lnTo>
                  <a:lnTo>
                    <a:pt x="1249" y="869"/>
                  </a:lnTo>
                  <a:lnTo>
                    <a:pt x="1009" y="456"/>
                  </a:lnTo>
                  <a:close/>
                </a:path>
              </a:pathLst>
            </a:custGeom>
            <a:solidFill>
              <a:srgbClr val="025663"/>
            </a:solidFill>
            <a:ln w="9525" cap="flat" cmpd="sng" algn="ctr">
              <a:solidFill>
                <a:srgbClr val="034543"/>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4" name="Freeform 32">
              <a:extLst>
                <a:ext uri="{FF2B5EF4-FFF2-40B4-BE49-F238E27FC236}">
                  <a16:creationId xmlns:a16="http://schemas.microsoft.com/office/drawing/2014/main" id="{B84DF4CE-66B4-2398-4558-23AE1F05F545}"/>
                </a:ext>
              </a:extLst>
            </p:cNvPr>
            <p:cNvSpPr>
              <a:spLocks/>
            </p:cNvSpPr>
            <p:nvPr/>
          </p:nvSpPr>
          <p:spPr bwMode="auto">
            <a:xfrm>
              <a:off x="4540251" y="3751263"/>
              <a:ext cx="1222375" cy="1395413"/>
            </a:xfrm>
            <a:custGeom>
              <a:avLst/>
              <a:gdLst>
                <a:gd name="T0" fmla="*/ 263 w 770"/>
                <a:gd name="T1" fmla="*/ 421 h 879"/>
                <a:gd name="T2" fmla="*/ 263 w 770"/>
                <a:gd name="T3" fmla="*/ 421 h 879"/>
                <a:gd name="T4" fmla="*/ 263 w 770"/>
                <a:gd name="T5" fmla="*/ 421 h 879"/>
                <a:gd name="T6" fmla="*/ 265 w 770"/>
                <a:gd name="T7" fmla="*/ 421 h 879"/>
                <a:gd name="T8" fmla="*/ 0 w 770"/>
                <a:gd name="T9" fmla="*/ 879 h 879"/>
                <a:gd name="T10" fmla="*/ 528 w 770"/>
                <a:gd name="T11" fmla="*/ 879 h 879"/>
                <a:gd name="T12" fmla="*/ 770 w 770"/>
                <a:gd name="T13" fmla="*/ 456 h 879"/>
                <a:gd name="T14" fmla="*/ 507 w 770"/>
                <a:gd name="T15" fmla="*/ 0 h 879"/>
                <a:gd name="T16" fmla="*/ 265 w 770"/>
                <a:gd name="T17" fmla="*/ 421 h 879"/>
                <a:gd name="T18" fmla="*/ 263 w 770"/>
                <a:gd name="T19" fmla="*/ 421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0" h="879">
                  <a:moveTo>
                    <a:pt x="263" y="421"/>
                  </a:moveTo>
                  <a:lnTo>
                    <a:pt x="263" y="421"/>
                  </a:lnTo>
                  <a:lnTo>
                    <a:pt x="265" y="421"/>
                  </a:lnTo>
                  <a:lnTo>
                    <a:pt x="0" y="879"/>
                  </a:lnTo>
                  <a:lnTo>
                    <a:pt x="528" y="879"/>
                  </a:lnTo>
                  <a:lnTo>
                    <a:pt x="770" y="456"/>
                  </a:lnTo>
                  <a:lnTo>
                    <a:pt x="507" y="0"/>
                  </a:lnTo>
                  <a:lnTo>
                    <a:pt x="265" y="421"/>
                  </a:lnTo>
                  <a:lnTo>
                    <a:pt x="263" y="421"/>
                  </a:ln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5" name="Group 69">
            <a:extLst>
              <a:ext uri="{FF2B5EF4-FFF2-40B4-BE49-F238E27FC236}">
                <a16:creationId xmlns:a16="http://schemas.microsoft.com/office/drawing/2014/main" id="{3DA48C02-04D7-FF16-B0A2-989FEDE71E7A}"/>
              </a:ext>
            </a:extLst>
          </p:cNvPr>
          <p:cNvGrpSpPr>
            <a:grpSpLocks/>
          </p:cNvGrpSpPr>
          <p:nvPr/>
        </p:nvGrpSpPr>
        <p:grpSpPr bwMode="auto">
          <a:xfrm>
            <a:off x="5700713" y="2205594"/>
            <a:ext cx="2374900" cy="1387475"/>
            <a:chOff x="4176714" y="1689894"/>
            <a:chExt cx="2374900" cy="1388268"/>
          </a:xfrm>
        </p:grpSpPr>
        <p:sp>
          <p:nvSpPr>
            <p:cNvPr id="4121" name="Freeform 33">
              <a:extLst>
                <a:ext uri="{FF2B5EF4-FFF2-40B4-BE49-F238E27FC236}">
                  <a16:creationId xmlns:a16="http://schemas.microsoft.com/office/drawing/2014/main" id="{10ED2976-22FA-9BDC-1222-E97D3A0DBD0E}"/>
                </a:ext>
              </a:extLst>
            </p:cNvPr>
            <p:cNvSpPr>
              <a:spLocks/>
            </p:cNvSpPr>
            <p:nvPr/>
          </p:nvSpPr>
          <p:spPr bwMode="auto">
            <a:xfrm>
              <a:off x="4176714" y="1689894"/>
              <a:ext cx="2374900" cy="1384300"/>
            </a:xfrm>
            <a:custGeom>
              <a:avLst/>
              <a:gdLst>
                <a:gd name="T0" fmla="*/ 993 w 1496"/>
                <a:gd name="T1" fmla="*/ 0 h 872"/>
                <a:gd name="T2" fmla="*/ 503 w 1496"/>
                <a:gd name="T3" fmla="*/ 0 h 872"/>
                <a:gd name="T4" fmla="*/ 242 w 1496"/>
                <a:gd name="T5" fmla="*/ 451 h 872"/>
                <a:gd name="T6" fmla="*/ 0 w 1496"/>
                <a:gd name="T7" fmla="*/ 872 h 872"/>
                <a:gd name="T8" fmla="*/ 982 w 1496"/>
                <a:gd name="T9" fmla="*/ 872 h 872"/>
                <a:gd name="T10" fmla="*/ 1496 w 1496"/>
                <a:gd name="T11" fmla="*/ 872 h 872"/>
                <a:gd name="T12" fmla="*/ 993 w 1496"/>
                <a:gd name="T13" fmla="*/ 0 h 8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6" h="872">
                  <a:moveTo>
                    <a:pt x="993" y="0"/>
                  </a:moveTo>
                  <a:lnTo>
                    <a:pt x="503" y="0"/>
                  </a:lnTo>
                  <a:lnTo>
                    <a:pt x="242" y="451"/>
                  </a:lnTo>
                  <a:lnTo>
                    <a:pt x="0" y="872"/>
                  </a:lnTo>
                  <a:lnTo>
                    <a:pt x="982" y="872"/>
                  </a:lnTo>
                  <a:lnTo>
                    <a:pt x="1496" y="872"/>
                  </a:lnTo>
                  <a:lnTo>
                    <a:pt x="993" y="0"/>
                  </a:lnTo>
                  <a:close/>
                </a:path>
              </a:pathLst>
            </a:custGeom>
            <a:solidFill>
              <a:srgbClr val="0560B3"/>
            </a:solidFill>
            <a:ln w="9525" cap="flat" cmpd="sng" algn="ctr">
              <a:solidFill>
                <a:srgbClr val="01568F"/>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2" name="Freeform 30">
              <a:extLst>
                <a:ext uri="{FF2B5EF4-FFF2-40B4-BE49-F238E27FC236}">
                  <a16:creationId xmlns:a16="http://schemas.microsoft.com/office/drawing/2014/main" id="{5111FE0D-F259-E654-0B5E-383849B525ED}"/>
                </a:ext>
              </a:extLst>
            </p:cNvPr>
            <p:cNvSpPr>
              <a:spLocks/>
            </p:cNvSpPr>
            <p:nvPr/>
          </p:nvSpPr>
          <p:spPr bwMode="auto">
            <a:xfrm>
              <a:off x="4179094" y="2357437"/>
              <a:ext cx="1606550" cy="720725"/>
            </a:xfrm>
            <a:custGeom>
              <a:avLst/>
              <a:gdLst>
                <a:gd name="T0" fmla="*/ 0 w 1012"/>
                <a:gd name="T1" fmla="*/ 454 h 454"/>
                <a:gd name="T2" fmla="*/ 1012 w 1012"/>
                <a:gd name="T3" fmla="*/ 454 h 454"/>
                <a:gd name="T4" fmla="*/ 751 w 1012"/>
                <a:gd name="T5" fmla="*/ 0 h 454"/>
                <a:gd name="T6" fmla="*/ 261 w 1012"/>
                <a:gd name="T7" fmla="*/ 0 h 454"/>
                <a:gd name="T8" fmla="*/ 218 w 1012"/>
                <a:gd name="T9" fmla="*/ 75 h 454"/>
                <a:gd name="T10" fmla="*/ 0 w 1012"/>
                <a:gd name="T11" fmla="*/ 454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2" h="454">
                  <a:moveTo>
                    <a:pt x="0" y="454"/>
                  </a:moveTo>
                  <a:lnTo>
                    <a:pt x="1012" y="454"/>
                  </a:lnTo>
                  <a:lnTo>
                    <a:pt x="751" y="0"/>
                  </a:lnTo>
                  <a:lnTo>
                    <a:pt x="261" y="0"/>
                  </a:lnTo>
                  <a:lnTo>
                    <a:pt x="218" y="75"/>
                  </a:lnTo>
                  <a:lnTo>
                    <a:pt x="0" y="454"/>
                  </a:lnTo>
                  <a:close/>
                </a:path>
              </a:pathLst>
            </a:custGeom>
            <a:gradFill rotWithShape="1">
              <a:gsLst>
                <a:gs pos="0">
                  <a:srgbClr val="01315D">
                    <a:alpha val="28000"/>
                  </a:srgbClr>
                </a:gs>
                <a:gs pos="100000">
                  <a:srgbClr val="FFFFFF">
                    <a:alpha val="0"/>
                  </a:srgbClr>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6" name="Group 72">
            <a:extLst>
              <a:ext uri="{FF2B5EF4-FFF2-40B4-BE49-F238E27FC236}">
                <a16:creationId xmlns:a16="http://schemas.microsoft.com/office/drawing/2014/main" id="{23E0B329-B99F-6AE9-7B0D-EB5B1AC43CC9}"/>
              </a:ext>
            </a:extLst>
          </p:cNvPr>
          <p:cNvGrpSpPr>
            <a:grpSpLocks/>
          </p:cNvGrpSpPr>
          <p:nvPr/>
        </p:nvGrpSpPr>
        <p:grpSpPr bwMode="auto">
          <a:xfrm>
            <a:off x="6475413" y="3588305"/>
            <a:ext cx="1992312" cy="2058988"/>
            <a:chOff x="4950620" y="3073400"/>
            <a:chExt cx="1993106" cy="2058194"/>
          </a:xfrm>
        </p:grpSpPr>
        <p:sp>
          <p:nvSpPr>
            <p:cNvPr id="4119" name="Freeform 34">
              <a:extLst>
                <a:ext uri="{FF2B5EF4-FFF2-40B4-BE49-F238E27FC236}">
                  <a16:creationId xmlns:a16="http://schemas.microsoft.com/office/drawing/2014/main" id="{695C0D33-B792-FE89-588F-EE87FA17C032}"/>
                </a:ext>
              </a:extLst>
            </p:cNvPr>
            <p:cNvSpPr>
              <a:spLocks/>
            </p:cNvSpPr>
            <p:nvPr/>
          </p:nvSpPr>
          <p:spPr bwMode="auto">
            <a:xfrm>
              <a:off x="4956176" y="3074194"/>
              <a:ext cx="1987550" cy="2057400"/>
            </a:xfrm>
            <a:custGeom>
              <a:avLst/>
              <a:gdLst>
                <a:gd name="T0" fmla="*/ 1005 w 1252"/>
                <a:gd name="T1" fmla="*/ 0 h 1296"/>
                <a:gd name="T2" fmla="*/ 487 w 1252"/>
                <a:gd name="T3" fmla="*/ 0 h 1296"/>
                <a:gd name="T4" fmla="*/ 0 w 1252"/>
                <a:gd name="T5" fmla="*/ 0 h 1296"/>
                <a:gd name="T6" fmla="*/ 484 w 1252"/>
                <a:gd name="T7" fmla="*/ 843 h 1296"/>
                <a:gd name="T8" fmla="*/ 747 w 1252"/>
                <a:gd name="T9" fmla="*/ 1296 h 1296"/>
                <a:gd name="T10" fmla="*/ 1125 w 1252"/>
                <a:gd name="T11" fmla="*/ 643 h 1296"/>
                <a:gd name="T12" fmla="*/ 1252 w 1252"/>
                <a:gd name="T13" fmla="*/ 425 h 1296"/>
                <a:gd name="T14" fmla="*/ 1005 w 1252"/>
                <a:gd name="T15" fmla="*/ 0 h 1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2" h="1296">
                  <a:moveTo>
                    <a:pt x="1005" y="0"/>
                  </a:moveTo>
                  <a:lnTo>
                    <a:pt x="487" y="0"/>
                  </a:lnTo>
                  <a:lnTo>
                    <a:pt x="0" y="0"/>
                  </a:lnTo>
                  <a:lnTo>
                    <a:pt x="484" y="843"/>
                  </a:lnTo>
                  <a:lnTo>
                    <a:pt x="747" y="1296"/>
                  </a:lnTo>
                  <a:lnTo>
                    <a:pt x="1125" y="643"/>
                  </a:lnTo>
                  <a:lnTo>
                    <a:pt x="1252" y="425"/>
                  </a:lnTo>
                  <a:lnTo>
                    <a:pt x="1005" y="0"/>
                  </a:lnTo>
                  <a:close/>
                </a:path>
              </a:pathLst>
            </a:custGeom>
            <a:solidFill>
              <a:srgbClr val="093667"/>
            </a:solidFill>
            <a:ln w="9525" cap="flat" cmpd="sng" algn="ctr">
              <a:solidFill>
                <a:srgbClr val="013253"/>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Freeform 31">
              <a:extLst>
                <a:ext uri="{FF2B5EF4-FFF2-40B4-BE49-F238E27FC236}">
                  <a16:creationId xmlns:a16="http://schemas.microsoft.com/office/drawing/2014/main" id="{5EC8500F-C2DC-95EC-B7DF-3CE0755A434C}"/>
                </a:ext>
              </a:extLst>
            </p:cNvPr>
            <p:cNvSpPr>
              <a:spLocks/>
            </p:cNvSpPr>
            <p:nvPr/>
          </p:nvSpPr>
          <p:spPr bwMode="auto">
            <a:xfrm>
              <a:off x="4950620" y="3073400"/>
              <a:ext cx="1223963" cy="1398588"/>
            </a:xfrm>
            <a:custGeom>
              <a:avLst/>
              <a:gdLst>
                <a:gd name="T0" fmla="*/ 508 w 771"/>
                <a:gd name="T1" fmla="*/ 881 h 881"/>
                <a:gd name="T2" fmla="*/ 771 w 771"/>
                <a:gd name="T3" fmla="*/ 427 h 881"/>
                <a:gd name="T4" fmla="*/ 524 w 771"/>
                <a:gd name="T5" fmla="*/ 0 h 881"/>
                <a:gd name="T6" fmla="*/ 0 w 771"/>
                <a:gd name="T7" fmla="*/ 0 h 881"/>
                <a:gd name="T8" fmla="*/ 508 w 771"/>
                <a:gd name="T9" fmla="*/ 881 h 8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81">
                  <a:moveTo>
                    <a:pt x="508" y="881"/>
                  </a:moveTo>
                  <a:lnTo>
                    <a:pt x="771" y="427"/>
                  </a:lnTo>
                  <a:lnTo>
                    <a:pt x="524" y="0"/>
                  </a:lnTo>
                  <a:lnTo>
                    <a:pt x="0" y="0"/>
                  </a:lnTo>
                  <a:lnTo>
                    <a:pt x="508" y="881"/>
                  </a:lnTo>
                  <a:close/>
                </a:path>
              </a:pathLst>
            </a:custGeom>
            <a:gradFill rotWithShape="1">
              <a:gsLst>
                <a:gs pos="0">
                  <a:srgbClr val="000C16">
                    <a:alpha val="34901"/>
                  </a:srgbClr>
                </a:gs>
                <a:gs pos="100000">
                  <a:srgbClr val="FFFFFF">
                    <a:alpha val="0"/>
                  </a:srgb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cxnSp>
        <p:nvCxnSpPr>
          <p:cNvPr id="89" name="Straight Arrow Connector 88">
            <a:extLst>
              <a:ext uri="{FF2B5EF4-FFF2-40B4-BE49-F238E27FC236}">
                <a16:creationId xmlns:a16="http://schemas.microsoft.com/office/drawing/2014/main" id="{5246B504-ADD0-F58F-D3EA-0811B50BEA4B}"/>
              </a:ext>
            </a:extLst>
          </p:cNvPr>
          <p:cNvCxnSpPr>
            <a:cxnSpLocks/>
          </p:cNvCxnSpPr>
          <p:nvPr/>
        </p:nvCxnSpPr>
        <p:spPr bwMode="auto">
          <a:xfrm>
            <a:off x="500850" y="3975152"/>
            <a:ext cx="3657600"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rgbClr val="000000">
                <a:alpha val="49804"/>
              </a:srgbClr>
            </a:outerShdw>
          </a:effectLst>
        </p:spPr>
      </p:cxnSp>
      <p:cxnSp>
        <p:nvCxnSpPr>
          <p:cNvPr id="92" name="Straight Arrow Connector 91">
            <a:extLst>
              <a:ext uri="{FF2B5EF4-FFF2-40B4-BE49-F238E27FC236}">
                <a16:creationId xmlns:a16="http://schemas.microsoft.com/office/drawing/2014/main" id="{6BF2D5D7-D497-21AA-3F74-DD78B4BB09E0}"/>
              </a:ext>
            </a:extLst>
          </p:cNvPr>
          <p:cNvCxnSpPr>
            <a:cxnSpLocks/>
          </p:cNvCxnSpPr>
          <p:nvPr/>
        </p:nvCxnSpPr>
        <p:spPr bwMode="auto">
          <a:xfrm>
            <a:off x="500850" y="5749137"/>
            <a:ext cx="4480560"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rgbClr val="000000">
                <a:alpha val="49804"/>
              </a:srgbClr>
            </a:outerShdw>
          </a:effectLst>
        </p:spPr>
      </p:cxnSp>
      <p:cxnSp>
        <p:nvCxnSpPr>
          <p:cNvPr id="98" name="Straight Arrow Connector 97">
            <a:extLst>
              <a:ext uri="{FF2B5EF4-FFF2-40B4-BE49-F238E27FC236}">
                <a16:creationId xmlns:a16="http://schemas.microsoft.com/office/drawing/2014/main" id="{76FF34E8-B134-A6FF-8E60-A7DF7B08F149}"/>
              </a:ext>
            </a:extLst>
          </p:cNvPr>
          <p:cNvCxnSpPr/>
          <p:nvPr/>
        </p:nvCxnSpPr>
        <p:spPr bwMode="auto">
          <a:xfrm>
            <a:off x="7185025" y="2746612"/>
            <a:ext cx="4480560" cy="0"/>
          </a:xfrm>
          <a:prstGeom prst="straightConnector1">
            <a:avLst/>
          </a:prstGeom>
          <a:solidFill>
            <a:schemeClr val="accent1"/>
          </a:solidFill>
          <a:ln w="19050" cap="flat" cmpd="sng" algn="ctr">
            <a:solidFill>
              <a:srgbClr val="9B9B9B"/>
            </a:solidFill>
            <a:prstDash val="solid"/>
            <a:round/>
            <a:headEnd type="oval" w="med" len="med"/>
            <a:tailEnd type="none"/>
          </a:ln>
          <a:effectLst>
            <a:outerShdw blurRad="12700" dist="12700" dir="5400000" algn="t" rotWithShape="0">
              <a:srgbClr val="000000">
                <a:alpha val="49804"/>
              </a:srgbClr>
            </a:outerShdw>
          </a:effectLst>
        </p:spPr>
      </p:cxnSp>
      <p:sp>
        <p:nvSpPr>
          <p:cNvPr id="4112" name="TextBox 98">
            <a:extLst>
              <a:ext uri="{FF2B5EF4-FFF2-40B4-BE49-F238E27FC236}">
                <a16:creationId xmlns:a16="http://schemas.microsoft.com/office/drawing/2014/main" id="{EAF5934B-018F-B406-CAD8-2D2376A4E408}"/>
              </a:ext>
            </a:extLst>
          </p:cNvPr>
          <p:cNvSpPr txBox="1">
            <a:spLocks noChangeArrowheads="1"/>
          </p:cNvSpPr>
          <p:nvPr/>
        </p:nvSpPr>
        <p:spPr bwMode="auto">
          <a:xfrm>
            <a:off x="8433985" y="1530848"/>
            <a:ext cx="3204563" cy="116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Improve How We Support the Segments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Update Workflows &amp; Service Level Agreements (SLAs)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Re-Align the Organization  </a:t>
            </a:r>
            <a:endParaRPr kumimoji="0" lang="en-US" altLang="en-US" sz="14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endParaRPr>
          </a:p>
        </p:txBody>
      </p:sp>
      <p:cxnSp>
        <p:nvCxnSpPr>
          <p:cNvPr id="103" name="Straight Arrow Connector 102">
            <a:extLst>
              <a:ext uri="{FF2B5EF4-FFF2-40B4-BE49-F238E27FC236}">
                <a16:creationId xmlns:a16="http://schemas.microsoft.com/office/drawing/2014/main" id="{90F04016-6BF7-880C-B6DF-49D1E0D179EB}"/>
              </a:ext>
            </a:extLst>
          </p:cNvPr>
          <p:cNvCxnSpPr/>
          <p:nvPr/>
        </p:nvCxnSpPr>
        <p:spPr bwMode="auto">
          <a:xfrm>
            <a:off x="8013700" y="3970390"/>
            <a:ext cx="3657600" cy="0"/>
          </a:xfrm>
          <a:prstGeom prst="straightConnector1">
            <a:avLst/>
          </a:prstGeom>
          <a:solidFill>
            <a:schemeClr val="accent1"/>
          </a:solidFill>
          <a:ln w="19050" cap="flat" cmpd="sng" algn="ctr">
            <a:solidFill>
              <a:srgbClr val="9B9B9B"/>
            </a:solidFill>
            <a:prstDash val="solid"/>
            <a:round/>
            <a:headEnd type="oval" w="med" len="med"/>
            <a:tailEnd type="none"/>
          </a:ln>
          <a:effectLst>
            <a:outerShdw blurRad="12700" dist="12700" dir="5400000" algn="t" rotWithShape="0">
              <a:srgbClr val="000000">
                <a:alpha val="49804"/>
              </a:srgbClr>
            </a:outerShdw>
          </a:effectLst>
        </p:spPr>
      </p:cxnSp>
      <p:cxnSp>
        <p:nvCxnSpPr>
          <p:cNvPr id="107" name="Straight Arrow Connector 106">
            <a:extLst>
              <a:ext uri="{FF2B5EF4-FFF2-40B4-BE49-F238E27FC236}">
                <a16:creationId xmlns:a16="http://schemas.microsoft.com/office/drawing/2014/main" id="{A81A0819-9F24-8D82-7DFC-771692BDD11A}"/>
              </a:ext>
            </a:extLst>
          </p:cNvPr>
          <p:cNvCxnSpPr>
            <a:cxnSpLocks/>
          </p:cNvCxnSpPr>
          <p:nvPr/>
        </p:nvCxnSpPr>
        <p:spPr bwMode="auto">
          <a:xfrm>
            <a:off x="500850" y="2754549"/>
            <a:ext cx="4480560"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rgbClr val="000000">
                <a:alpha val="49804"/>
              </a:srgbClr>
            </a:outerShdw>
          </a:effectLst>
        </p:spPr>
      </p:cxnSp>
      <p:cxnSp>
        <p:nvCxnSpPr>
          <p:cNvPr id="110" name="Straight Arrow Connector 109">
            <a:extLst>
              <a:ext uri="{FF2B5EF4-FFF2-40B4-BE49-F238E27FC236}">
                <a16:creationId xmlns:a16="http://schemas.microsoft.com/office/drawing/2014/main" id="{8A866AE3-0BEB-BEED-DE93-5CDB909751C3}"/>
              </a:ext>
            </a:extLst>
          </p:cNvPr>
          <p:cNvCxnSpPr/>
          <p:nvPr/>
        </p:nvCxnSpPr>
        <p:spPr bwMode="auto">
          <a:xfrm>
            <a:off x="7185025" y="5749137"/>
            <a:ext cx="4480560" cy="0"/>
          </a:xfrm>
          <a:prstGeom prst="straightConnector1">
            <a:avLst/>
          </a:prstGeom>
          <a:solidFill>
            <a:schemeClr val="accent1"/>
          </a:solidFill>
          <a:ln w="19050" cap="flat" cmpd="sng" algn="ctr">
            <a:solidFill>
              <a:srgbClr val="9B9B9B"/>
            </a:solidFill>
            <a:prstDash val="solid"/>
            <a:round/>
            <a:headEnd type="oval" w="med" len="med"/>
            <a:tailEnd type="none"/>
          </a:ln>
          <a:effectLst>
            <a:outerShdw blurRad="12700" dist="12700" dir="5400000" algn="t" rotWithShape="0">
              <a:srgbClr val="000000">
                <a:alpha val="49804"/>
              </a:srgbClr>
            </a:outerShdw>
          </a:effectLst>
        </p:spPr>
      </p:cxnSp>
      <p:sp>
        <p:nvSpPr>
          <p:cNvPr id="2" name="Hexagon 1">
            <a:extLst>
              <a:ext uri="{FF2B5EF4-FFF2-40B4-BE49-F238E27FC236}">
                <a16:creationId xmlns:a16="http://schemas.microsoft.com/office/drawing/2014/main" id="{90308638-661C-039E-6C71-8E4F9838C1A2}"/>
              </a:ext>
            </a:extLst>
          </p:cNvPr>
          <p:cNvSpPr/>
          <p:nvPr/>
        </p:nvSpPr>
        <p:spPr bwMode="auto">
          <a:xfrm>
            <a:off x="4544074" y="2931538"/>
            <a:ext cx="3103847" cy="2687830"/>
          </a:xfrm>
          <a:prstGeom prst="hexagon">
            <a:avLst/>
          </a:prstGeom>
          <a:solidFill>
            <a:schemeClr val="bg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1417C"/>
              </a:solidFill>
              <a:effectLst/>
              <a:uLnTx/>
              <a:uFillTx/>
              <a:latin typeface="Arial"/>
              <a:ea typeface="+mn-ea"/>
              <a:cs typeface="+mn-cs"/>
            </a:endParaRPr>
          </a:p>
        </p:txBody>
      </p:sp>
      <p:sp>
        <p:nvSpPr>
          <p:cNvPr id="4" name="TextBox 3">
            <a:extLst>
              <a:ext uri="{FF2B5EF4-FFF2-40B4-BE49-F238E27FC236}">
                <a16:creationId xmlns:a16="http://schemas.microsoft.com/office/drawing/2014/main" id="{B639023C-91E6-5964-7C65-1D0FE90EDECC}"/>
              </a:ext>
            </a:extLst>
          </p:cNvPr>
          <p:cNvSpPr txBox="1"/>
          <p:nvPr/>
        </p:nvSpPr>
        <p:spPr>
          <a:xfrm>
            <a:off x="4754185" y="3289220"/>
            <a:ext cx="2637384" cy="19697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59C"/>
                </a:solidFill>
                <a:effectLst/>
                <a:uLnTx/>
                <a:uFillTx/>
                <a:latin typeface="Arial"/>
                <a:ea typeface="+mn-ea"/>
                <a:cs typeface="+mn-cs"/>
              </a:rPr>
              <a:t>Our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25359C"/>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Optimize our ability to support NorAm’s operating &amp; financial needs by embracing the global community to which we belong and fully leveraging best practices related to processes, tools, technology and resources to accomplish our objectives. </a:t>
            </a:r>
          </a:p>
        </p:txBody>
      </p:sp>
      <p:sp>
        <p:nvSpPr>
          <p:cNvPr id="5" name="Title 4">
            <a:extLst>
              <a:ext uri="{FF2B5EF4-FFF2-40B4-BE49-F238E27FC236}">
                <a16:creationId xmlns:a16="http://schemas.microsoft.com/office/drawing/2014/main" id="{C62FA175-96C1-D01B-2A68-94BC7778420E}"/>
              </a:ext>
            </a:extLst>
          </p:cNvPr>
          <p:cNvSpPr>
            <a:spLocks noGrp="1"/>
          </p:cNvSpPr>
          <p:nvPr>
            <p:ph type="title"/>
          </p:nvPr>
        </p:nvSpPr>
        <p:spPr>
          <a:xfrm>
            <a:off x="107361" y="103377"/>
            <a:ext cx="11586633" cy="560923"/>
          </a:xfrm>
        </p:spPr>
        <p:txBody>
          <a:bodyPr/>
          <a:lstStyle/>
          <a:p>
            <a:r>
              <a:rPr lang="en-US" sz="2800" b="1" dirty="0">
                <a:solidFill>
                  <a:srgbClr val="25359C"/>
                </a:solidFill>
              </a:rPr>
              <a:t>Evolution of NorAm Finance Shared Services</a:t>
            </a:r>
          </a:p>
        </p:txBody>
      </p:sp>
      <p:sp>
        <p:nvSpPr>
          <p:cNvPr id="8" name="TextBox 98">
            <a:extLst>
              <a:ext uri="{FF2B5EF4-FFF2-40B4-BE49-F238E27FC236}">
                <a16:creationId xmlns:a16="http://schemas.microsoft.com/office/drawing/2014/main" id="{5ABACD55-02E9-8CC1-37DF-03E1EC0A7FB2}"/>
              </a:ext>
            </a:extLst>
          </p:cNvPr>
          <p:cNvSpPr txBox="1">
            <a:spLocks noChangeArrowheads="1"/>
          </p:cNvSpPr>
          <p:nvPr/>
        </p:nvSpPr>
        <p:spPr bwMode="auto">
          <a:xfrm>
            <a:off x="489245" y="4531849"/>
            <a:ext cx="339773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Evaluate &amp; Adopt Best Practices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25359C"/>
                </a:solidFill>
                <a:effectLst/>
                <a:uLnTx/>
                <a:uFillTx/>
                <a:latin typeface="Arial"/>
                <a:ea typeface="+mn-ea"/>
                <a:cs typeface="+mn-cs"/>
              </a:rPr>
              <a:t>Implement the SoFinance System &amp; Processes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25359C"/>
                </a:solidFill>
                <a:effectLst/>
                <a:uLnTx/>
                <a:uFillTx/>
                <a:latin typeface="Arial"/>
                <a:ea typeface="+mn-ea"/>
                <a:cs typeface="+mn-cs"/>
              </a:rPr>
              <a:t>Ensure Work is Completed by the Right Resources in the Right Place</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25359C"/>
                </a:solidFill>
                <a:effectLst/>
                <a:uLnTx/>
                <a:uFillTx/>
                <a:latin typeface="Arial"/>
                <a:ea typeface="+mn-ea"/>
                <a:cs typeface="+mn-cs"/>
              </a:rPr>
              <a:t>Align With Industry Standards</a:t>
            </a:r>
          </a:p>
        </p:txBody>
      </p:sp>
      <p:sp>
        <p:nvSpPr>
          <p:cNvPr id="9" name="TextBox 98">
            <a:extLst>
              <a:ext uri="{FF2B5EF4-FFF2-40B4-BE49-F238E27FC236}">
                <a16:creationId xmlns:a16="http://schemas.microsoft.com/office/drawing/2014/main" id="{84FA32E8-C305-E742-E7B8-479D37A3481C}"/>
              </a:ext>
            </a:extLst>
          </p:cNvPr>
          <p:cNvSpPr txBox="1">
            <a:spLocks noChangeArrowheads="1"/>
          </p:cNvSpPr>
          <p:nvPr/>
        </p:nvSpPr>
        <p:spPr bwMode="auto">
          <a:xfrm>
            <a:off x="489245" y="1961736"/>
            <a:ext cx="387898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Prepare for S/4HANA</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Document Standard Operating Procedures (SOPs)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Due Diligence for Data Migration</a:t>
            </a:r>
          </a:p>
        </p:txBody>
      </p:sp>
      <p:sp>
        <p:nvSpPr>
          <p:cNvPr id="11" name="TextBox 10">
            <a:extLst>
              <a:ext uri="{FF2B5EF4-FFF2-40B4-BE49-F238E27FC236}">
                <a16:creationId xmlns:a16="http://schemas.microsoft.com/office/drawing/2014/main" id="{46A2C727-CE65-F312-690C-86299DC7AF46}"/>
              </a:ext>
            </a:extLst>
          </p:cNvPr>
          <p:cNvSpPr txBox="1"/>
          <p:nvPr/>
        </p:nvSpPr>
        <p:spPr>
          <a:xfrm>
            <a:off x="8433985" y="4885792"/>
            <a:ext cx="3491399" cy="82330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Improve Internal Controls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Identify an internal controls leader</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Foster a strong control environment</a:t>
            </a:r>
          </a:p>
        </p:txBody>
      </p:sp>
      <p:sp>
        <p:nvSpPr>
          <p:cNvPr id="14" name="TextBox 13">
            <a:extLst>
              <a:ext uri="{FF2B5EF4-FFF2-40B4-BE49-F238E27FC236}">
                <a16:creationId xmlns:a16="http://schemas.microsoft.com/office/drawing/2014/main" id="{DD997711-7ED7-0BFE-D6D3-F38555728077}"/>
              </a:ext>
            </a:extLst>
          </p:cNvPr>
          <p:cNvSpPr txBox="1"/>
          <p:nvPr/>
        </p:nvSpPr>
        <p:spPr>
          <a:xfrm>
            <a:off x="8433985" y="3153466"/>
            <a:ext cx="3508020" cy="82330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Engage &amp; Develop Our People</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Foster a Sense of Community</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Leverage Career Development Resources</a:t>
            </a:r>
          </a:p>
        </p:txBody>
      </p:sp>
      <p:sp>
        <p:nvSpPr>
          <p:cNvPr id="16" name="TextBox 15">
            <a:extLst>
              <a:ext uri="{FF2B5EF4-FFF2-40B4-BE49-F238E27FC236}">
                <a16:creationId xmlns:a16="http://schemas.microsoft.com/office/drawing/2014/main" id="{5C7C2880-F8D6-0841-3507-A128EED5D097}"/>
              </a:ext>
            </a:extLst>
          </p:cNvPr>
          <p:cNvSpPr txBox="1"/>
          <p:nvPr/>
        </p:nvSpPr>
        <p:spPr>
          <a:xfrm>
            <a:off x="489245" y="2990437"/>
            <a:ext cx="3398549" cy="10310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Support Sodexo’s Mergers &amp; Acquisitions (M&amp;A) Priorities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Streamline &amp; Optimize Financial Integration of Acquisitions</a:t>
            </a:r>
          </a:p>
        </p:txBody>
      </p:sp>
      <p:sp>
        <p:nvSpPr>
          <p:cNvPr id="3" name="TextBox 2">
            <a:extLst>
              <a:ext uri="{FF2B5EF4-FFF2-40B4-BE49-F238E27FC236}">
                <a16:creationId xmlns:a16="http://schemas.microsoft.com/office/drawing/2014/main" id="{07F80756-8A8D-D837-EB9A-855ED3FDF5C0}"/>
              </a:ext>
            </a:extLst>
          </p:cNvPr>
          <p:cNvSpPr txBox="1"/>
          <p:nvPr/>
        </p:nvSpPr>
        <p:spPr>
          <a:xfrm>
            <a:off x="188992" y="683539"/>
            <a:ext cx="4281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1417C">
                    <a:lumMod val="60000"/>
                    <a:lumOff val="40000"/>
                  </a:srgbClr>
                </a:solidFill>
                <a:effectLst/>
                <a:uLnTx/>
                <a:uFillTx/>
                <a:latin typeface="Arial"/>
                <a:ea typeface="+mn-ea"/>
                <a:cs typeface="HelveticaNeueLT Std Lt"/>
              </a:rPr>
              <a:t>Our priorities for FY24-25</a:t>
            </a:r>
          </a:p>
        </p:txBody>
      </p:sp>
      <p:sp>
        <p:nvSpPr>
          <p:cNvPr id="6" name="Rectangle: Rounded Corners 5">
            <a:extLst>
              <a:ext uri="{FF2B5EF4-FFF2-40B4-BE49-F238E27FC236}">
                <a16:creationId xmlns:a16="http://schemas.microsoft.com/office/drawing/2014/main" id="{9A304200-B30C-971C-71D3-0767136E225F}"/>
              </a:ext>
            </a:extLst>
          </p:cNvPr>
          <p:cNvSpPr/>
          <p:nvPr/>
        </p:nvSpPr>
        <p:spPr bwMode="auto">
          <a:xfrm>
            <a:off x="300130" y="4231878"/>
            <a:ext cx="3763998" cy="1802262"/>
          </a:xfrm>
          <a:prstGeom prst="roundRect">
            <a:avLst/>
          </a:prstGeom>
          <a:noFill/>
          <a:ln w="57150" cap="flat" cmpd="sng" algn="ctr">
            <a:solidFill>
              <a:srgbClr val="FF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0044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94DC43-99BD-7F45-7981-108FBC8EDE39}"/>
              </a:ext>
            </a:extLst>
          </p:cNvPr>
          <p:cNvSpPr txBox="1"/>
          <p:nvPr/>
        </p:nvSpPr>
        <p:spPr>
          <a:xfrm>
            <a:off x="976468" y="1549311"/>
            <a:ext cx="4128116"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0000"/>
                </a:solidFill>
                <a:effectLst/>
                <a:uLnTx/>
                <a:uFillTx/>
                <a:latin typeface="Sansa Pro Bd"/>
                <a:ea typeface="+mn-ea"/>
                <a:cs typeface="+mn-cs"/>
              </a:rPr>
              <a:t>What</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 is </a:t>
            </a:r>
            <a:r>
              <a:rPr kumimoji="0" lang="en-US" sz="2000" b="1" i="0" u="none" strike="noStrike" kern="1200" cap="none" spc="0" normalizeH="0" baseline="0" noProof="0" dirty="0">
                <a:ln>
                  <a:noFill/>
                </a:ln>
                <a:solidFill>
                  <a:srgbClr val="25359C"/>
                </a:solidFill>
                <a:effectLst/>
                <a:uLnTx/>
                <a:uFillTx/>
                <a:latin typeface="Sansa Pro Bd"/>
                <a:ea typeface="+mn-ea"/>
                <a:cs typeface="+mn-cs"/>
              </a:rPr>
              <a:t>SoFinance</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t>
            </a:r>
          </a:p>
        </p:txBody>
      </p:sp>
      <p:sp>
        <p:nvSpPr>
          <p:cNvPr id="10" name="Rectangle: Rounded Corners 9">
            <a:extLst>
              <a:ext uri="{FF2B5EF4-FFF2-40B4-BE49-F238E27FC236}">
                <a16:creationId xmlns:a16="http://schemas.microsoft.com/office/drawing/2014/main" id="{D32AF640-0A8F-C6F6-3E00-0C67786CFEAB}"/>
              </a:ext>
            </a:extLst>
          </p:cNvPr>
          <p:cNvSpPr/>
          <p:nvPr/>
        </p:nvSpPr>
        <p:spPr>
          <a:xfrm>
            <a:off x="519268" y="1410739"/>
            <a:ext cx="457200" cy="457200"/>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B3C6897F-A081-938F-C207-023B3B462741}"/>
              </a:ext>
            </a:extLst>
          </p:cNvPr>
          <p:cNvSpPr txBox="1"/>
          <p:nvPr/>
        </p:nvSpPr>
        <p:spPr>
          <a:xfrm>
            <a:off x="542128" y="2091480"/>
            <a:ext cx="4385284" cy="125630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SoFinance is Sodexo’s global end-to-end approach to managing inquiries and requests to our Finance Shared Services Center.  (Ticketing system)</a:t>
            </a:r>
          </a:p>
        </p:txBody>
      </p:sp>
      <p:pic>
        <p:nvPicPr>
          <p:cNvPr id="4" name="Graphic 3" descr="Question Mark with solid fill">
            <a:extLst>
              <a:ext uri="{FF2B5EF4-FFF2-40B4-BE49-F238E27FC236}">
                <a16:creationId xmlns:a16="http://schemas.microsoft.com/office/drawing/2014/main" id="{0F7D6002-0735-4030-6A4A-4AA937C51C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128" y="1433861"/>
            <a:ext cx="411480" cy="411480"/>
          </a:xfrm>
          <a:prstGeom prst="rect">
            <a:avLst/>
          </a:prstGeom>
        </p:spPr>
      </p:pic>
      <p:pic>
        <p:nvPicPr>
          <p:cNvPr id="8" name="Picture 7" descr="A blue text on a white background&#10;&#10;Description automatically generated">
            <a:extLst>
              <a:ext uri="{FF2B5EF4-FFF2-40B4-BE49-F238E27FC236}">
                <a16:creationId xmlns:a16="http://schemas.microsoft.com/office/drawing/2014/main" id="{EF74DDC3-505A-5FBF-EC3A-912E99A51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33" y="352804"/>
            <a:ext cx="2705197" cy="734051"/>
          </a:xfrm>
          <a:prstGeom prst="rect">
            <a:avLst/>
          </a:prstGeom>
        </p:spPr>
      </p:pic>
      <p:grpSp>
        <p:nvGrpSpPr>
          <p:cNvPr id="16" name="Group 15">
            <a:extLst>
              <a:ext uri="{FF2B5EF4-FFF2-40B4-BE49-F238E27FC236}">
                <a16:creationId xmlns:a16="http://schemas.microsoft.com/office/drawing/2014/main" id="{9AAECDBD-346E-C885-7593-D5E45E852F0F}"/>
              </a:ext>
            </a:extLst>
          </p:cNvPr>
          <p:cNvGrpSpPr/>
          <p:nvPr/>
        </p:nvGrpSpPr>
        <p:grpSpPr>
          <a:xfrm>
            <a:off x="5367107" y="1422978"/>
            <a:ext cx="6549331" cy="4480668"/>
            <a:chOff x="5367107" y="1102138"/>
            <a:chExt cx="6549331" cy="4480668"/>
          </a:xfrm>
        </p:grpSpPr>
        <p:sp>
          <p:nvSpPr>
            <p:cNvPr id="15" name="TextBox 14">
              <a:extLst>
                <a:ext uri="{FF2B5EF4-FFF2-40B4-BE49-F238E27FC236}">
                  <a16:creationId xmlns:a16="http://schemas.microsoft.com/office/drawing/2014/main" id="{26E540EA-5A18-E5F2-010D-04F6A59B1D55}"/>
                </a:ext>
              </a:extLst>
            </p:cNvPr>
            <p:cNvSpPr txBox="1"/>
            <p:nvPr/>
          </p:nvSpPr>
          <p:spPr>
            <a:xfrm>
              <a:off x="5899441" y="1227023"/>
              <a:ext cx="590681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0000"/>
                  </a:solidFill>
                  <a:effectLst/>
                  <a:uLnTx/>
                  <a:uFillTx/>
                  <a:latin typeface="Sansa Pro Bd"/>
                  <a:ea typeface="+mn-ea"/>
                  <a:cs typeface="+mn-cs"/>
                </a:rPr>
                <a:t>Why</a:t>
              </a: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 </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are we implementing </a:t>
              </a:r>
              <a:r>
                <a:rPr kumimoji="0" lang="en-US" sz="2000" b="1" i="0" u="none" strike="noStrike" kern="1200" cap="none" spc="0" normalizeH="0" baseline="0" noProof="0" dirty="0">
                  <a:ln>
                    <a:noFill/>
                  </a:ln>
                  <a:solidFill>
                    <a:srgbClr val="25359C"/>
                  </a:solidFill>
                  <a:effectLst/>
                  <a:uLnTx/>
                  <a:uFillTx/>
                  <a:latin typeface="Sansa Pro Bd"/>
                  <a:ea typeface="+mn-ea"/>
                  <a:cs typeface="+mn-cs"/>
                </a:rPr>
                <a:t>SoFinance</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t>
              </a:r>
              <a:endPar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92FA7BFC-DE93-F47F-EE26-08ED157F231F}"/>
                </a:ext>
              </a:extLst>
            </p:cNvPr>
            <p:cNvSpPr/>
            <p:nvPr/>
          </p:nvSpPr>
          <p:spPr>
            <a:xfrm>
              <a:off x="5419657" y="1102138"/>
              <a:ext cx="457200" cy="457200"/>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84D53FE2-5B14-2D6D-35B8-D89A0A32FD37}"/>
                </a:ext>
              </a:extLst>
            </p:cNvPr>
            <p:cNvSpPr txBox="1"/>
            <p:nvPr/>
          </p:nvSpPr>
          <p:spPr>
            <a:xfrm>
              <a:off x="5780689" y="1790293"/>
              <a:ext cx="6135749" cy="37925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Better support to the business by providing a ticketing system where both our </a:t>
              </a:r>
              <a:r>
                <a:rPr kumimoji="0" lang="en-US" sz="1800" b="1"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Finance Shared Services team </a:t>
              </a:r>
              <a:r>
                <a:rPr kumimoji="0" lang="en-US" sz="1800" b="1" i="1"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and</a:t>
              </a:r>
              <a:r>
                <a:rPr kumimoji="0" lang="en-US" sz="1800" b="1"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 our customers</a:t>
              </a: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 have a clear understanding of service requests and their status.</a:t>
              </a:r>
            </a:p>
            <a:p>
              <a:pPr marL="0" marR="0" lvl="0" indent="0" algn="l" defTabSz="914400" rtl="0" eaLnBrk="1" fontAlgn="auto" latinLnBrk="0" hangingPunct="1">
                <a:lnSpc>
                  <a:spcPct val="107000"/>
                </a:lnSpc>
                <a:spcBef>
                  <a:spcPts val="0"/>
                </a:spcBef>
                <a:spcAft>
                  <a:spcPts val="1200"/>
                </a:spcAft>
                <a:buClr>
                  <a:srgbClr val="199CDA">
                    <a:lumMod val="75000"/>
                  </a:srgbClr>
                </a:buClr>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mn-ea"/>
                  <a:cs typeface="Times New Roman"/>
                </a:rPr>
                <a:t>Communication and workflow supporting those requests will be all in one place instead of having the risk of being lost through e-mail and phone calls.</a:t>
              </a:r>
            </a:p>
            <a:p>
              <a:pPr marL="0" marR="0" lvl="0" indent="0" algn="l" defTabSz="914400" rtl="0" eaLnBrk="1" fontAlgn="auto" latinLnBrk="0" hangingPunct="1">
                <a:lnSpc>
                  <a:spcPct val="107000"/>
                </a:lnSpc>
                <a:spcBef>
                  <a:spcPts val="0"/>
                </a:spcBef>
                <a:spcAft>
                  <a:spcPts val="1200"/>
                </a:spcAft>
                <a:buClr>
                  <a:srgbClr val="199CDA">
                    <a:lumMod val="75000"/>
                  </a:srgbClr>
                </a:buClr>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mn-ea"/>
                  <a:cs typeface="Times New Roman"/>
                </a:rPr>
                <a:t>Data to help us target impactful opportunities to improve financial processes</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Our current Heat ticketing system is obsolete and can no longer support our needs. </a:t>
              </a:r>
              <a:endPar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endParaRPr>
            </a:p>
          </p:txBody>
        </p:sp>
        <p:pic>
          <p:nvPicPr>
            <p:cNvPr id="27" name="Graphic 26" descr="Playbook with solid fill">
              <a:extLst>
                <a:ext uri="{FF2B5EF4-FFF2-40B4-BE49-F238E27FC236}">
                  <a16:creationId xmlns:a16="http://schemas.microsoft.com/office/drawing/2014/main" id="{80AC250D-8F43-FBDC-FB81-B037BA9094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7073" y="1119264"/>
              <a:ext cx="457200" cy="457200"/>
            </a:xfrm>
            <a:prstGeom prst="rect">
              <a:avLst/>
            </a:prstGeom>
          </p:spPr>
        </p:pic>
        <p:pic>
          <p:nvPicPr>
            <p:cNvPr id="3" name="Graphic 2" descr="Checkbox Checked with solid fill">
              <a:extLst>
                <a:ext uri="{FF2B5EF4-FFF2-40B4-BE49-F238E27FC236}">
                  <a16:creationId xmlns:a16="http://schemas.microsoft.com/office/drawing/2014/main" id="{37A1F9AF-DC1F-86EE-EAF0-8BE86207AB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7107" y="1764668"/>
              <a:ext cx="564256" cy="564256"/>
            </a:xfrm>
            <a:prstGeom prst="rect">
              <a:avLst/>
            </a:prstGeom>
          </p:spPr>
        </p:pic>
        <p:pic>
          <p:nvPicPr>
            <p:cNvPr id="12" name="Graphic 11" descr="Checkbox Checked with solid fill">
              <a:extLst>
                <a:ext uri="{FF2B5EF4-FFF2-40B4-BE49-F238E27FC236}">
                  <a16:creationId xmlns:a16="http://schemas.microsoft.com/office/drawing/2014/main" id="{AA1F8393-3548-A52C-CAB4-E90FEDE950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7107" y="3108709"/>
              <a:ext cx="564256" cy="564256"/>
            </a:xfrm>
            <a:prstGeom prst="rect">
              <a:avLst/>
            </a:prstGeom>
          </p:spPr>
        </p:pic>
        <p:pic>
          <p:nvPicPr>
            <p:cNvPr id="13" name="Graphic 12" descr="Checkbox Checked with solid fill">
              <a:extLst>
                <a:ext uri="{FF2B5EF4-FFF2-40B4-BE49-F238E27FC236}">
                  <a16:creationId xmlns:a16="http://schemas.microsoft.com/office/drawing/2014/main" id="{D69EB55C-FE69-D91F-1E8E-361694B984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7107" y="4112825"/>
              <a:ext cx="564256" cy="564256"/>
            </a:xfrm>
            <a:prstGeom prst="rect">
              <a:avLst/>
            </a:prstGeom>
          </p:spPr>
        </p:pic>
        <p:pic>
          <p:nvPicPr>
            <p:cNvPr id="14" name="Graphic 13" descr="Checkbox Checked with solid fill">
              <a:extLst>
                <a:ext uri="{FF2B5EF4-FFF2-40B4-BE49-F238E27FC236}">
                  <a16:creationId xmlns:a16="http://schemas.microsoft.com/office/drawing/2014/main" id="{C3531D41-E6A4-0473-7BA1-0062559B87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7107" y="4822322"/>
              <a:ext cx="564256" cy="564256"/>
            </a:xfrm>
            <a:prstGeom prst="rect">
              <a:avLst/>
            </a:prstGeom>
          </p:spPr>
        </p:pic>
      </p:grpSp>
      <p:sp>
        <p:nvSpPr>
          <p:cNvPr id="2" name="TextBox 1">
            <a:extLst>
              <a:ext uri="{FF2B5EF4-FFF2-40B4-BE49-F238E27FC236}">
                <a16:creationId xmlns:a16="http://schemas.microsoft.com/office/drawing/2014/main" id="{B31D3FC5-AFC5-53EF-92A2-CA3F2E52E0D5}"/>
              </a:ext>
            </a:extLst>
          </p:cNvPr>
          <p:cNvSpPr txBox="1"/>
          <p:nvPr/>
        </p:nvSpPr>
        <p:spPr>
          <a:xfrm>
            <a:off x="964020" y="3628675"/>
            <a:ext cx="41281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0000"/>
                </a:solidFill>
                <a:effectLst/>
                <a:uLnTx/>
                <a:uFillTx/>
                <a:latin typeface="Sansa Pro Bd"/>
                <a:ea typeface="+mn-ea"/>
                <a:cs typeface="+mn-cs"/>
              </a:rPr>
              <a:t>Who</a:t>
            </a:r>
            <a:r>
              <a:rPr kumimoji="0" lang="en-US" sz="2800" b="1" i="0" u="none" strike="noStrike" kern="1200" cap="none" spc="0" normalizeH="0" baseline="0" noProof="0" dirty="0">
                <a:ln>
                  <a:noFill/>
                </a:ln>
                <a:solidFill>
                  <a:srgbClr val="199CDA">
                    <a:lumMod val="75000"/>
                  </a:srgbClr>
                </a:solidFill>
                <a:effectLst/>
                <a:uLnTx/>
                <a:uFillTx/>
                <a:latin typeface="Sansa Pro Bd" panose="02000000000000000000" pitchFamily="50" charset="0"/>
                <a:ea typeface="+mn-ea"/>
                <a:cs typeface="+mn-cs"/>
              </a:rPr>
              <a:t> </a:t>
            </a: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rPr>
              <a:t>will use </a:t>
            </a:r>
            <a:r>
              <a:rPr kumimoji="0" lang="en-US" sz="2000" b="1" i="0" u="none" strike="noStrike" kern="1200" cap="none" spc="0" normalizeH="0" baseline="0" noProof="0" dirty="0">
                <a:ln>
                  <a:noFill/>
                </a:ln>
                <a:solidFill>
                  <a:srgbClr val="25359C"/>
                </a:solidFill>
                <a:effectLst/>
                <a:uLnTx/>
                <a:uFillTx/>
                <a:latin typeface="Sansa Pro Bd" panose="02000000000000000000" pitchFamily="50" charset="0"/>
                <a:ea typeface="+mn-ea"/>
                <a:cs typeface="+mn-cs"/>
              </a:rPr>
              <a:t>SoFinance</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t>
            </a:r>
          </a:p>
        </p:txBody>
      </p:sp>
      <p:sp>
        <p:nvSpPr>
          <p:cNvPr id="11" name="Rectangle: Rounded Corners 10">
            <a:extLst>
              <a:ext uri="{FF2B5EF4-FFF2-40B4-BE49-F238E27FC236}">
                <a16:creationId xmlns:a16="http://schemas.microsoft.com/office/drawing/2014/main" id="{79BB8534-3736-74C5-6EDC-1981E1807E8B}"/>
              </a:ext>
            </a:extLst>
          </p:cNvPr>
          <p:cNvSpPr/>
          <p:nvPr/>
        </p:nvSpPr>
        <p:spPr>
          <a:xfrm>
            <a:off x="506820" y="3693703"/>
            <a:ext cx="457200" cy="457200"/>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5A8AD044-7C99-7FC4-4CD4-DF4FFB483D94}"/>
              </a:ext>
            </a:extLst>
          </p:cNvPr>
          <p:cNvSpPr txBox="1"/>
          <p:nvPr/>
        </p:nvSpPr>
        <p:spPr>
          <a:xfrm>
            <a:off x="1023457" y="4244281"/>
            <a:ext cx="3597625" cy="215680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Finance Shared Services and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Our customers in the field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Who will join our colleagues in Europe and APMEA who are already using SoFinance.</a:t>
            </a:r>
            <a:endPar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panose="02020603050405020304" pitchFamily="18" charset="0"/>
            </a:endParaRPr>
          </a:p>
          <a:p>
            <a:pPr marL="53975" marR="0" lvl="0" indent="0" algn="l" defTabSz="914400" rtl="0" eaLnBrk="1" fontAlgn="auto" latinLnBrk="0" hangingPunct="1">
              <a:lnSpc>
                <a:spcPct val="107000"/>
              </a:lnSpc>
              <a:spcBef>
                <a:spcPts val="0"/>
              </a:spcBef>
              <a:spcAft>
                <a:spcPts val="0"/>
              </a:spcAft>
              <a:buClr>
                <a:srgbClr val="199CDA">
                  <a:lumMod val="75000"/>
                </a:srgbClr>
              </a:buClr>
              <a:buSzTx/>
              <a:buFontTx/>
              <a:buNone/>
              <a:tabLst/>
              <a:defRPr/>
            </a:pPr>
            <a:endPar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endParaRPr>
          </a:p>
        </p:txBody>
      </p:sp>
      <p:pic>
        <p:nvPicPr>
          <p:cNvPr id="19" name="Graphic 18" descr="User with solid fill">
            <a:extLst>
              <a:ext uri="{FF2B5EF4-FFF2-40B4-BE49-F238E27FC236}">
                <a16:creationId xmlns:a16="http://schemas.microsoft.com/office/drawing/2014/main" id="{CEB5A074-4451-390D-1278-F24EF7807E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820" y="3675542"/>
            <a:ext cx="457200" cy="457200"/>
          </a:xfrm>
          <a:prstGeom prst="rect">
            <a:avLst/>
          </a:prstGeom>
        </p:spPr>
      </p:pic>
      <p:pic>
        <p:nvPicPr>
          <p:cNvPr id="20" name="Graphic 19" descr="Checkbox Checked with solid fill">
            <a:extLst>
              <a:ext uri="{FF2B5EF4-FFF2-40B4-BE49-F238E27FC236}">
                <a16:creationId xmlns:a16="http://schemas.microsoft.com/office/drawing/2014/main" id="{E95DB9B4-2C02-8664-63B4-32230576E3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478" y="4177878"/>
            <a:ext cx="564256" cy="564256"/>
          </a:xfrm>
          <a:prstGeom prst="rect">
            <a:avLst/>
          </a:prstGeom>
        </p:spPr>
      </p:pic>
      <p:pic>
        <p:nvPicPr>
          <p:cNvPr id="21" name="Graphic 20" descr="Checkbox Checked with solid fill">
            <a:extLst>
              <a:ext uri="{FF2B5EF4-FFF2-40B4-BE49-F238E27FC236}">
                <a16:creationId xmlns:a16="http://schemas.microsoft.com/office/drawing/2014/main" id="{63587721-5EC2-DD55-82ED-FE2F9C7E43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478" y="4999400"/>
            <a:ext cx="564256" cy="564256"/>
          </a:xfrm>
          <a:prstGeom prst="rect">
            <a:avLst/>
          </a:prstGeom>
        </p:spPr>
      </p:pic>
      <p:sp>
        <p:nvSpPr>
          <p:cNvPr id="22" name="TextBox 21">
            <a:extLst>
              <a:ext uri="{FF2B5EF4-FFF2-40B4-BE49-F238E27FC236}">
                <a16:creationId xmlns:a16="http://schemas.microsoft.com/office/drawing/2014/main" id="{330C5EA5-4EB2-87E0-AE3F-71867183EC43}"/>
              </a:ext>
            </a:extLst>
          </p:cNvPr>
          <p:cNvSpPr txBox="1"/>
          <p:nvPr/>
        </p:nvSpPr>
        <p:spPr>
          <a:xfrm>
            <a:off x="3156414" y="345504"/>
            <a:ext cx="7328543" cy="72705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Sodexo’s global end-to-end approach to managing inquiries and requests to our Finance Shared Services Center</a:t>
            </a:r>
          </a:p>
        </p:txBody>
      </p:sp>
      <p:cxnSp>
        <p:nvCxnSpPr>
          <p:cNvPr id="24" name="Straight Connector 23">
            <a:extLst>
              <a:ext uri="{FF2B5EF4-FFF2-40B4-BE49-F238E27FC236}">
                <a16:creationId xmlns:a16="http://schemas.microsoft.com/office/drawing/2014/main" id="{6B22674B-9C9B-FC21-4AD0-826D8AF7979D}"/>
              </a:ext>
            </a:extLst>
          </p:cNvPr>
          <p:cNvCxnSpPr/>
          <p:nvPr/>
        </p:nvCxnSpPr>
        <p:spPr>
          <a:xfrm flipV="1">
            <a:off x="334577" y="1129850"/>
            <a:ext cx="11430000" cy="538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F71E71F-ECD5-5BBC-5B17-5C3B75AF60D3}"/>
              </a:ext>
            </a:extLst>
          </p:cNvPr>
          <p:cNvCxnSpPr/>
          <p:nvPr/>
        </p:nvCxnSpPr>
        <p:spPr>
          <a:xfrm>
            <a:off x="-1469953" y="226702"/>
            <a:ext cx="0" cy="5926959"/>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D3F8937E-C7BC-28B0-489E-609620A3FDEB}"/>
              </a:ext>
            </a:extLst>
          </p:cNvPr>
          <p:cNvSpPr>
            <a:spLocks noGrp="1"/>
          </p:cNvSpPr>
          <p:nvPr>
            <p:ph type="ftr" sz="quarter" idx="14"/>
          </p:nvPr>
        </p:nvSpPr>
        <p:spPr/>
        <p:txBody>
          <a:bodyPr/>
          <a:lstStyle/>
          <a:p>
            <a:r>
              <a:rPr lang="en-US"/>
              <a:t>Unit Controller Call Series © Sodexo December, 2023. All rights Reserved</a:t>
            </a:r>
            <a:endParaRPr lang="en-AU"/>
          </a:p>
        </p:txBody>
      </p:sp>
    </p:spTree>
    <p:extLst>
      <p:ext uri="{BB962C8B-B14F-4D97-AF65-F5344CB8AC3E}">
        <p14:creationId xmlns:p14="http://schemas.microsoft.com/office/powerpoint/2010/main" val="236911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79CE-0368-22C9-2D60-F07DC2D17B17}"/>
              </a:ext>
            </a:extLst>
          </p:cNvPr>
          <p:cNvSpPr>
            <a:spLocks noGrp="1"/>
          </p:cNvSpPr>
          <p:nvPr>
            <p:ph type="title"/>
          </p:nvPr>
        </p:nvSpPr>
        <p:spPr>
          <a:xfrm>
            <a:off x="3933125" y="612558"/>
            <a:ext cx="10939200" cy="346249"/>
          </a:xfrm>
        </p:spPr>
        <p:txBody>
          <a:bodyPr/>
          <a:lstStyle/>
          <a:p>
            <a:r>
              <a:rPr lang="en-US" dirty="0"/>
              <a:t>What is Included in </a:t>
            </a:r>
            <a:r>
              <a:rPr lang="en-US" dirty="0" err="1"/>
              <a:t>SoFinance</a:t>
            </a:r>
            <a:r>
              <a:rPr lang="en-US" dirty="0"/>
              <a:t> Phase I (Pilot)</a:t>
            </a:r>
          </a:p>
        </p:txBody>
      </p:sp>
      <p:pic>
        <p:nvPicPr>
          <p:cNvPr id="6" name="Picture 5" descr="A blue text on a white background&#10;&#10;Description automatically generated">
            <a:extLst>
              <a:ext uri="{FF2B5EF4-FFF2-40B4-BE49-F238E27FC236}">
                <a16:creationId xmlns:a16="http://schemas.microsoft.com/office/drawing/2014/main" id="{3FCC9EDE-CD6B-D14A-60C2-4FB1EF1E6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42" y="232989"/>
            <a:ext cx="3525095" cy="956530"/>
          </a:xfrm>
          <a:prstGeom prst="rect">
            <a:avLst/>
          </a:prstGeom>
        </p:spPr>
      </p:pic>
      <p:graphicFrame>
        <p:nvGraphicFramePr>
          <p:cNvPr id="7" name="Table 6">
            <a:extLst>
              <a:ext uri="{FF2B5EF4-FFF2-40B4-BE49-F238E27FC236}">
                <a16:creationId xmlns:a16="http://schemas.microsoft.com/office/drawing/2014/main" id="{1C7B21EA-C504-3876-32C5-17FE05410EA7}"/>
              </a:ext>
            </a:extLst>
          </p:cNvPr>
          <p:cNvGraphicFramePr>
            <a:graphicFrameLocks noGrp="1"/>
          </p:cNvGraphicFramePr>
          <p:nvPr/>
        </p:nvGraphicFramePr>
        <p:xfrm>
          <a:off x="1744146" y="1445697"/>
          <a:ext cx="8048440" cy="8207045"/>
        </p:xfrm>
        <a:graphic>
          <a:graphicData uri="http://schemas.openxmlformats.org/drawingml/2006/table">
            <a:tbl>
              <a:tblPr>
                <a:tableStyleId>{5C22544A-7EE6-4342-B048-85BDC9FD1C3A}</a:tableStyleId>
              </a:tblPr>
              <a:tblGrid>
                <a:gridCol w="8048440">
                  <a:extLst>
                    <a:ext uri="{9D8B030D-6E8A-4147-A177-3AD203B41FA5}">
                      <a16:colId xmlns:a16="http://schemas.microsoft.com/office/drawing/2014/main" val="1740146552"/>
                    </a:ext>
                  </a:extLst>
                </a:gridCol>
              </a:tblGrid>
              <a:tr h="422006">
                <a:tc>
                  <a:txBody>
                    <a:bodyPr/>
                    <a:lstStyle/>
                    <a:p>
                      <a:pPr marL="342900" marR="0" lvl="0" indent="-342900" algn="l" defTabSz="914377" rtl="0" eaLnBrk="1" fontAlgn="b" latinLnBrk="0" hangingPunct="1">
                        <a:lnSpc>
                          <a:spcPct val="100000"/>
                        </a:lnSpc>
                        <a:spcBef>
                          <a:spcPts val="0"/>
                        </a:spcBef>
                        <a:spcAft>
                          <a:spcPts val="600"/>
                        </a:spcAft>
                        <a:buClr>
                          <a:schemeClr val="bg2"/>
                        </a:buClr>
                        <a:buSzTx/>
                        <a:buFont typeface="Wingdings" panose="05000000000000000000" pitchFamily="2" charset="2"/>
                        <a:buChar char="§"/>
                        <a:tabLst/>
                        <a:defRPr/>
                      </a:pPr>
                      <a:r>
                        <a:rPr lang="en-US" sz="2400" b="0" i="0" u="none" strike="noStrike" kern="1200" dirty="0">
                          <a:solidFill>
                            <a:schemeClr val="accent1"/>
                          </a:solidFill>
                          <a:effectLst/>
                          <a:latin typeface="+mn-lt"/>
                          <a:ea typeface="+mn-ea"/>
                          <a:cs typeface="+mn-cs"/>
                        </a:rPr>
                        <a:t>Accounts Receivable</a:t>
                      </a:r>
                    </a:p>
                    <a:p>
                      <a:pPr marL="342900" marR="0" lvl="0" indent="-342900" algn="l" defTabSz="914377" rtl="0" eaLnBrk="1" fontAlgn="b" latinLnBrk="0" hangingPunct="1">
                        <a:lnSpc>
                          <a:spcPct val="100000"/>
                        </a:lnSpc>
                        <a:spcBef>
                          <a:spcPts val="0"/>
                        </a:spcBef>
                        <a:spcAft>
                          <a:spcPts val="600"/>
                        </a:spcAft>
                        <a:buClr>
                          <a:schemeClr val="bg2"/>
                        </a:buClr>
                        <a:buSzTx/>
                        <a:buFont typeface="Wingdings" panose="05000000000000000000" pitchFamily="2" charset="2"/>
                        <a:buChar char="§"/>
                        <a:tabLst/>
                        <a:defRPr/>
                      </a:pPr>
                      <a:r>
                        <a:rPr lang="en-US" sz="2400" b="0" i="0" u="none" strike="noStrike" kern="1200" dirty="0">
                          <a:solidFill>
                            <a:schemeClr val="accent1"/>
                          </a:solidFill>
                          <a:effectLst/>
                          <a:latin typeface="+mn-lt"/>
                          <a:ea typeface="+mn-ea"/>
                          <a:cs typeface="+mn-cs"/>
                        </a:rPr>
                        <a:t>Banking &amp; Credit Card Operations</a:t>
                      </a:r>
                      <a:endParaRPr lang="en-US" sz="2400" u="none" strike="noStrike" dirty="0">
                        <a:solidFill>
                          <a:schemeClr val="accent1"/>
                        </a:solidFill>
                        <a:effectLst/>
                        <a:latin typeface="+mj-lt"/>
                      </a:endParaRPr>
                    </a:p>
                    <a:p>
                      <a:pPr marL="342900" indent="-342900" algn="l" fontAlgn="b">
                        <a:spcAft>
                          <a:spcPts val="600"/>
                        </a:spcAft>
                        <a:buClr>
                          <a:schemeClr val="bg2"/>
                        </a:buClr>
                        <a:buFont typeface="Wingdings" panose="05000000000000000000" pitchFamily="2" charset="2"/>
                        <a:buChar char="§"/>
                      </a:pPr>
                      <a:r>
                        <a:rPr lang="en-US" sz="2400" u="none" strike="noStrike" dirty="0">
                          <a:solidFill>
                            <a:schemeClr val="accent1"/>
                          </a:solidFill>
                          <a:effectLst/>
                          <a:latin typeface="+mj-lt"/>
                        </a:rPr>
                        <a:t>Credit &amp; Collections Management</a:t>
                      </a:r>
                    </a:p>
                    <a:p>
                      <a:pPr marL="342900" marR="0" lvl="0" indent="-342900" algn="l" defTabSz="914377" rtl="0" eaLnBrk="1" fontAlgn="b" latinLnBrk="0" hangingPunct="1">
                        <a:lnSpc>
                          <a:spcPct val="100000"/>
                        </a:lnSpc>
                        <a:spcBef>
                          <a:spcPts val="0"/>
                        </a:spcBef>
                        <a:spcAft>
                          <a:spcPts val="600"/>
                        </a:spcAft>
                        <a:buClr>
                          <a:schemeClr val="bg2"/>
                        </a:buClr>
                        <a:buSzTx/>
                        <a:buFont typeface="Wingdings" panose="05000000000000000000" pitchFamily="2" charset="2"/>
                        <a:buChar char="§"/>
                        <a:tabLst/>
                        <a:defRPr/>
                      </a:pPr>
                      <a:r>
                        <a:rPr lang="en-US" sz="2400" b="0" i="0" u="none" strike="noStrike" kern="1200" dirty="0">
                          <a:solidFill>
                            <a:schemeClr val="accent1"/>
                          </a:solidFill>
                          <a:effectLst/>
                          <a:latin typeface="+mn-lt"/>
                          <a:ea typeface="+mn-ea"/>
                          <a:cs typeface="+mn-cs"/>
                        </a:rPr>
                        <a:t>Finance Continuous Improvement &amp; Integrations</a:t>
                      </a:r>
                    </a:p>
                    <a:p>
                      <a:pPr marL="342900" indent="-342900" algn="l" fontAlgn="b">
                        <a:spcAft>
                          <a:spcPts val="600"/>
                        </a:spcAft>
                        <a:buClr>
                          <a:schemeClr val="bg2"/>
                        </a:buClr>
                        <a:buFont typeface="Wingdings" panose="05000000000000000000" pitchFamily="2" charset="2"/>
                        <a:buChar char="§"/>
                      </a:pPr>
                      <a:r>
                        <a:rPr lang="en-US" sz="2400" b="0" i="0" u="none" strike="noStrike" dirty="0">
                          <a:solidFill>
                            <a:schemeClr val="accent1"/>
                          </a:solidFill>
                          <a:effectLst/>
                          <a:latin typeface="+mj-lt"/>
                        </a:rPr>
                        <a:t>Revenue Accounting</a:t>
                      </a:r>
                    </a:p>
                    <a:p>
                      <a:pPr marL="342900" indent="-342900" algn="l" fontAlgn="b">
                        <a:spcAft>
                          <a:spcPts val="600"/>
                        </a:spcAft>
                        <a:buClr>
                          <a:schemeClr val="bg2"/>
                        </a:buClr>
                        <a:buFont typeface="Wingdings" panose="05000000000000000000" pitchFamily="2" charset="2"/>
                        <a:buChar char="§"/>
                      </a:pPr>
                      <a:r>
                        <a:rPr lang="en-US" sz="2400" b="0" i="0" u="none" strike="noStrike" dirty="0">
                          <a:solidFill>
                            <a:schemeClr val="accent1"/>
                          </a:solidFill>
                          <a:effectLst/>
                          <a:latin typeface="+mj-lt"/>
                        </a:rPr>
                        <a:t>UFS &amp; UIPS</a:t>
                      </a:r>
                    </a:p>
                    <a:p>
                      <a:pPr marL="171450" indent="-171450" algn="l" fontAlgn="b">
                        <a:buClr>
                          <a:schemeClr val="bg2"/>
                        </a:buClr>
                        <a:buFont typeface="Wingdings" panose="05000000000000000000" pitchFamily="2" charset="2"/>
                        <a:buChar char="§"/>
                      </a:pPr>
                      <a:endParaRPr lang="en-US" sz="1100" b="0" i="0" u="none" strike="noStrike" dirty="0">
                        <a:solidFill>
                          <a:schemeClr val="accent1"/>
                        </a:solidFill>
                        <a:effectLst/>
                        <a:latin typeface="+mj-lt"/>
                      </a:endParaRPr>
                    </a:p>
                    <a:p>
                      <a:pPr marL="342900" indent="-342900" algn="l" fontAlgn="b">
                        <a:buClr>
                          <a:schemeClr val="bg2"/>
                        </a:buClr>
                        <a:buFont typeface="Wingdings" panose="05000000000000000000" pitchFamily="2" charset="2"/>
                        <a:buChar char="§"/>
                      </a:pPr>
                      <a:r>
                        <a:rPr lang="en-US" sz="2400" b="0" i="0" u="none" strike="noStrike" dirty="0">
                          <a:solidFill>
                            <a:schemeClr val="accent1"/>
                          </a:solidFill>
                          <a:effectLst/>
                          <a:latin typeface="+mj-lt"/>
                        </a:rPr>
                        <a:t>Any Open Heat Ticket:</a:t>
                      </a:r>
                    </a:p>
                    <a:p>
                      <a:pPr marL="574675" indent="-174625" algn="l" fontAlgn="b">
                        <a:buClr>
                          <a:schemeClr val="bg2"/>
                        </a:buClr>
                        <a:buFont typeface="Arial" panose="020B0604020202020204" pitchFamily="34" charset="0"/>
                        <a:buChar char="›"/>
                      </a:pPr>
                      <a:r>
                        <a:rPr lang="en-US" sz="2000" b="0" i="0" u="none" strike="noStrike" dirty="0">
                          <a:solidFill>
                            <a:schemeClr val="accent1"/>
                          </a:solidFill>
                          <a:effectLst/>
                          <a:latin typeface="+mj-lt"/>
                        </a:rPr>
                        <a:t>P-Card &amp; Vendor Administration</a:t>
                      </a:r>
                    </a:p>
                    <a:p>
                      <a:pPr marL="574675" indent="-174625" algn="l" fontAlgn="b">
                        <a:buClr>
                          <a:schemeClr val="bg2"/>
                        </a:buClr>
                        <a:buFont typeface="Arial" panose="020B0604020202020204" pitchFamily="34" charset="0"/>
                        <a:buChar char="›"/>
                      </a:pPr>
                      <a:r>
                        <a:rPr lang="en-US" sz="2000" b="0" i="0" u="none" strike="noStrike" dirty="0">
                          <a:solidFill>
                            <a:schemeClr val="accent1"/>
                          </a:solidFill>
                          <a:effectLst/>
                          <a:latin typeface="+mj-lt"/>
                        </a:rPr>
                        <a:t>Banking</a:t>
                      </a:r>
                    </a:p>
                    <a:p>
                      <a:pPr marL="574675" indent="-174625" algn="l" fontAlgn="b">
                        <a:buClr>
                          <a:schemeClr val="bg2"/>
                        </a:buClr>
                        <a:buFont typeface="Arial" panose="020B0604020202020204" pitchFamily="34" charset="0"/>
                        <a:buChar char="›"/>
                      </a:pPr>
                      <a:r>
                        <a:rPr lang="en-US" sz="2000" b="0" i="0" u="none" strike="noStrike" dirty="0">
                          <a:solidFill>
                            <a:schemeClr val="accent1"/>
                          </a:solidFill>
                          <a:effectLst/>
                          <a:latin typeface="+mj-lt"/>
                        </a:rPr>
                        <a:t>Bank/Merchant Reconciliation</a:t>
                      </a:r>
                    </a:p>
                    <a:p>
                      <a:pPr marL="574675" indent="-174625" algn="l" fontAlgn="b">
                        <a:buClr>
                          <a:schemeClr val="bg2"/>
                        </a:buClr>
                        <a:buFont typeface="Arial" panose="020B0604020202020204" pitchFamily="34" charset="0"/>
                        <a:buChar char="›"/>
                      </a:pPr>
                      <a:r>
                        <a:rPr lang="en-US" sz="2000" b="0" i="0" u="none" strike="noStrike" dirty="0">
                          <a:solidFill>
                            <a:schemeClr val="accent1"/>
                          </a:solidFill>
                          <a:effectLst/>
                          <a:latin typeface="+mj-lt"/>
                        </a:rPr>
                        <a:t>Accounts Payable Processing</a:t>
                      </a:r>
                    </a:p>
                  </a:txBody>
                  <a:tcPr marL="4631" marR="4631" marT="4631" marB="0" anchor="b">
                    <a:noFill/>
                  </a:tcPr>
                </a:tc>
                <a:extLst>
                  <a:ext uri="{0D108BD9-81ED-4DB2-BD59-A6C34878D82A}">
                    <a16:rowId xmlns:a16="http://schemas.microsoft.com/office/drawing/2014/main" val="3148862814"/>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3354327225"/>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147639638"/>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1249927934"/>
                  </a:ext>
                </a:extLst>
              </a:tr>
              <a:tr h="422006">
                <a:tc>
                  <a:txBody>
                    <a:bodyPr/>
                    <a:lstStyle/>
                    <a:p>
                      <a:pPr algn="l" fontAlgn="b"/>
                      <a:endParaRPr lang="en-US" sz="2400" b="0" i="0" u="none" strike="noStrike">
                        <a:solidFill>
                          <a:schemeClr val="accent1"/>
                        </a:solidFill>
                        <a:effectLst/>
                        <a:latin typeface="+mj-lt"/>
                      </a:endParaRPr>
                    </a:p>
                  </a:txBody>
                  <a:tcPr marL="4631" marR="4631" marT="4631" marB="0" anchor="b">
                    <a:noFill/>
                  </a:tcPr>
                </a:tc>
                <a:extLst>
                  <a:ext uri="{0D108BD9-81ED-4DB2-BD59-A6C34878D82A}">
                    <a16:rowId xmlns:a16="http://schemas.microsoft.com/office/drawing/2014/main" val="813969618"/>
                  </a:ext>
                </a:extLst>
              </a:tr>
              <a:tr h="422006">
                <a:tc>
                  <a:txBody>
                    <a:bodyPr/>
                    <a:lstStyle/>
                    <a:p>
                      <a:pPr algn="l" fontAlgn="b"/>
                      <a:endParaRPr lang="en-US" sz="2400" b="0" i="0" u="none" strike="noStrike">
                        <a:solidFill>
                          <a:schemeClr val="accent1"/>
                        </a:solidFill>
                        <a:effectLst/>
                        <a:latin typeface="+mj-lt"/>
                      </a:endParaRPr>
                    </a:p>
                  </a:txBody>
                  <a:tcPr marL="4631" marR="4631" marT="4631" marB="0" anchor="b">
                    <a:noFill/>
                  </a:tcPr>
                </a:tc>
                <a:extLst>
                  <a:ext uri="{0D108BD9-81ED-4DB2-BD59-A6C34878D82A}">
                    <a16:rowId xmlns:a16="http://schemas.microsoft.com/office/drawing/2014/main" val="3706771279"/>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1798450738"/>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1076961491"/>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3782322046"/>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2824607339"/>
                  </a:ext>
                </a:extLst>
              </a:tr>
            </a:tbl>
          </a:graphicData>
        </a:graphic>
      </p:graphicFrame>
      <p:grpSp>
        <p:nvGrpSpPr>
          <p:cNvPr id="14" name="Group 13">
            <a:extLst>
              <a:ext uri="{FF2B5EF4-FFF2-40B4-BE49-F238E27FC236}">
                <a16:creationId xmlns:a16="http://schemas.microsoft.com/office/drawing/2014/main" id="{A9220464-BF9F-55B9-7C69-3589EC5765E5}"/>
              </a:ext>
            </a:extLst>
          </p:cNvPr>
          <p:cNvGrpSpPr/>
          <p:nvPr/>
        </p:nvGrpSpPr>
        <p:grpSpPr>
          <a:xfrm>
            <a:off x="9109688" y="1332394"/>
            <a:ext cx="2408276" cy="1998009"/>
            <a:chOff x="8868457" y="1141894"/>
            <a:chExt cx="2408276" cy="1998009"/>
          </a:xfrm>
        </p:grpSpPr>
        <p:pic>
          <p:nvPicPr>
            <p:cNvPr id="9" name="Graphic 8" descr="Flip calendar with solid fill">
              <a:extLst>
                <a:ext uri="{FF2B5EF4-FFF2-40B4-BE49-F238E27FC236}">
                  <a16:creationId xmlns:a16="http://schemas.microsoft.com/office/drawing/2014/main" id="{FFDE2060-0851-B99C-64D3-0667CFDD8B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2914" y="1360968"/>
              <a:ext cx="1778935" cy="1778935"/>
            </a:xfrm>
            <a:prstGeom prst="rect">
              <a:avLst/>
            </a:prstGeom>
          </p:spPr>
        </p:pic>
        <p:sp>
          <p:nvSpPr>
            <p:cNvPr id="12" name="TextBox 11">
              <a:extLst>
                <a:ext uri="{FF2B5EF4-FFF2-40B4-BE49-F238E27FC236}">
                  <a16:creationId xmlns:a16="http://schemas.microsoft.com/office/drawing/2014/main" id="{F35FBB00-FC96-866F-62C2-90B137B147AE}"/>
                </a:ext>
              </a:extLst>
            </p:cNvPr>
            <p:cNvSpPr txBox="1"/>
            <p:nvPr/>
          </p:nvSpPr>
          <p:spPr>
            <a:xfrm>
              <a:off x="9529135" y="2166340"/>
              <a:ext cx="11440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E0000"/>
                  </a:solidFill>
                  <a:effectLst/>
                  <a:uLnTx/>
                  <a:uFillTx/>
                  <a:latin typeface="Arial" panose="020B0604020202020204"/>
                  <a:ea typeface="+mn-ea"/>
                  <a:cs typeface="+mn-cs"/>
                </a:rPr>
                <a:t>Mid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E0000"/>
                  </a:solidFill>
                  <a:effectLst/>
                  <a:uLnTx/>
                  <a:uFillTx/>
                  <a:latin typeface="Arial" panose="020B0604020202020204"/>
                  <a:ea typeface="+mn-ea"/>
                  <a:cs typeface="+mn-cs"/>
                </a:rPr>
                <a:t>December</a:t>
              </a:r>
            </a:p>
          </p:txBody>
        </p:sp>
        <p:sp>
          <p:nvSpPr>
            <p:cNvPr id="13" name="TextBox 12">
              <a:extLst>
                <a:ext uri="{FF2B5EF4-FFF2-40B4-BE49-F238E27FC236}">
                  <a16:creationId xmlns:a16="http://schemas.microsoft.com/office/drawing/2014/main" id="{A0372DEB-D4EF-894D-3E8D-082C33AA6ED5}"/>
                </a:ext>
              </a:extLst>
            </p:cNvPr>
            <p:cNvSpPr txBox="1"/>
            <p:nvPr/>
          </p:nvSpPr>
          <p:spPr>
            <a:xfrm>
              <a:off x="8868457" y="1141894"/>
              <a:ext cx="24082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0000"/>
                  </a:solidFill>
                  <a:effectLst/>
                  <a:uLnTx/>
                  <a:uFillTx/>
                  <a:latin typeface="Arial" panose="020B0604020202020204"/>
                  <a:ea typeface="+mn-ea"/>
                  <a:cs typeface="+mn-cs"/>
                </a:rPr>
                <a:t>Phase I (Pilot)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0000"/>
                  </a:solidFill>
                  <a:effectLst/>
                  <a:uLnTx/>
                  <a:uFillTx/>
                  <a:latin typeface="Arial" panose="020B0604020202020204"/>
                  <a:ea typeface="+mn-ea"/>
                  <a:cs typeface="+mn-cs"/>
                </a:rPr>
                <a:t>Go Live</a:t>
              </a:r>
            </a:p>
          </p:txBody>
        </p:sp>
      </p:grpSp>
      <p:sp>
        <p:nvSpPr>
          <p:cNvPr id="3" name="Footer Placeholder 2">
            <a:extLst>
              <a:ext uri="{FF2B5EF4-FFF2-40B4-BE49-F238E27FC236}">
                <a16:creationId xmlns:a16="http://schemas.microsoft.com/office/drawing/2014/main" id="{D98E14E6-CC26-1363-4202-FAB874BF0234}"/>
              </a:ext>
            </a:extLst>
          </p:cNvPr>
          <p:cNvSpPr>
            <a:spLocks noGrp="1"/>
          </p:cNvSpPr>
          <p:nvPr>
            <p:ph type="ftr" sz="quarter" idx="14"/>
          </p:nvPr>
        </p:nvSpPr>
        <p:spPr/>
        <p:txBody>
          <a:bodyPr/>
          <a:lstStyle/>
          <a:p>
            <a:r>
              <a:rPr lang="en-US"/>
              <a:t>Unit Controller Call Series © Sodexo December, 2023. All rights Reserved</a:t>
            </a:r>
            <a:endParaRPr lang="en-AU"/>
          </a:p>
        </p:txBody>
      </p:sp>
    </p:spTree>
    <p:extLst>
      <p:ext uri="{BB962C8B-B14F-4D97-AF65-F5344CB8AC3E}">
        <p14:creationId xmlns:p14="http://schemas.microsoft.com/office/powerpoint/2010/main" val="297832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C585F21-1459-C405-7094-A01A7CB2CCF1}"/>
              </a:ext>
            </a:extLst>
          </p:cNvPr>
          <p:cNvSpPr>
            <a:spLocks noGrp="1"/>
          </p:cNvSpPr>
          <p:nvPr>
            <p:ph type="ftr" sz="quarter" idx="17"/>
          </p:nvPr>
        </p:nvSpPr>
        <p:spPr>
          <a:xfrm>
            <a:off x="524492" y="6644101"/>
            <a:ext cx="4114800"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December, 2023.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7" name="Titel 6">
            <a:extLst>
              <a:ext uri="{FF2B5EF4-FFF2-40B4-BE49-F238E27FC236}">
                <a16:creationId xmlns:a16="http://schemas.microsoft.com/office/drawing/2014/main" id="{1A75B3BD-3818-071A-D7E9-6589DC0E5A57}"/>
              </a:ext>
            </a:extLst>
          </p:cNvPr>
          <p:cNvSpPr>
            <a:spLocks noGrp="1"/>
          </p:cNvSpPr>
          <p:nvPr>
            <p:ph type="title"/>
          </p:nvPr>
        </p:nvSpPr>
        <p:spPr>
          <a:xfrm>
            <a:off x="3574713" y="692100"/>
            <a:ext cx="7686186" cy="211472"/>
          </a:xfrm>
        </p:spPr>
        <p:txBody>
          <a:bodyPr/>
          <a:lstStyle/>
          <a:p>
            <a:r>
              <a:rPr lang="de-AT" dirty="0"/>
              <a:t>User Experiences During Transition  (Pilot Phase)</a:t>
            </a:r>
            <a:endParaRPr lang="en-AU" dirty="0"/>
          </a:p>
        </p:txBody>
      </p:sp>
      <p:sp>
        <p:nvSpPr>
          <p:cNvPr id="12" name="Rectangle 11">
            <a:extLst>
              <a:ext uri="{FF2B5EF4-FFF2-40B4-BE49-F238E27FC236}">
                <a16:creationId xmlns:a16="http://schemas.microsoft.com/office/drawing/2014/main" id="{3D5D1A4C-983B-9581-CA52-7A0DDBD2AF37}"/>
              </a:ext>
            </a:extLst>
          </p:cNvPr>
          <p:cNvSpPr/>
          <p:nvPr/>
        </p:nvSpPr>
        <p:spPr>
          <a:xfrm>
            <a:off x="4555205" y="11024433"/>
            <a:ext cx="3590541" cy="2189842"/>
          </a:xfrm>
          <a:prstGeom prst="rect">
            <a:avLst/>
          </a:prstGeom>
          <a:solidFill>
            <a:schemeClr val="bg1"/>
          </a:solidFill>
          <a:ln w="1905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6E487273-31AE-E994-C2A1-79B2F95B2F24}"/>
              </a:ext>
            </a:extLst>
          </p:cNvPr>
          <p:cNvSpPr/>
          <p:nvPr/>
        </p:nvSpPr>
        <p:spPr>
          <a:xfrm>
            <a:off x="706869" y="10992534"/>
            <a:ext cx="3590541" cy="2189842"/>
          </a:xfrm>
          <a:prstGeom prst="rect">
            <a:avLst/>
          </a:prstGeom>
          <a:solidFill>
            <a:schemeClr val="bg1"/>
          </a:solidFill>
          <a:ln w="1905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A51F9719-8CB5-4BDD-C1B6-DDA1CE74FDA3}"/>
              </a:ext>
            </a:extLst>
          </p:cNvPr>
          <p:cNvSpPr/>
          <p:nvPr/>
        </p:nvSpPr>
        <p:spPr>
          <a:xfrm>
            <a:off x="8315429" y="11024433"/>
            <a:ext cx="3590541" cy="2189842"/>
          </a:xfrm>
          <a:prstGeom prst="rect">
            <a:avLst/>
          </a:prstGeom>
          <a:solidFill>
            <a:schemeClr val="bg1"/>
          </a:solidFill>
          <a:ln w="1905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8842D0CF-D937-4171-4A03-B82A5DA98752}"/>
              </a:ext>
            </a:extLst>
          </p:cNvPr>
          <p:cNvGrpSpPr/>
          <p:nvPr/>
        </p:nvGrpSpPr>
        <p:grpSpPr>
          <a:xfrm>
            <a:off x="1175110" y="11309851"/>
            <a:ext cx="3240798" cy="1548294"/>
            <a:chOff x="365411" y="2286299"/>
            <a:chExt cx="3240798" cy="1548294"/>
          </a:xfrm>
        </p:grpSpPr>
        <p:pic>
          <p:nvPicPr>
            <p:cNvPr id="19" name="Picture 18" descr="A blue and white logo&#10;&#10;Description automatically generated">
              <a:extLst>
                <a:ext uri="{FF2B5EF4-FFF2-40B4-BE49-F238E27FC236}">
                  <a16:creationId xmlns:a16="http://schemas.microsoft.com/office/drawing/2014/main" id="{F5AC030B-6B99-F5AF-9BFC-04A31F8B80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5411" y="3188262"/>
              <a:ext cx="1149033" cy="646331"/>
            </a:xfrm>
            <a:prstGeom prst="rect">
              <a:avLst/>
            </a:prstGeom>
          </p:spPr>
        </p:pic>
        <p:pic>
          <p:nvPicPr>
            <p:cNvPr id="23" name="Graphic 22" descr="Telephone with solid fill">
              <a:extLst>
                <a:ext uri="{FF2B5EF4-FFF2-40B4-BE49-F238E27FC236}">
                  <a16:creationId xmlns:a16="http://schemas.microsoft.com/office/drawing/2014/main" id="{F31EEA95-49F3-B842-B848-40650D6E2F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4972" y="2286299"/>
              <a:ext cx="914400" cy="914400"/>
            </a:xfrm>
            <a:prstGeom prst="rect">
              <a:avLst/>
            </a:prstGeom>
          </p:spPr>
        </p:pic>
        <p:pic>
          <p:nvPicPr>
            <p:cNvPr id="27" name="Picture 26">
              <a:extLst>
                <a:ext uri="{FF2B5EF4-FFF2-40B4-BE49-F238E27FC236}">
                  <a16:creationId xmlns:a16="http://schemas.microsoft.com/office/drawing/2014/main" id="{97A969FE-7267-909D-4DCC-C1920C6350D7}"/>
                </a:ext>
              </a:extLst>
            </p:cNvPr>
            <p:cNvPicPr>
              <a:picLocks noChangeAspect="1"/>
            </p:cNvPicPr>
            <p:nvPr/>
          </p:nvPicPr>
          <p:blipFill>
            <a:blip r:embed="rId6"/>
            <a:stretch>
              <a:fillRect/>
            </a:stretch>
          </p:blipFill>
          <p:spPr>
            <a:xfrm>
              <a:off x="1807733" y="2708544"/>
              <a:ext cx="1798476" cy="920576"/>
            </a:xfrm>
            <a:prstGeom prst="rect">
              <a:avLst/>
            </a:prstGeom>
          </p:spPr>
        </p:pic>
        <p:cxnSp>
          <p:nvCxnSpPr>
            <p:cNvPr id="30" name="Straight Arrow Connector 29">
              <a:extLst>
                <a:ext uri="{FF2B5EF4-FFF2-40B4-BE49-F238E27FC236}">
                  <a16:creationId xmlns:a16="http://schemas.microsoft.com/office/drawing/2014/main" id="{CA2DC5EB-81BD-D84F-BC44-A113ECAF0312}"/>
                </a:ext>
              </a:extLst>
            </p:cNvPr>
            <p:cNvCxnSpPr/>
            <p:nvPr/>
          </p:nvCxnSpPr>
          <p:spPr>
            <a:xfrm>
              <a:off x="1308100" y="2899509"/>
              <a:ext cx="499633" cy="129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296A5A0-D627-F909-FDDD-C642F3C91F35}"/>
                </a:ext>
              </a:extLst>
            </p:cNvPr>
            <p:cNvCxnSpPr>
              <a:cxnSpLocks/>
            </p:cNvCxnSpPr>
            <p:nvPr/>
          </p:nvCxnSpPr>
          <p:spPr>
            <a:xfrm flipV="1">
              <a:off x="1371742" y="3263871"/>
              <a:ext cx="445689" cy="3302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FCC6B8A9-8CBB-42EE-52C0-B33907ADC6B0}"/>
              </a:ext>
            </a:extLst>
          </p:cNvPr>
          <p:cNvGrpSpPr/>
          <p:nvPr/>
        </p:nvGrpSpPr>
        <p:grpSpPr>
          <a:xfrm>
            <a:off x="4652865" y="10907469"/>
            <a:ext cx="3286605" cy="2214829"/>
            <a:chOff x="3881266" y="1958856"/>
            <a:chExt cx="3286605" cy="2214829"/>
          </a:xfrm>
        </p:grpSpPr>
        <p:pic>
          <p:nvPicPr>
            <p:cNvPr id="37" name="Grafik 4" descr="Ein Bild, das Text, Schrift, Logo, Symbol enthält.&#10;&#10;Automatisch generierte Beschreibung">
              <a:extLst>
                <a:ext uri="{FF2B5EF4-FFF2-40B4-BE49-F238E27FC236}">
                  <a16:creationId xmlns:a16="http://schemas.microsoft.com/office/drawing/2014/main" id="{86EBB753-0854-BACE-42FA-77192A1D8EF9}"/>
                </a:ext>
              </a:extLst>
            </p:cNvPr>
            <p:cNvPicPr>
              <a:picLocks noChangeAspect="1"/>
            </p:cNvPicPr>
            <p:nvPr/>
          </p:nvPicPr>
          <p:blipFill>
            <a:blip r:embed="rId7"/>
            <a:stretch>
              <a:fillRect/>
            </a:stretch>
          </p:blipFill>
          <p:spPr>
            <a:xfrm>
              <a:off x="5386779" y="2860819"/>
              <a:ext cx="1781092" cy="483296"/>
            </a:xfrm>
            <a:prstGeom prst="rect">
              <a:avLst/>
            </a:prstGeom>
          </p:spPr>
        </p:pic>
        <p:pic>
          <p:nvPicPr>
            <p:cNvPr id="44" name="Picture 43" descr="A blue and white logo&#10;&#10;Description automatically generated">
              <a:extLst>
                <a:ext uri="{FF2B5EF4-FFF2-40B4-BE49-F238E27FC236}">
                  <a16:creationId xmlns:a16="http://schemas.microsoft.com/office/drawing/2014/main" id="{C62FFFE4-C295-71D3-70BE-CC0F8867F3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81266" y="2754489"/>
              <a:ext cx="1149033" cy="646331"/>
            </a:xfrm>
            <a:prstGeom prst="rect">
              <a:avLst/>
            </a:prstGeom>
          </p:spPr>
        </p:pic>
        <p:pic>
          <p:nvPicPr>
            <p:cNvPr id="45" name="Graphic 44" descr="Telephone with solid fill">
              <a:extLst>
                <a:ext uri="{FF2B5EF4-FFF2-40B4-BE49-F238E27FC236}">
                  <a16:creationId xmlns:a16="http://schemas.microsoft.com/office/drawing/2014/main" id="{3A5C58D5-57F4-C563-7CBB-AE3F045A87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50827" y="1958856"/>
              <a:ext cx="914400" cy="914400"/>
            </a:xfrm>
            <a:prstGeom prst="rect">
              <a:avLst/>
            </a:prstGeom>
          </p:spPr>
        </p:pic>
        <p:pic>
          <p:nvPicPr>
            <p:cNvPr id="46" name="Graphic 45" descr="Ticket with solid fill">
              <a:extLst>
                <a:ext uri="{FF2B5EF4-FFF2-40B4-BE49-F238E27FC236}">
                  <a16:creationId xmlns:a16="http://schemas.microsoft.com/office/drawing/2014/main" id="{C344D3EB-22C7-04FE-1117-8A7F0428A1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45549">
              <a:off x="4193539" y="3385301"/>
              <a:ext cx="788384" cy="788384"/>
            </a:xfrm>
            <a:prstGeom prst="rect">
              <a:avLst/>
            </a:prstGeom>
          </p:spPr>
        </p:pic>
        <p:cxnSp>
          <p:nvCxnSpPr>
            <p:cNvPr id="50" name="Straight Arrow Connector 49">
              <a:extLst>
                <a:ext uri="{FF2B5EF4-FFF2-40B4-BE49-F238E27FC236}">
                  <a16:creationId xmlns:a16="http://schemas.microsoft.com/office/drawing/2014/main" id="{3ADA6969-5317-931D-E038-D657A01C9662}"/>
                </a:ext>
              </a:extLst>
            </p:cNvPr>
            <p:cNvCxnSpPr/>
            <p:nvPr/>
          </p:nvCxnSpPr>
          <p:spPr>
            <a:xfrm>
              <a:off x="4835010" y="2593863"/>
              <a:ext cx="499633" cy="129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EE468CF-B6FD-D78D-97C4-7FE4BDD5D00C}"/>
                </a:ext>
              </a:extLst>
            </p:cNvPr>
            <p:cNvCxnSpPr>
              <a:cxnSpLocks/>
            </p:cNvCxnSpPr>
            <p:nvPr/>
          </p:nvCxnSpPr>
          <p:spPr>
            <a:xfrm flipV="1">
              <a:off x="4908979" y="3044955"/>
              <a:ext cx="448917" cy="26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EFFF611-DDAF-1581-ED27-914074DFB487}"/>
                </a:ext>
              </a:extLst>
            </p:cNvPr>
            <p:cNvCxnSpPr>
              <a:cxnSpLocks/>
            </p:cNvCxnSpPr>
            <p:nvPr/>
          </p:nvCxnSpPr>
          <p:spPr>
            <a:xfrm flipV="1">
              <a:off x="4953062" y="3311363"/>
              <a:ext cx="382693" cy="3490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41CACEB-20C7-491A-F88E-37D863F665DF}"/>
              </a:ext>
            </a:extLst>
          </p:cNvPr>
          <p:cNvGrpSpPr/>
          <p:nvPr/>
        </p:nvGrpSpPr>
        <p:grpSpPr>
          <a:xfrm>
            <a:off x="8489674" y="11711072"/>
            <a:ext cx="2921137" cy="788384"/>
            <a:chOff x="8251475" y="2476307"/>
            <a:chExt cx="2921137" cy="788384"/>
          </a:xfrm>
        </p:grpSpPr>
        <p:pic>
          <p:nvPicPr>
            <p:cNvPr id="54" name="Graphic 53" descr="Ticket with solid fill">
              <a:extLst>
                <a:ext uri="{FF2B5EF4-FFF2-40B4-BE49-F238E27FC236}">
                  <a16:creationId xmlns:a16="http://schemas.microsoft.com/office/drawing/2014/main" id="{3B0E0BDA-F4AA-79A8-80A1-272333B18B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45549">
              <a:off x="8251475" y="2476307"/>
              <a:ext cx="788384" cy="788384"/>
            </a:xfrm>
            <a:prstGeom prst="rect">
              <a:avLst/>
            </a:prstGeom>
          </p:spPr>
        </p:pic>
        <p:pic>
          <p:nvPicPr>
            <p:cNvPr id="55" name="Grafik 4" descr="Ein Bild, das Text, Schrift, Logo, Symbol enthält.&#10;&#10;Automatisch generierte Beschreibung">
              <a:extLst>
                <a:ext uri="{FF2B5EF4-FFF2-40B4-BE49-F238E27FC236}">
                  <a16:creationId xmlns:a16="http://schemas.microsoft.com/office/drawing/2014/main" id="{FBD84741-451B-C1AE-F09C-511EFF45C946}"/>
                </a:ext>
              </a:extLst>
            </p:cNvPr>
            <p:cNvPicPr>
              <a:picLocks noChangeAspect="1"/>
            </p:cNvPicPr>
            <p:nvPr/>
          </p:nvPicPr>
          <p:blipFill>
            <a:blip r:embed="rId7"/>
            <a:stretch>
              <a:fillRect/>
            </a:stretch>
          </p:blipFill>
          <p:spPr>
            <a:xfrm>
              <a:off x="9391520" y="2657861"/>
              <a:ext cx="1781092" cy="483296"/>
            </a:xfrm>
            <a:prstGeom prst="rect">
              <a:avLst/>
            </a:prstGeom>
          </p:spPr>
        </p:pic>
        <p:cxnSp>
          <p:nvCxnSpPr>
            <p:cNvPr id="56" name="Straight Arrow Connector 55">
              <a:extLst>
                <a:ext uri="{FF2B5EF4-FFF2-40B4-BE49-F238E27FC236}">
                  <a16:creationId xmlns:a16="http://schemas.microsoft.com/office/drawing/2014/main" id="{1304B652-485E-B396-4280-FECE037A2496}"/>
                </a:ext>
              </a:extLst>
            </p:cNvPr>
            <p:cNvCxnSpPr>
              <a:cxnSpLocks/>
            </p:cNvCxnSpPr>
            <p:nvPr/>
          </p:nvCxnSpPr>
          <p:spPr>
            <a:xfrm>
              <a:off x="9022166" y="2860819"/>
              <a:ext cx="36935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F3C86B4C-CBB2-E371-5231-C37AA1EEB40E}"/>
              </a:ext>
            </a:extLst>
          </p:cNvPr>
          <p:cNvSpPr txBox="1"/>
          <p:nvPr/>
        </p:nvSpPr>
        <p:spPr>
          <a:xfrm>
            <a:off x="1501449" y="10571321"/>
            <a:ext cx="1972443" cy="473323"/>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panose="020B0604020202020204"/>
                <a:ea typeface="+mn-ea"/>
                <a:cs typeface="+mn-cs"/>
              </a:rPr>
              <a:t>Today</a:t>
            </a:r>
          </a:p>
        </p:txBody>
      </p:sp>
      <p:sp>
        <p:nvSpPr>
          <p:cNvPr id="60" name="TextBox 59">
            <a:extLst>
              <a:ext uri="{FF2B5EF4-FFF2-40B4-BE49-F238E27FC236}">
                <a16:creationId xmlns:a16="http://schemas.microsoft.com/office/drawing/2014/main" id="{2869AA54-1092-C3EA-2A3E-84865D1572EC}"/>
              </a:ext>
            </a:extLst>
          </p:cNvPr>
          <p:cNvSpPr txBox="1"/>
          <p:nvPr/>
        </p:nvSpPr>
        <p:spPr>
          <a:xfrm>
            <a:off x="5375889" y="10571321"/>
            <a:ext cx="1972443" cy="473323"/>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panose="020B0604020202020204"/>
                <a:ea typeface="+mn-ea"/>
                <a:cs typeface="+mn-cs"/>
              </a:rPr>
              <a:t>Pilot &amp; Rest</a:t>
            </a:r>
          </a:p>
        </p:txBody>
      </p:sp>
      <p:sp>
        <p:nvSpPr>
          <p:cNvPr id="61" name="TextBox 60">
            <a:extLst>
              <a:ext uri="{FF2B5EF4-FFF2-40B4-BE49-F238E27FC236}">
                <a16:creationId xmlns:a16="http://schemas.microsoft.com/office/drawing/2014/main" id="{7BF3A961-FA88-0A2E-AD9F-36FBC8DC925D}"/>
              </a:ext>
            </a:extLst>
          </p:cNvPr>
          <p:cNvSpPr txBox="1"/>
          <p:nvPr/>
        </p:nvSpPr>
        <p:spPr>
          <a:xfrm>
            <a:off x="9021013" y="10571321"/>
            <a:ext cx="1972443" cy="473323"/>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panose="020B0604020202020204"/>
                <a:ea typeface="+mn-ea"/>
                <a:cs typeface="+mn-cs"/>
              </a:rPr>
              <a:t>Goal</a:t>
            </a:r>
          </a:p>
        </p:txBody>
      </p:sp>
      <p:pic>
        <p:nvPicPr>
          <p:cNvPr id="6" name="Picture 5" descr="A blue text on a white background&#10;&#10;Description automatically generated">
            <a:extLst>
              <a:ext uri="{FF2B5EF4-FFF2-40B4-BE49-F238E27FC236}">
                <a16:creationId xmlns:a16="http://schemas.microsoft.com/office/drawing/2014/main" id="{08F79218-D7B1-8719-B2D7-0BFA495D45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884" y="310070"/>
            <a:ext cx="2913829" cy="790665"/>
          </a:xfrm>
          <a:prstGeom prst="rect">
            <a:avLst/>
          </a:prstGeom>
        </p:spPr>
      </p:pic>
      <p:pic>
        <p:nvPicPr>
          <p:cNvPr id="13" name="Graphic 12" descr="Users with solid fill">
            <a:extLst>
              <a:ext uri="{FF2B5EF4-FFF2-40B4-BE49-F238E27FC236}">
                <a16:creationId xmlns:a16="http://schemas.microsoft.com/office/drawing/2014/main" id="{B221B3FD-F3CA-84EC-A88B-E2A42A5C0B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4754" y="2663716"/>
            <a:ext cx="1751645" cy="1751645"/>
          </a:xfrm>
          <a:prstGeom prst="rect">
            <a:avLst/>
          </a:prstGeom>
        </p:spPr>
      </p:pic>
      <p:sp>
        <p:nvSpPr>
          <p:cNvPr id="18" name="TextBox 17">
            <a:extLst>
              <a:ext uri="{FF2B5EF4-FFF2-40B4-BE49-F238E27FC236}">
                <a16:creationId xmlns:a16="http://schemas.microsoft.com/office/drawing/2014/main" id="{F77E8D78-665D-0A50-2A43-96A57BE9F843}"/>
              </a:ext>
            </a:extLst>
          </p:cNvPr>
          <p:cNvSpPr txBox="1"/>
          <p:nvPr/>
        </p:nvSpPr>
        <p:spPr>
          <a:xfrm>
            <a:off x="0" y="5600236"/>
            <a:ext cx="5023862"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83897"/>
                </a:solidFill>
                <a:effectLst/>
                <a:uLnTx/>
                <a:uFillTx/>
                <a:latin typeface="Arial" panose="020B0604020202020204"/>
                <a:ea typeface="+mn-ea"/>
                <a:cs typeface="+mn-cs"/>
              </a:rPr>
              <a:t>Sodexo Internal Customers</a:t>
            </a:r>
          </a:p>
        </p:txBody>
      </p:sp>
      <p:pic>
        <p:nvPicPr>
          <p:cNvPr id="15" name="Graphic 14" descr="Users with solid fill">
            <a:extLst>
              <a:ext uri="{FF2B5EF4-FFF2-40B4-BE49-F238E27FC236}">
                <a16:creationId xmlns:a16="http://schemas.microsoft.com/office/drawing/2014/main" id="{4202F5D0-F748-1ACC-C500-E73471AA06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86733" y="2611415"/>
            <a:ext cx="1751645" cy="1751645"/>
          </a:xfrm>
          <a:prstGeom prst="rect">
            <a:avLst/>
          </a:prstGeom>
        </p:spPr>
      </p:pic>
      <p:sp>
        <p:nvSpPr>
          <p:cNvPr id="48" name="TextBox 47">
            <a:extLst>
              <a:ext uri="{FF2B5EF4-FFF2-40B4-BE49-F238E27FC236}">
                <a16:creationId xmlns:a16="http://schemas.microsoft.com/office/drawing/2014/main" id="{9977CBF6-C4CC-49D8-450D-7622369CE974}"/>
              </a:ext>
            </a:extLst>
          </p:cNvPr>
          <p:cNvSpPr txBox="1"/>
          <p:nvPr/>
        </p:nvSpPr>
        <p:spPr>
          <a:xfrm>
            <a:off x="6728197" y="5630726"/>
            <a:ext cx="5320345"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a:ea typeface="+mn-ea"/>
                <a:cs typeface="+mn-cs"/>
              </a:rPr>
              <a:t>FSS &amp; Banking Pilot Users</a:t>
            </a:r>
          </a:p>
        </p:txBody>
      </p:sp>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D06D0F49-9C65-B171-85A9-F47CD306C0C9}"/>
                  </a:ext>
                </a:extLst>
              </p14:cNvPr>
              <p14:cNvContentPartPr/>
              <p14:nvPr/>
            </p14:nvContentPartPr>
            <p14:xfrm>
              <a:off x="3381133" y="-672260"/>
              <a:ext cx="42840" cy="26640"/>
            </p14:xfrm>
          </p:contentPart>
        </mc:Choice>
        <mc:Fallback xmlns="">
          <p:pic>
            <p:nvPicPr>
              <p:cNvPr id="4" name="Ink 3">
                <a:extLst>
                  <a:ext uri="{FF2B5EF4-FFF2-40B4-BE49-F238E27FC236}">
                    <a16:creationId xmlns:a16="http://schemas.microsoft.com/office/drawing/2014/main" id="{D06D0F49-9C65-B171-85A9-F47CD306C0C9}"/>
                  </a:ext>
                </a:extLst>
              </p:cNvPr>
              <p:cNvPicPr/>
              <p:nvPr/>
            </p:nvPicPr>
            <p:blipFill>
              <a:blip r:embed="rId15"/>
              <a:stretch>
                <a:fillRect/>
              </a:stretch>
            </p:blipFill>
            <p:spPr>
              <a:xfrm>
                <a:off x="3365522" y="-687740"/>
                <a:ext cx="73699" cy="57240"/>
              </a:xfrm>
              <a:prstGeom prst="rect">
                <a:avLst/>
              </a:prstGeom>
            </p:spPr>
          </p:pic>
        </mc:Fallback>
      </mc:AlternateContent>
      <p:grpSp>
        <p:nvGrpSpPr>
          <p:cNvPr id="93" name="Group 92">
            <a:extLst>
              <a:ext uri="{FF2B5EF4-FFF2-40B4-BE49-F238E27FC236}">
                <a16:creationId xmlns:a16="http://schemas.microsoft.com/office/drawing/2014/main" id="{7153512F-8EDD-7BA1-9ECE-91DAE6D74ACD}"/>
              </a:ext>
            </a:extLst>
          </p:cNvPr>
          <p:cNvGrpSpPr/>
          <p:nvPr/>
        </p:nvGrpSpPr>
        <p:grpSpPr>
          <a:xfrm>
            <a:off x="2058133" y="1221804"/>
            <a:ext cx="7985880" cy="1815736"/>
            <a:chOff x="2058133" y="1221804"/>
            <a:chExt cx="7985880" cy="1815736"/>
          </a:xfrm>
        </p:grpSpPr>
        <p:pic>
          <p:nvPicPr>
            <p:cNvPr id="10" name="Picture 9" descr="A blue and white logo&#10;&#10;Description automatically generated">
              <a:extLst>
                <a:ext uri="{FF2B5EF4-FFF2-40B4-BE49-F238E27FC236}">
                  <a16:creationId xmlns:a16="http://schemas.microsoft.com/office/drawing/2014/main" id="{13519904-C83E-D5D0-50F6-3DA6B51735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03072" y="1449375"/>
              <a:ext cx="1149033" cy="646331"/>
            </a:xfrm>
            <a:prstGeom prst="rect">
              <a:avLst/>
            </a:prstGeom>
          </p:spPr>
        </p:pic>
        <p:sp>
          <p:nvSpPr>
            <p:cNvPr id="29" name="TextBox 28">
              <a:extLst>
                <a:ext uri="{FF2B5EF4-FFF2-40B4-BE49-F238E27FC236}">
                  <a16:creationId xmlns:a16="http://schemas.microsoft.com/office/drawing/2014/main" id="{E3EF1B5C-4E73-35F4-8201-8AFE9E3A6F0D}"/>
                </a:ext>
              </a:extLst>
            </p:cNvPr>
            <p:cNvSpPr txBox="1"/>
            <p:nvPr/>
          </p:nvSpPr>
          <p:spPr>
            <a:xfrm>
              <a:off x="6797038" y="1221804"/>
              <a:ext cx="15816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83897"/>
                  </a:solidFill>
                  <a:effectLst/>
                  <a:uLnTx/>
                  <a:uFillTx/>
                  <a:latin typeface="Arial" panose="020B0604020202020204"/>
                  <a:ea typeface="+mn-ea"/>
                  <a:cs typeface="+mn-cs"/>
                </a:rPr>
                <a:t>e-mail</a:t>
              </a:r>
            </a:p>
          </p:txBody>
        </p:sp>
        <p:pic>
          <p:nvPicPr>
            <p:cNvPr id="39" name="Graphic 38" descr="Ticket with solid fill">
              <a:extLst>
                <a:ext uri="{FF2B5EF4-FFF2-40B4-BE49-F238E27FC236}">
                  <a16:creationId xmlns:a16="http://schemas.microsoft.com/office/drawing/2014/main" id="{7A4DBBCF-74B8-81A6-EAA4-2AE9A9FD89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45549">
              <a:off x="6911756" y="1642757"/>
              <a:ext cx="788384" cy="788384"/>
            </a:xfrm>
            <a:prstGeom prst="rect">
              <a:avLst/>
            </a:prstGeom>
          </p:spPr>
        </p:pic>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9AD914F9-DA59-8CAA-64FD-D6082A633C61}"/>
                    </a:ext>
                  </a:extLst>
                </p14:cNvPr>
                <p14:cNvContentPartPr/>
                <p14:nvPr/>
              </p14:nvContentPartPr>
              <p14:xfrm>
                <a:off x="2058133" y="1555420"/>
                <a:ext cx="2127960" cy="1402920"/>
              </p14:xfrm>
            </p:contentPart>
          </mc:Choice>
          <mc:Fallback xmlns="">
            <p:pic>
              <p:nvPicPr>
                <p:cNvPr id="9" name="Ink 8">
                  <a:extLst>
                    <a:ext uri="{FF2B5EF4-FFF2-40B4-BE49-F238E27FC236}">
                      <a16:creationId xmlns:a16="http://schemas.microsoft.com/office/drawing/2014/main" id="{9AD914F9-DA59-8CAA-64FD-D6082A633C61}"/>
                    </a:ext>
                  </a:extLst>
                </p:cNvPr>
                <p:cNvPicPr/>
                <p:nvPr/>
              </p:nvPicPr>
              <p:blipFill>
                <a:blip r:embed="rId17"/>
                <a:stretch>
                  <a:fillRect/>
                </a:stretch>
              </p:blipFill>
              <p:spPr>
                <a:xfrm>
                  <a:off x="1996563" y="1493844"/>
                  <a:ext cx="2251101" cy="152607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873598DC-ED1E-C933-43B2-70F2F863FD7C}"/>
                    </a:ext>
                  </a:extLst>
                </p14:cNvPr>
                <p14:cNvContentPartPr/>
                <p14:nvPr/>
              </p14:nvContentPartPr>
              <p14:xfrm>
                <a:off x="5037493" y="1354540"/>
                <a:ext cx="1751760" cy="270360"/>
              </p14:xfrm>
            </p:contentPart>
          </mc:Choice>
          <mc:Fallback xmlns="">
            <p:pic>
              <p:nvPicPr>
                <p:cNvPr id="31" name="Ink 30">
                  <a:extLst>
                    <a:ext uri="{FF2B5EF4-FFF2-40B4-BE49-F238E27FC236}">
                      <a16:creationId xmlns:a16="http://schemas.microsoft.com/office/drawing/2014/main" id="{873598DC-ED1E-C933-43B2-70F2F863FD7C}"/>
                    </a:ext>
                  </a:extLst>
                </p:cNvPr>
                <p:cNvPicPr/>
                <p:nvPr/>
              </p:nvPicPr>
              <p:blipFill>
                <a:blip r:embed="rId19"/>
                <a:stretch>
                  <a:fillRect/>
                </a:stretch>
              </p:blipFill>
              <p:spPr>
                <a:xfrm>
                  <a:off x="4975946" y="1292980"/>
                  <a:ext cx="1874855"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 name="Ink 46">
                  <a:extLst>
                    <a:ext uri="{FF2B5EF4-FFF2-40B4-BE49-F238E27FC236}">
                      <a16:creationId xmlns:a16="http://schemas.microsoft.com/office/drawing/2014/main" id="{50ACA2BC-6224-B739-F3C5-841BD819CE09}"/>
                    </a:ext>
                  </a:extLst>
                </p14:cNvPr>
                <p14:cNvContentPartPr/>
                <p14:nvPr/>
              </p14:nvContentPartPr>
              <p14:xfrm>
                <a:off x="5000413" y="1645420"/>
                <a:ext cx="1831320" cy="513720"/>
              </p14:xfrm>
            </p:contentPart>
          </mc:Choice>
          <mc:Fallback xmlns="">
            <p:pic>
              <p:nvPicPr>
                <p:cNvPr id="47" name="Ink 46">
                  <a:extLst>
                    <a:ext uri="{FF2B5EF4-FFF2-40B4-BE49-F238E27FC236}">
                      <a16:creationId xmlns:a16="http://schemas.microsoft.com/office/drawing/2014/main" id="{50ACA2BC-6224-B739-F3C5-841BD819CE09}"/>
                    </a:ext>
                  </a:extLst>
                </p:cNvPr>
                <p:cNvPicPr/>
                <p:nvPr/>
              </p:nvPicPr>
              <p:blipFill>
                <a:blip r:embed="rId21"/>
                <a:stretch>
                  <a:fillRect/>
                </a:stretch>
              </p:blipFill>
              <p:spPr>
                <a:xfrm>
                  <a:off x="4938841" y="1583860"/>
                  <a:ext cx="1954464" cy="63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k 63">
                  <a:extLst>
                    <a:ext uri="{FF2B5EF4-FFF2-40B4-BE49-F238E27FC236}">
                      <a16:creationId xmlns:a16="http://schemas.microsoft.com/office/drawing/2014/main" id="{23CA70A1-56F5-15E6-00A2-66CBEFA76920}"/>
                    </a:ext>
                  </a:extLst>
                </p14:cNvPr>
                <p14:cNvContentPartPr/>
                <p14:nvPr/>
              </p14:nvContentPartPr>
              <p14:xfrm>
                <a:off x="7709773" y="1507900"/>
                <a:ext cx="2334240" cy="1529640"/>
              </p14:xfrm>
            </p:contentPart>
          </mc:Choice>
          <mc:Fallback xmlns="">
            <p:pic>
              <p:nvPicPr>
                <p:cNvPr id="64" name="Ink 63">
                  <a:extLst>
                    <a:ext uri="{FF2B5EF4-FFF2-40B4-BE49-F238E27FC236}">
                      <a16:creationId xmlns:a16="http://schemas.microsoft.com/office/drawing/2014/main" id="{23CA70A1-56F5-15E6-00A2-66CBEFA76920}"/>
                    </a:ext>
                  </a:extLst>
                </p:cNvPr>
                <p:cNvPicPr/>
                <p:nvPr/>
              </p:nvPicPr>
              <p:blipFill>
                <a:blip r:embed="rId23"/>
                <a:stretch>
                  <a:fillRect/>
                </a:stretch>
              </p:blipFill>
              <p:spPr>
                <a:xfrm>
                  <a:off x="7648204" y="1446340"/>
                  <a:ext cx="2457379" cy="1652760"/>
                </a:xfrm>
                <a:prstGeom prst="rect">
                  <a:avLst/>
                </a:prstGeom>
              </p:spPr>
            </p:pic>
          </mc:Fallback>
        </mc:AlternateContent>
      </p:grpSp>
      <p:grpSp>
        <p:nvGrpSpPr>
          <p:cNvPr id="95" name="Group 94">
            <a:extLst>
              <a:ext uri="{FF2B5EF4-FFF2-40B4-BE49-F238E27FC236}">
                <a16:creationId xmlns:a16="http://schemas.microsoft.com/office/drawing/2014/main" id="{1160ADE2-988D-7B80-53CA-49EB8903053E}"/>
              </a:ext>
            </a:extLst>
          </p:cNvPr>
          <p:cNvGrpSpPr/>
          <p:nvPr/>
        </p:nvGrpSpPr>
        <p:grpSpPr>
          <a:xfrm>
            <a:off x="3084853" y="3083054"/>
            <a:ext cx="6242040" cy="876608"/>
            <a:chOff x="3084853" y="3083054"/>
            <a:chExt cx="6242040" cy="876608"/>
          </a:xfrm>
        </p:grpSpPr>
        <p:pic>
          <p:nvPicPr>
            <p:cNvPr id="28" name="Graphic 27" descr="Ticket with solid fill">
              <a:extLst>
                <a:ext uri="{FF2B5EF4-FFF2-40B4-BE49-F238E27FC236}">
                  <a16:creationId xmlns:a16="http://schemas.microsoft.com/office/drawing/2014/main" id="{B157ABFD-9FCB-8D34-B01D-8B68655185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45549">
              <a:off x="6911756" y="3083054"/>
              <a:ext cx="788384" cy="788384"/>
            </a:xfrm>
            <a:prstGeom prst="rect">
              <a:avLst/>
            </a:prstGeom>
          </p:spPr>
        </p:pic>
        <p:grpSp>
          <p:nvGrpSpPr>
            <p:cNvPr id="38" name="Group 37">
              <a:extLst>
                <a:ext uri="{FF2B5EF4-FFF2-40B4-BE49-F238E27FC236}">
                  <a16:creationId xmlns:a16="http://schemas.microsoft.com/office/drawing/2014/main" id="{4174F232-09AC-3272-83C8-1CC050A292B4}"/>
                </a:ext>
              </a:extLst>
            </p:cNvPr>
            <p:cNvGrpSpPr/>
            <p:nvPr/>
          </p:nvGrpSpPr>
          <p:grpSpPr>
            <a:xfrm>
              <a:off x="4292534" y="3156914"/>
              <a:ext cx="2091918" cy="802748"/>
              <a:chOff x="3854017" y="3156258"/>
              <a:chExt cx="2091918" cy="802748"/>
            </a:xfrm>
          </p:grpSpPr>
          <p:pic>
            <p:nvPicPr>
              <p:cNvPr id="34" name="Grafik 4" descr="Ein Bild, das Text, Schrift, Logo, Symbol enthält.&#10;&#10;Automatisch generierte Beschreibung">
                <a:extLst>
                  <a:ext uri="{FF2B5EF4-FFF2-40B4-BE49-F238E27FC236}">
                    <a16:creationId xmlns:a16="http://schemas.microsoft.com/office/drawing/2014/main" id="{D4CFD0E2-2F49-BE7D-D4B8-EBA238785DB0}"/>
                  </a:ext>
                </a:extLst>
              </p:cNvPr>
              <p:cNvPicPr>
                <a:picLocks noChangeAspect="1"/>
              </p:cNvPicPr>
              <p:nvPr/>
            </p:nvPicPr>
            <p:blipFill>
              <a:blip r:embed="rId7"/>
              <a:stretch>
                <a:fillRect/>
              </a:stretch>
            </p:blipFill>
            <p:spPr>
              <a:xfrm>
                <a:off x="3854017" y="3156258"/>
                <a:ext cx="2091918" cy="567638"/>
              </a:xfrm>
              <a:prstGeom prst="rect">
                <a:avLst/>
              </a:prstGeom>
            </p:spPr>
          </p:pic>
          <p:sp>
            <p:nvSpPr>
              <p:cNvPr id="36" name="TextBox 35">
                <a:extLst>
                  <a:ext uri="{FF2B5EF4-FFF2-40B4-BE49-F238E27FC236}">
                    <a16:creationId xmlns:a16="http://schemas.microsoft.com/office/drawing/2014/main" id="{B8A84E9F-57F9-2635-F052-FAAD8E449A7A}"/>
                  </a:ext>
                </a:extLst>
              </p:cNvPr>
              <p:cNvSpPr txBox="1"/>
              <p:nvPr/>
            </p:nvSpPr>
            <p:spPr>
              <a:xfrm>
                <a:off x="4419297" y="3589674"/>
                <a:ext cx="1088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83897"/>
                    </a:solidFill>
                    <a:effectLst/>
                    <a:uLnTx/>
                    <a:uFillTx/>
                    <a:latin typeface="Arial" panose="020B0604020202020204"/>
                    <a:ea typeface="+mn-ea"/>
                    <a:cs typeface="+mn-cs"/>
                  </a:rPr>
                  <a:t>Portal</a:t>
                </a:r>
              </a:p>
            </p:txBody>
          </p:sp>
        </p:grpSp>
        <mc:AlternateContent xmlns:mc="http://schemas.openxmlformats.org/markup-compatibility/2006" xmlns:p14="http://schemas.microsoft.com/office/powerpoint/2010/main">
          <mc:Choice Requires="p14">
            <p:contentPart p14:bwMode="auto" r:id="rId24">
              <p14:nvContentPartPr>
                <p14:cNvPr id="67" name="Ink 66">
                  <a:extLst>
                    <a:ext uri="{FF2B5EF4-FFF2-40B4-BE49-F238E27FC236}">
                      <a16:creationId xmlns:a16="http://schemas.microsoft.com/office/drawing/2014/main" id="{EB71F22B-FC7A-DA03-9F3E-11D2EF1E2159}"/>
                    </a:ext>
                  </a:extLst>
                </p14:cNvPr>
                <p14:cNvContentPartPr/>
                <p14:nvPr/>
              </p14:nvContentPartPr>
              <p14:xfrm>
                <a:off x="3084853" y="3375940"/>
                <a:ext cx="1233000" cy="349560"/>
              </p14:xfrm>
            </p:contentPart>
          </mc:Choice>
          <mc:Fallback xmlns="">
            <p:pic>
              <p:nvPicPr>
                <p:cNvPr id="67" name="Ink 66">
                  <a:extLst>
                    <a:ext uri="{FF2B5EF4-FFF2-40B4-BE49-F238E27FC236}">
                      <a16:creationId xmlns:a16="http://schemas.microsoft.com/office/drawing/2014/main" id="{EB71F22B-FC7A-DA03-9F3E-11D2EF1E2159}"/>
                    </a:ext>
                  </a:extLst>
                </p:cNvPr>
                <p:cNvPicPr/>
                <p:nvPr/>
              </p:nvPicPr>
              <p:blipFill>
                <a:blip r:embed="rId25"/>
                <a:stretch>
                  <a:fillRect/>
                </a:stretch>
              </p:blipFill>
              <p:spPr>
                <a:xfrm>
                  <a:off x="3023293" y="3314443"/>
                  <a:ext cx="1356120" cy="47255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k 70">
                  <a:extLst>
                    <a:ext uri="{FF2B5EF4-FFF2-40B4-BE49-F238E27FC236}">
                      <a16:creationId xmlns:a16="http://schemas.microsoft.com/office/drawing/2014/main" id="{C6512919-37D9-2FD5-907C-EC1360B065C4}"/>
                    </a:ext>
                  </a:extLst>
                </p14:cNvPr>
                <p14:cNvContentPartPr/>
                <p14:nvPr/>
              </p14:nvContentPartPr>
              <p14:xfrm>
                <a:off x="5841733" y="3550540"/>
                <a:ext cx="1053360" cy="317880"/>
              </p14:xfrm>
            </p:contentPart>
          </mc:Choice>
          <mc:Fallback xmlns="">
            <p:pic>
              <p:nvPicPr>
                <p:cNvPr id="71" name="Ink 70">
                  <a:extLst>
                    <a:ext uri="{FF2B5EF4-FFF2-40B4-BE49-F238E27FC236}">
                      <a16:creationId xmlns:a16="http://schemas.microsoft.com/office/drawing/2014/main" id="{C6512919-37D9-2FD5-907C-EC1360B065C4}"/>
                    </a:ext>
                  </a:extLst>
                </p:cNvPr>
                <p:cNvPicPr/>
                <p:nvPr/>
              </p:nvPicPr>
              <p:blipFill>
                <a:blip r:embed="rId27"/>
                <a:stretch>
                  <a:fillRect/>
                </a:stretch>
              </p:blipFill>
              <p:spPr>
                <a:xfrm>
                  <a:off x="5780173" y="3488980"/>
                  <a:ext cx="11764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4" name="Ink 73">
                  <a:extLst>
                    <a:ext uri="{FF2B5EF4-FFF2-40B4-BE49-F238E27FC236}">
                      <a16:creationId xmlns:a16="http://schemas.microsoft.com/office/drawing/2014/main" id="{05FD8CCD-2B99-8E4A-3D33-A8C61DCA72B8}"/>
                    </a:ext>
                  </a:extLst>
                </p14:cNvPr>
                <p14:cNvContentPartPr/>
                <p14:nvPr/>
              </p14:nvContentPartPr>
              <p14:xfrm>
                <a:off x="7863133" y="3492220"/>
                <a:ext cx="1463760" cy="275400"/>
              </p14:xfrm>
            </p:contentPart>
          </mc:Choice>
          <mc:Fallback xmlns="">
            <p:pic>
              <p:nvPicPr>
                <p:cNvPr id="74" name="Ink 73">
                  <a:extLst>
                    <a:ext uri="{FF2B5EF4-FFF2-40B4-BE49-F238E27FC236}">
                      <a16:creationId xmlns:a16="http://schemas.microsoft.com/office/drawing/2014/main" id="{05FD8CCD-2B99-8E4A-3D33-A8C61DCA72B8}"/>
                    </a:ext>
                  </a:extLst>
                </p:cNvPr>
                <p:cNvPicPr/>
                <p:nvPr/>
              </p:nvPicPr>
              <p:blipFill>
                <a:blip r:embed="rId29"/>
                <a:stretch>
                  <a:fillRect/>
                </a:stretch>
              </p:blipFill>
              <p:spPr>
                <a:xfrm>
                  <a:off x="7801573" y="3430660"/>
                  <a:ext cx="1586880" cy="398520"/>
                </a:xfrm>
                <a:prstGeom prst="rect">
                  <a:avLst/>
                </a:prstGeom>
              </p:spPr>
            </p:pic>
          </mc:Fallback>
        </mc:AlternateContent>
      </p:grpSp>
      <p:grpSp>
        <p:nvGrpSpPr>
          <p:cNvPr id="96" name="Group 95">
            <a:extLst>
              <a:ext uri="{FF2B5EF4-FFF2-40B4-BE49-F238E27FC236}">
                <a16:creationId xmlns:a16="http://schemas.microsoft.com/office/drawing/2014/main" id="{DC082FEE-EBE7-C23F-1707-D1BCFC8A7A56}"/>
              </a:ext>
            </a:extLst>
          </p:cNvPr>
          <p:cNvGrpSpPr/>
          <p:nvPr/>
        </p:nvGrpSpPr>
        <p:grpSpPr>
          <a:xfrm>
            <a:off x="2418133" y="4016020"/>
            <a:ext cx="7900920" cy="1160645"/>
            <a:chOff x="2418133" y="4016020"/>
            <a:chExt cx="7900920" cy="1160645"/>
          </a:xfrm>
        </p:grpSpPr>
        <p:pic>
          <p:nvPicPr>
            <p:cNvPr id="26" name="Graphic 25" descr="Ticket with solid fill">
              <a:extLst>
                <a:ext uri="{FF2B5EF4-FFF2-40B4-BE49-F238E27FC236}">
                  <a16:creationId xmlns:a16="http://schemas.microsoft.com/office/drawing/2014/main" id="{5500CFA9-9E90-D945-FBC7-D5B7081016D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20345549">
              <a:off x="4373293" y="4265387"/>
              <a:ext cx="788384" cy="788384"/>
            </a:xfrm>
            <a:prstGeom prst="rect">
              <a:avLst/>
            </a:prstGeom>
          </p:spPr>
        </p:pic>
        <p:grpSp>
          <p:nvGrpSpPr>
            <p:cNvPr id="40" name="Group 39">
              <a:extLst>
                <a:ext uri="{FF2B5EF4-FFF2-40B4-BE49-F238E27FC236}">
                  <a16:creationId xmlns:a16="http://schemas.microsoft.com/office/drawing/2014/main" id="{CB33A387-3CAF-C3CD-B234-59582229E950}"/>
                </a:ext>
              </a:extLst>
            </p:cNvPr>
            <p:cNvGrpSpPr/>
            <p:nvPr/>
          </p:nvGrpSpPr>
          <p:grpSpPr>
            <a:xfrm>
              <a:off x="6797038" y="4373917"/>
              <a:ext cx="2091918" cy="802748"/>
              <a:chOff x="3854017" y="3156258"/>
              <a:chExt cx="2091918" cy="802748"/>
            </a:xfrm>
          </p:grpSpPr>
          <p:pic>
            <p:nvPicPr>
              <p:cNvPr id="41" name="Grafik 4" descr="Ein Bild, das Text, Schrift, Logo, Symbol enthält.&#10;&#10;Automatisch generierte Beschreibung">
                <a:extLst>
                  <a:ext uri="{FF2B5EF4-FFF2-40B4-BE49-F238E27FC236}">
                    <a16:creationId xmlns:a16="http://schemas.microsoft.com/office/drawing/2014/main" id="{8AF0DEA1-232D-0CC0-FEC5-5E0C1247A73E}"/>
                  </a:ext>
                </a:extLst>
              </p:cNvPr>
              <p:cNvPicPr>
                <a:picLocks noChangeAspect="1"/>
              </p:cNvPicPr>
              <p:nvPr/>
            </p:nvPicPr>
            <p:blipFill>
              <a:blip r:embed="rId7"/>
              <a:stretch>
                <a:fillRect/>
              </a:stretch>
            </p:blipFill>
            <p:spPr>
              <a:xfrm>
                <a:off x="3854017" y="3156258"/>
                <a:ext cx="2091918" cy="567638"/>
              </a:xfrm>
              <a:prstGeom prst="rect">
                <a:avLst/>
              </a:prstGeom>
            </p:spPr>
          </p:pic>
          <p:sp>
            <p:nvSpPr>
              <p:cNvPr id="42" name="TextBox 41">
                <a:extLst>
                  <a:ext uri="{FF2B5EF4-FFF2-40B4-BE49-F238E27FC236}">
                    <a16:creationId xmlns:a16="http://schemas.microsoft.com/office/drawing/2014/main" id="{C64B853A-1F54-6762-4FBF-7D2DFB03CB1C}"/>
                  </a:ext>
                </a:extLst>
              </p:cNvPr>
              <p:cNvSpPr txBox="1"/>
              <p:nvPr/>
            </p:nvSpPr>
            <p:spPr>
              <a:xfrm>
                <a:off x="4419297" y="3589674"/>
                <a:ext cx="1088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83897"/>
                    </a:solidFill>
                    <a:effectLst/>
                    <a:uLnTx/>
                    <a:uFillTx/>
                    <a:latin typeface="Arial" panose="020B0604020202020204"/>
                    <a:ea typeface="+mn-ea"/>
                    <a:cs typeface="+mn-cs"/>
                  </a:rPr>
                  <a:t>Portal</a:t>
                </a:r>
              </a:p>
            </p:txBody>
          </p:sp>
        </p:grpSp>
        <mc:AlternateContent xmlns:mc="http://schemas.openxmlformats.org/markup-compatibility/2006" xmlns:p14="http://schemas.microsoft.com/office/powerpoint/2010/main">
          <mc:Choice Requires="p14">
            <p:contentPart p14:bwMode="auto" r:id="rId32">
              <p14:nvContentPartPr>
                <p14:cNvPr id="83" name="Ink 82">
                  <a:extLst>
                    <a:ext uri="{FF2B5EF4-FFF2-40B4-BE49-F238E27FC236}">
                      <a16:creationId xmlns:a16="http://schemas.microsoft.com/office/drawing/2014/main" id="{32F86A8C-EC6D-0E58-F84D-817EF27C2E59}"/>
                    </a:ext>
                  </a:extLst>
                </p14:cNvPr>
                <p14:cNvContentPartPr/>
                <p14:nvPr/>
              </p14:nvContentPartPr>
              <p14:xfrm>
                <a:off x="9048613" y="4063900"/>
                <a:ext cx="1270440" cy="881640"/>
              </p14:xfrm>
            </p:contentPart>
          </mc:Choice>
          <mc:Fallback xmlns="">
            <p:pic>
              <p:nvPicPr>
                <p:cNvPr id="83" name="Ink 82">
                  <a:extLst>
                    <a:ext uri="{FF2B5EF4-FFF2-40B4-BE49-F238E27FC236}">
                      <a16:creationId xmlns:a16="http://schemas.microsoft.com/office/drawing/2014/main" id="{32F86A8C-EC6D-0E58-F84D-817EF27C2E59}"/>
                    </a:ext>
                  </a:extLst>
                </p:cNvPr>
                <p:cNvPicPr/>
                <p:nvPr/>
              </p:nvPicPr>
              <p:blipFill>
                <a:blip r:embed="rId33"/>
                <a:stretch>
                  <a:fillRect/>
                </a:stretch>
              </p:blipFill>
              <p:spPr>
                <a:xfrm>
                  <a:off x="8987053" y="4002340"/>
                  <a:ext cx="1393560" cy="1004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6" name="Ink 85">
                  <a:extLst>
                    <a:ext uri="{FF2B5EF4-FFF2-40B4-BE49-F238E27FC236}">
                      <a16:creationId xmlns:a16="http://schemas.microsoft.com/office/drawing/2014/main" id="{C3FF4614-5217-C297-8F9D-B570D86A3ED6}"/>
                    </a:ext>
                  </a:extLst>
                </p14:cNvPr>
                <p14:cNvContentPartPr/>
                <p14:nvPr/>
              </p14:nvContentPartPr>
              <p14:xfrm>
                <a:off x="2418133" y="4016020"/>
                <a:ext cx="1847160" cy="783720"/>
              </p14:xfrm>
            </p:contentPart>
          </mc:Choice>
          <mc:Fallback xmlns="">
            <p:pic>
              <p:nvPicPr>
                <p:cNvPr id="86" name="Ink 85">
                  <a:extLst>
                    <a:ext uri="{FF2B5EF4-FFF2-40B4-BE49-F238E27FC236}">
                      <a16:creationId xmlns:a16="http://schemas.microsoft.com/office/drawing/2014/main" id="{C3FF4614-5217-C297-8F9D-B570D86A3ED6}"/>
                    </a:ext>
                  </a:extLst>
                </p:cNvPr>
                <p:cNvPicPr/>
                <p:nvPr/>
              </p:nvPicPr>
              <p:blipFill>
                <a:blip r:embed="rId35"/>
                <a:stretch>
                  <a:fillRect/>
                </a:stretch>
              </p:blipFill>
              <p:spPr>
                <a:xfrm>
                  <a:off x="2356573" y="3954432"/>
                  <a:ext cx="1970280" cy="90689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Ink 42">
                  <a:extLst>
                    <a:ext uri="{FF2B5EF4-FFF2-40B4-BE49-F238E27FC236}">
                      <a16:creationId xmlns:a16="http://schemas.microsoft.com/office/drawing/2014/main" id="{55105742-A89F-54DE-D9FE-F84F80A60F84}"/>
                    </a:ext>
                  </a:extLst>
                </p14:cNvPr>
                <p14:cNvContentPartPr/>
                <p14:nvPr/>
              </p14:nvContentPartPr>
              <p14:xfrm>
                <a:off x="5286253" y="4741060"/>
                <a:ext cx="1889640" cy="354960"/>
              </p14:xfrm>
            </p:contentPart>
          </mc:Choice>
          <mc:Fallback xmlns="">
            <p:pic>
              <p:nvPicPr>
                <p:cNvPr id="43" name="Ink 42">
                  <a:extLst>
                    <a:ext uri="{FF2B5EF4-FFF2-40B4-BE49-F238E27FC236}">
                      <a16:creationId xmlns:a16="http://schemas.microsoft.com/office/drawing/2014/main" id="{55105742-A89F-54DE-D9FE-F84F80A60F84}"/>
                    </a:ext>
                  </a:extLst>
                </p:cNvPr>
                <p:cNvPicPr/>
                <p:nvPr/>
              </p:nvPicPr>
              <p:blipFill>
                <a:blip r:embed="rId37"/>
                <a:stretch>
                  <a:fillRect/>
                </a:stretch>
              </p:blipFill>
              <p:spPr>
                <a:xfrm>
                  <a:off x="5224693" y="4679500"/>
                  <a:ext cx="2012760" cy="478080"/>
                </a:xfrm>
                <a:prstGeom prst="rect">
                  <a:avLst/>
                </a:prstGeom>
              </p:spPr>
            </p:pic>
          </mc:Fallback>
        </mc:AlternateContent>
      </p:grpSp>
      <p:grpSp>
        <p:nvGrpSpPr>
          <p:cNvPr id="94" name="Group 93">
            <a:extLst>
              <a:ext uri="{FF2B5EF4-FFF2-40B4-BE49-F238E27FC236}">
                <a16:creationId xmlns:a16="http://schemas.microsoft.com/office/drawing/2014/main" id="{F87FD387-00C6-DE25-0230-5E5A77003EDF}"/>
              </a:ext>
            </a:extLst>
          </p:cNvPr>
          <p:cNvGrpSpPr/>
          <p:nvPr/>
        </p:nvGrpSpPr>
        <p:grpSpPr>
          <a:xfrm>
            <a:off x="2100613" y="2104326"/>
            <a:ext cx="6948360" cy="1113214"/>
            <a:chOff x="2100613" y="2104326"/>
            <a:chExt cx="6948360" cy="1113214"/>
          </a:xfrm>
        </p:grpSpPr>
        <p:pic>
          <p:nvPicPr>
            <p:cNvPr id="11" name="Graphic 10" descr="Telephone with solid fill">
              <a:extLst>
                <a:ext uri="{FF2B5EF4-FFF2-40B4-BE49-F238E27FC236}">
                  <a16:creationId xmlns:a16="http://schemas.microsoft.com/office/drawing/2014/main" id="{37BFDF27-653B-3EFC-29EB-2673CB358C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9733" y="2104326"/>
              <a:ext cx="914400" cy="914400"/>
            </a:xfrm>
            <a:prstGeom prst="rect">
              <a:avLst/>
            </a:prstGeom>
          </p:spPr>
        </p:pic>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27D84900-FC1B-88A9-E289-00473E7EFC87}"/>
                    </a:ext>
                  </a:extLst>
                </p14:cNvPr>
                <p14:cNvContentPartPr/>
                <p14:nvPr/>
              </p14:nvContentPartPr>
              <p14:xfrm>
                <a:off x="2100613" y="2365060"/>
                <a:ext cx="2032200" cy="635760"/>
              </p14:xfrm>
            </p:contentPart>
          </mc:Choice>
          <mc:Fallback xmlns="">
            <p:pic>
              <p:nvPicPr>
                <p:cNvPr id="22" name="Ink 21">
                  <a:extLst>
                    <a:ext uri="{FF2B5EF4-FFF2-40B4-BE49-F238E27FC236}">
                      <a16:creationId xmlns:a16="http://schemas.microsoft.com/office/drawing/2014/main" id="{27D84900-FC1B-88A9-E289-00473E7EFC87}"/>
                    </a:ext>
                  </a:extLst>
                </p:cNvPr>
                <p:cNvPicPr/>
                <p:nvPr/>
              </p:nvPicPr>
              <p:blipFill>
                <a:blip r:embed="rId39"/>
                <a:stretch>
                  <a:fillRect/>
                </a:stretch>
              </p:blipFill>
              <p:spPr>
                <a:xfrm>
                  <a:off x="2039064" y="2303465"/>
                  <a:ext cx="2155298" cy="75895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Ink 19">
                  <a:extLst>
                    <a:ext uri="{FF2B5EF4-FFF2-40B4-BE49-F238E27FC236}">
                      <a16:creationId xmlns:a16="http://schemas.microsoft.com/office/drawing/2014/main" id="{22426C2A-BFC9-252F-2ACB-84D79AF22E25}"/>
                    </a:ext>
                  </a:extLst>
                </p14:cNvPr>
                <p14:cNvContentPartPr/>
                <p14:nvPr/>
              </p14:nvContentPartPr>
              <p14:xfrm>
                <a:off x="5111653" y="2539660"/>
                <a:ext cx="3937320" cy="677880"/>
              </p14:xfrm>
            </p:contentPart>
          </mc:Choice>
          <mc:Fallback xmlns="">
            <p:pic>
              <p:nvPicPr>
                <p:cNvPr id="20" name="Ink 19">
                  <a:extLst>
                    <a:ext uri="{FF2B5EF4-FFF2-40B4-BE49-F238E27FC236}">
                      <a16:creationId xmlns:a16="http://schemas.microsoft.com/office/drawing/2014/main" id="{22426C2A-BFC9-252F-2ACB-84D79AF22E25}"/>
                    </a:ext>
                  </a:extLst>
                </p:cNvPr>
                <p:cNvPicPr/>
                <p:nvPr/>
              </p:nvPicPr>
              <p:blipFill>
                <a:blip r:embed="rId41"/>
                <a:stretch>
                  <a:fillRect/>
                </a:stretch>
              </p:blipFill>
              <p:spPr>
                <a:xfrm>
                  <a:off x="5050093" y="2478067"/>
                  <a:ext cx="4060440" cy="801065"/>
                </a:xfrm>
                <a:prstGeom prst="rect">
                  <a:avLst/>
                </a:prstGeom>
              </p:spPr>
            </p:pic>
          </mc:Fallback>
        </mc:AlternateContent>
      </p:grpSp>
      <p:pic>
        <p:nvPicPr>
          <p:cNvPr id="24" name="Picture 23">
            <a:extLst>
              <a:ext uri="{FF2B5EF4-FFF2-40B4-BE49-F238E27FC236}">
                <a16:creationId xmlns:a16="http://schemas.microsoft.com/office/drawing/2014/main" id="{DC0D06FF-9427-1339-1AC8-3B36F4AFBBD1}"/>
              </a:ext>
            </a:extLst>
          </p:cNvPr>
          <p:cNvPicPr>
            <a:picLocks noChangeAspect="1"/>
          </p:cNvPicPr>
          <p:nvPr/>
        </p:nvPicPr>
        <p:blipFill>
          <a:blip r:embed="rId42"/>
          <a:stretch>
            <a:fillRect/>
          </a:stretch>
        </p:blipFill>
        <p:spPr>
          <a:xfrm>
            <a:off x="361082" y="6768869"/>
            <a:ext cx="12046740" cy="5925826"/>
          </a:xfrm>
          <a:prstGeom prst="rect">
            <a:avLst/>
          </a:prstGeom>
        </p:spPr>
      </p:pic>
    </p:spTree>
    <p:extLst>
      <p:ext uri="{BB962C8B-B14F-4D97-AF65-F5344CB8AC3E}">
        <p14:creationId xmlns:p14="http://schemas.microsoft.com/office/powerpoint/2010/main" val="410304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2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left)">
                                      <p:cBhvr>
                                        <p:cTn id="12" dur="20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20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wipe(right)">
                                      <p:cBhvr>
                                        <p:cTn id="22"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2D8B3B2-835E-6154-47BC-0F1FA8B5D0D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December, 2023.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graphicFrame>
        <p:nvGraphicFramePr>
          <p:cNvPr id="12" name="Table 11">
            <a:extLst>
              <a:ext uri="{FF2B5EF4-FFF2-40B4-BE49-F238E27FC236}">
                <a16:creationId xmlns:a16="http://schemas.microsoft.com/office/drawing/2014/main" id="{01605D4C-BAB3-EC13-7BDD-451CAEFF846D}"/>
              </a:ext>
            </a:extLst>
          </p:cNvPr>
          <p:cNvGraphicFramePr>
            <a:graphicFrameLocks noGrp="1"/>
          </p:cNvGraphicFramePr>
          <p:nvPr/>
        </p:nvGraphicFramePr>
        <p:xfrm>
          <a:off x="439432" y="875557"/>
          <a:ext cx="11313136" cy="5785332"/>
        </p:xfrm>
        <a:graphic>
          <a:graphicData uri="http://schemas.openxmlformats.org/drawingml/2006/table">
            <a:tbl>
              <a:tblPr firstRow="1" bandRow="1">
                <a:tableStyleId>{5C22544A-7EE6-4342-B048-85BDC9FD1C3A}</a:tableStyleId>
              </a:tblPr>
              <a:tblGrid>
                <a:gridCol w="1950842">
                  <a:extLst>
                    <a:ext uri="{9D8B030D-6E8A-4147-A177-3AD203B41FA5}">
                      <a16:colId xmlns:a16="http://schemas.microsoft.com/office/drawing/2014/main" val="2435952156"/>
                    </a:ext>
                  </a:extLst>
                </a:gridCol>
                <a:gridCol w="9362294">
                  <a:extLst>
                    <a:ext uri="{9D8B030D-6E8A-4147-A177-3AD203B41FA5}">
                      <a16:colId xmlns:a16="http://schemas.microsoft.com/office/drawing/2014/main" val="122792359"/>
                    </a:ext>
                  </a:extLst>
                </a:gridCol>
              </a:tblGrid>
              <a:tr h="1242601">
                <a:tc>
                  <a:txBody>
                    <a:bodyPr/>
                    <a:lstStyle/>
                    <a:p>
                      <a:endParaRPr lang="en-US"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0" dirty="0">
                          <a:solidFill>
                            <a:schemeClr val="tx2"/>
                          </a:solidFill>
                          <a:effectLst/>
                          <a:latin typeface="Arial" panose="020B0604020202020204" pitchFamily="34" charset="0"/>
                          <a:ea typeface="Times New Roman" panose="02020603050405020304" pitchFamily="18" charset="0"/>
                        </a:rPr>
                        <a:t>You will receive an e-mail confirmation of your requests for </a:t>
                      </a:r>
                      <a:r>
                        <a:rPr lang="en-US" sz="2400" b="1" dirty="0">
                          <a:solidFill>
                            <a:srgbClr val="FF0000"/>
                          </a:solidFill>
                          <a:effectLst/>
                          <a:latin typeface="Arial" panose="020B0604020202020204" pitchFamily="34" charset="0"/>
                          <a:ea typeface="Times New Roman" panose="02020603050405020304" pitchFamily="18" charset="0"/>
                        </a:rPr>
                        <a:t>pilot functions</a:t>
                      </a:r>
                      <a:r>
                        <a:rPr lang="en-US" sz="2400" b="1" dirty="0">
                          <a:solidFill>
                            <a:schemeClr val="tx2"/>
                          </a:solidFill>
                          <a:effectLst/>
                          <a:latin typeface="Arial" panose="020B0604020202020204" pitchFamily="34" charset="0"/>
                          <a:ea typeface="Times New Roman" panose="02020603050405020304" pitchFamily="18" charset="0"/>
                        </a:rPr>
                        <a:t> </a:t>
                      </a:r>
                      <a:r>
                        <a:rPr lang="en-US" sz="2400" b="0" dirty="0">
                          <a:solidFill>
                            <a:schemeClr val="tx2"/>
                          </a:solidFill>
                          <a:effectLst/>
                          <a:latin typeface="Arial" panose="020B0604020202020204" pitchFamily="34" charset="0"/>
                          <a:ea typeface="Times New Roman" panose="02020603050405020304" pitchFamily="18" charset="0"/>
                        </a:rPr>
                        <a:t>which:</a:t>
                      </a:r>
                    </a:p>
                    <a:p>
                      <a:pPr marL="512763" marR="0" lvl="0" indent="-342900" algn="l" defTabSz="914377"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dirty="0">
                          <a:solidFill>
                            <a:schemeClr val="tx2"/>
                          </a:solidFill>
                          <a:effectLst/>
                          <a:latin typeface="Arial" panose="020B0604020202020204" pitchFamily="34" charset="0"/>
                          <a:ea typeface="Times New Roman" panose="02020603050405020304" pitchFamily="18" charset="0"/>
                        </a:rPr>
                        <a:t>Acknowledges your request</a:t>
                      </a:r>
                    </a:p>
                    <a:p>
                      <a:pPr marL="512763" marR="0" lvl="0" indent="-342900" algn="l" defTabSz="914377"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dirty="0">
                          <a:solidFill>
                            <a:schemeClr val="tx2"/>
                          </a:solidFill>
                          <a:effectLst/>
                          <a:latin typeface="Arial" panose="020B0604020202020204" pitchFamily="34" charset="0"/>
                          <a:ea typeface="Times New Roman" panose="02020603050405020304" pitchFamily="18" charset="0"/>
                        </a:rPr>
                        <a:t>Provides a ticket number and a link to the </a:t>
                      </a:r>
                      <a:r>
                        <a:rPr lang="en-US" sz="2400" b="0" dirty="0" err="1">
                          <a:solidFill>
                            <a:schemeClr val="tx2"/>
                          </a:solidFill>
                          <a:effectLst/>
                          <a:latin typeface="Arial" panose="020B0604020202020204" pitchFamily="34" charset="0"/>
                          <a:ea typeface="Times New Roman" panose="02020603050405020304" pitchFamily="18" charset="0"/>
                        </a:rPr>
                        <a:t>SoFinance</a:t>
                      </a:r>
                      <a:r>
                        <a:rPr lang="en-US" sz="2400" b="0" dirty="0">
                          <a:solidFill>
                            <a:schemeClr val="tx2"/>
                          </a:solidFill>
                          <a:effectLst/>
                          <a:latin typeface="Arial" panose="020B0604020202020204" pitchFamily="34" charset="0"/>
                          <a:ea typeface="Times New Roman" panose="02020603050405020304" pitchFamily="18" charset="0"/>
                        </a:rPr>
                        <a:t> portal where you can monitor progress on your request.  </a:t>
                      </a:r>
                      <a:endParaRPr lang="en-US" sz="2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571024"/>
                  </a:ext>
                </a:extLst>
              </a:tr>
              <a:tr h="955847">
                <a:tc>
                  <a:txBody>
                    <a:bodyPr/>
                    <a:lstStyle/>
                    <a:p>
                      <a:endParaRPr lang="en-US">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solidFill>
                            <a:schemeClr val="tx2"/>
                          </a:solidFill>
                          <a:effectLst/>
                          <a:latin typeface="Arial" panose="020B0604020202020204" pitchFamily="34" charset="0"/>
                          <a:ea typeface="Times New Roman" panose="02020603050405020304" pitchFamily="18" charset="0"/>
                        </a:rPr>
                        <a:t>For future correspondence related to a specific service </a:t>
                      </a:r>
                      <a:r>
                        <a:rPr lang="en-US" sz="2400" dirty="0" err="1">
                          <a:solidFill>
                            <a:schemeClr val="tx2"/>
                          </a:solidFill>
                          <a:effectLst/>
                          <a:latin typeface="Arial" panose="020B0604020202020204" pitchFamily="34" charset="0"/>
                          <a:ea typeface="Times New Roman" panose="02020603050405020304" pitchFamily="18" charset="0"/>
                        </a:rPr>
                        <a:t>reques</a:t>
                      </a:r>
                      <a:r>
                        <a:rPr lang="en-US" sz="2400" dirty="0">
                          <a:solidFill>
                            <a:schemeClr val="tx2"/>
                          </a:solidFill>
                          <a:effectLst/>
                          <a:latin typeface="Arial" panose="020B0604020202020204" pitchFamily="34" charset="0"/>
                          <a:ea typeface="Times New Roman" panose="02020603050405020304" pitchFamily="18" charset="0"/>
                        </a:rPr>
                        <a:t>:</a:t>
                      </a:r>
                    </a:p>
                    <a:p>
                      <a:pPr marL="512763" marR="0" lvl="0" indent="-342900" algn="l" defTabSz="914377"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kern="1200" dirty="0">
                          <a:solidFill>
                            <a:schemeClr val="tx2"/>
                          </a:solidFill>
                          <a:effectLst/>
                          <a:latin typeface="Arial" panose="020B0604020202020204" pitchFamily="34" charset="0"/>
                          <a:ea typeface="Times New Roman" panose="02020603050405020304" pitchFamily="18" charset="0"/>
                          <a:cs typeface="+mn-cs"/>
                        </a:rPr>
                        <a:t>You may reply to the </a:t>
                      </a:r>
                      <a:r>
                        <a:rPr lang="en-US" sz="2400" b="0" kern="1200" dirty="0" err="1">
                          <a:solidFill>
                            <a:schemeClr val="tx2"/>
                          </a:solidFill>
                          <a:effectLst/>
                          <a:latin typeface="Arial" panose="020B0604020202020204" pitchFamily="34" charset="0"/>
                          <a:ea typeface="Times New Roman" panose="02020603050405020304" pitchFamily="18" charset="0"/>
                          <a:cs typeface="+mn-cs"/>
                        </a:rPr>
                        <a:t>SoFinance</a:t>
                      </a:r>
                      <a:r>
                        <a:rPr lang="en-US" sz="2400" b="0" kern="1200" dirty="0">
                          <a:solidFill>
                            <a:schemeClr val="tx2"/>
                          </a:solidFill>
                          <a:effectLst/>
                          <a:latin typeface="Arial" panose="020B0604020202020204" pitchFamily="34" charset="0"/>
                          <a:ea typeface="Times New Roman" panose="02020603050405020304" pitchFamily="18" charset="0"/>
                          <a:cs typeface="+mn-cs"/>
                        </a:rPr>
                        <a:t> email</a:t>
                      </a:r>
                    </a:p>
                    <a:p>
                      <a:pPr marL="512763" marR="0" lvl="0" indent="-342900" algn="l" defTabSz="914377"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kern="1200" dirty="0">
                          <a:solidFill>
                            <a:schemeClr val="tx2"/>
                          </a:solidFill>
                          <a:effectLst/>
                          <a:latin typeface="Arial" panose="020B0604020202020204" pitchFamily="34" charset="0"/>
                          <a:ea typeface="Times New Roman" panose="02020603050405020304" pitchFamily="18" charset="0"/>
                          <a:cs typeface="+mn-cs"/>
                        </a:rPr>
                        <a:t>Or add comments directly within the </a:t>
                      </a:r>
                      <a:r>
                        <a:rPr lang="en-US" sz="2400" b="0" kern="1200" dirty="0" err="1">
                          <a:solidFill>
                            <a:schemeClr val="tx2"/>
                          </a:solidFill>
                          <a:effectLst/>
                          <a:latin typeface="Arial" panose="020B0604020202020204" pitchFamily="34" charset="0"/>
                          <a:ea typeface="Times New Roman" panose="02020603050405020304" pitchFamily="18" charset="0"/>
                          <a:cs typeface="+mn-cs"/>
                        </a:rPr>
                        <a:t>SoFinance</a:t>
                      </a:r>
                      <a:r>
                        <a:rPr lang="en-US" sz="2400" b="0" kern="1200" dirty="0">
                          <a:solidFill>
                            <a:schemeClr val="tx2"/>
                          </a:solidFill>
                          <a:effectLst/>
                          <a:latin typeface="Arial" panose="020B0604020202020204" pitchFamily="34" charset="0"/>
                          <a:ea typeface="Times New Roman" panose="02020603050405020304" pitchFamily="18" charset="0"/>
                          <a:cs typeface="+mn-cs"/>
                        </a:rPr>
                        <a:t> portal.</a:t>
                      </a:r>
                      <a:endParaRPr lang="en-US" sz="2400" b="0" kern="1200" dirty="0">
                        <a:solidFill>
                          <a:schemeClr val="tx2"/>
                        </a:solidFill>
                        <a:effectLst/>
                        <a:latin typeface="Arial" panose="020B060402020202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943989"/>
                  </a:ext>
                </a:extLst>
              </a:tr>
              <a:tr h="2676372">
                <a:tc>
                  <a:txBody>
                    <a:bodyPr/>
                    <a:lstStyle/>
                    <a:p>
                      <a:endParaRPr lang="en-US">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solidFill>
                            <a:schemeClr val="tx2"/>
                          </a:solidFill>
                          <a:effectLst/>
                          <a:latin typeface="Arial" panose="020B0604020202020204" pitchFamily="34" charset="0"/>
                          <a:ea typeface="Calibri" panose="020F0502020204030204" pitchFamily="34" charset="0"/>
                        </a:rPr>
                        <a:t>You may also continue to contact Finance Shared Services &amp; Banking the way you usually do for new service requests,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600" dirty="0">
                        <a:solidFill>
                          <a:schemeClr val="tx2"/>
                        </a:solidFill>
                        <a:effectLst/>
                        <a:latin typeface="Arial" panose="020B060402020202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i="1" dirty="0">
                          <a:solidFill>
                            <a:schemeClr val="tx2"/>
                          </a:solidFill>
                          <a:effectLst/>
                          <a:latin typeface="Arial" panose="020B0604020202020204" pitchFamily="34" charset="0"/>
                          <a:ea typeface="Calibri" panose="020F0502020204030204" pitchFamily="34" charset="0"/>
                        </a:rPr>
                        <a:t> or</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600" dirty="0">
                        <a:solidFill>
                          <a:schemeClr val="tx2"/>
                        </a:solidFill>
                        <a:effectLst/>
                        <a:latin typeface="Arial" panose="020B060402020202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solidFill>
                            <a:schemeClr val="tx2"/>
                          </a:solidFill>
                          <a:effectLst/>
                          <a:latin typeface="Arial" panose="020B0604020202020204" pitchFamily="34" charset="0"/>
                          <a:ea typeface="Calibri" panose="020F0502020204030204" pitchFamily="34" charset="0"/>
                        </a:rPr>
                        <a:t>You may now use the </a:t>
                      </a:r>
                      <a:r>
                        <a:rPr lang="en-US" sz="2400" dirty="0" err="1">
                          <a:solidFill>
                            <a:schemeClr val="tx2"/>
                          </a:solidFill>
                          <a:effectLst/>
                          <a:latin typeface="Arial" panose="020B0604020202020204" pitchFamily="34" charset="0"/>
                          <a:ea typeface="Calibri" panose="020F0502020204030204" pitchFamily="34" charset="0"/>
                        </a:rPr>
                        <a:t>SoFinance</a:t>
                      </a:r>
                      <a:r>
                        <a:rPr lang="en-US" sz="2400" dirty="0">
                          <a:solidFill>
                            <a:schemeClr val="tx2"/>
                          </a:solidFill>
                          <a:effectLst/>
                          <a:latin typeface="Arial" panose="020B0604020202020204" pitchFamily="34" charset="0"/>
                          <a:ea typeface="Calibri" panose="020F0502020204030204" pitchFamily="34" charset="0"/>
                        </a:rPr>
                        <a:t> self-service portal to submit a service request for one of the Finance Shared Services &amp; Banking functions included in the Pilot.</a:t>
                      </a:r>
                      <a:endParaRPr lang="en-US" sz="2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3756065"/>
                  </a:ext>
                </a:extLst>
              </a:tr>
            </a:tbl>
          </a:graphicData>
        </a:graphic>
      </p:graphicFrame>
      <p:pic>
        <p:nvPicPr>
          <p:cNvPr id="11" name="Graphic 10" descr="Ticket with solid fill">
            <a:extLst>
              <a:ext uri="{FF2B5EF4-FFF2-40B4-BE49-F238E27FC236}">
                <a16:creationId xmlns:a16="http://schemas.microsoft.com/office/drawing/2014/main" id="{E1D2CF41-88BF-A4BE-8B61-EBE3FF79F5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345549">
            <a:off x="725189" y="1212375"/>
            <a:ext cx="1192105" cy="1192105"/>
          </a:xfrm>
          <a:prstGeom prst="rect">
            <a:avLst/>
          </a:prstGeom>
        </p:spPr>
      </p:pic>
      <p:sp>
        <p:nvSpPr>
          <p:cNvPr id="13" name="Title 12">
            <a:extLst>
              <a:ext uri="{FF2B5EF4-FFF2-40B4-BE49-F238E27FC236}">
                <a16:creationId xmlns:a16="http://schemas.microsoft.com/office/drawing/2014/main" id="{5459968B-0644-DCDD-D93C-7714077A9A3C}"/>
              </a:ext>
            </a:extLst>
          </p:cNvPr>
          <p:cNvSpPr>
            <a:spLocks noGrp="1"/>
          </p:cNvSpPr>
          <p:nvPr>
            <p:ph type="title"/>
          </p:nvPr>
        </p:nvSpPr>
        <p:spPr/>
        <p:txBody>
          <a:bodyPr/>
          <a:lstStyle/>
          <a:p>
            <a:r>
              <a:rPr lang="en-US" dirty="0"/>
              <a:t>What Does This Mean for</a:t>
            </a:r>
            <a:r>
              <a:rPr lang="en-US" baseline="0" dirty="0"/>
              <a:t> You?</a:t>
            </a:r>
            <a:endParaRPr lang="en-US" dirty="0"/>
          </a:p>
        </p:txBody>
      </p:sp>
      <p:pic>
        <p:nvPicPr>
          <p:cNvPr id="15" name="Graphic 14" descr="Transfer with solid fill">
            <a:extLst>
              <a:ext uri="{FF2B5EF4-FFF2-40B4-BE49-F238E27FC236}">
                <a16:creationId xmlns:a16="http://schemas.microsoft.com/office/drawing/2014/main" id="{BF91F7E1-B645-DDBB-364C-E426CB01C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041" y="2971800"/>
            <a:ext cx="914400" cy="914400"/>
          </a:xfrm>
          <a:prstGeom prst="rect">
            <a:avLst/>
          </a:prstGeom>
        </p:spPr>
      </p:pic>
      <p:pic>
        <p:nvPicPr>
          <p:cNvPr id="16" name="Graphic 15" descr="Telephone with solid fill">
            <a:extLst>
              <a:ext uri="{FF2B5EF4-FFF2-40B4-BE49-F238E27FC236}">
                <a16:creationId xmlns:a16="http://schemas.microsoft.com/office/drawing/2014/main" id="{EA5F1C62-C54E-4DBA-401A-515E6AE6B1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724" y="4068831"/>
            <a:ext cx="914400" cy="914400"/>
          </a:xfrm>
          <a:prstGeom prst="rect">
            <a:avLst/>
          </a:prstGeom>
        </p:spPr>
      </p:pic>
      <p:pic>
        <p:nvPicPr>
          <p:cNvPr id="18" name="Picture 17" descr="A blue and white logo&#10;&#10;Description automatically generated">
            <a:extLst>
              <a:ext uri="{FF2B5EF4-FFF2-40B4-BE49-F238E27FC236}">
                <a16:creationId xmlns:a16="http://schemas.microsoft.com/office/drawing/2014/main" id="{D35351DB-A4A3-9B3F-9DC9-3BDFFC766F8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65240" y="4988645"/>
            <a:ext cx="1149033" cy="646331"/>
          </a:xfrm>
          <a:prstGeom prst="rect">
            <a:avLst/>
          </a:prstGeom>
        </p:spPr>
      </p:pic>
      <p:pic>
        <p:nvPicPr>
          <p:cNvPr id="19" name="Picture 18">
            <a:extLst>
              <a:ext uri="{FF2B5EF4-FFF2-40B4-BE49-F238E27FC236}">
                <a16:creationId xmlns:a16="http://schemas.microsoft.com/office/drawing/2014/main" id="{6B4AECEA-44CC-726D-B8B4-FE16C271D08E}"/>
              </a:ext>
            </a:extLst>
          </p:cNvPr>
          <p:cNvPicPr>
            <a:picLocks noChangeAspect="1"/>
          </p:cNvPicPr>
          <p:nvPr/>
        </p:nvPicPr>
        <p:blipFill>
          <a:blip r:embed="rId10"/>
          <a:stretch>
            <a:fillRect/>
          </a:stretch>
        </p:blipFill>
        <p:spPr>
          <a:xfrm>
            <a:off x="580041" y="5771841"/>
            <a:ext cx="1354063" cy="711985"/>
          </a:xfrm>
          <a:prstGeom prst="rect">
            <a:avLst/>
          </a:prstGeom>
        </p:spPr>
      </p:pic>
    </p:spTree>
    <p:extLst>
      <p:ext uri="{BB962C8B-B14F-4D97-AF65-F5344CB8AC3E}">
        <p14:creationId xmlns:p14="http://schemas.microsoft.com/office/powerpoint/2010/main" val="126006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79CE-0368-22C9-2D60-F07DC2D17B17}"/>
              </a:ext>
            </a:extLst>
          </p:cNvPr>
          <p:cNvSpPr>
            <a:spLocks noGrp="1"/>
          </p:cNvSpPr>
          <p:nvPr>
            <p:ph type="title"/>
          </p:nvPr>
        </p:nvSpPr>
        <p:spPr>
          <a:xfrm>
            <a:off x="3933125" y="628600"/>
            <a:ext cx="6613791" cy="402917"/>
          </a:xfrm>
        </p:spPr>
        <p:txBody>
          <a:bodyPr/>
          <a:lstStyle/>
          <a:p>
            <a:r>
              <a:rPr lang="en-US" dirty="0"/>
              <a:t>What You Can Expect Next</a:t>
            </a:r>
          </a:p>
        </p:txBody>
      </p:sp>
      <p:pic>
        <p:nvPicPr>
          <p:cNvPr id="6" name="Picture 5" descr="A blue text on a white background&#10;&#10;Description automatically generated">
            <a:extLst>
              <a:ext uri="{FF2B5EF4-FFF2-40B4-BE49-F238E27FC236}">
                <a16:creationId xmlns:a16="http://schemas.microsoft.com/office/drawing/2014/main" id="{3FCC9EDE-CD6B-D14A-60C2-4FB1EF1E6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42" y="232989"/>
            <a:ext cx="3525095" cy="956530"/>
          </a:xfrm>
          <a:prstGeom prst="rect">
            <a:avLst/>
          </a:prstGeom>
        </p:spPr>
      </p:pic>
      <p:cxnSp>
        <p:nvCxnSpPr>
          <p:cNvPr id="3" name="Straight Connector 2">
            <a:extLst>
              <a:ext uri="{FF2B5EF4-FFF2-40B4-BE49-F238E27FC236}">
                <a16:creationId xmlns:a16="http://schemas.microsoft.com/office/drawing/2014/main" id="{ADBBE1CE-F8A7-1B5C-8685-7D544F98C97A}"/>
              </a:ext>
            </a:extLst>
          </p:cNvPr>
          <p:cNvCxnSpPr/>
          <p:nvPr/>
        </p:nvCxnSpPr>
        <p:spPr>
          <a:xfrm>
            <a:off x="2840788" y="2615668"/>
            <a:ext cx="0" cy="15544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D2CD037-E263-356C-DB47-EE7B50F281AD}"/>
              </a:ext>
            </a:extLst>
          </p:cNvPr>
          <p:cNvSpPr/>
          <p:nvPr/>
        </p:nvSpPr>
        <p:spPr>
          <a:xfrm>
            <a:off x="279400" y="2468166"/>
            <a:ext cx="11557000" cy="120878"/>
          </a:xfrm>
          <a:prstGeom prst="rect">
            <a:avLst/>
          </a:prstGeom>
          <a:gradFill flip="none" rotWithShape="1">
            <a:gsLst>
              <a:gs pos="14000">
                <a:schemeClr val="accent1">
                  <a:lumMod val="67000"/>
                </a:schemeClr>
              </a:gs>
              <a:gs pos="35000">
                <a:schemeClr val="accent1">
                  <a:lumMod val="97000"/>
                  <a:lumOff val="3000"/>
                </a:schemeClr>
              </a:gs>
              <a:gs pos="53000">
                <a:schemeClr val="accent1">
                  <a:lumMod val="60000"/>
                  <a:lumOff val="40000"/>
                </a:schemeClr>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0F2F9C3B-BCFD-DF27-CED4-3FB4BB1EDB49}"/>
              </a:ext>
            </a:extLst>
          </p:cNvPr>
          <p:cNvSpPr/>
          <p:nvPr/>
        </p:nvSpPr>
        <p:spPr>
          <a:xfrm>
            <a:off x="2548361" y="2237988"/>
            <a:ext cx="599677" cy="58123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9" name="Straight Connector 18">
            <a:extLst>
              <a:ext uri="{FF2B5EF4-FFF2-40B4-BE49-F238E27FC236}">
                <a16:creationId xmlns:a16="http://schemas.microsoft.com/office/drawing/2014/main" id="{FF51504A-D83A-CC8F-2EF9-4255AABD7C02}"/>
              </a:ext>
            </a:extLst>
          </p:cNvPr>
          <p:cNvCxnSpPr>
            <a:cxnSpLocks/>
          </p:cNvCxnSpPr>
          <p:nvPr/>
        </p:nvCxnSpPr>
        <p:spPr>
          <a:xfrm>
            <a:off x="5991509" y="2564737"/>
            <a:ext cx="0" cy="12801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9B2B3A-ECD2-ABCD-9001-C0C0EA6439AF}"/>
              </a:ext>
            </a:extLst>
          </p:cNvPr>
          <p:cNvCxnSpPr>
            <a:cxnSpLocks/>
          </p:cNvCxnSpPr>
          <p:nvPr/>
        </p:nvCxnSpPr>
        <p:spPr>
          <a:xfrm>
            <a:off x="10846754" y="2557403"/>
            <a:ext cx="0" cy="1828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954A2D9-57D4-D3A0-15EC-AD28C94306D3}"/>
              </a:ext>
            </a:extLst>
          </p:cNvPr>
          <p:cNvSpPr/>
          <p:nvPr/>
        </p:nvSpPr>
        <p:spPr>
          <a:xfrm>
            <a:off x="10546916" y="2237988"/>
            <a:ext cx="599677" cy="58123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Arrow: Right 28">
            <a:extLst>
              <a:ext uri="{FF2B5EF4-FFF2-40B4-BE49-F238E27FC236}">
                <a16:creationId xmlns:a16="http://schemas.microsoft.com/office/drawing/2014/main" id="{F27EC3FF-317E-EECE-4E06-D5F9ECEB5896}"/>
              </a:ext>
            </a:extLst>
          </p:cNvPr>
          <p:cNvSpPr/>
          <p:nvPr/>
        </p:nvSpPr>
        <p:spPr>
          <a:xfrm>
            <a:off x="6013100" y="2246049"/>
            <a:ext cx="4395158" cy="581235"/>
          </a:xfrm>
          <a:prstGeom prst="rightArrow">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912405DE-8D6D-A52B-EE84-502096A1D686}"/>
              </a:ext>
            </a:extLst>
          </p:cNvPr>
          <p:cNvSpPr txBox="1"/>
          <p:nvPr/>
        </p:nvSpPr>
        <p:spPr>
          <a:xfrm>
            <a:off x="5137387" y="1287013"/>
            <a:ext cx="21026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5359C"/>
                </a:solidFill>
                <a:effectLst/>
                <a:uLnTx/>
                <a:uFillTx/>
                <a:latin typeface="Arial" panose="020B0604020202020204"/>
                <a:ea typeface="+mn-ea"/>
                <a:cs typeface="+mn-cs"/>
              </a:rPr>
              <a:t>Dec 11</a:t>
            </a:r>
            <a:r>
              <a:rPr kumimoji="0" lang="en-US" sz="2800" b="1" i="0" u="none" strike="noStrike" kern="1200" cap="none" spc="0" normalizeH="0" baseline="30000" noProof="0" dirty="0">
                <a:ln>
                  <a:noFill/>
                </a:ln>
                <a:solidFill>
                  <a:srgbClr val="25359C"/>
                </a:solidFill>
                <a:effectLst/>
                <a:uLnTx/>
                <a:uFillTx/>
                <a:latin typeface="Arial" panose="020B0604020202020204"/>
                <a:ea typeface="+mn-ea"/>
                <a:cs typeface="+mn-cs"/>
              </a:rPr>
              <a:t>th</a:t>
            </a:r>
            <a:r>
              <a:rPr kumimoji="0" lang="en-US" sz="2800" b="1" i="0" u="none" strike="noStrike" kern="1200" cap="none" spc="0" normalizeH="0" baseline="0" noProof="0" dirty="0">
                <a:ln>
                  <a:noFill/>
                </a:ln>
                <a:solidFill>
                  <a:srgbClr val="25359C"/>
                </a:solidFill>
                <a:effectLst/>
                <a:uLnTx/>
                <a:uFillTx/>
                <a:latin typeface="Arial" panose="020B0604020202020204"/>
                <a:ea typeface="+mn-ea"/>
                <a:cs typeface="+mn-cs"/>
              </a:rPr>
              <a:t> </a:t>
            </a:r>
          </a:p>
        </p:txBody>
      </p:sp>
      <p:sp>
        <p:nvSpPr>
          <p:cNvPr id="42" name="Rectangle: Rounded Corners 41">
            <a:extLst>
              <a:ext uri="{FF2B5EF4-FFF2-40B4-BE49-F238E27FC236}">
                <a16:creationId xmlns:a16="http://schemas.microsoft.com/office/drawing/2014/main" id="{4F758102-FC16-2072-C78A-C3B8B95585A5}"/>
              </a:ext>
            </a:extLst>
          </p:cNvPr>
          <p:cNvSpPr/>
          <p:nvPr/>
        </p:nvSpPr>
        <p:spPr>
          <a:xfrm>
            <a:off x="5568035" y="3267361"/>
            <a:ext cx="1515717" cy="964678"/>
          </a:xfrm>
          <a:prstGeom prst="roundRect">
            <a:avLst>
              <a:gd name="adj" fmla="val 10878"/>
            </a:avLst>
          </a:prstGeom>
          <a:solidFill>
            <a:schemeClr val="bg1"/>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marR="0" lvl="0" indent="-117475" algn="l" defTabSz="914400" rtl="0" eaLnBrk="1" fontAlgn="auto" latinLnBrk="0" hangingPunct="1">
              <a:lnSpc>
                <a:spcPct val="100000"/>
              </a:lnSpc>
              <a:spcBef>
                <a:spcPts val="0"/>
              </a:spcBef>
              <a:spcAft>
                <a:spcPts val="1200"/>
              </a:spcAft>
              <a:buClr>
                <a:srgbClr val="EE00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Pilot Go Live!</a:t>
            </a:r>
          </a:p>
        </p:txBody>
      </p:sp>
      <p:sp>
        <p:nvSpPr>
          <p:cNvPr id="43" name="Rectangle: Rounded Corners 42">
            <a:extLst>
              <a:ext uri="{FF2B5EF4-FFF2-40B4-BE49-F238E27FC236}">
                <a16:creationId xmlns:a16="http://schemas.microsoft.com/office/drawing/2014/main" id="{AE6BDC42-FED1-BFD1-D2C9-ED21DCC65E7D}"/>
              </a:ext>
            </a:extLst>
          </p:cNvPr>
          <p:cNvSpPr/>
          <p:nvPr/>
        </p:nvSpPr>
        <p:spPr>
          <a:xfrm>
            <a:off x="2126749" y="3445242"/>
            <a:ext cx="1844172" cy="964678"/>
          </a:xfrm>
          <a:prstGeom prst="roundRect">
            <a:avLst>
              <a:gd name="adj" fmla="val 10878"/>
            </a:avLst>
          </a:prstGeom>
          <a:solidFill>
            <a:schemeClr val="bg1"/>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marR="0" lvl="0" indent="-117475" algn="l" defTabSz="914400" rtl="0" eaLnBrk="1" fontAlgn="auto" latinLnBrk="0" hangingPunct="1">
              <a:lnSpc>
                <a:spcPct val="100000"/>
              </a:lnSpc>
              <a:spcBef>
                <a:spcPts val="0"/>
              </a:spcBef>
              <a:spcAft>
                <a:spcPts val="1200"/>
              </a:spcAft>
              <a:buClr>
                <a:srgbClr val="EE0000"/>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Pilot Department Training</a:t>
            </a:r>
          </a:p>
          <a:p>
            <a:pPr marL="117475" marR="0" lvl="0" indent="-117475" algn="l" defTabSz="914400" rtl="0" eaLnBrk="1" fontAlgn="auto" latinLnBrk="0" hangingPunct="1">
              <a:lnSpc>
                <a:spcPct val="100000"/>
              </a:lnSpc>
              <a:spcBef>
                <a:spcPts val="0"/>
              </a:spcBef>
              <a:spcAft>
                <a:spcPts val="1200"/>
              </a:spcAft>
              <a:buClr>
                <a:srgbClr val="EE0000"/>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UAT Testing</a:t>
            </a:r>
          </a:p>
        </p:txBody>
      </p:sp>
      <p:sp>
        <p:nvSpPr>
          <p:cNvPr id="44" name="TextBox 43">
            <a:extLst>
              <a:ext uri="{FF2B5EF4-FFF2-40B4-BE49-F238E27FC236}">
                <a16:creationId xmlns:a16="http://schemas.microsoft.com/office/drawing/2014/main" id="{4BF27CF1-375D-6368-1479-718662267642}"/>
              </a:ext>
            </a:extLst>
          </p:cNvPr>
          <p:cNvSpPr txBox="1"/>
          <p:nvPr/>
        </p:nvSpPr>
        <p:spPr>
          <a:xfrm>
            <a:off x="1955032" y="1753567"/>
            <a:ext cx="17906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Nov 13-22</a:t>
            </a:r>
            <a:r>
              <a:rPr kumimoji="0" lang="en-US" sz="1800" b="1" i="0" u="none" strike="noStrike" kern="1200" cap="none" spc="0" normalizeH="0" baseline="30000" noProof="0" dirty="0">
                <a:ln>
                  <a:noFill/>
                </a:ln>
                <a:solidFill>
                  <a:srgbClr val="25359C"/>
                </a:solidFill>
                <a:effectLst/>
                <a:uLnTx/>
                <a:uFillTx/>
                <a:latin typeface="Arial" panose="020B0604020202020204"/>
                <a:ea typeface="+mn-ea"/>
                <a:cs typeface="+mn-cs"/>
              </a:rPr>
              <a:t>nd</a:t>
            </a: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 </a:t>
            </a:r>
          </a:p>
        </p:txBody>
      </p:sp>
      <p:sp>
        <p:nvSpPr>
          <p:cNvPr id="45" name="TextBox 44">
            <a:extLst>
              <a:ext uri="{FF2B5EF4-FFF2-40B4-BE49-F238E27FC236}">
                <a16:creationId xmlns:a16="http://schemas.microsoft.com/office/drawing/2014/main" id="{43B0A79F-3421-E8FE-D68A-C8FFE3453950}"/>
              </a:ext>
            </a:extLst>
          </p:cNvPr>
          <p:cNvSpPr txBox="1"/>
          <p:nvPr/>
        </p:nvSpPr>
        <p:spPr>
          <a:xfrm>
            <a:off x="10156204" y="1813339"/>
            <a:ext cx="1381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April 2024</a:t>
            </a:r>
          </a:p>
        </p:txBody>
      </p:sp>
      <p:sp>
        <p:nvSpPr>
          <p:cNvPr id="46" name="Rectangle: Rounded Corners 45">
            <a:extLst>
              <a:ext uri="{FF2B5EF4-FFF2-40B4-BE49-F238E27FC236}">
                <a16:creationId xmlns:a16="http://schemas.microsoft.com/office/drawing/2014/main" id="{EAFE8B21-3D3B-CBB3-CEF8-C35F12B3CEB6}"/>
              </a:ext>
            </a:extLst>
          </p:cNvPr>
          <p:cNvSpPr/>
          <p:nvPr/>
        </p:nvSpPr>
        <p:spPr>
          <a:xfrm>
            <a:off x="9924667" y="3416310"/>
            <a:ext cx="1844172" cy="1254769"/>
          </a:xfrm>
          <a:prstGeom prst="roundRect">
            <a:avLst>
              <a:gd name="adj" fmla="val 10878"/>
            </a:avLst>
          </a:prstGeom>
          <a:solidFill>
            <a:schemeClr val="bg1"/>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marR="0" lvl="0" indent="-117475" algn="l" defTabSz="914400" rtl="0" eaLnBrk="1" fontAlgn="auto" latinLnBrk="0" hangingPunct="1">
              <a:lnSpc>
                <a:spcPct val="100000"/>
              </a:lnSpc>
              <a:spcBef>
                <a:spcPts val="0"/>
              </a:spcBef>
              <a:spcAft>
                <a:spcPts val="1200"/>
              </a:spcAft>
              <a:buClr>
                <a:srgbClr val="EE0000"/>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Remaining FSS &amp; Banking Departments Go Live</a:t>
            </a:r>
          </a:p>
        </p:txBody>
      </p:sp>
      <p:sp>
        <p:nvSpPr>
          <p:cNvPr id="47" name="Arrow: Right 46">
            <a:extLst>
              <a:ext uri="{FF2B5EF4-FFF2-40B4-BE49-F238E27FC236}">
                <a16:creationId xmlns:a16="http://schemas.microsoft.com/office/drawing/2014/main" id="{1181C51F-28CF-9DF6-76C6-A0AF0567C71D}"/>
              </a:ext>
            </a:extLst>
          </p:cNvPr>
          <p:cNvSpPr/>
          <p:nvPr/>
        </p:nvSpPr>
        <p:spPr>
          <a:xfrm>
            <a:off x="2848199" y="5230718"/>
            <a:ext cx="7582285" cy="964678"/>
          </a:xfrm>
          <a:prstGeom prst="rightArrow">
            <a:avLst>
              <a:gd name="adj1" fmla="val 61318"/>
              <a:gd name="adj2" fmla="val 50000"/>
            </a:avLst>
          </a:prstGeom>
          <a:solidFill>
            <a:schemeClr val="bg1"/>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38338" marR="0" lvl="0" indent="-117475" algn="l" defTabSz="914400" rtl="0" eaLnBrk="1" fontAlgn="auto" latinLnBrk="0" hangingPunct="1">
              <a:lnSpc>
                <a:spcPct val="100000"/>
              </a:lnSpc>
              <a:spcBef>
                <a:spcPts val="0"/>
              </a:spcBef>
              <a:spcAft>
                <a:spcPts val="1200"/>
              </a:spcAft>
              <a:buClr>
                <a:srgbClr val="EE0000"/>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Build End User Customer Awareness </a:t>
            </a:r>
          </a:p>
        </p:txBody>
      </p:sp>
      <p:sp>
        <p:nvSpPr>
          <p:cNvPr id="21" name="Oval 20">
            <a:extLst>
              <a:ext uri="{FF2B5EF4-FFF2-40B4-BE49-F238E27FC236}">
                <a16:creationId xmlns:a16="http://schemas.microsoft.com/office/drawing/2014/main" id="{DD435A80-0E01-02B2-414C-98CEE11F1B8C}"/>
              </a:ext>
            </a:extLst>
          </p:cNvPr>
          <p:cNvSpPr/>
          <p:nvPr/>
        </p:nvSpPr>
        <p:spPr>
          <a:xfrm>
            <a:off x="5691671" y="2237988"/>
            <a:ext cx="599677" cy="58123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Right Brace 48">
            <a:extLst>
              <a:ext uri="{FF2B5EF4-FFF2-40B4-BE49-F238E27FC236}">
                <a16:creationId xmlns:a16="http://schemas.microsoft.com/office/drawing/2014/main" id="{CED3444E-C2D5-5EA2-18A9-A6EA17D3F9B7}"/>
              </a:ext>
            </a:extLst>
          </p:cNvPr>
          <p:cNvSpPr/>
          <p:nvPr/>
        </p:nvSpPr>
        <p:spPr>
          <a:xfrm rot="5400000">
            <a:off x="8208225" y="774093"/>
            <a:ext cx="408760" cy="42686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Rectangle: Rounded Corners 47">
            <a:extLst>
              <a:ext uri="{FF2B5EF4-FFF2-40B4-BE49-F238E27FC236}">
                <a16:creationId xmlns:a16="http://schemas.microsoft.com/office/drawing/2014/main" id="{20213B19-2955-BC5E-6A74-3355148F7AFD}"/>
              </a:ext>
            </a:extLst>
          </p:cNvPr>
          <p:cNvSpPr/>
          <p:nvPr/>
        </p:nvSpPr>
        <p:spPr>
          <a:xfrm>
            <a:off x="7823451" y="3046809"/>
            <a:ext cx="1361517" cy="425136"/>
          </a:xfrm>
          <a:prstGeom prst="roundRect">
            <a:avLst>
              <a:gd name="adj" fmla="val 10878"/>
            </a:avLst>
          </a:prstGeom>
          <a:solidFill>
            <a:schemeClr val="bg1"/>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marR="0" lvl="0" indent="-117475" algn="l" defTabSz="914400" rtl="0" eaLnBrk="1" fontAlgn="auto" latinLnBrk="0" hangingPunct="1">
              <a:lnSpc>
                <a:spcPct val="100000"/>
              </a:lnSpc>
              <a:spcBef>
                <a:spcPts val="0"/>
              </a:spcBef>
              <a:spcAft>
                <a:spcPts val="1200"/>
              </a:spcAft>
              <a:buClr>
                <a:srgbClr val="EE0000"/>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Hypercare</a:t>
            </a:r>
          </a:p>
        </p:txBody>
      </p:sp>
      <p:sp>
        <p:nvSpPr>
          <p:cNvPr id="7" name="Rectangle: Rounded Corners 6">
            <a:extLst>
              <a:ext uri="{FF2B5EF4-FFF2-40B4-BE49-F238E27FC236}">
                <a16:creationId xmlns:a16="http://schemas.microsoft.com/office/drawing/2014/main" id="{F453026C-6F47-60EA-CC8A-A3C668A7FBC0}"/>
              </a:ext>
            </a:extLst>
          </p:cNvPr>
          <p:cNvSpPr/>
          <p:nvPr/>
        </p:nvSpPr>
        <p:spPr>
          <a:xfrm>
            <a:off x="5053263" y="1189519"/>
            <a:ext cx="2350329" cy="3863744"/>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Star: 5 Points 7">
            <a:extLst>
              <a:ext uri="{FF2B5EF4-FFF2-40B4-BE49-F238E27FC236}">
                <a16:creationId xmlns:a16="http://schemas.microsoft.com/office/drawing/2014/main" id="{8A8EA558-5E1F-19EE-967A-320DF4F3EA4E}"/>
              </a:ext>
            </a:extLst>
          </p:cNvPr>
          <p:cNvSpPr/>
          <p:nvPr/>
        </p:nvSpPr>
        <p:spPr>
          <a:xfrm rot="20869960">
            <a:off x="4981472" y="1696403"/>
            <a:ext cx="1991111" cy="1721998"/>
          </a:xfrm>
          <a:prstGeom prst="star5">
            <a:avLst>
              <a:gd name="adj" fmla="val 17692"/>
              <a:gd name="hf" fmla="val 105146"/>
              <a:gd name="vf" fmla="val 110557"/>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ooter Placeholder 8">
            <a:extLst>
              <a:ext uri="{FF2B5EF4-FFF2-40B4-BE49-F238E27FC236}">
                <a16:creationId xmlns:a16="http://schemas.microsoft.com/office/drawing/2014/main" id="{E02B1EBF-13F2-9A60-8FF5-C6B07A118FD3}"/>
              </a:ext>
            </a:extLst>
          </p:cNvPr>
          <p:cNvSpPr>
            <a:spLocks noGrp="1"/>
          </p:cNvSpPr>
          <p:nvPr>
            <p:ph type="ftr" sz="quarter" idx="14"/>
          </p:nvPr>
        </p:nvSpPr>
        <p:spPr/>
        <p:txBody>
          <a:bodyPr/>
          <a:lstStyle/>
          <a:p>
            <a:r>
              <a:rPr lang="en-US"/>
              <a:t>Unit Controller Call Series © Sodexo December, 2023. All rights Reserved</a:t>
            </a:r>
            <a:endParaRPr lang="en-AU"/>
          </a:p>
        </p:txBody>
      </p:sp>
    </p:spTree>
    <p:extLst>
      <p:ext uri="{BB962C8B-B14F-4D97-AF65-F5344CB8AC3E}">
        <p14:creationId xmlns:p14="http://schemas.microsoft.com/office/powerpoint/2010/main" val="21122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E62404FF-5236-6A9B-9CAA-36BD918BB9F9}"/>
              </a:ext>
            </a:extLst>
          </p:cNvPr>
          <p:cNvSpPr>
            <a:spLocks noGrp="1"/>
          </p:cNvSpPr>
          <p:nvPr>
            <p:ph type="ftr" sz="quarter" idx="17"/>
          </p:nvPr>
        </p:nvSpPr>
        <p:spPr>
          <a:xfrm>
            <a:off x="439432" y="6548404"/>
            <a:ext cx="4114800" cy="115416"/>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December, 2023. All rights Reserved</a:t>
            </a:r>
          </a:p>
        </p:txBody>
      </p:sp>
      <p:pic>
        <p:nvPicPr>
          <p:cNvPr id="14" name="Picture 13">
            <a:extLst>
              <a:ext uri="{FF2B5EF4-FFF2-40B4-BE49-F238E27FC236}">
                <a16:creationId xmlns:a16="http://schemas.microsoft.com/office/drawing/2014/main" id="{CA4F01DC-8191-EFDB-A3BA-AAEC90068920}"/>
              </a:ext>
            </a:extLst>
          </p:cNvPr>
          <p:cNvPicPr>
            <a:picLocks noChangeAspect="1"/>
          </p:cNvPicPr>
          <p:nvPr/>
        </p:nvPicPr>
        <p:blipFill>
          <a:blip r:embed="rId3"/>
          <a:stretch>
            <a:fillRect/>
          </a:stretch>
        </p:blipFill>
        <p:spPr>
          <a:xfrm>
            <a:off x="439431" y="1009650"/>
            <a:ext cx="11647793" cy="5438775"/>
          </a:xfrm>
          <a:prstGeom prst="rect">
            <a:avLst/>
          </a:prstGeom>
          <a:noFill/>
        </p:spPr>
      </p:pic>
      <p:sp>
        <p:nvSpPr>
          <p:cNvPr id="2" name="Title 1">
            <a:extLst>
              <a:ext uri="{FF2B5EF4-FFF2-40B4-BE49-F238E27FC236}">
                <a16:creationId xmlns:a16="http://schemas.microsoft.com/office/drawing/2014/main" id="{D161D799-C2FA-49EB-F685-1696C3A882EE}"/>
              </a:ext>
            </a:extLst>
          </p:cNvPr>
          <p:cNvSpPr>
            <a:spLocks noGrp="1"/>
          </p:cNvSpPr>
          <p:nvPr>
            <p:ph type="title"/>
          </p:nvPr>
        </p:nvSpPr>
        <p:spPr>
          <a:xfrm>
            <a:off x="443280" y="489839"/>
            <a:ext cx="10515600" cy="346249"/>
          </a:xfrm>
        </p:spPr>
        <p:txBody>
          <a:bodyPr anchor="ctr">
            <a:normAutofit/>
          </a:bodyPr>
          <a:lstStyle/>
          <a:p>
            <a:r>
              <a:rPr lang="en-US" dirty="0"/>
              <a:t>Home Page</a:t>
            </a:r>
          </a:p>
        </p:txBody>
      </p:sp>
      <p:pic>
        <p:nvPicPr>
          <p:cNvPr id="7" name="Picture 6">
            <a:extLst>
              <a:ext uri="{FF2B5EF4-FFF2-40B4-BE49-F238E27FC236}">
                <a16:creationId xmlns:a16="http://schemas.microsoft.com/office/drawing/2014/main" id="{A3FB5BF5-5DA1-16AA-EEEE-941033C76707}"/>
              </a:ext>
            </a:extLst>
          </p:cNvPr>
          <p:cNvPicPr>
            <a:picLocks noChangeAspect="1"/>
          </p:cNvPicPr>
          <p:nvPr/>
        </p:nvPicPr>
        <p:blipFill>
          <a:blip r:embed="rId4"/>
          <a:stretch>
            <a:fillRect/>
          </a:stretch>
        </p:blipFill>
        <p:spPr>
          <a:xfrm>
            <a:off x="523875" y="1123950"/>
            <a:ext cx="11449050" cy="4324349"/>
          </a:xfrm>
          <a:prstGeom prst="rect">
            <a:avLst/>
          </a:prstGeom>
        </p:spPr>
      </p:pic>
    </p:spTree>
    <p:extLst>
      <p:ext uri="{BB962C8B-B14F-4D97-AF65-F5344CB8AC3E}">
        <p14:creationId xmlns:p14="http://schemas.microsoft.com/office/powerpoint/2010/main" val="270347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dirty="0"/>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Espace réservé du texte 8">
            <a:extLst>
              <a:ext uri="{FF2B5EF4-FFF2-40B4-BE49-F238E27FC236}">
                <a16:creationId xmlns:a16="http://schemas.microsoft.com/office/drawing/2014/main" id="{D3A62226-9C2B-61D3-9BF3-1FB833B18047}"/>
              </a:ext>
            </a:extLst>
          </p:cNvPr>
          <p:cNvSpPr txBox="1">
            <a:spLocks/>
          </p:cNvSpPr>
          <p:nvPr/>
        </p:nvSpPr>
        <p:spPr>
          <a:xfrm>
            <a:off x="439432" y="522539"/>
            <a:ext cx="8229783"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Safety Moment – </a:t>
            </a:r>
            <a:r>
              <a:rPr lang="en-US" sz="1800" i="1" dirty="0">
                <a:solidFill>
                  <a:schemeClr val="tx2"/>
                </a:solidFill>
                <a:latin typeface="Arial" panose="020B0604020202020204"/>
              </a:rPr>
              <a:t>Tyna Swatek</a:t>
            </a:r>
            <a:endParaRPr kumimoji="0" lang="en-US" sz="1800" b="0" i="1" u="none" strike="noStrike" kern="1200" cap="none" spc="0" normalizeH="0" baseline="0" noProof="0" dirty="0">
              <a:ln>
                <a:noFill/>
              </a:ln>
              <a:solidFill>
                <a:schemeClr val="tx2"/>
              </a:solidFill>
              <a:effectLst/>
              <a:uLnTx/>
              <a:uFillTx/>
              <a:latin typeface="Arial" panose="020B0604020202020204"/>
              <a:ea typeface="+mn-ea"/>
              <a:cs typeface="+mn-cs"/>
            </a:endParaRPr>
          </a:p>
          <a:p>
            <a:pPr marR="0" lvl="0">
              <a:lnSpc>
                <a:spcPct val="150000"/>
              </a:lnSpc>
              <a:spcBef>
                <a:spcPts val="0"/>
              </a:spcBef>
              <a:spcAft>
                <a:spcPts val="0"/>
              </a:spcAft>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UFS Collection Letters (Reports)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Corinne Szabo, Jill Helms</a:t>
            </a:r>
          </a:p>
          <a:p>
            <a:pPr marR="0" lvl="0">
              <a:lnSpc>
                <a:spcPct val="150000"/>
              </a:lnSpc>
              <a:spcBef>
                <a:spcPts val="0"/>
              </a:spcBef>
              <a:spcAft>
                <a:spcPts val="0"/>
              </a:spcAft>
              <a:buSzPts val="1000"/>
              <a:tabLst>
                <a:tab pos="457200" algn="l"/>
              </a:tabLst>
            </a:pPr>
            <a:r>
              <a:rPr lang="en-US" sz="1800" b="0" dirty="0" err="1">
                <a:effectLst/>
                <a:latin typeface="Arial" panose="020B0604020202020204" pitchFamily="34" charset="0"/>
                <a:ea typeface="Times New Roman" panose="02020603050405020304" pitchFamily="18" charset="0"/>
                <a:cs typeface="Arial" panose="020B0604020202020204" pitchFamily="34" charset="0"/>
              </a:rPr>
              <a:t>MySodexo</a:t>
            </a:r>
            <a:r>
              <a:rPr lang="en-US" sz="1800" b="0" dirty="0">
                <a:effectLst/>
                <a:latin typeface="Arial" panose="020B0604020202020204" pitchFamily="34" charset="0"/>
                <a:ea typeface="Times New Roman" panose="02020603050405020304" pitchFamily="18" charset="0"/>
                <a:cs typeface="Arial" panose="020B0604020202020204" pitchFamily="34" charset="0"/>
              </a:rPr>
              <a:t> (MSA) Landing Page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Rebecca Miller</a:t>
            </a:r>
          </a:p>
          <a:p>
            <a:pPr marR="0" lvl="0">
              <a:lnSpc>
                <a:spcPct val="150000"/>
              </a:lnSpc>
              <a:spcBef>
                <a:spcPts val="0"/>
              </a:spcBef>
              <a:spcAft>
                <a:spcPts val="0"/>
              </a:spcAft>
              <a:buSzPts val="1000"/>
              <a:tabLst>
                <a:tab pos="457200" algn="l"/>
              </a:tabLst>
            </a:pPr>
            <a:r>
              <a:rPr lang="en-US" sz="1800" b="0" dirty="0" err="1">
                <a:effectLst/>
                <a:latin typeface="Arial" panose="020B0604020202020204" pitchFamily="34" charset="0"/>
                <a:ea typeface="Times New Roman" panose="02020603050405020304" pitchFamily="18" charset="0"/>
                <a:cs typeface="Arial" panose="020B0604020202020204" pitchFamily="34" charset="0"/>
              </a:rPr>
              <a:t>SoFinance</a:t>
            </a:r>
            <a:r>
              <a:rPr lang="en-US" sz="1800" b="0" dirty="0">
                <a:effectLst/>
                <a:latin typeface="Arial" panose="020B0604020202020204" pitchFamily="34" charset="0"/>
                <a:ea typeface="Times New Roman" panose="02020603050405020304" pitchFamily="18" charset="0"/>
                <a:cs typeface="Arial" panose="020B0604020202020204" pitchFamily="34" charset="0"/>
              </a:rPr>
              <a:t> Update– </a:t>
            </a:r>
            <a:r>
              <a:rPr lang="en-US" sz="1800" b="0" i="1" dirty="0">
                <a:effectLst/>
                <a:latin typeface="Arial" panose="020B0604020202020204" pitchFamily="34" charset="0"/>
                <a:ea typeface="Times New Roman" panose="02020603050405020304" pitchFamily="18" charset="0"/>
                <a:cs typeface="Arial" panose="020B0604020202020204" pitchFamily="34" charset="0"/>
              </a:rPr>
              <a:t>Anthony Priore</a:t>
            </a:r>
          </a:p>
          <a:p>
            <a:pPr marR="0" lvl="0">
              <a:lnSpc>
                <a:spcPct val="150000"/>
              </a:lnSpc>
              <a:spcBef>
                <a:spcPts val="0"/>
              </a:spcBef>
              <a:spcAft>
                <a:spcPts val="0"/>
              </a:spcAft>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Special Guest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 </a:t>
            </a:r>
            <a:r>
              <a:rPr lang="en-US" sz="1800" b="0" i="1" dirty="0">
                <a:latin typeface="Arial" panose="020B0604020202020204" pitchFamily="34" charset="0"/>
                <a:ea typeface="Times New Roman" panose="02020603050405020304" pitchFamily="18" charset="0"/>
                <a:cs typeface="Arial" panose="020B0604020202020204" pitchFamily="34" charset="0"/>
              </a:rPr>
              <a:t>Tuesday only</a:t>
            </a:r>
            <a:endParaRPr lang="en-US" sz="1800" b="0" i="1" dirty="0">
              <a:effectLst/>
              <a:latin typeface="Arial" panose="020B0604020202020204" pitchFamily="34" charset="0"/>
              <a:ea typeface="Times New Roman" panose="02020603050405020304" pitchFamily="18" charset="0"/>
              <a:cs typeface="Arial" panose="020B0604020202020204" pitchFamily="34" charset="0"/>
            </a:endParaRP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Q&amp;A</a:t>
            </a: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2" name="Footer Placeholder 1">
            <a:extLst>
              <a:ext uri="{FF2B5EF4-FFF2-40B4-BE49-F238E27FC236}">
                <a16:creationId xmlns:a16="http://schemas.microsoft.com/office/drawing/2014/main" id="{C1E8FD68-7AC3-8E83-7210-BAED8174B993}"/>
              </a:ext>
            </a:extLst>
          </p:cNvPr>
          <p:cNvSpPr>
            <a:spLocks noGrp="1"/>
          </p:cNvSpPr>
          <p:nvPr>
            <p:ph type="ftr" sz="quarter" idx="67"/>
          </p:nvPr>
        </p:nvSpPr>
        <p:spPr/>
        <p:txBody>
          <a:bodyPr/>
          <a:lstStyle/>
          <a:p>
            <a:r>
              <a:rPr lang="en-US"/>
              <a:t>Unit Controller Call Series © Sodexo December, 2023. All rights Reserved</a:t>
            </a:r>
            <a:endParaRPr lang="fr-FR" dirty="0"/>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E62404FF-5236-6A9B-9CAA-36BD918BB9F9}"/>
              </a:ext>
            </a:extLst>
          </p:cNvPr>
          <p:cNvSpPr>
            <a:spLocks noGrp="1"/>
          </p:cNvSpPr>
          <p:nvPr>
            <p:ph type="ftr" sz="quarter" idx="17"/>
          </p:nvPr>
        </p:nvSpPr>
        <p:spPr>
          <a:xfrm>
            <a:off x="439432" y="6548404"/>
            <a:ext cx="4114800" cy="115416"/>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December, 2023. All rights Reserved</a:t>
            </a:r>
          </a:p>
        </p:txBody>
      </p:sp>
      <p:pic>
        <p:nvPicPr>
          <p:cNvPr id="14" name="Picture 13">
            <a:extLst>
              <a:ext uri="{FF2B5EF4-FFF2-40B4-BE49-F238E27FC236}">
                <a16:creationId xmlns:a16="http://schemas.microsoft.com/office/drawing/2014/main" id="{CA4F01DC-8191-EFDB-A3BA-AAEC90068920}"/>
              </a:ext>
            </a:extLst>
          </p:cNvPr>
          <p:cNvPicPr>
            <a:picLocks noChangeAspect="1"/>
          </p:cNvPicPr>
          <p:nvPr/>
        </p:nvPicPr>
        <p:blipFill>
          <a:blip r:embed="rId3"/>
          <a:stretch>
            <a:fillRect/>
          </a:stretch>
        </p:blipFill>
        <p:spPr>
          <a:xfrm>
            <a:off x="2107746" y="1513795"/>
            <a:ext cx="7954284" cy="4176000"/>
          </a:xfrm>
          <a:prstGeom prst="rect">
            <a:avLst/>
          </a:prstGeom>
          <a:noFill/>
        </p:spPr>
      </p:pic>
      <p:sp>
        <p:nvSpPr>
          <p:cNvPr id="2" name="Title 1">
            <a:extLst>
              <a:ext uri="{FF2B5EF4-FFF2-40B4-BE49-F238E27FC236}">
                <a16:creationId xmlns:a16="http://schemas.microsoft.com/office/drawing/2014/main" id="{D161D799-C2FA-49EB-F685-1696C3A882EE}"/>
              </a:ext>
            </a:extLst>
          </p:cNvPr>
          <p:cNvSpPr>
            <a:spLocks noGrp="1"/>
          </p:cNvSpPr>
          <p:nvPr>
            <p:ph type="title"/>
          </p:nvPr>
        </p:nvSpPr>
        <p:spPr>
          <a:xfrm>
            <a:off x="443280" y="489839"/>
            <a:ext cx="10515600" cy="346249"/>
          </a:xfrm>
        </p:spPr>
        <p:txBody>
          <a:bodyPr anchor="ctr">
            <a:normAutofit/>
          </a:bodyPr>
          <a:lstStyle/>
          <a:p>
            <a:r>
              <a:rPr lang="en-US" dirty="0"/>
              <a:t>Service Catalog</a:t>
            </a:r>
          </a:p>
        </p:txBody>
      </p:sp>
    </p:spTree>
    <p:extLst>
      <p:ext uri="{BB962C8B-B14F-4D97-AF65-F5344CB8AC3E}">
        <p14:creationId xmlns:p14="http://schemas.microsoft.com/office/powerpoint/2010/main" val="33622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D8F2EF-0C01-4F44-74F8-5CD13F6A38D5}"/>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December, 2023.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74B514CB-DB6D-F89F-5AB4-525AB28E7D15}"/>
              </a:ext>
            </a:extLst>
          </p:cNvPr>
          <p:cNvGraphicFramePr>
            <a:graphicFrameLocks noGrp="1"/>
          </p:cNvGraphicFramePr>
          <p:nvPr/>
        </p:nvGraphicFramePr>
        <p:xfrm>
          <a:off x="4215926" y="1049846"/>
          <a:ext cx="3723635" cy="2708847"/>
        </p:xfrm>
        <a:graphic>
          <a:graphicData uri="http://schemas.openxmlformats.org/drawingml/2006/table">
            <a:tbl>
              <a:tblPr firstRow="1" firstCol="1" bandRow="1">
                <a:tableStyleId>{5C22544A-7EE6-4342-B048-85BDC9FD1C3A}</a:tableStyleId>
              </a:tblPr>
              <a:tblGrid>
                <a:gridCol w="824377">
                  <a:extLst>
                    <a:ext uri="{9D8B030D-6E8A-4147-A177-3AD203B41FA5}">
                      <a16:colId xmlns:a16="http://schemas.microsoft.com/office/drawing/2014/main" val="3079898755"/>
                    </a:ext>
                  </a:extLst>
                </a:gridCol>
                <a:gridCol w="2899258">
                  <a:extLst>
                    <a:ext uri="{9D8B030D-6E8A-4147-A177-3AD203B41FA5}">
                      <a16:colId xmlns:a16="http://schemas.microsoft.com/office/drawing/2014/main" val="1823509263"/>
                    </a:ext>
                  </a:extLst>
                </a:gridCol>
              </a:tblGrid>
              <a:tr h="1563688">
                <a:tc>
                  <a:txBody>
                    <a:bodyPr/>
                    <a:lstStyle/>
                    <a:p>
                      <a:pPr marL="0" marR="0">
                        <a:lnSpc>
                          <a:spcPct val="107000"/>
                        </a:lnSpc>
                        <a:spcBef>
                          <a:spcPts val="0"/>
                        </a:spcBef>
                        <a:spcAft>
                          <a:spcPts val="0"/>
                        </a:spcAft>
                      </a:pPr>
                      <a:r>
                        <a:rPr lang="en-US" sz="800" kern="100">
                          <a:effectLst/>
                        </a:rPr>
                        <a:t>Accessing SoFinance</a:t>
                      </a:r>
                      <a:endParaRPr lang="en-US" sz="700" kern="100">
                        <a:effectLst/>
                        <a:latin typeface="Calibri" panose="020F0502020204030204" pitchFamily="34" charset="0"/>
                        <a:ea typeface="Calibri" panose="020F0502020204030204" pitchFamily="34" charset="0"/>
                        <a:cs typeface="Times New Roman" panose="02020603050405020304" pitchFamily="18" charset="0"/>
                      </a:endParaRPr>
                    </a:p>
                  </a:txBody>
                  <a:tcPr marL="43011" marR="43011" marT="0" marB="0" anchor="ctr"/>
                </a:tc>
                <a:tc>
                  <a:txBody>
                    <a:bodyPr/>
                    <a:lstStyle/>
                    <a:p>
                      <a:pPr marL="0" marR="0">
                        <a:lnSpc>
                          <a:spcPts val="1800"/>
                        </a:lnSpc>
                        <a:spcBef>
                          <a:spcPts val="0"/>
                        </a:spcBef>
                        <a:spcAft>
                          <a:spcPts val="300"/>
                        </a:spcAft>
                        <a:tabLst>
                          <a:tab pos="391160" algn="l"/>
                        </a:tabLst>
                      </a:pPr>
                      <a:r>
                        <a:rPr lang="en-US" sz="700" kern="100" dirty="0">
                          <a:effectLst/>
                          <a:highlight>
                            <a:srgbClr val="FFFF00"/>
                          </a:highlight>
                        </a:rPr>
                        <a:t> </a:t>
                      </a:r>
                      <a:endParaRPr lang="en-US" sz="700" kern="100" dirty="0">
                        <a:effectLst/>
                      </a:endParaRPr>
                    </a:p>
                    <a:p>
                      <a:pPr marL="0" marR="0">
                        <a:lnSpc>
                          <a:spcPts val="1800"/>
                        </a:lnSpc>
                        <a:spcBef>
                          <a:spcPts val="0"/>
                        </a:spcBef>
                        <a:spcAft>
                          <a:spcPts val="300"/>
                        </a:spcAft>
                        <a:tabLst>
                          <a:tab pos="391160" algn="l"/>
                        </a:tabLst>
                      </a:pPr>
                      <a:r>
                        <a:rPr lang="en-US" sz="700" kern="100" dirty="0">
                          <a:effectLst/>
                        </a:rPr>
                        <a:t>The link to the </a:t>
                      </a:r>
                      <a:r>
                        <a:rPr lang="en-US" sz="700" kern="100" dirty="0" err="1">
                          <a:effectLst/>
                        </a:rPr>
                        <a:t>SoFinance</a:t>
                      </a:r>
                      <a:r>
                        <a:rPr lang="en-US" sz="700" kern="100" dirty="0">
                          <a:effectLst/>
                        </a:rPr>
                        <a:t> portal, along with user guides are </a:t>
                      </a:r>
                      <a:r>
                        <a:rPr lang="en-US" sz="700" u="sng" kern="100" dirty="0">
                          <a:effectLst/>
                          <a:hlinkClick r:id="rId2"/>
                        </a:rPr>
                        <a:t>available here on </a:t>
                      </a:r>
                      <a:r>
                        <a:rPr lang="en-US" sz="700" u="sng" kern="100" dirty="0" err="1">
                          <a:effectLst/>
                          <a:hlinkClick r:id="rId2"/>
                        </a:rPr>
                        <a:t>Sodexo_Net</a:t>
                      </a:r>
                      <a:r>
                        <a:rPr lang="en-US" sz="700" u="sng" kern="100" dirty="0">
                          <a:effectLst/>
                          <a:hlinkClick r:id="rId2"/>
                        </a:rPr>
                        <a:t>.</a:t>
                      </a:r>
                      <a:r>
                        <a:rPr lang="en-US" sz="700" kern="100" dirty="0">
                          <a:effectLst/>
                        </a:rPr>
                        <a:t>   </a:t>
                      </a:r>
                    </a:p>
                    <a:p>
                      <a:pPr marL="0" marR="0">
                        <a:lnSpc>
                          <a:spcPts val="1800"/>
                        </a:lnSpc>
                        <a:spcBef>
                          <a:spcPts val="0"/>
                        </a:spcBef>
                        <a:spcAft>
                          <a:spcPts val="300"/>
                        </a:spcAft>
                        <a:tabLst>
                          <a:tab pos="391160" algn="l"/>
                        </a:tabLst>
                      </a:pPr>
                      <a:r>
                        <a:rPr lang="en-US" sz="700" kern="100" dirty="0">
                          <a:effectLst/>
                        </a:rPr>
                        <a:t> </a:t>
                      </a:r>
                    </a:p>
                    <a:p>
                      <a:pPr marL="0" marR="0">
                        <a:lnSpc>
                          <a:spcPts val="1800"/>
                        </a:lnSpc>
                        <a:spcBef>
                          <a:spcPts val="0"/>
                        </a:spcBef>
                        <a:spcAft>
                          <a:spcPts val="300"/>
                        </a:spcAft>
                        <a:tabLst>
                          <a:tab pos="391160" algn="l"/>
                        </a:tabLst>
                      </a:pPr>
                      <a:r>
                        <a:rPr lang="en-US" sz="700" kern="100" dirty="0">
                          <a:effectLst/>
                        </a:rPr>
                        <a:t>You can also access </a:t>
                      </a:r>
                      <a:r>
                        <a:rPr lang="en-US" sz="700" kern="100" dirty="0" err="1">
                          <a:effectLst/>
                        </a:rPr>
                        <a:t>SoFinance</a:t>
                      </a:r>
                      <a:r>
                        <a:rPr lang="en-US" sz="700" kern="100" dirty="0">
                          <a:effectLst/>
                        </a:rPr>
                        <a:t> by clicking on the link included in your service request confirmation e-mail</a:t>
                      </a:r>
                    </a:p>
                    <a:p>
                      <a:pPr marL="0" marR="0">
                        <a:lnSpc>
                          <a:spcPts val="1800"/>
                        </a:lnSpc>
                        <a:spcBef>
                          <a:spcPts val="0"/>
                        </a:spcBef>
                        <a:spcAft>
                          <a:spcPts val="300"/>
                        </a:spcAft>
                        <a:tabLst>
                          <a:tab pos="391160" algn="l"/>
                        </a:tabLst>
                      </a:pPr>
                      <a:r>
                        <a:rPr lang="en-US" sz="700" kern="100" dirty="0">
                          <a:effectLst/>
                        </a:rPr>
                        <a:t>PLEASE NOTE:  </a:t>
                      </a:r>
                    </a:p>
                    <a:p>
                      <a:pPr marL="0" marR="0">
                        <a:lnSpc>
                          <a:spcPts val="1800"/>
                        </a:lnSpc>
                        <a:spcBef>
                          <a:spcPts val="0"/>
                        </a:spcBef>
                        <a:spcAft>
                          <a:spcPts val="300"/>
                        </a:spcAft>
                        <a:tabLst>
                          <a:tab pos="391160" algn="l"/>
                        </a:tabLst>
                      </a:pPr>
                      <a:r>
                        <a:rPr lang="en-US" sz="700" kern="100" dirty="0">
                          <a:effectLst/>
                        </a:rPr>
                        <a:t>On the </a:t>
                      </a:r>
                      <a:r>
                        <a:rPr lang="en-US" sz="700" kern="100" dirty="0" err="1">
                          <a:effectLst/>
                        </a:rPr>
                        <a:t>SoFinance</a:t>
                      </a:r>
                      <a:r>
                        <a:rPr lang="en-US" sz="700" kern="100" dirty="0">
                          <a:effectLst/>
                        </a:rPr>
                        <a:t> landing page, DO NOT enter a user name and password, simply click on “Sign in with </a:t>
                      </a:r>
                      <a:r>
                        <a:rPr lang="en-US" sz="700" kern="100" dirty="0" err="1">
                          <a:effectLst/>
                        </a:rPr>
                        <a:t>G@Tes</a:t>
                      </a:r>
                      <a:r>
                        <a:rPr lang="en-US" sz="700" kern="100" dirty="0">
                          <a:effectLst/>
                        </a:rPr>
                        <a:t>” to access the portal.  </a:t>
                      </a:r>
                    </a:p>
                    <a:p>
                      <a:pPr marL="0" marR="0">
                        <a:lnSpc>
                          <a:spcPts val="1800"/>
                        </a:lnSpc>
                        <a:spcBef>
                          <a:spcPts val="0"/>
                        </a:spcBef>
                        <a:spcAft>
                          <a:spcPts val="300"/>
                        </a:spcAft>
                        <a:tabLst>
                          <a:tab pos="391160" algn="l"/>
                        </a:tabLst>
                      </a:pPr>
                      <a:r>
                        <a:rPr lang="en-US" sz="700" kern="100" dirty="0">
                          <a:effectLst/>
                        </a:rPr>
                        <a:t> </a:t>
                      </a:r>
                      <a:endParaRPr lang="en-US" sz="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011" marR="43011" marT="0" marB="0"/>
                </a:tc>
                <a:extLst>
                  <a:ext uri="{0D108BD9-81ED-4DB2-BD59-A6C34878D82A}">
                    <a16:rowId xmlns:a16="http://schemas.microsoft.com/office/drawing/2014/main" val="680023059"/>
                  </a:ext>
                </a:extLst>
              </a:tr>
            </a:tbl>
          </a:graphicData>
        </a:graphic>
      </p:graphicFrame>
      <p:pic>
        <p:nvPicPr>
          <p:cNvPr id="1025" name="Picture 29" descr="a screen shot of the SoFinance lancing page">
            <a:extLst>
              <a:ext uri="{FF2B5EF4-FFF2-40B4-BE49-F238E27FC236}">
                <a16:creationId xmlns:a16="http://schemas.microsoft.com/office/drawing/2014/main" id="{372BB313-78FA-BC08-3D23-07BA17673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956" y="1049846"/>
            <a:ext cx="8114751" cy="417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74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0079-B6C9-B961-470A-C6E8D2D760F3}"/>
              </a:ext>
            </a:extLst>
          </p:cNvPr>
          <p:cNvSpPr>
            <a:spLocks noGrp="1"/>
          </p:cNvSpPr>
          <p:nvPr>
            <p:ph type="title"/>
          </p:nvPr>
        </p:nvSpPr>
        <p:spPr>
          <a:xfrm>
            <a:off x="626399" y="675131"/>
            <a:ext cx="10939200" cy="346249"/>
          </a:xfrm>
        </p:spPr>
        <p:txBody>
          <a:bodyPr/>
          <a:lstStyle/>
          <a:p>
            <a:r>
              <a:rPr lang="en-US" dirty="0"/>
              <a:t>Questions?</a:t>
            </a:r>
          </a:p>
        </p:txBody>
      </p:sp>
      <p:pic>
        <p:nvPicPr>
          <p:cNvPr id="7" name="Graphic 6" descr="Help with solid fill">
            <a:extLst>
              <a:ext uri="{FF2B5EF4-FFF2-40B4-BE49-F238E27FC236}">
                <a16:creationId xmlns:a16="http://schemas.microsoft.com/office/drawing/2014/main" id="{5CB4322E-F9CA-4369-8F5B-E19D6E6B04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8656" y="1533368"/>
            <a:ext cx="4334687" cy="4334687"/>
          </a:xfrm>
          <a:prstGeom prst="rect">
            <a:avLst/>
          </a:prstGeom>
        </p:spPr>
      </p:pic>
      <p:sp>
        <p:nvSpPr>
          <p:cNvPr id="3" name="Footer Placeholder 2">
            <a:extLst>
              <a:ext uri="{FF2B5EF4-FFF2-40B4-BE49-F238E27FC236}">
                <a16:creationId xmlns:a16="http://schemas.microsoft.com/office/drawing/2014/main" id="{939C1832-481B-5267-905D-A931E8786A76}"/>
              </a:ext>
            </a:extLst>
          </p:cNvPr>
          <p:cNvSpPr>
            <a:spLocks noGrp="1"/>
          </p:cNvSpPr>
          <p:nvPr>
            <p:ph type="ftr" sz="quarter" idx="14"/>
          </p:nvPr>
        </p:nvSpPr>
        <p:spPr/>
        <p:txBody>
          <a:bodyPr/>
          <a:lstStyle/>
          <a:p>
            <a:r>
              <a:rPr lang="en-US"/>
              <a:t>Unit Controller Call Series © Sodexo December, 2023. All rights Reserved</a:t>
            </a:r>
            <a:endParaRPr lang="en-AU"/>
          </a:p>
        </p:txBody>
      </p:sp>
    </p:spTree>
    <p:extLst>
      <p:ext uri="{BB962C8B-B14F-4D97-AF65-F5344CB8AC3E}">
        <p14:creationId xmlns:p14="http://schemas.microsoft.com/office/powerpoint/2010/main" val="3643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39432" y="522514"/>
            <a:ext cx="4983468" cy="4792694"/>
          </a:xfrm>
        </p:spPr>
        <p:txBody>
          <a:bodyPr/>
          <a:lstStyle/>
          <a:p>
            <a:r>
              <a:rPr lang="en-US" noProof="0" dirty="0"/>
              <a:t>Q&amp;A</a:t>
            </a:r>
          </a:p>
        </p:txBody>
      </p:sp>
      <p:sp>
        <p:nvSpPr>
          <p:cNvPr id="2" name="Footer Placeholder 1">
            <a:extLst>
              <a:ext uri="{FF2B5EF4-FFF2-40B4-BE49-F238E27FC236}">
                <a16:creationId xmlns:a16="http://schemas.microsoft.com/office/drawing/2014/main" id="{9EB16C48-A2BE-484B-941E-660D4CB41306}"/>
              </a:ext>
            </a:extLst>
          </p:cNvPr>
          <p:cNvSpPr>
            <a:spLocks noGrp="1"/>
          </p:cNvSpPr>
          <p:nvPr>
            <p:ph type="ftr" sz="quarter" idx="67"/>
          </p:nvPr>
        </p:nvSpPr>
        <p:spPr/>
        <p:txBody>
          <a:bodyPr/>
          <a:lstStyle/>
          <a:p>
            <a:r>
              <a:rPr lang="en-US" noProof="0"/>
              <a:t>Unit Controller Call Series © Sodexo December, 2023. All rights Reserved</a:t>
            </a:r>
          </a:p>
        </p:txBody>
      </p:sp>
    </p:spTree>
    <p:extLst>
      <p:ext uri="{BB962C8B-B14F-4D97-AF65-F5344CB8AC3E}">
        <p14:creationId xmlns:p14="http://schemas.microsoft.com/office/powerpoint/2010/main" val="36970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C1C95-26F3-486A-9AA1-E94B00F122AF}"/>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Thank you</a:t>
            </a:r>
          </a:p>
        </p:txBody>
      </p:sp>
    </p:spTree>
    <p:extLst>
      <p:ext uri="{BB962C8B-B14F-4D97-AF65-F5344CB8AC3E}">
        <p14:creationId xmlns:p14="http://schemas.microsoft.com/office/powerpoint/2010/main" val="35183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39432" y="522564"/>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lang="en-US" sz="2400" dirty="0">
                <a:solidFill>
                  <a:schemeClr val="tx2"/>
                </a:solidFill>
                <a:latin typeface="Arial"/>
                <a:ea typeface="+mj-ea"/>
                <a:cs typeface="+mj-cs"/>
              </a:rPr>
              <a:t>Holiday Shopping</a:t>
            </a:r>
            <a:br>
              <a:rPr kumimoji="0" lang="en-US" sz="2400" i="0" u="none" strike="noStrike" kern="0" cap="none" spc="0" normalizeH="0" baseline="0" noProof="0" dirty="0">
                <a:ln>
                  <a:noFill/>
                </a:ln>
                <a:solidFill>
                  <a:schemeClr val="tx2"/>
                </a:solidFill>
                <a:effectLst/>
                <a:uLnTx/>
                <a:uFillTx/>
                <a:latin typeface="Arial"/>
                <a:ea typeface="+mj-ea"/>
                <a:cs typeface="+mj-cs"/>
              </a:rPr>
            </a:br>
            <a:endParaRPr kumimoji="0" lang="en-US" sz="2400"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pic>
        <p:nvPicPr>
          <p:cNvPr id="2" name="Picture 1">
            <a:extLst>
              <a:ext uri="{FF2B5EF4-FFF2-40B4-BE49-F238E27FC236}">
                <a16:creationId xmlns:a16="http://schemas.microsoft.com/office/drawing/2014/main" id="{E51A91A8-DFC3-67C0-51A0-1B98A3DDA88E}"/>
              </a:ext>
            </a:extLst>
          </p:cNvPr>
          <p:cNvPicPr>
            <a:picLocks noChangeAspect="1"/>
          </p:cNvPicPr>
          <p:nvPr/>
        </p:nvPicPr>
        <p:blipFill>
          <a:blip r:embed="rId3"/>
          <a:stretch>
            <a:fillRect/>
          </a:stretch>
        </p:blipFill>
        <p:spPr>
          <a:xfrm>
            <a:off x="6678683" y="4052137"/>
            <a:ext cx="1725318" cy="1731414"/>
          </a:xfrm>
          <a:prstGeom prst="rect">
            <a:avLst/>
          </a:prstGeom>
        </p:spPr>
      </p:pic>
      <p:sp>
        <p:nvSpPr>
          <p:cNvPr id="4" name="Footer Placeholder 3">
            <a:extLst>
              <a:ext uri="{FF2B5EF4-FFF2-40B4-BE49-F238E27FC236}">
                <a16:creationId xmlns:a16="http://schemas.microsoft.com/office/drawing/2014/main" id="{BEE3C7B0-B82D-E60F-8593-2900D9A7FC1B}"/>
              </a:ext>
            </a:extLst>
          </p:cNvPr>
          <p:cNvSpPr>
            <a:spLocks noGrp="1"/>
          </p:cNvSpPr>
          <p:nvPr>
            <p:ph type="ftr" sz="quarter" idx="67"/>
          </p:nvPr>
        </p:nvSpPr>
        <p:spPr/>
        <p:txBody>
          <a:bodyPr/>
          <a:lstStyle/>
          <a:p>
            <a:r>
              <a:rPr lang="en-US"/>
              <a:t>Unit Controller Call Series © Sodexo December, 2023. All rights Reserved</a:t>
            </a:r>
            <a:endParaRPr lang="fr-FR" dirty="0"/>
          </a:p>
        </p:txBody>
      </p:sp>
    </p:spTree>
    <p:extLst>
      <p:ext uri="{BB962C8B-B14F-4D97-AF65-F5344CB8AC3E}">
        <p14:creationId xmlns:p14="http://schemas.microsoft.com/office/powerpoint/2010/main" val="24855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9519" y="2072265"/>
            <a:ext cx="9706686" cy="3021016"/>
          </a:xfrm>
        </p:spPr>
        <p:txBody>
          <a:bodyPr>
            <a:noAutofit/>
          </a:bodyPr>
          <a:lstStyle/>
          <a:p>
            <a:pPr marL="342900" indent="-342900" algn="l">
              <a:buFont typeface="Arial" panose="020B0604020202020204" pitchFamily="34" charset="0"/>
              <a:buChar char="•"/>
            </a:pPr>
            <a:r>
              <a:rPr lang="en-US" sz="1800" dirty="0"/>
              <a:t>Keep your purse close to your body or your wallet in an inside coat pocket or front of pants pocket.</a:t>
            </a:r>
          </a:p>
          <a:p>
            <a:pPr marL="342900" indent="-342900" algn="l">
              <a:buFont typeface="Arial" panose="020B0604020202020204" pitchFamily="34" charset="0"/>
              <a:buChar char="•"/>
            </a:pPr>
            <a:r>
              <a:rPr lang="en-US" sz="1800" dirty="0"/>
              <a:t>Don’t take your money out until asked and avoid carrying a large amount of cash.</a:t>
            </a:r>
          </a:p>
          <a:p>
            <a:pPr marL="342900" indent="-342900" algn="l">
              <a:buFont typeface="Arial" panose="020B0604020202020204" pitchFamily="34" charset="0"/>
              <a:buChar char="•"/>
            </a:pPr>
            <a:r>
              <a:rPr lang="en-US" sz="1800" dirty="0"/>
              <a:t>Whenever possible do shopping in the daylight. </a:t>
            </a:r>
          </a:p>
          <a:p>
            <a:pPr marL="800100" lvl="1" indent="-342900" algn="l">
              <a:buFont typeface="Wingdings" panose="05000000000000000000" pitchFamily="2" charset="2"/>
              <a:buChar char="q"/>
            </a:pPr>
            <a:r>
              <a:rPr lang="en-US" sz="1800" dirty="0"/>
              <a:t>Be aware of your surroundings and keep car locked.</a:t>
            </a:r>
          </a:p>
          <a:p>
            <a:pPr marL="342900" indent="-342900" algn="l">
              <a:buFont typeface="Arial" panose="020B0604020202020204" pitchFamily="34" charset="0"/>
              <a:buChar char="•"/>
            </a:pPr>
            <a:r>
              <a:rPr lang="en-US" sz="1800" dirty="0"/>
              <a:t>Get keys out of pocket/purse before leaving the store.</a:t>
            </a:r>
          </a:p>
          <a:p>
            <a:pPr marL="342900" indent="-342900" algn="l">
              <a:buFont typeface="Arial" panose="020B0604020202020204" pitchFamily="34" charset="0"/>
              <a:buChar char="•"/>
            </a:pPr>
            <a:r>
              <a:rPr lang="en-US" sz="1800" dirty="0"/>
              <a:t>Do not leave package items visible in your vehicle.  Place in the trunk or cover up.  Once you’re home, make sure you bring them inside with you.</a:t>
            </a:r>
          </a:p>
          <a:p>
            <a:pPr algn="l"/>
            <a:r>
              <a:rPr lang="en-US" sz="1800" b="1" dirty="0"/>
              <a:t>Online shoppers if having packages shipped;</a:t>
            </a:r>
          </a:p>
          <a:p>
            <a:pPr marL="342900" indent="-342900" algn="l">
              <a:buFont typeface="Arial" panose="020B0604020202020204" pitchFamily="34" charset="0"/>
              <a:buChar char="•"/>
            </a:pPr>
            <a:r>
              <a:rPr lang="en-US" sz="1800" dirty="0"/>
              <a:t>Don’t let your packages sit – Leaving packages on your porch, in your mailbox overnight is an open invitations to thieves.</a:t>
            </a:r>
          </a:p>
          <a:p>
            <a:pPr marL="342900" indent="-342900" algn="l">
              <a:buFont typeface="Arial" panose="020B0604020202020204" pitchFamily="34" charset="0"/>
              <a:buChar char="•"/>
            </a:pPr>
            <a:r>
              <a:rPr lang="en-US" sz="1800" dirty="0"/>
              <a:t>Signature on delivery – Consider having your packages delivered only when someone can sign for them.</a:t>
            </a:r>
          </a:p>
          <a:p>
            <a:pPr marL="342900" indent="-342900" algn="l">
              <a:buFont typeface="Arial" panose="020B0604020202020204" pitchFamily="34" charset="0"/>
              <a:buChar char="•"/>
            </a:pPr>
            <a:r>
              <a:rPr lang="en-US" sz="1800" dirty="0"/>
              <a:t>If possible, sign up to receive an email or text message when your package arrives and when it’s actually delivered.  </a:t>
            </a:r>
          </a:p>
          <a:p>
            <a:pPr algn="l"/>
            <a:endParaRPr lang="en-US" sz="1800" dirty="0"/>
          </a:p>
        </p:txBody>
      </p:sp>
      <p:pic>
        <p:nvPicPr>
          <p:cNvPr id="4" name="Picture 3"/>
          <p:cNvPicPr>
            <a:picLocks noChangeAspect="1"/>
          </p:cNvPicPr>
          <p:nvPr/>
        </p:nvPicPr>
        <p:blipFill>
          <a:blip r:embed="rId2"/>
          <a:stretch>
            <a:fillRect/>
          </a:stretch>
        </p:blipFill>
        <p:spPr>
          <a:xfrm>
            <a:off x="440087" y="0"/>
            <a:ext cx="3573974" cy="1972429"/>
          </a:xfrm>
          <a:prstGeom prst="rect">
            <a:avLst/>
          </a:prstGeom>
        </p:spPr>
      </p:pic>
      <p:sp>
        <p:nvSpPr>
          <p:cNvPr id="5" name="Title 4"/>
          <p:cNvSpPr>
            <a:spLocks noGrp="1"/>
          </p:cNvSpPr>
          <p:nvPr>
            <p:ph type="ctrTitle"/>
          </p:nvPr>
        </p:nvSpPr>
        <p:spPr>
          <a:xfrm>
            <a:off x="3479369" y="-1093964"/>
            <a:ext cx="8658386" cy="2387600"/>
          </a:xfrm>
        </p:spPr>
        <p:txBody>
          <a:bodyPr>
            <a:normAutofit/>
          </a:bodyPr>
          <a:lstStyle/>
          <a:p>
            <a:r>
              <a:rPr lang="en-US" sz="3200" b="1" dirty="0"/>
              <a:t>Safety Moment: Holiday Shopping Safety Tips</a:t>
            </a:r>
          </a:p>
        </p:txBody>
      </p:sp>
      <p:pic>
        <p:nvPicPr>
          <p:cNvPr id="6" name="Picture 5"/>
          <p:cNvPicPr>
            <a:picLocks noChangeAspect="1"/>
          </p:cNvPicPr>
          <p:nvPr/>
        </p:nvPicPr>
        <p:blipFill>
          <a:blip r:embed="rId3"/>
          <a:stretch>
            <a:fillRect/>
          </a:stretch>
        </p:blipFill>
        <p:spPr>
          <a:xfrm>
            <a:off x="182141" y="4489970"/>
            <a:ext cx="1477378" cy="1381940"/>
          </a:xfrm>
          <a:prstGeom prst="rect">
            <a:avLst/>
          </a:prstGeom>
        </p:spPr>
      </p:pic>
    </p:spTree>
    <p:extLst>
      <p:ext uri="{BB962C8B-B14F-4D97-AF65-F5344CB8AC3E}">
        <p14:creationId xmlns:p14="http://schemas.microsoft.com/office/powerpoint/2010/main" val="146669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39432" y="522564"/>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UFS Collection Reports</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br>
              <a:rPr kumimoji="0" lang="en-US" sz="2400" i="0" u="none" strike="noStrike" kern="0" cap="none" spc="0" normalizeH="0" baseline="0" noProof="0" dirty="0">
                <a:ln>
                  <a:noFill/>
                </a:ln>
                <a:solidFill>
                  <a:schemeClr val="tx2"/>
                </a:solidFill>
                <a:effectLst/>
                <a:uLnTx/>
                <a:uFillTx/>
                <a:latin typeface="Arial"/>
                <a:ea typeface="+mj-ea"/>
                <a:cs typeface="+mj-cs"/>
              </a:rPr>
            </a:br>
            <a:endParaRPr kumimoji="0" lang="en-US" sz="2400"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sp>
        <p:nvSpPr>
          <p:cNvPr id="4" name="Footer Placeholder 3">
            <a:extLst>
              <a:ext uri="{FF2B5EF4-FFF2-40B4-BE49-F238E27FC236}">
                <a16:creationId xmlns:a16="http://schemas.microsoft.com/office/drawing/2014/main" id="{BEE3C7B0-B82D-E60F-8593-2900D9A7FC1B}"/>
              </a:ext>
            </a:extLst>
          </p:cNvPr>
          <p:cNvSpPr>
            <a:spLocks noGrp="1"/>
          </p:cNvSpPr>
          <p:nvPr>
            <p:ph type="ftr" sz="quarter" idx="67"/>
          </p:nvPr>
        </p:nvSpPr>
        <p:spPr/>
        <p:txBody>
          <a:bodyPr/>
          <a:lstStyle/>
          <a:p>
            <a:r>
              <a:rPr lang="en-US"/>
              <a:t>Unit Controller Call Series © Sodexo December, 2023. All rights Reserved</a:t>
            </a:r>
            <a:endParaRPr lang="fr-FR" dirty="0"/>
          </a:p>
        </p:txBody>
      </p:sp>
    </p:spTree>
    <p:extLst>
      <p:ext uri="{BB962C8B-B14F-4D97-AF65-F5344CB8AC3E}">
        <p14:creationId xmlns:p14="http://schemas.microsoft.com/office/powerpoint/2010/main" val="152377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1, FY24"/>
          <p:cNvSpPr>
            <a:spLocks noGrp="1"/>
          </p:cNvSpPr>
          <p:nvPr>
            <p:ph type="title"/>
          </p:nvPr>
        </p:nvSpPr>
        <p:spPr>
          <a:solidFill>
            <a:srgbClr val="25359C"/>
          </a:solidFill>
        </p:spPr>
        <p:txBody>
          <a:bodyPr/>
          <a:lstStyle/>
          <a:p>
            <a:pPr marL="0" indent="0">
              <a:buNone/>
            </a:pPr>
            <a:r>
              <a:rPr lang="en-US" sz="3200" dirty="0">
                <a:solidFill>
                  <a:schemeClr val="bg1"/>
                </a:solidFill>
              </a:rPr>
              <a:t> UFS Collection Report – Collection Letters</a:t>
            </a:r>
          </a:p>
        </p:txBody>
      </p:sp>
      <p:pic>
        <p:nvPicPr>
          <p:cNvPr id="7" name="Picture 6">
            <a:extLst>
              <a:ext uri="{FF2B5EF4-FFF2-40B4-BE49-F238E27FC236}">
                <a16:creationId xmlns:a16="http://schemas.microsoft.com/office/drawing/2014/main" id="{2DF2D2C4-F98D-975D-2FA6-44A90B17AF95}"/>
              </a:ext>
            </a:extLst>
          </p:cNvPr>
          <p:cNvPicPr>
            <a:picLocks noChangeAspect="1"/>
          </p:cNvPicPr>
          <p:nvPr/>
        </p:nvPicPr>
        <p:blipFill rotWithShape="1">
          <a:blip r:embed="rId3"/>
          <a:srcRect b="59202"/>
          <a:stretch/>
        </p:blipFill>
        <p:spPr>
          <a:xfrm>
            <a:off x="1175651" y="1065992"/>
            <a:ext cx="9840698" cy="2363008"/>
          </a:xfrm>
          <a:prstGeom prst="rect">
            <a:avLst/>
          </a:prstGeom>
        </p:spPr>
      </p:pic>
      <p:pic>
        <p:nvPicPr>
          <p:cNvPr id="8" name="Picture 7">
            <a:extLst>
              <a:ext uri="{FF2B5EF4-FFF2-40B4-BE49-F238E27FC236}">
                <a16:creationId xmlns:a16="http://schemas.microsoft.com/office/drawing/2014/main" id="{3882E4FD-BE10-7441-5D9D-0EF00FB4B814}"/>
              </a:ext>
            </a:extLst>
          </p:cNvPr>
          <p:cNvPicPr>
            <a:picLocks noChangeAspect="1"/>
          </p:cNvPicPr>
          <p:nvPr/>
        </p:nvPicPr>
        <p:blipFill>
          <a:blip r:embed="rId4"/>
          <a:stretch>
            <a:fillRect/>
          </a:stretch>
        </p:blipFill>
        <p:spPr>
          <a:xfrm>
            <a:off x="1175651" y="3675777"/>
            <a:ext cx="7974259" cy="2554445"/>
          </a:xfrm>
          <a:prstGeom prst="rect">
            <a:avLst/>
          </a:prstGeom>
        </p:spPr>
      </p:pic>
      <p:pic>
        <p:nvPicPr>
          <p:cNvPr id="10" name="Picture 9">
            <a:extLst>
              <a:ext uri="{FF2B5EF4-FFF2-40B4-BE49-F238E27FC236}">
                <a16:creationId xmlns:a16="http://schemas.microsoft.com/office/drawing/2014/main" id="{D59182E4-9B14-4014-51E1-49109EBB7DB6}"/>
              </a:ext>
            </a:extLst>
          </p:cNvPr>
          <p:cNvPicPr>
            <a:picLocks noChangeAspect="1"/>
          </p:cNvPicPr>
          <p:nvPr/>
        </p:nvPicPr>
        <p:blipFill>
          <a:blip r:embed="rId5"/>
          <a:stretch>
            <a:fillRect/>
          </a:stretch>
        </p:blipFill>
        <p:spPr>
          <a:xfrm>
            <a:off x="3519128" y="1776182"/>
            <a:ext cx="5153744" cy="330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descr="Accounts Receivable Collection Deadlines for Quarter 1, FY24"/>
          <p:cNvSpPr>
            <a:spLocks noGrp="1"/>
          </p:cNvSpPr>
          <p:nvPr>
            <p:ph type="title"/>
          </p:nvPr>
        </p:nvSpPr>
        <p:spPr>
          <a:solidFill>
            <a:srgbClr val="25359C"/>
          </a:solidFill>
        </p:spPr>
        <p:txBody>
          <a:bodyPr/>
          <a:lstStyle/>
          <a:p>
            <a:pPr marL="0" indent="0">
              <a:buNone/>
            </a:pPr>
            <a:r>
              <a:rPr lang="en-US" sz="3200" dirty="0">
                <a:solidFill>
                  <a:schemeClr val="bg1"/>
                </a:solidFill>
              </a:rPr>
              <a:t> UFS Collection Report</a:t>
            </a:r>
          </a:p>
        </p:txBody>
      </p:sp>
      <p:pic>
        <p:nvPicPr>
          <p:cNvPr id="7" name="Picture 6">
            <a:extLst>
              <a:ext uri="{FF2B5EF4-FFF2-40B4-BE49-F238E27FC236}">
                <a16:creationId xmlns:a16="http://schemas.microsoft.com/office/drawing/2014/main" id="{86886DD9-4C7E-65B7-E2C5-6D9EA9F024DA}"/>
              </a:ext>
            </a:extLst>
          </p:cNvPr>
          <p:cNvPicPr>
            <a:picLocks noChangeAspect="1"/>
          </p:cNvPicPr>
          <p:nvPr/>
        </p:nvPicPr>
        <p:blipFill>
          <a:blip r:embed="rId3"/>
          <a:stretch>
            <a:fillRect/>
          </a:stretch>
        </p:blipFill>
        <p:spPr>
          <a:xfrm>
            <a:off x="2553830" y="1044122"/>
            <a:ext cx="7084339" cy="5630616"/>
          </a:xfrm>
          <a:prstGeom prst="rect">
            <a:avLst/>
          </a:prstGeom>
        </p:spPr>
      </p:pic>
    </p:spTree>
    <p:extLst>
      <p:ext uri="{BB962C8B-B14F-4D97-AF65-F5344CB8AC3E}">
        <p14:creationId xmlns:p14="http://schemas.microsoft.com/office/powerpoint/2010/main" val="28816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195943" y="522564"/>
            <a:ext cx="11996057"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UFS Collection Reports</a:t>
            </a:r>
            <a:br>
              <a:rPr kumimoji="0" lang="en-US" sz="3200" b="1" i="0" u="none" strike="noStrike" kern="1200" cap="none" spc="0" normalizeH="0" baseline="0" noProof="0" dirty="0">
                <a:ln>
                  <a:noFill/>
                </a:ln>
                <a:solidFill>
                  <a:schemeClr val="tx2"/>
                </a:solidFill>
                <a:effectLst/>
                <a:uLnTx/>
                <a:uFillTx/>
                <a:latin typeface="+mn-lt"/>
                <a:ea typeface="+mn-ea"/>
                <a:cs typeface="+mn-cs"/>
              </a:rPr>
            </a:br>
            <a:r>
              <a:rPr kumimoji="0" lang="en-US" sz="3200" b="1" i="0" u="none" strike="noStrike" kern="1200" cap="none" spc="0" normalizeH="0" baseline="0" noProof="0" dirty="0">
                <a:ln>
                  <a:noFill/>
                </a:ln>
                <a:solidFill>
                  <a:schemeClr val="tx2"/>
                </a:solidFill>
                <a:effectLst/>
                <a:uLnTx/>
                <a:uFillTx/>
                <a:latin typeface="+mn-lt"/>
                <a:ea typeface="+mn-ea"/>
                <a:cs typeface="+mn-cs"/>
              </a:rPr>
              <a:t>Feedback requested – Are you using the Collection Letters / Reports?</a:t>
            </a:r>
            <a:br>
              <a:rPr kumimoji="0" lang="en-US" sz="3200" b="1" i="0" u="none" strike="noStrike" kern="1200" cap="none" spc="0" normalizeH="0" baseline="0" noProof="0" dirty="0">
                <a:ln>
                  <a:noFill/>
                </a:ln>
                <a:solidFill>
                  <a:schemeClr val="tx2"/>
                </a:solidFill>
                <a:effectLst/>
                <a:uLnTx/>
                <a:uFillTx/>
                <a:latin typeface="+mn-lt"/>
                <a:ea typeface="+mn-ea"/>
                <a:cs typeface="+mn-cs"/>
              </a:rPr>
            </a:br>
            <a:r>
              <a:rPr kumimoji="0" lang="en-US" sz="3200" b="1" i="0" u="none" strike="noStrike" kern="1200" cap="none" spc="0" normalizeH="0" baseline="0" noProof="0" dirty="0">
                <a:ln>
                  <a:noFill/>
                </a:ln>
                <a:solidFill>
                  <a:schemeClr val="tx2"/>
                </a:solidFill>
                <a:effectLst/>
                <a:uLnTx/>
                <a:uFillTx/>
                <a:latin typeface="+mn-lt"/>
                <a:ea typeface="+mn-ea"/>
                <a:cs typeface="+mn-cs"/>
                <a:hlinkClick r:id="rId3"/>
              </a:rPr>
              <a:t>UnitFinancialSystemsAdministration.NorAm@sodexo.com</a:t>
            </a: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br>
              <a:rPr kumimoji="0" lang="en-US" sz="2400" i="0" u="none" strike="noStrike" kern="0" cap="none" spc="0" normalizeH="0" baseline="0" noProof="0" dirty="0">
                <a:ln>
                  <a:noFill/>
                </a:ln>
                <a:solidFill>
                  <a:schemeClr val="tx2"/>
                </a:solidFill>
                <a:effectLst/>
                <a:uLnTx/>
                <a:uFillTx/>
                <a:latin typeface="Arial"/>
                <a:ea typeface="+mj-ea"/>
                <a:cs typeface="+mj-cs"/>
              </a:rPr>
            </a:br>
            <a:endParaRPr kumimoji="0" lang="en-US" sz="2400"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sp>
        <p:nvSpPr>
          <p:cNvPr id="4" name="Footer Placeholder 3">
            <a:extLst>
              <a:ext uri="{FF2B5EF4-FFF2-40B4-BE49-F238E27FC236}">
                <a16:creationId xmlns:a16="http://schemas.microsoft.com/office/drawing/2014/main" id="{BEE3C7B0-B82D-E60F-8593-2900D9A7FC1B}"/>
              </a:ext>
            </a:extLst>
          </p:cNvPr>
          <p:cNvSpPr>
            <a:spLocks noGrp="1"/>
          </p:cNvSpPr>
          <p:nvPr>
            <p:ph type="ftr" sz="quarter" idx="67"/>
          </p:nvPr>
        </p:nvSpPr>
        <p:spPr/>
        <p:txBody>
          <a:bodyPr/>
          <a:lstStyle/>
          <a:p>
            <a:r>
              <a:rPr lang="en-US"/>
              <a:t>Unit Controller Call Series © Sodexo December, 2023. All rights Reserved</a:t>
            </a:r>
            <a:endParaRPr lang="fr-FR" dirty="0"/>
          </a:p>
        </p:txBody>
      </p:sp>
    </p:spTree>
    <p:extLst>
      <p:ext uri="{BB962C8B-B14F-4D97-AF65-F5344CB8AC3E}">
        <p14:creationId xmlns:p14="http://schemas.microsoft.com/office/powerpoint/2010/main" val="305310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rainbow in the sky above clouds&#10;&#10;Description automatically generated">
            <a:extLst>
              <a:ext uri="{FF2B5EF4-FFF2-40B4-BE49-F238E27FC236}">
                <a16:creationId xmlns:a16="http://schemas.microsoft.com/office/drawing/2014/main" id="{A8720E04-3C92-4207-1FEE-256EDDC27552}"/>
              </a:ext>
            </a:extLst>
          </p:cNvPr>
          <p:cNvPicPr>
            <a:picLocks noGrp="1" noChangeAspect="1"/>
          </p:cNvPicPr>
          <p:nvPr>
            <p:ph type="pic" sz="quarter" idx="64"/>
          </p:nvPr>
        </p:nvPicPr>
        <p:blipFill>
          <a:blip r:embed="rId3"/>
          <a:srcRect l="5174" r="5174"/>
          <a:stretch>
            <a:fillRect/>
          </a:stretch>
        </p:blipFill>
        <p:spPr/>
      </p:pic>
      <p:sp>
        <p:nvSpPr>
          <p:cNvPr id="6" name="Espace réservé du texte 5">
            <a:extLst>
              <a:ext uri="{FF2B5EF4-FFF2-40B4-BE49-F238E27FC236}">
                <a16:creationId xmlns:a16="http://schemas.microsoft.com/office/drawing/2014/main" id="{53A34ABF-6026-40D3-A1B3-8C236B9BC283}"/>
              </a:ext>
            </a:extLst>
          </p:cNvPr>
          <p:cNvSpPr>
            <a:spLocks noGrp="1"/>
          </p:cNvSpPr>
          <p:nvPr>
            <p:ph type="body" sz="quarter" idx="60"/>
          </p:nvPr>
        </p:nvSpPr>
        <p:spPr>
          <a:xfrm>
            <a:off x="442912" y="0"/>
            <a:ext cx="4791560" cy="438150"/>
          </a:xfrm>
        </p:spPr>
        <p:txBody>
          <a:bodyPr/>
          <a:lstStyle/>
          <a:p>
            <a:pPr>
              <a:tabLst>
                <a:tab pos="4038600" algn="l"/>
              </a:tabLst>
            </a:pPr>
            <a:endParaRPr lang="fr-FR"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442913" y="438149"/>
            <a:ext cx="4791560" cy="3490039"/>
          </a:xfrm>
        </p:spPr>
        <p:txBody>
          <a:bodyPr/>
          <a:lstStyle/>
          <a:p>
            <a:r>
              <a:rPr lang="en-US" dirty="0"/>
              <a:t>MySodexoApps (MSA) Landing Page Cloud Migration Project Update</a:t>
            </a:r>
          </a:p>
        </p:txBody>
      </p:sp>
    </p:spTree>
    <p:extLst>
      <p:ext uri="{BB962C8B-B14F-4D97-AF65-F5344CB8AC3E}">
        <p14:creationId xmlns:p14="http://schemas.microsoft.com/office/powerpoint/2010/main" val="8565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11.xml><?xml version="1.0" encoding="utf-8"?>
<a:theme xmlns:a="http://schemas.openxmlformats.org/drawingml/2006/main" name="5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14.xml><?xml version="1.0" encoding="utf-8"?>
<a:theme xmlns:a="http://schemas.openxmlformats.org/drawingml/2006/main" name="5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15.xml><?xml version="1.0" encoding="utf-8"?>
<a:theme xmlns:a="http://schemas.openxmlformats.org/drawingml/2006/main" name="1_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6.xml><?xml version="1.0" encoding="utf-8"?>
<a:theme xmlns:a="http://schemas.openxmlformats.org/drawingml/2006/main" name="7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17.xml><?xml version="1.0" encoding="utf-8"?>
<a:theme xmlns:a="http://schemas.openxmlformats.org/drawingml/2006/main" name="1_Corp Blue Bullet and Title">
  <a:themeElements>
    <a:clrScheme name="Duarte 2011">
      <a:dk1>
        <a:srgbClr val="000000"/>
      </a:dk1>
      <a:lt1>
        <a:srgbClr val="FFFFFF"/>
      </a:lt1>
      <a:dk2>
        <a:srgbClr val="000000"/>
      </a:dk2>
      <a:lt2>
        <a:srgbClr val="595959"/>
      </a:lt2>
      <a:accent1>
        <a:srgbClr val="B8DAF1"/>
      </a:accent1>
      <a:accent2>
        <a:srgbClr val="08A7EE"/>
      </a:accent2>
      <a:accent3>
        <a:srgbClr val="01417C"/>
      </a:accent3>
      <a:accent4>
        <a:srgbClr val="D8531E"/>
      </a:accent4>
      <a:accent5>
        <a:srgbClr val="89BA38"/>
      </a:accent5>
      <a:accent6>
        <a:srgbClr val="767B84"/>
      </a:accent6>
      <a:hlink>
        <a:srgbClr val="08A7EE"/>
      </a:hlink>
      <a:folHlink>
        <a:srgbClr val="D853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b="0" i="0" u="none" strike="noStrike" cap="none" normalizeH="0" baseline="0" dirty="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b="0" i="0" dirty="0" smtClean="0">
            <a:cs typeface="HelveticaNeueLT Std Lt"/>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19.xml><?xml version="1.0" encoding="utf-8"?>
<a:theme xmlns:a="http://schemas.openxmlformats.org/drawingml/2006/main" name="5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2.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20.xml><?xml version="1.0" encoding="utf-8"?>
<a:theme xmlns:a="http://schemas.openxmlformats.org/drawingml/2006/main" name="7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4.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5.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6.xml><?xml version="1.0" encoding="utf-8"?>
<a:theme xmlns:a="http://schemas.openxmlformats.org/drawingml/2006/main" name="2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8.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9.xml><?xml version="1.0" encoding="utf-8"?>
<a:theme xmlns:a="http://schemas.openxmlformats.org/drawingml/2006/main" name="3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AF50681-3387-4D9E-AE72-B0B6C1463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1f94f-e740-4e4f-95ff-9cf0e1eedf68"/>
    <ds:schemaRef ds:uri="0a5da9c3-26f3-4bdf-963b-b90da8fa6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ECD062-40BA-4DE8-ADC2-AAB66D74C756}">
  <ds:schemaRefs>
    <ds:schemaRef ds:uri="http://schemas.microsoft.com/sharepoint/v3/contenttype/forms"/>
  </ds:schemaRefs>
</ds:datastoreItem>
</file>

<file path=customXml/itemProps3.xml><?xml version="1.0" encoding="utf-8"?>
<ds:datastoreItem xmlns:ds="http://schemas.openxmlformats.org/officeDocument/2006/customXml" ds:itemID="{9C706B33-6512-423E-8ABB-8BCC58D85628}">
  <ds:schemaRefs>
    <ds:schemaRef ds:uri="http://schemas.microsoft.com/sharepoint/v3"/>
    <ds:schemaRef ds:uri="http://purl.org/dc/terms/"/>
    <ds:schemaRef ds:uri="http://schemas.openxmlformats.org/package/2006/metadata/core-properties"/>
    <ds:schemaRef ds:uri="0a5da9c3-26f3-4bdf-963b-b90da8fa6df2"/>
    <ds:schemaRef ds:uri="http://purl.org/dc/dcmitype/"/>
    <ds:schemaRef ds:uri="fbe1f94f-e740-4e4f-95ff-9cf0e1eedf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Baz 960x540</Template>
  <TotalTime>31869</TotalTime>
  <Words>2259</Words>
  <Application>Microsoft Office PowerPoint</Application>
  <PresentationFormat>Widescreen</PresentationFormat>
  <Paragraphs>231</Paragraphs>
  <Slides>24</Slides>
  <Notes>17</Notes>
  <HiddenSlides>0</HiddenSlides>
  <MMClips>0</MMClips>
  <ScaleCrop>false</ScaleCrop>
  <HeadingPairs>
    <vt:vector size="6" baseType="variant">
      <vt:variant>
        <vt:lpstr>Fonts Used</vt:lpstr>
      </vt:variant>
      <vt:variant>
        <vt:i4>10</vt:i4>
      </vt:variant>
      <vt:variant>
        <vt:lpstr>Theme</vt:lpstr>
      </vt:variant>
      <vt:variant>
        <vt:i4>21</vt:i4>
      </vt:variant>
      <vt:variant>
        <vt:lpstr>Slide Titles</vt:lpstr>
      </vt:variant>
      <vt:variant>
        <vt:i4>24</vt:i4>
      </vt:variant>
    </vt:vector>
  </HeadingPairs>
  <TitlesOfParts>
    <vt:vector size="55" baseType="lpstr">
      <vt:lpstr>Arial</vt:lpstr>
      <vt:lpstr>Calibri</vt:lpstr>
      <vt:lpstr>Calibri Light</vt:lpstr>
      <vt:lpstr>Helvetica 45 Light</vt:lpstr>
      <vt:lpstr>HelveticaNeueLT Std Med</vt:lpstr>
      <vt:lpstr>HelveticaNeueLT Std Thin</vt:lpstr>
      <vt:lpstr>Lucida Grande</vt:lpstr>
      <vt:lpstr>Sansa Pro Bd</vt:lpstr>
      <vt:lpstr>Verdana</vt:lpstr>
      <vt:lpstr>Wingdings</vt:lpstr>
      <vt:lpstr>Sodexo Template</vt:lpstr>
      <vt:lpstr>1_Sodexo Template</vt:lpstr>
      <vt:lpstr>2_Sodexo Template</vt:lpstr>
      <vt:lpstr>1_Theme1</vt:lpstr>
      <vt:lpstr>6_Sodexo Template</vt:lpstr>
      <vt:lpstr>2_Internal OnScreen PPT Master</vt:lpstr>
      <vt:lpstr>2_Theme1</vt:lpstr>
      <vt:lpstr>3_Theme1</vt:lpstr>
      <vt:lpstr>3_Sodexo Template</vt:lpstr>
      <vt:lpstr>Theme1</vt:lpstr>
      <vt:lpstr>5_Internal OnScreen PPT Master</vt:lpstr>
      <vt:lpstr>6_Internal OnScreen PPT Master</vt:lpstr>
      <vt:lpstr>4_Theme1</vt:lpstr>
      <vt:lpstr>5_Theme1</vt:lpstr>
      <vt:lpstr>1_161213_Saffron_Sodexo_PPT_Template</vt:lpstr>
      <vt:lpstr>7_Theme1</vt:lpstr>
      <vt:lpstr>1_Corp Blue Bullet and Title</vt:lpstr>
      <vt:lpstr>8_Theme1</vt:lpstr>
      <vt:lpstr>5_Sodexo Template</vt:lpstr>
      <vt:lpstr>7_Sodexo Template</vt:lpstr>
      <vt:lpstr>Office Theme</vt:lpstr>
      <vt:lpstr>FY24 Unit Controller Call Series December, 2023</vt:lpstr>
      <vt:lpstr>  </vt:lpstr>
      <vt:lpstr>Safety Moment Holiday Shopping </vt:lpstr>
      <vt:lpstr>Safety Moment: Holiday Shopping Safety Tips</vt:lpstr>
      <vt:lpstr>UFS Collection Reports  </vt:lpstr>
      <vt:lpstr> UFS Collection Report – Collection Letters</vt:lpstr>
      <vt:lpstr> UFS Collection Report</vt:lpstr>
      <vt:lpstr>UFS Collection Reports Feedback requested – Are you using the Collection Letters / Reports? UnitFinancialSystemsAdministration.NorAm@sodexo.com    </vt:lpstr>
      <vt:lpstr>PowerPoint Presentation</vt:lpstr>
      <vt:lpstr>PowerPoint Presentation</vt:lpstr>
      <vt:lpstr>PowerPoint Presentation</vt:lpstr>
      <vt:lpstr>PowerPoint Presentation</vt:lpstr>
      <vt:lpstr>Evolution of NorAm Finance Shared Services</vt:lpstr>
      <vt:lpstr>PowerPoint Presentation</vt:lpstr>
      <vt:lpstr>What is Included in SoFinance Phase I (Pilot)</vt:lpstr>
      <vt:lpstr>User Experiences During Transition  (Pilot Phase)</vt:lpstr>
      <vt:lpstr>What Does This Mean for You?</vt:lpstr>
      <vt:lpstr>What You Can Expect Next</vt:lpstr>
      <vt:lpstr>Home Page</vt:lpstr>
      <vt:lpstr>Service Catalog</vt:lpstr>
      <vt:lpstr>PowerPoint Presentation</vt:lpstr>
      <vt:lpstr>Questions?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Gustavo Gomez Perez</dc:creator>
  <cp:lastModifiedBy>Helms, Jill</cp:lastModifiedBy>
  <cp:revision>71</cp:revision>
  <dcterms:created xsi:type="dcterms:W3CDTF">2021-08-23T03:55:18Z</dcterms:created>
  <dcterms:modified xsi:type="dcterms:W3CDTF">2023-12-12T19:08:11Z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