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3.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4.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5.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7.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8.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theme/theme9.xml" ContentType="application/vnd.openxmlformats-officedocument.theme+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theme/theme10.xml" ContentType="application/vnd.openxmlformats-officedocument.theme+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theme/theme11.xml" ContentType="application/vnd.openxmlformats-officedocument.theme+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theme/theme12.xml" ContentType="application/vnd.openxmlformats-officedocument.theme+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theme/theme13.xml" ContentType="application/vnd.openxmlformats-officedocument.theme+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theme/theme14.xml" ContentType="application/vnd.openxmlformats-officedocument.theme+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theme/theme15.xml" ContentType="application/vnd.openxmlformats-officedocument.theme+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4112" r:id="rId5"/>
    <p:sldMasterId id="2147484117" r:id="rId6"/>
    <p:sldMasterId id="2147483734" r:id="rId7"/>
    <p:sldMasterId id="2147483776" r:id="rId8"/>
    <p:sldMasterId id="2147483812" r:id="rId9"/>
    <p:sldMasterId id="2147483831" r:id="rId10"/>
    <p:sldMasterId id="2147483868" r:id="rId11"/>
    <p:sldMasterId id="2147483900" r:id="rId12"/>
    <p:sldMasterId id="2147483936" r:id="rId13"/>
    <p:sldMasterId id="2147483972" r:id="rId14"/>
    <p:sldMasterId id="2147484124" r:id="rId15"/>
    <p:sldMasterId id="2147484211" r:id="rId16"/>
    <p:sldMasterId id="2147484259" r:id="rId17"/>
    <p:sldMasterId id="2147484295" r:id="rId18"/>
    <p:sldMasterId id="2147484337" r:id="rId19"/>
  </p:sldMasterIdLst>
  <p:notesMasterIdLst>
    <p:notesMasterId r:id="rId35"/>
  </p:notesMasterIdLst>
  <p:sldIdLst>
    <p:sldId id="256" r:id="rId20"/>
    <p:sldId id="2147376379" r:id="rId21"/>
    <p:sldId id="2147478375" r:id="rId22"/>
    <p:sldId id="334" r:id="rId23"/>
    <p:sldId id="333" r:id="rId24"/>
    <p:sldId id="982" r:id="rId25"/>
    <p:sldId id="318" r:id="rId26"/>
    <p:sldId id="358" r:id="rId27"/>
    <p:sldId id="259" r:id="rId28"/>
    <p:sldId id="980" r:id="rId29"/>
    <p:sldId id="2147478377" r:id="rId30"/>
    <p:sldId id="2147478379" r:id="rId31"/>
    <p:sldId id="2145705469" r:id="rId32"/>
    <p:sldId id="2147478378" r:id="rId33"/>
    <p:sldId id="27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F62424-A3C1-4CF3-9AE0-2FD2CC0697D3}" v="7" dt="2024-04-23T16:43:37.8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849" autoAdjust="0"/>
  </p:normalViewPr>
  <p:slideViewPr>
    <p:cSldViewPr snapToGrid="0">
      <p:cViewPr varScale="1">
        <p:scale>
          <a:sx n="79" d="100"/>
          <a:sy n="79" d="100"/>
        </p:scale>
        <p:origin x="179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2.xml"/><Relationship Id="rId34" Type="http://schemas.openxmlformats.org/officeDocument/2006/relationships/slide" Target="slides/slide15.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zabo, Corinne" userId="5f91d2e2-9041-4610-ba2d-7466ed1f64a1" providerId="ADAL" clId="{D1F62424-A3C1-4CF3-9AE0-2FD2CC0697D3}"/>
    <pc:docChg chg="undo custSel addSld delSld modSld sldOrd delMainMaster">
      <pc:chgData name="Szabo, Corinne" userId="5f91d2e2-9041-4610-ba2d-7466ed1f64a1" providerId="ADAL" clId="{D1F62424-A3C1-4CF3-9AE0-2FD2CC0697D3}" dt="2024-04-23T16:40:03.642" v="673" actId="20577"/>
      <pc:docMkLst>
        <pc:docMk/>
      </pc:docMkLst>
      <pc:sldChg chg="modSp mod">
        <pc:chgData name="Szabo, Corinne" userId="5f91d2e2-9041-4610-ba2d-7466ed1f64a1" providerId="ADAL" clId="{D1F62424-A3C1-4CF3-9AE0-2FD2CC0697D3}" dt="2024-04-22T20:24:33.030" v="478" actId="20577"/>
        <pc:sldMkLst>
          <pc:docMk/>
          <pc:sldMk cId="60785303" sldId="256"/>
        </pc:sldMkLst>
        <pc:spChg chg="mod">
          <ac:chgData name="Szabo, Corinne" userId="5f91d2e2-9041-4610-ba2d-7466ed1f64a1" providerId="ADAL" clId="{D1F62424-A3C1-4CF3-9AE0-2FD2CC0697D3}" dt="2024-04-22T20:24:33.030" v="478" actId="20577"/>
          <ac:spMkLst>
            <pc:docMk/>
            <pc:sldMk cId="60785303" sldId="256"/>
            <ac:spMk id="12" creationId="{04CCDEDE-3192-43B4-BD99-14D93EDF55E0}"/>
          </ac:spMkLst>
        </pc:spChg>
      </pc:sldChg>
      <pc:sldChg chg="delSp mod">
        <pc:chgData name="Szabo, Corinne" userId="5f91d2e2-9041-4610-ba2d-7466ed1f64a1" providerId="ADAL" clId="{D1F62424-A3C1-4CF3-9AE0-2FD2CC0697D3}" dt="2024-04-22T20:24:46.084" v="479" actId="478"/>
        <pc:sldMkLst>
          <pc:docMk/>
          <pc:sldMk cId="2292866460" sldId="333"/>
        </pc:sldMkLst>
        <pc:spChg chg="del">
          <ac:chgData name="Szabo, Corinne" userId="5f91d2e2-9041-4610-ba2d-7466ed1f64a1" providerId="ADAL" clId="{D1F62424-A3C1-4CF3-9AE0-2FD2CC0697D3}" dt="2024-04-22T20:24:46.084" v="479" actId="478"/>
          <ac:spMkLst>
            <pc:docMk/>
            <pc:sldMk cId="2292866460" sldId="333"/>
            <ac:spMk id="2" creationId="{0CB39336-915A-E2D8-6063-65AEA6A87B61}"/>
          </ac:spMkLst>
        </pc:spChg>
      </pc:sldChg>
      <pc:sldChg chg="modSp mod modNotesTx">
        <pc:chgData name="Szabo, Corinne" userId="5f91d2e2-9041-4610-ba2d-7466ed1f64a1" providerId="ADAL" clId="{D1F62424-A3C1-4CF3-9AE0-2FD2CC0697D3}" dt="2024-04-23T16:40:03.642" v="673" actId="20577"/>
        <pc:sldMkLst>
          <pc:docMk/>
          <pc:sldMk cId="1819784340" sldId="2147376379"/>
        </pc:sldMkLst>
        <pc:spChg chg="mod">
          <ac:chgData name="Szabo, Corinne" userId="5f91d2e2-9041-4610-ba2d-7466ed1f64a1" providerId="ADAL" clId="{D1F62424-A3C1-4CF3-9AE0-2FD2CC0697D3}" dt="2024-04-23T16:39:06.907" v="575" actId="6549"/>
          <ac:spMkLst>
            <pc:docMk/>
            <pc:sldMk cId="1819784340" sldId="2147376379"/>
            <ac:spMk id="2" creationId="{C7EEF273-F75C-DF33-A771-7B9BDA51F4EB}"/>
          </ac:spMkLst>
        </pc:spChg>
      </pc:sldChg>
      <pc:sldChg chg="del">
        <pc:chgData name="Szabo, Corinne" userId="5f91d2e2-9041-4610-ba2d-7466ed1f64a1" providerId="ADAL" clId="{D1F62424-A3C1-4CF3-9AE0-2FD2CC0697D3}" dt="2024-04-11T13:28:50.195" v="1" actId="47"/>
        <pc:sldMkLst>
          <pc:docMk/>
          <pc:sldMk cId="2978325815" sldId="2147478262"/>
        </pc:sldMkLst>
      </pc:sldChg>
      <pc:sldChg chg="del">
        <pc:chgData name="Szabo, Corinne" userId="5f91d2e2-9041-4610-ba2d-7466ed1f64a1" providerId="ADAL" clId="{D1F62424-A3C1-4CF3-9AE0-2FD2CC0697D3}" dt="2024-04-11T13:28:50.195" v="1" actId="47"/>
        <pc:sldMkLst>
          <pc:docMk/>
          <pc:sldMk cId="364395781" sldId="2147478306"/>
        </pc:sldMkLst>
      </pc:sldChg>
      <pc:sldChg chg="del">
        <pc:chgData name="Szabo, Corinne" userId="5f91d2e2-9041-4610-ba2d-7466ed1f64a1" providerId="ADAL" clId="{D1F62424-A3C1-4CF3-9AE0-2FD2CC0697D3}" dt="2024-04-11T13:28:50.195" v="1" actId="47"/>
        <pc:sldMkLst>
          <pc:docMk/>
          <pc:sldMk cId="1400070415" sldId="2147478371"/>
        </pc:sldMkLst>
      </pc:sldChg>
      <pc:sldChg chg="delSp modSp mod modNotesTx">
        <pc:chgData name="Szabo, Corinne" userId="5f91d2e2-9041-4610-ba2d-7466ed1f64a1" providerId="ADAL" clId="{D1F62424-A3C1-4CF3-9AE0-2FD2CC0697D3}" dt="2024-04-12T20:44:35.028" v="237" actId="20577"/>
        <pc:sldMkLst>
          <pc:docMk/>
          <pc:sldMk cId="793556375" sldId="2147478375"/>
        </pc:sldMkLst>
        <pc:spChg chg="mod">
          <ac:chgData name="Szabo, Corinne" userId="5f91d2e2-9041-4610-ba2d-7466ed1f64a1" providerId="ADAL" clId="{D1F62424-A3C1-4CF3-9AE0-2FD2CC0697D3}" dt="2024-04-12T20:40:53.641" v="17" actId="20577"/>
          <ac:spMkLst>
            <pc:docMk/>
            <pc:sldMk cId="793556375" sldId="2147478375"/>
            <ac:spMk id="6" creationId="{ECE9560A-98D5-9EEA-8F55-AF63A16540C0}"/>
          </ac:spMkLst>
        </pc:spChg>
        <pc:picChg chg="del">
          <ac:chgData name="Szabo, Corinne" userId="5f91d2e2-9041-4610-ba2d-7466ed1f64a1" providerId="ADAL" clId="{D1F62424-A3C1-4CF3-9AE0-2FD2CC0697D3}" dt="2024-04-12T20:40:19.666" v="2" actId="478"/>
          <ac:picMkLst>
            <pc:docMk/>
            <pc:sldMk cId="793556375" sldId="2147478375"/>
            <ac:picMk id="4" creationId="{781C593B-8F6F-B407-FAEB-640D9E6FF9C2}"/>
          </ac:picMkLst>
        </pc:picChg>
        <pc:picChg chg="del">
          <ac:chgData name="Szabo, Corinne" userId="5f91d2e2-9041-4610-ba2d-7466ed1f64a1" providerId="ADAL" clId="{D1F62424-A3C1-4CF3-9AE0-2FD2CC0697D3}" dt="2024-04-12T20:40:22.121" v="3" actId="478"/>
          <ac:picMkLst>
            <pc:docMk/>
            <pc:sldMk cId="793556375" sldId="2147478375"/>
            <ac:picMk id="5" creationId="{76E5A2CF-042C-AD6D-D644-2E6089FAE557}"/>
          </ac:picMkLst>
        </pc:picChg>
      </pc:sldChg>
      <pc:sldChg chg="modSp add del mod modNotesTx">
        <pc:chgData name="Szabo, Corinne" userId="5f91d2e2-9041-4610-ba2d-7466ed1f64a1" providerId="ADAL" clId="{D1F62424-A3C1-4CF3-9AE0-2FD2CC0697D3}" dt="2024-04-22T20:23:27.871" v="468" actId="20577"/>
        <pc:sldMkLst>
          <pc:docMk/>
          <pc:sldMk cId="1683113281" sldId="2147478378"/>
        </pc:sldMkLst>
        <pc:spChg chg="mod">
          <ac:chgData name="Szabo, Corinne" userId="5f91d2e2-9041-4610-ba2d-7466ed1f64a1" providerId="ADAL" clId="{D1F62424-A3C1-4CF3-9AE0-2FD2CC0697D3}" dt="2024-04-22T20:23:18.069" v="457" actId="6549"/>
          <ac:spMkLst>
            <pc:docMk/>
            <pc:sldMk cId="1683113281" sldId="2147478378"/>
            <ac:spMk id="6" creationId="{190FA085-FB2C-1B16-98B7-BFA531B2669B}"/>
          </ac:spMkLst>
        </pc:spChg>
        <pc:spChg chg="ord">
          <ac:chgData name="Szabo, Corinne" userId="5f91d2e2-9041-4610-ba2d-7466ed1f64a1" providerId="ADAL" clId="{D1F62424-A3C1-4CF3-9AE0-2FD2CC0697D3}" dt="2024-04-22T20:22:44.100" v="446" actId="171"/>
          <ac:spMkLst>
            <pc:docMk/>
            <pc:sldMk cId="1683113281" sldId="2147478378"/>
            <ac:spMk id="11" creationId="{5E1565E0-56A2-3F36-6F34-7E1410596943}"/>
          </ac:spMkLst>
        </pc:spChg>
      </pc:sldChg>
      <pc:sldChg chg="del">
        <pc:chgData name="Szabo, Corinne" userId="5f91d2e2-9041-4610-ba2d-7466ed1f64a1" providerId="ADAL" clId="{D1F62424-A3C1-4CF3-9AE0-2FD2CC0697D3}" dt="2024-04-22T20:19:01.880" v="428" actId="47"/>
        <pc:sldMkLst>
          <pc:docMk/>
          <pc:sldMk cId="3156426774" sldId="2147478378"/>
        </pc:sldMkLst>
      </pc:sldChg>
      <pc:sldChg chg="delSp modSp add mod ord modNotesTx">
        <pc:chgData name="Szabo, Corinne" userId="5f91d2e2-9041-4610-ba2d-7466ed1f64a1" providerId="ADAL" clId="{D1F62424-A3C1-4CF3-9AE0-2FD2CC0697D3}" dt="2024-04-23T16:38:29.571" v="534" actId="20577"/>
        <pc:sldMkLst>
          <pc:docMk/>
          <pc:sldMk cId="4270570980" sldId="2147478379"/>
        </pc:sldMkLst>
        <pc:spChg chg="mod">
          <ac:chgData name="Szabo, Corinne" userId="5f91d2e2-9041-4610-ba2d-7466ed1f64a1" providerId="ADAL" clId="{D1F62424-A3C1-4CF3-9AE0-2FD2CC0697D3}" dt="2024-04-23T16:37:43.147" v="522" actId="20577"/>
          <ac:spMkLst>
            <pc:docMk/>
            <pc:sldMk cId="4270570980" sldId="2147478379"/>
            <ac:spMk id="6" creationId="{ECE9560A-98D5-9EEA-8F55-AF63A16540C0}"/>
          </ac:spMkLst>
        </pc:spChg>
        <pc:picChg chg="del">
          <ac:chgData name="Szabo, Corinne" userId="5f91d2e2-9041-4610-ba2d-7466ed1f64a1" providerId="ADAL" clId="{D1F62424-A3C1-4CF3-9AE0-2FD2CC0697D3}" dt="2024-04-23T16:37:03.960" v="483" actId="478"/>
          <ac:picMkLst>
            <pc:docMk/>
            <pc:sldMk cId="4270570980" sldId="2147478379"/>
            <ac:picMk id="2" creationId="{B593A528-FC5C-E629-3694-6BE716414207}"/>
          </ac:picMkLst>
        </pc:picChg>
      </pc:sldChg>
      <pc:sldChg chg="del">
        <pc:chgData name="Szabo, Corinne" userId="5f91d2e2-9041-4610-ba2d-7466ed1f64a1" providerId="ADAL" clId="{D1F62424-A3C1-4CF3-9AE0-2FD2CC0697D3}" dt="2024-04-11T13:28:41.375" v="0" actId="47"/>
        <pc:sldMkLst>
          <pc:docMk/>
          <pc:sldMk cId="1785363334" sldId="2147478380"/>
        </pc:sldMkLst>
      </pc:sldChg>
      <pc:sldChg chg="del">
        <pc:chgData name="Szabo, Corinne" userId="5f91d2e2-9041-4610-ba2d-7466ed1f64a1" providerId="ADAL" clId="{D1F62424-A3C1-4CF3-9AE0-2FD2CC0697D3}" dt="2024-04-11T13:28:41.375" v="0" actId="47"/>
        <pc:sldMkLst>
          <pc:docMk/>
          <pc:sldMk cId="1418846375" sldId="2147478381"/>
        </pc:sldMkLst>
      </pc:sldChg>
      <pc:sldChg chg="del">
        <pc:chgData name="Szabo, Corinne" userId="5f91d2e2-9041-4610-ba2d-7466ed1f64a1" providerId="ADAL" clId="{D1F62424-A3C1-4CF3-9AE0-2FD2CC0697D3}" dt="2024-04-11T13:28:41.375" v="0" actId="47"/>
        <pc:sldMkLst>
          <pc:docMk/>
          <pc:sldMk cId="3902353783" sldId="2147478382"/>
        </pc:sldMkLst>
      </pc:sldChg>
      <pc:sldChg chg="del">
        <pc:chgData name="Szabo, Corinne" userId="5f91d2e2-9041-4610-ba2d-7466ed1f64a1" providerId="ADAL" clId="{D1F62424-A3C1-4CF3-9AE0-2FD2CC0697D3}" dt="2024-04-11T13:28:41.375" v="0" actId="47"/>
        <pc:sldMkLst>
          <pc:docMk/>
          <pc:sldMk cId="4146929807" sldId="2147478383"/>
        </pc:sldMkLst>
      </pc:sldChg>
      <pc:sldChg chg="del">
        <pc:chgData name="Szabo, Corinne" userId="5f91d2e2-9041-4610-ba2d-7466ed1f64a1" providerId="ADAL" clId="{D1F62424-A3C1-4CF3-9AE0-2FD2CC0697D3}" dt="2024-04-11T13:28:41.375" v="0" actId="47"/>
        <pc:sldMkLst>
          <pc:docMk/>
          <pc:sldMk cId="1390349783" sldId="2147478384"/>
        </pc:sldMkLst>
      </pc:sldChg>
      <pc:sldChg chg="del">
        <pc:chgData name="Szabo, Corinne" userId="5f91d2e2-9041-4610-ba2d-7466ed1f64a1" providerId="ADAL" clId="{D1F62424-A3C1-4CF3-9AE0-2FD2CC0697D3}" dt="2024-04-11T13:28:41.375" v="0" actId="47"/>
        <pc:sldMkLst>
          <pc:docMk/>
          <pc:sldMk cId="346346377" sldId="2147478385"/>
        </pc:sldMkLst>
      </pc:sldChg>
      <pc:sldChg chg="del">
        <pc:chgData name="Szabo, Corinne" userId="5f91d2e2-9041-4610-ba2d-7466ed1f64a1" providerId="ADAL" clId="{D1F62424-A3C1-4CF3-9AE0-2FD2CC0697D3}" dt="2024-04-11T13:28:41.375" v="0" actId="47"/>
        <pc:sldMkLst>
          <pc:docMk/>
          <pc:sldMk cId="4257679541" sldId="2147478386"/>
        </pc:sldMkLst>
      </pc:sldChg>
      <pc:sldChg chg="del">
        <pc:chgData name="Szabo, Corinne" userId="5f91d2e2-9041-4610-ba2d-7466ed1f64a1" providerId="ADAL" clId="{D1F62424-A3C1-4CF3-9AE0-2FD2CC0697D3}" dt="2024-04-11T13:28:41.375" v="0" actId="47"/>
        <pc:sldMkLst>
          <pc:docMk/>
          <pc:sldMk cId="350393300" sldId="2147478387"/>
        </pc:sldMkLst>
      </pc:sldChg>
      <pc:sldChg chg="del">
        <pc:chgData name="Szabo, Corinne" userId="5f91d2e2-9041-4610-ba2d-7466ed1f64a1" providerId="ADAL" clId="{D1F62424-A3C1-4CF3-9AE0-2FD2CC0697D3}" dt="2024-04-11T13:28:41.375" v="0" actId="47"/>
        <pc:sldMkLst>
          <pc:docMk/>
          <pc:sldMk cId="3611591633" sldId="2147478388"/>
        </pc:sldMkLst>
      </pc:sldChg>
      <pc:sldChg chg="del">
        <pc:chgData name="Szabo, Corinne" userId="5f91d2e2-9041-4610-ba2d-7466ed1f64a1" providerId="ADAL" clId="{D1F62424-A3C1-4CF3-9AE0-2FD2CC0697D3}" dt="2024-04-11T13:28:41.375" v="0" actId="47"/>
        <pc:sldMkLst>
          <pc:docMk/>
          <pc:sldMk cId="1073689407" sldId="2147478389"/>
        </pc:sldMkLst>
      </pc:sldChg>
      <pc:sldChg chg="del">
        <pc:chgData name="Szabo, Corinne" userId="5f91d2e2-9041-4610-ba2d-7466ed1f64a1" providerId="ADAL" clId="{D1F62424-A3C1-4CF3-9AE0-2FD2CC0697D3}" dt="2024-04-11T13:28:50.195" v="1" actId="47"/>
        <pc:sldMkLst>
          <pc:docMk/>
          <pc:sldMk cId="387562888" sldId="2147478390"/>
        </pc:sldMkLst>
      </pc:sldChg>
      <pc:sldChg chg="del">
        <pc:chgData name="Szabo, Corinne" userId="5f91d2e2-9041-4610-ba2d-7466ed1f64a1" providerId="ADAL" clId="{D1F62424-A3C1-4CF3-9AE0-2FD2CC0697D3}" dt="2024-04-11T13:28:50.195" v="1" actId="47"/>
        <pc:sldMkLst>
          <pc:docMk/>
          <pc:sldMk cId="3680542388" sldId="2147478391"/>
        </pc:sldMkLst>
      </pc:sldChg>
      <pc:sldMasterChg chg="del delSldLayout">
        <pc:chgData name="Szabo, Corinne" userId="5f91d2e2-9041-4610-ba2d-7466ed1f64a1" providerId="ADAL" clId="{D1F62424-A3C1-4CF3-9AE0-2FD2CC0697D3}" dt="2024-04-11T13:28:41.375" v="0" actId="47"/>
        <pc:sldMasterMkLst>
          <pc:docMk/>
          <pc:sldMasterMk cId="2035008213" sldId="2147484075"/>
        </pc:sldMasterMkLst>
        <pc:sldLayoutChg chg="del">
          <pc:chgData name="Szabo, Corinne" userId="5f91d2e2-9041-4610-ba2d-7466ed1f64a1" providerId="ADAL" clId="{D1F62424-A3C1-4CF3-9AE0-2FD2CC0697D3}" dt="2024-04-11T13:28:41.375" v="0" actId="47"/>
          <pc:sldLayoutMkLst>
            <pc:docMk/>
            <pc:sldMasterMk cId="2035008213" sldId="2147484075"/>
            <pc:sldLayoutMk cId="2036548892" sldId="2147484076"/>
          </pc:sldLayoutMkLst>
        </pc:sldLayoutChg>
        <pc:sldLayoutChg chg="del">
          <pc:chgData name="Szabo, Corinne" userId="5f91d2e2-9041-4610-ba2d-7466ed1f64a1" providerId="ADAL" clId="{D1F62424-A3C1-4CF3-9AE0-2FD2CC0697D3}" dt="2024-04-11T13:28:41.375" v="0" actId="47"/>
          <pc:sldLayoutMkLst>
            <pc:docMk/>
            <pc:sldMasterMk cId="2035008213" sldId="2147484075"/>
            <pc:sldLayoutMk cId="2231152064" sldId="2147484077"/>
          </pc:sldLayoutMkLst>
        </pc:sldLayoutChg>
        <pc:sldLayoutChg chg="del">
          <pc:chgData name="Szabo, Corinne" userId="5f91d2e2-9041-4610-ba2d-7466ed1f64a1" providerId="ADAL" clId="{D1F62424-A3C1-4CF3-9AE0-2FD2CC0697D3}" dt="2024-04-11T13:28:41.375" v="0" actId="47"/>
          <pc:sldLayoutMkLst>
            <pc:docMk/>
            <pc:sldMasterMk cId="2035008213" sldId="2147484075"/>
            <pc:sldLayoutMk cId="3275769260" sldId="2147484078"/>
          </pc:sldLayoutMkLst>
        </pc:sldLayoutChg>
        <pc:sldLayoutChg chg="del">
          <pc:chgData name="Szabo, Corinne" userId="5f91d2e2-9041-4610-ba2d-7466ed1f64a1" providerId="ADAL" clId="{D1F62424-A3C1-4CF3-9AE0-2FD2CC0697D3}" dt="2024-04-11T13:28:41.375" v="0" actId="47"/>
          <pc:sldLayoutMkLst>
            <pc:docMk/>
            <pc:sldMasterMk cId="2035008213" sldId="2147484075"/>
            <pc:sldLayoutMk cId="2147277136" sldId="2147484079"/>
          </pc:sldLayoutMkLst>
        </pc:sldLayoutChg>
        <pc:sldLayoutChg chg="del">
          <pc:chgData name="Szabo, Corinne" userId="5f91d2e2-9041-4610-ba2d-7466ed1f64a1" providerId="ADAL" clId="{D1F62424-A3C1-4CF3-9AE0-2FD2CC0697D3}" dt="2024-04-11T13:28:41.375" v="0" actId="47"/>
          <pc:sldLayoutMkLst>
            <pc:docMk/>
            <pc:sldMasterMk cId="2035008213" sldId="2147484075"/>
            <pc:sldLayoutMk cId="180859390" sldId="2147484080"/>
          </pc:sldLayoutMkLst>
        </pc:sldLayoutChg>
        <pc:sldLayoutChg chg="del">
          <pc:chgData name="Szabo, Corinne" userId="5f91d2e2-9041-4610-ba2d-7466ed1f64a1" providerId="ADAL" clId="{D1F62424-A3C1-4CF3-9AE0-2FD2CC0697D3}" dt="2024-04-11T13:28:41.375" v="0" actId="47"/>
          <pc:sldLayoutMkLst>
            <pc:docMk/>
            <pc:sldMasterMk cId="2035008213" sldId="2147484075"/>
            <pc:sldLayoutMk cId="2207725064" sldId="2147484081"/>
          </pc:sldLayoutMkLst>
        </pc:sldLayoutChg>
        <pc:sldLayoutChg chg="del">
          <pc:chgData name="Szabo, Corinne" userId="5f91d2e2-9041-4610-ba2d-7466ed1f64a1" providerId="ADAL" clId="{D1F62424-A3C1-4CF3-9AE0-2FD2CC0697D3}" dt="2024-04-11T13:28:41.375" v="0" actId="47"/>
          <pc:sldLayoutMkLst>
            <pc:docMk/>
            <pc:sldMasterMk cId="2035008213" sldId="2147484075"/>
            <pc:sldLayoutMk cId="3192573412" sldId="2147484082"/>
          </pc:sldLayoutMkLst>
        </pc:sldLayoutChg>
        <pc:sldLayoutChg chg="del">
          <pc:chgData name="Szabo, Corinne" userId="5f91d2e2-9041-4610-ba2d-7466ed1f64a1" providerId="ADAL" clId="{D1F62424-A3C1-4CF3-9AE0-2FD2CC0697D3}" dt="2024-04-11T13:28:41.375" v="0" actId="47"/>
          <pc:sldLayoutMkLst>
            <pc:docMk/>
            <pc:sldMasterMk cId="2035008213" sldId="2147484075"/>
            <pc:sldLayoutMk cId="3732812462" sldId="2147484083"/>
          </pc:sldLayoutMkLst>
        </pc:sldLayoutChg>
        <pc:sldLayoutChg chg="del">
          <pc:chgData name="Szabo, Corinne" userId="5f91d2e2-9041-4610-ba2d-7466ed1f64a1" providerId="ADAL" clId="{D1F62424-A3C1-4CF3-9AE0-2FD2CC0697D3}" dt="2024-04-11T13:28:41.375" v="0" actId="47"/>
          <pc:sldLayoutMkLst>
            <pc:docMk/>
            <pc:sldMasterMk cId="2035008213" sldId="2147484075"/>
            <pc:sldLayoutMk cId="1737400385" sldId="2147484084"/>
          </pc:sldLayoutMkLst>
        </pc:sldLayoutChg>
        <pc:sldLayoutChg chg="del">
          <pc:chgData name="Szabo, Corinne" userId="5f91d2e2-9041-4610-ba2d-7466ed1f64a1" providerId="ADAL" clId="{D1F62424-A3C1-4CF3-9AE0-2FD2CC0697D3}" dt="2024-04-11T13:28:41.375" v="0" actId="47"/>
          <pc:sldLayoutMkLst>
            <pc:docMk/>
            <pc:sldMasterMk cId="2035008213" sldId="2147484075"/>
            <pc:sldLayoutMk cId="3694836023" sldId="2147484085"/>
          </pc:sldLayoutMkLst>
        </pc:sldLayoutChg>
        <pc:sldLayoutChg chg="del">
          <pc:chgData name="Szabo, Corinne" userId="5f91d2e2-9041-4610-ba2d-7466ed1f64a1" providerId="ADAL" clId="{D1F62424-A3C1-4CF3-9AE0-2FD2CC0697D3}" dt="2024-04-11T13:28:41.375" v="0" actId="47"/>
          <pc:sldLayoutMkLst>
            <pc:docMk/>
            <pc:sldMasterMk cId="2035008213" sldId="2147484075"/>
            <pc:sldLayoutMk cId="219912278" sldId="2147484086"/>
          </pc:sldLayoutMkLst>
        </pc:sldLayoutChg>
      </pc:sldMasterChg>
      <pc:sldMasterChg chg="delSldLayout">
        <pc:chgData name="Szabo, Corinne" userId="5f91d2e2-9041-4610-ba2d-7466ed1f64a1" providerId="ADAL" clId="{D1F62424-A3C1-4CF3-9AE0-2FD2CC0697D3}" dt="2024-04-11T13:28:50.195" v="1" actId="47"/>
        <pc:sldMasterMkLst>
          <pc:docMk/>
          <pc:sldMasterMk cId="2851240617" sldId="2147484142"/>
        </pc:sldMasterMkLst>
        <pc:sldLayoutChg chg="del">
          <pc:chgData name="Szabo, Corinne" userId="5f91d2e2-9041-4610-ba2d-7466ed1f64a1" providerId="ADAL" clId="{D1F62424-A3C1-4CF3-9AE0-2FD2CC0697D3}" dt="2024-04-11T13:28:50.195" v="1" actId="47"/>
          <pc:sldLayoutMkLst>
            <pc:docMk/>
            <pc:sldMasterMk cId="2851240617" sldId="2147484142"/>
            <pc:sldLayoutMk cId="2576498226" sldId="214748417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1916F0-C4A3-433C-B6E8-801C7450AC52}" type="datetimeFigureOut">
              <a:rPr lang="en-US" smtClean="0"/>
              <a:t>4/23/2024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9B3082-39AC-4E05-8EB6-D119EF4B8E28}" type="slidenum">
              <a:rPr lang="en-US" smtClean="0"/>
              <a:t>‹#›</a:t>
            </a:fld>
            <a:endParaRPr lang="en-US"/>
          </a:p>
        </p:txBody>
      </p:sp>
    </p:spTree>
    <p:extLst>
      <p:ext uri="{BB962C8B-B14F-4D97-AF65-F5344CB8AC3E}">
        <p14:creationId xmlns:p14="http://schemas.microsoft.com/office/powerpoint/2010/main" val="674387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corinne.szabo@sodexo.co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596">
              <a:defRPr/>
            </a:pPr>
            <a:r>
              <a:rPr lang="en-US" b="1" dirty="0"/>
              <a:t>Welcome – this call will be recorded.    Start recording!</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Welcome to the FY24 Unit Controller Network call series! The purpose of the monthly Controller Network Call is to inform the network group about topics that impact the controller role on a timely schedule. </a:t>
            </a:r>
          </a:p>
          <a:p>
            <a:pPr marL="0" marR="0">
              <a:spcBef>
                <a:spcPts val="0"/>
              </a:spcBef>
              <a:spcAft>
                <a:spcPts val="0"/>
              </a:spcAft>
            </a:pP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The topics in this call series address programs/system updates to support change management, drive adoption and finance reporting best practices.  </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Feedback and topic suggestions are always welcome.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Previous call content resources can be found on the UFS launch site, “Controller Corner,” main page, lower right.  Content is posted at the conclusion of each call and distributed in chat during the call.  Content is available for previous 6 months.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I am CS, </a:t>
            </a:r>
            <a:r>
              <a:rPr lang="en-US" sz="1800" b="1" baseline="0" dirty="0"/>
              <a:t>w/ Finance Shared Services (FSS)</a:t>
            </a:r>
            <a:r>
              <a:rPr lang="en-US" sz="1800" b="1" dirty="0"/>
              <a:t>, coordinator of the CN call series, and your host for today.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This is the first/second of two calls for the month of March.  If you wish to include other team members for this month’s agenda, please forward the meeting invitation for Thursday am.  If you would like to invite other members on your team to join the Controller Network Call Series.  please send an email to </a:t>
            </a:r>
            <a:r>
              <a:rPr lang="en-US" sz="1800" u="sng" dirty="0">
                <a:solidFill>
                  <a:srgbClr val="0563C1"/>
                </a:solidFill>
                <a:effectLst/>
                <a:latin typeface="Calibri" panose="020F0502020204030204" pitchFamily="34" charset="0"/>
                <a:ea typeface="Calibri" panose="020F0502020204030204" pitchFamily="34" charset="0"/>
                <a:hlinkClick r:id="rId3"/>
              </a:rPr>
              <a:t>corinne.szabo@sodexo.com</a:t>
            </a:r>
            <a:r>
              <a:rPr lang="en-US" sz="1800" dirty="0">
                <a:effectLst/>
                <a:latin typeface="Calibri" panose="020F0502020204030204" pitchFamily="34" charset="0"/>
                <a:ea typeface="Calibri" panose="020F0502020204030204" pitchFamily="34" charset="0"/>
              </a:rPr>
              <a:t>.  I will add them to the Controller Network Call meeting invite distribution list.</a:t>
            </a:r>
          </a:p>
          <a:p>
            <a:pPr defTabSz="946596">
              <a:defRPr/>
            </a:pPr>
            <a:endParaRPr lang="en-US" b="1" dirty="0"/>
          </a:p>
          <a:p>
            <a:pPr marL="0" marR="0" lvl="0" indent="0" algn="l" defTabSz="946596"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Thank you for joining today.  To anyone new to the network – Welcome to the call series.</a:t>
            </a:r>
          </a:p>
          <a:p>
            <a:pPr defTabSz="946596">
              <a:defRPr/>
            </a:pPr>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8BE6542-891A-48D0-BD80-71819CD0417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646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816373"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i="0" u="none" strike="noStrike" kern="1200" cap="none" spc="0" normalizeH="0" baseline="0" noProof="0" dirty="0">
                <a:ln>
                  <a:noFill/>
                </a:ln>
                <a:solidFill>
                  <a:srgbClr val="2A295C"/>
                </a:solidFill>
                <a:effectLst/>
                <a:uLnTx/>
                <a:uFillTx/>
                <a:latin typeface="Arial"/>
                <a:ea typeface="+mn-ea"/>
                <a:cs typeface="+mn-cs"/>
              </a:rPr>
              <a:t>We are excited to offer two new virtual learning experiences focused on helping you get to know critical tools that can help you better understand your unit data and make important financial decisions, including managing your inventory and avoiding waste.</a:t>
            </a:r>
          </a:p>
          <a:p>
            <a:pPr marL="285750" marR="0" lvl="0" indent="-285750" algn="l" defTabSz="816373"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400" i="0" u="none" strike="noStrike" kern="1200" cap="none" spc="0" normalizeH="0" baseline="0" noProof="0" dirty="0">
              <a:ln>
                <a:noFill/>
              </a:ln>
              <a:solidFill>
                <a:srgbClr val="2A295C"/>
              </a:solidFill>
              <a:effectLst/>
              <a:uLnTx/>
              <a:uFillTx/>
              <a:latin typeface="Arial"/>
              <a:ea typeface="+mn-ea"/>
              <a:cs typeface="+mn-cs"/>
            </a:endParaRPr>
          </a:p>
          <a:p>
            <a:pPr marL="285750" marR="0" lvl="0" indent="-285750" algn="l" defTabSz="816373"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i="0" u="none" strike="noStrike" kern="1200" cap="none" spc="0" normalizeH="0" baseline="0" noProof="0" dirty="0">
                <a:ln>
                  <a:noFill/>
                </a:ln>
                <a:solidFill>
                  <a:srgbClr val="2A295C"/>
                </a:solidFill>
                <a:effectLst/>
                <a:uLnTx/>
                <a:uFillTx/>
                <a:latin typeface="Arial"/>
                <a:ea typeface="+mn-ea"/>
                <a:cs typeface="+mn-cs"/>
              </a:rPr>
              <a:t>The first, Prepare for Financial Close using E=Vision and the Daily Financial Activity View (or DFAV), can help you prepare for the financial close process and get the most out of your reporting tools—E=Vision and DFAV.</a:t>
            </a:r>
          </a:p>
          <a:p>
            <a:pPr marL="285750" marR="0" lvl="0" indent="-285750" algn="l" defTabSz="816373"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400" i="0" u="none" strike="noStrike" kern="1200" cap="none" spc="0" normalizeH="0" baseline="0" noProof="0" dirty="0">
              <a:ln>
                <a:noFill/>
              </a:ln>
              <a:solidFill>
                <a:srgbClr val="2A295C"/>
              </a:solidFill>
              <a:effectLst/>
              <a:uLnTx/>
              <a:uFillTx/>
              <a:latin typeface="Arial"/>
              <a:ea typeface="+mn-ea"/>
              <a:cs typeface="+mn-cs"/>
            </a:endParaRPr>
          </a:p>
          <a:p>
            <a:pPr marL="285750" marR="0" lvl="0" indent="-285750" algn="l" defTabSz="816373"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i="0" u="none" strike="noStrike" kern="1200" cap="none" spc="0" normalizeH="0" baseline="0" noProof="0" dirty="0">
                <a:ln>
                  <a:noFill/>
                </a:ln>
                <a:solidFill>
                  <a:srgbClr val="2A295C"/>
                </a:solidFill>
                <a:effectLst/>
                <a:uLnTx/>
                <a:uFillTx/>
                <a:latin typeface="Arial"/>
                <a:ea typeface="+mn-ea"/>
                <a:cs typeface="+mn-cs"/>
              </a:rPr>
              <a:t>The second, Analysis after Financial Close Using E=Vision and E=nterprise Analysis, can help you analyze and respond to the unit data posted during and after the financial close process.</a:t>
            </a:r>
          </a:p>
          <a:p>
            <a:pPr marL="285750" marR="0" lvl="0" indent="-285750" algn="l" defTabSz="816373"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400" i="0" u="none" strike="noStrike" kern="1200" cap="none" spc="0" normalizeH="0" baseline="0" noProof="0" dirty="0">
              <a:ln>
                <a:noFill/>
              </a:ln>
              <a:solidFill>
                <a:srgbClr val="2A295C"/>
              </a:solidFill>
              <a:effectLst/>
              <a:uLnTx/>
              <a:uFillTx/>
              <a:latin typeface="Arial"/>
              <a:ea typeface="+mn-ea"/>
              <a:cs typeface="+mn-cs"/>
            </a:endParaRPr>
          </a:p>
          <a:p>
            <a:pPr marL="285750" marR="0" lvl="0" indent="-285750" algn="l" defTabSz="816373"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i="0" u="none" strike="noStrike" kern="1200" cap="none" spc="0" normalizeH="0" baseline="0" noProof="0" dirty="0">
                <a:ln>
                  <a:noFill/>
                </a:ln>
                <a:solidFill>
                  <a:srgbClr val="2A295C"/>
                </a:solidFill>
                <a:effectLst/>
                <a:uLnTx/>
                <a:uFillTx/>
                <a:latin typeface="Arial"/>
                <a:ea typeface="+mn-ea"/>
                <a:cs typeface="+mn-cs"/>
              </a:rPr>
              <a:t>Both of these workshops are led by Sodexo subject mater experts in Finance and offer engaging, hands-on training with the E=Vision and E=nterprise Analysis tools.</a:t>
            </a:r>
          </a:p>
          <a:p>
            <a:pPr marL="285750" marR="0" lvl="0" indent="-285750" algn="l" defTabSz="816373"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400" i="0" u="none" strike="noStrike" kern="1200" cap="none" spc="0" normalizeH="0" baseline="0" noProof="0" dirty="0">
              <a:ln>
                <a:noFill/>
              </a:ln>
              <a:solidFill>
                <a:srgbClr val="2A295C"/>
              </a:solidFill>
              <a:effectLst/>
              <a:uLnTx/>
              <a:uFillTx/>
              <a:latin typeface="Arial"/>
              <a:ea typeface="+mn-ea"/>
              <a:cs typeface="+mn-cs"/>
            </a:endParaRPr>
          </a:p>
          <a:p>
            <a:pPr marL="285750" indent="-285750">
              <a:buFont typeface="Wingdings" panose="05000000000000000000" pitchFamily="2" charset="2"/>
              <a:buChar char="§"/>
              <a:defRPr/>
            </a:pPr>
            <a:r>
              <a:rPr kumimoji="0" lang="en-US" sz="1400" i="0" u="none" strike="noStrike" kern="1200" cap="none" spc="0" normalizeH="0" baseline="0" noProof="0" dirty="0">
                <a:ln>
                  <a:noFill/>
                </a:ln>
                <a:solidFill>
                  <a:srgbClr val="2A295C"/>
                </a:solidFill>
                <a:effectLst/>
                <a:uLnTx/>
                <a:uFillTx/>
                <a:latin typeface="Arial"/>
                <a:ea typeface="+mn-ea"/>
                <a:cs typeface="+mn-cs"/>
              </a:rPr>
              <a:t>I strongly encourage you to register for our next workshops:</a:t>
            </a:r>
          </a:p>
          <a:p>
            <a:pPr marL="693937" lvl="1" indent="-285750">
              <a:buFont typeface="Wingdings" panose="05000000000000000000" pitchFamily="2" charset="2"/>
              <a:buChar char="§"/>
              <a:defRPr/>
            </a:pPr>
            <a:r>
              <a:rPr kumimoji="0" lang="en-US" sz="1400" i="0" u="none" strike="noStrike" kern="1200" cap="none" spc="0" normalizeH="0" baseline="0" noProof="0" dirty="0">
                <a:ln>
                  <a:noFill/>
                </a:ln>
                <a:solidFill>
                  <a:srgbClr val="2A295C"/>
                </a:solidFill>
                <a:effectLst/>
                <a:uLnTx/>
                <a:uFillTx/>
                <a:latin typeface="Arial"/>
                <a:ea typeface="+mn-ea"/>
                <a:cs typeface="+mn-cs"/>
              </a:rPr>
              <a:t>On [insert date and times] for the first workshop (Prepare for Financial Close using E=Vision and the DFAV)</a:t>
            </a:r>
          </a:p>
          <a:p>
            <a:pPr marL="693937" lvl="1" indent="-285750">
              <a:buFont typeface="Wingdings" panose="05000000000000000000" pitchFamily="2" charset="2"/>
              <a:buChar char="§"/>
              <a:defRPr/>
            </a:pPr>
            <a:r>
              <a:rPr kumimoji="0" lang="en-US" sz="1400" i="0" u="none" strike="noStrike" kern="1200" cap="none" spc="0" normalizeH="0" baseline="0" noProof="0" dirty="0">
                <a:ln>
                  <a:noFill/>
                </a:ln>
                <a:solidFill>
                  <a:srgbClr val="2A295C"/>
                </a:solidFill>
                <a:effectLst/>
                <a:uLnTx/>
                <a:uFillTx/>
                <a:latin typeface="Arial"/>
                <a:ea typeface="+mn-ea"/>
                <a:cs typeface="+mn-cs"/>
              </a:rPr>
              <a:t>And [insert date and times] for the second workshop (Analysis after Financial Close Using E=Vision and E=nterprise Analysis)</a:t>
            </a:r>
          </a:p>
          <a:p>
            <a:pPr marL="693937" lvl="1" indent="-285750">
              <a:buFont typeface="Wingdings" panose="05000000000000000000" pitchFamily="2" charset="2"/>
              <a:buChar char="§"/>
              <a:defRPr/>
            </a:pPr>
            <a:r>
              <a:rPr kumimoji="0" lang="en-US" sz="1400" i="0" u="none" strike="noStrike" kern="1200" cap="none" spc="0" normalizeH="0" baseline="0" noProof="0" dirty="0">
                <a:ln>
                  <a:noFill/>
                </a:ln>
                <a:solidFill>
                  <a:srgbClr val="2A295C"/>
                </a:solidFill>
                <a:effectLst/>
                <a:uLnTx/>
                <a:uFillTx/>
                <a:latin typeface="Arial"/>
                <a:ea typeface="+mn-ea"/>
                <a:cs typeface="+mn-cs"/>
              </a:rPr>
              <a:t>Additional dates and times are also available and updated regularly in Ingenium.</a:t>
            </a:r>
          </a:p>
          <a:p>
            <a:pPr marL="408187" lvl="1" indent="0">
              <a:buFont typeface="Wingdings" panose="05000000000000000000" pitchFamily="2" charset="2"/>
              <a:buNone/>
              <a:defRPr/>
            </a:pPr>
            <a:r>
              <a:rPr kumimoji="0" lang="en-US" sz="1400" b="1" i="0" u="none" strike="noStrike" kern="1200" cap="none" spc="0" normalizeH="0" baseline="0" noProof="0" dirty="0">
                <a:ln>
                  <a:noFill/>
                </a:ln>
                <a:solidFill>
                  <a:srgbClr val="2A295C"/>
                </a:solidFill>
                <a:effectLst/>
                <a:uLnTx/>
                <a:uFillTx/>
                <a:latin typeface="Arial"/>
                <a:ea typeface="+mn-ea"/>
                <a:cs typeface="+mn-cs"/>
              </a:rPr>
              <a:t>Note: </a:t>
            </a:r>
            <a:r>
              <a:rPr kumimoji="0" lang="en-US" sz="1400" i="0" u="none" strike="noStrike" kern="1200" cap="none" spc="0" normalizeH="0" baseline="0" noProof="0" dirty="0">
                <a:ln>
                  <a:noFill/>
                </a:ln>
                <a:solidFill>
                  <a:srgbClr val="2A295C"/>
                </a:solidFill>
                <a:effectLst/>
                <a:uLnTx/>
                <a:uFillTx/>
                <a:latin typeface="Arial"/>
                <a:ea typeface="+mn-ea"/>
                <a:cs typeface="+mn-cs"/>
              </a:rPr>
              <a:t>These courses were previously offered as a combined 2-hour training on E=Vision and E=nterprise Analysis, but have been split into shorter workshops and supplemented with helpful, unit-specific pre- and post-work.</a:t>
            </a:r>
          </a:p>
          <a:p>
            <a:pPr marL="285750" indent="-285750">
              <a:buFont typeface="Wingdings" panose="05000000000000000000" pitchFamily="2" charset="2"/>
              <a:buChar char="§"/>
              <a:defRPr/>
            </a:pPr>
            <a:endParaRPr kumimoji="0" lang="en-US" sz="1400" i="0" u="none" strike="noStrike" kern="1200" cap="none" spc="0" normalizeH="0" baseline="0" noProof="0" dirty="0">
              <a:ln>
                <a:noFill/>
              </a:ln>
              <a:solidFill>
                <a:srgbClr val="2A295C"/>
              </a:solidFill>
              <a:effectLst/>
              <a:uLnTx/>
              <a:uFillTx/>
              <a:latin typeface="Arial"/>
              <a:ea typeface="+mn-ea"/>
              <a:cs typeface="+mn-cs"/>
            </a:endParaRPr>
          </a:p>
          <a:p>
            <a:pPr marL="285750" marR="0" lvl="0" indent="-285750" algn="l" defTabSz="816373"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i="0" u="none" strike="noStrike" kern="1200" cap="none" spc="0" normalizeH="0" baseline="0" noProof="0" dirty="0">
                <a:ln>
                  <a:noFill/>
                </a:ln>
                <a:solidFill>
                  <a:srgbClr val="2A295C"/>
                </a:solidFill>
                <a:effectLst/>
                <a:uLnTx/>
                <a:uFillTx/>
                <a:latin typeface="Arial"/>
                <a:ea typeface="+mn-ea"/>
                <a:cs typeface="+mn-cs"/>
              </a:rPr>
              <a:t>Scan the QR Codes on the screen or search keywords “E=Vision” and “E=nterprise,” respectively, in Ingenium to learn more and register for these workshops.</a:t>
            </a:r>
          </a:p>
          <a:p>
            <a:pPr marL="285750" indent="-285750">
              <a:buFont typeface="Wingdings" panose="05000000000000000000" pitchFamily="2" charset="2"/>
              <a:buChar char="§"/>
              <a:defRPr/>
            </a:pPr>
            <a:endParaRPr kumimoji="0" lang="en-US" sz="1400" i="0" u="none" strike="noStrike" kern="1200" cap="none" spc="0" normalizeH="0" baseline="0" noProof="0" dirty="0">
              <a:ln>
                <a:noFill/>
              </a:ln>
              <a:solidFill>
                <a:srgbClr val="2A295C"/>
              </a:solidFill>
              <a:effectLst/>
              <a:uLnTx/>
              <a:uFillTx/>
              <a:latin typeface="Arial"/>
              <a:ea typeface="+mn-ea"/>
              <a:cs typeface="+mn-cs"/>
            </a:endParaRPr>
          </a:p>
          <a:p>
            <a:pPr marL="285750" indent="-285750">
              <a:buFont typeface="Wingdings" panose="05000000000000000000" pitchFamily="2" charset="2"/>
              <a:buChar char="§"/>
              <a:defRPr/>
            </a:pPr>
            <a:r>
              <a:rPr kumimoji="0" lang="en-US" sz="1400" i="0" u="none" strike="noStrike" kern="1200" cap="none" spc="0" normalizeH="0" baseline="0" noProof="0" dirty="0">
                <a:ln>
                  <a:noFill/>
                </a:ln>
                <a:solidFill>
                  <a:srgbClr val="2A295C"/>
                </a:solidFill>
                <a:effectLst/>
                <a:uLnTx/>
                <a:uFillTx/>
                <a:latin typeface="Arial"/>
                <a:ea typeface="+mn-ea"/>
                <a:cs typeface="+mn-cs"/>
              </a:rPr>
              <a:t>If you are participating in the GM Development Program, you can also access and register for both of these workshops through the GM Development Program portal.</a:t>
            </a:r>
          </a:p>
          <a:p>
            <a:pPr marL="693937" lvl="1" indent="-285750">
              <a:buFont typeface="Wingdings" panose="05000000000000000000" pitchFamily="2" charset="2"/>
              <a:buChar char="§"/>
              <a:defRPr/>
            </a:pPr>
            <a:r>
              <a:rPr kumimoji="0" lang="en-US" sz="1400" i="0" u="none" strike="noStrike" kern="1200" cap="none" spc="0" normalizeH="0" baseline="0" noProof="0" dirty="0">
                <a:ln>
                  <a:noFill/>
                </a:ln>
                <a:solidFill>
                  <a:srgbClr val="2A295C"/>
                </a:solidFill>
                <a:effectLst/>
                <a:uLnTx/>
                <a:uFillTx/>
                <a:latin typeface="Arial"/>
                <a:ea typeface="+mn-ea"/>
                <a:cs typeface="+mn-cs"/>
              </a:rPr>
              <a:t>Once you are there, click on the “Phase 1” tab and then select the Financial Acumen &amp; Managing Costs” option at the right of the portal to register.</a:t>
            </a:r>
          </a:p>
        </p:txBody>
      </p:sp>
      <p:sp>
        <p:nvSpPr>
          <p:cNvPr id="4" name="Slide Number Placeholder 3"/>
          <p:cNvSpPr>
            <a:spLocks noGrp="1"/>
          </p:cNvSpPr>
          <p:nvPr>
            <p:ph type="sldNum" sz="quarter" idx="5"/>
          </p:nvPr>
        </p:nvSpPr>
        <p:spPr/>
        <p:txBody>
          <a:bodyPr/>
          <a:lstStyle/>
          <a:p>
            <a:pPr marL="0" marR="0" lvl="0" indent="0" algn="r" defTabSz="816373"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373"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1695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Tony Priore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BFE2F4-8B50-4900-9B30-3A870D17B7F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7308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 demonstrate our commitment to safety and our safety culture at Sodexo, we begin each meeting with a Safety Moment – I have an open invitation to anyone listening in to volunteer for a future call and present a safety moment.  If you’re looking for an opportunity to share a safety experience or learning, or just want to practice presenting, please reach out to 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often have Brad Hamman joining us for the Credit &amp; Collections topic – this month we have several members of his team contributing – Wendy Doster will present our Safety Moment today </a:t>
            </a:r>
          </a:p>
          <a:p>
            <a:pPr marL="342900" marR="0" lvl="0" indent="-342900">
              <a:spcBef>
                <a:spcPts val="0"/>
              </a:spcBef>
              <a:spcAft>
                <a:spcPts val="0"/>
              </a:spcAft>
              <a:buSzPts val="1000"/>
              <a:buFont typeface="Symbol" panose="05050102010706020507" pitchFamily="18" charset="2"/>
              <a:buChar char=""/>
              <a:tabLst>
                <a:tab pos="457200" algn="l"/>
              </a:tabLst>
            </a:pPr>
            <a:r>
              <a:rPr lang="en-US" sz="1800" b="1" dirty="0">
                <a:effectLst/>
                <a:latin typeface="Calibri" panose="020F0502020204030204" pitchFamily="34" charset="0"/>
                <a:ea typeface="Times New Roman" panose="02020603050405020304" pitchFamily="18" charset="0"/>
              </a:rPr>
              <a:t>Credit &amp; Collections – update provided by Mary Beth Riles (Tuesday) / Amelia Davis (Thursday)</a:t>
            </a:r>
          </a:p>
          <a:p>
            <a:pPr marL="342900" marR="0" lvl="0" indent="-342900">
              <a:spcBef>
                <a:spcPts val="0"/>
              </a:spcBef>
              <a:spcAft>
                <a:spcPts val="0"/>
              </a:spcAft>
              <a:buSzPts val="1000"/>
              <a:buFont typeface="Symbol" panose="05050102010706020507" pitchFamily="18" charset="2"/>
              <a:buChar char=""/>
              <a:tabLst>
                <a:tab pos="457200" algn="l"/>
              </a:tabLst>
            </a:pPr>
            <a:r>
              <a:rPr lang="en-US" sz="1800" b="1" i="1" dirty="0">
                <a:effectLst/>
                <a:latin typeface="Calibri" panose="020F0502020204030204" pitchFamily="34" charset="0"/>
                <a:ea typeface="Times New Roman" panose="02020603050405020304" pitchFamily="18" charset="0"/>
              </a:rPr>
              <a:t>GM Development Program – Angela Fried  (update from information provided a couple of months ago)</a:t>
            </a:r>
            <a:endParaRPr lang="en-US" sz="1800" i="1" dirty="0">
              <a:effectLst/>
              <a:latin typeface="Calibri" panose="020F0502020204030204" pitchFamily="34" charset="0"/>
              <a:ea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lang="en-US" sz="1800" b="1" i="0" dirty="0" err="1">
                <a:effectLst/>
                <a:latin typeface="Calibri" panose="020F0502020204030204" pitchFamily="34" charset="0"/>
                <a:ea typeface="Aptos" panose="020B0004020202020204" pitchFamily="34" charset="0"/>
              </a:rPr>
              <a:t>SoFinance</a:t>
            </a:r>
            <a:r>
              <a:rPr lang="en-US" sz="1800" b="1" i="0" dirty="0">
                <a:effectLst/>
                <a:latin typeface="Calibri" panose="020F0502020204030204" pitchFamily="34" charset="0"/>
                <a:ea typeface="Aptos" panose="020B0004020202020204" pitchFamily="34" charset="0"/>
              </a:rPr>
              <a:t> Update </a:t>
            </a:r>
            <a:r>
              <a:rPr lang="en-US" sz="1800" b="0" i="0" dirty="0">
                <a:effectLst/>
                <a:latin typeface="Calibri" panose="020F0502020204030204" pitchFamily="34" charset="0"/>
                <a:ea typeface="Aptos" panose="020B0004020202020204" pitchFamily="34" charset="0"/>
              </a:rPr>
              <a:t>– we welcome back Tony</a:t>
            </a:r>
            <a:r>
              <a:rPr lang="en-US" sz="1800" b="0" i="1" dirty="0">
                <a:effectLst/>
                <a:latin typeface="Calibri" panose="020F0502020204030204" pitchFamily="34" charset="0"/>
                <a:ea typeface="Aptos" panose="020B0004020202020204" pitchFamily="34" charset="0"/>
              </a:rPr>
              <a:t> Priore</a:t>
            </a:r>
            <a:endParaRPr lang="en-US" sz="1800" b="0" i="0" dirty="0">
              <a:effectLst/>
              <a:latin typeface="Calibri" panose="020F0502020204030204" pitchFamily="34" charset="0"/>
              <a:ea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b="1" dirty="0">
                <a:effectLst/>
                <a:latin typeface="Calibri" panose="020F0502020204030204" pitchFamily="34" charset="0"/>
                <a:ea typeface="Times New Roman" panose="02020603050405020304" pitchFamily="18" charset="0"/>
              </a:rPr>
              <a:t>Q&amp;A – we will continue to pause between topics to address questions in chat</a:t>
            </a:r>
            <a:endParaRPr lang="en-US" sz="1800" dirty="0">
              <a:effectLst/>
              <a:latin typeface="Calibri" panose="020F0502020204030204" pitchFamily="34" charset="0"/>
              <a:ea typeface="Aptos" panose="020B000402020202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use the chat function within this Team meeting to submit any questions that you may have as we run through the agenda topics.   We will pause to address questions between topics and if we run out of time we will follow up via email.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 feel free to use the Reactions button as we proceed through today’s call.  With everyone muted, it is a nice way to contribute and engage and we appreciate the energy.</a:t>
            </a: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8BE6542-891A-48D0-BD80-71819CD0417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9015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1CE2D-970F-D608-3F59-7559EA419E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F8E3B8-4E44-A608-097D-41C713EFC0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A1A4B8-028F-31E0-7639-21C04D70300D}"/>
              </a:ext>
            </a:extLst>
          </p:cNvPr>
          <p:cNvSpPr>
            <a:spLocks noGrp="1"/>
          </p:cNvSpPr>
          <p:nvPr>
            <p:ph type="body" idx="1"/>
          </p:nvPr>
        </p:nvSpPr>
        <p:spPr/>
        <p:txBody>
          <a:bodyPr/>
          <a:lstStyle/>
          <a:p>
            <a:r>
              <a:rPr lang="en-US" dirty="0"/>
              <a:t>Wendy Doster, FSS Credit &amp; Collections</a:t>
            </a:r>
          </a:p>
        </p:txBody>
      </p:sp>
      <p:sp>
        <p:nvSpPr>
          <p:cNvPr id="4" name="Slide Number Placeholder 3">
            <a:extLst>
              <a:ext uri="{FF2B5EF4-FFF2-40B4-BE49-F238E27FC236}">
                <a16:creationId xmlns:a16="http://schemas.microsoft.com/office/drawing/2014/main" id="{679105D2-A92C-78EC-AC1D-0BF21906DDA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F3EF0-6A98-4171-BEC1-9A2799ADA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4252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solidFill>
                  <a:srgbClr val="002060"/>
                </a:solidFill>
              </a:rPr>
              <a:t>TELUS Health is a free, confidential program that provides support and resources to manage the daily challenges that work and life present</a:t>
            </a:r>
          </a:p>
          <a:p>
            <a:r>
              <a:rPr lang="en-US" sz="1100" dirty="0">
                <a:solidFill>
                  <a:srgbClr val="002060"/>
                </a:solidFill>
              </a:rPr>
              <a:t>All full-time, non-temporary, non-union employees and their family members are eligible for TELUS Health.  </a:t>
            </a:r>
            <a:endParaRPr lang="en-US" dirty="0"/>
          </a:p>
        </p:txBody>
      </p:sp>
      <p:sp>
        <p:nvSpPr>
          <p:cNvPr id="4" name="Slide Number Placeholder 3"/>
          <p:cNvSpPr>
            <a:spLocks noGrp="1"/>
          </p:cNvSpPr>
          <p:nvPr>
            <p:ph type="sldNum" sz="quarter" idx="5"/>
          </p:nvPr>
        </p:nvSpPr>
        <p:spPr/>
        <p:txBody>
          <a:bodyPr/>
          <a:lstStyle/>
          <a:p>
            <a:pPr marL="0" marR="0" lvl="0" indent="0" algn="r" defTabSz="816373"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373"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9659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816373"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373"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5317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816373"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373" rtl="0" eaLnBrk="1" fontAlgn="auto" latinLnBrk="0" hangingPunct="1">
                <a:lnSpc>
                  <a:spcPct val="100000"/>
                </a:lnSpc>
                <a:spcBef>
                  <a:spcPts val="0"/>
                </a:spcBef>
                <a:spcAft>
                  <a:spcPts val="0"/>
                </a:spcAft>
                <a:buClrTx/>
                <a:buSzTx/>
                <a:buFontTx/>
                <a:buNone/>
                <a:tabLst/>
                <a:defRPr/>
              </a:pPr>
              <a:t>6</a:t>
            </a:fld>
            <a:endParaRPr kumimoji="0" lang="en-AU"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8657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816373"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373" rtl="0" eaLnBrk="1" fontAlgn="auto" latinLnBrk="0" hangingPunct="1">
                <a:lnSpc>
                  <a:spcPct val="100000"/>
                </a:lnSpc>
                <a:spcBef>
                  <a:spcPts val="0"/>
                </a:spcBef>
                <a:spcAft>
                  <a:spcPts val="0"/>
                </a:spcAft>
                <a:buClrTx/>
                <a:buSzTx/>
                <a:buFontTx/>
                <a:buNone/>
                <a:tabLst/>
                <a:defRPr/>
              </a:pPr>
              <a:t>9</a:t>
            </a:fld>
            <a:endParaRPr kumimoji="0" lang="en-AU"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4409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2ABE7-2595-60F4-3117-2A9059184B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F39DDE-AE61-F819-FECC-CCC7614AC4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469D09-6EB6-D499-0009-DB70673B3C1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3E1E269-1DA4-9950-4C5F-4DA48D6AA35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F3EF0-6A98-4171-BEC1-9A2799ADA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8582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1CE2D-970F-D608-3F59-7559EA419E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F8E3B8-4E44-A608-097D-41C713EFC0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A1A4B8-028F-31E0-7639-21C04D70300D}"/>
              </a:ext>
            </a:extLst>
          </p:cNvPr>
          <p:cNvSpPr>
            <a:spLocks noGrp="1"/>
          </p:cNvSpPr>
          <p:nvPr>
            <p:ph type="body" idx="1"/>
          </p:nvPr>
        </p:nvSpPr>
        <p:spPr/>
        <p:txBody>
          <a:bodyPr/>
          <a:lstStyle/>
          <a:p>
            <a:r>
              <a:rPr lang="en-US" dirty="0"/>
              <a:t>Angela Fried</a:t>
            </a:r>
          </a:p>
        </p:txBody>
      </p:sp>
      <p:sp>
        <p:nvSpPr>
          <p:cNvPr id="4" name="Slide Number Placeholder 3">
            <a:extLst>
              <a:ext uri="{FF2B5EF4-FFF2-40B4-BE49-F238E27FC236}">
                <a16:creationId xmlns:a16="http://schemas.microsoft.com/office/drawing/2014/main" id="{679105D2-A92C-78EC-AC1D-0BF21906DDA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F3EF0-6A98-4171-BEC1-9A2799ADA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2239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Master" Target="../slideMasters/slideMaster5.xml"/><Relationship Id="rId6" Type="http://schemas.openxmlformats.org/officeDocument/2006/relationships/image" Target="../media/image8.png"/><Relationship Id="rId5" Type="http://schemas.openxmlformats.org/officeDocument/2006/relationships/image" Target="../media/image10.svg"/><Relationship Id="rId4" Type="http://schemas.openxmlformats.org/officeDocument/2006/relationships/image" Target="../media/image5.pn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8.png"/></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 Id="rId6" Type="http://schemas.openxmlformats.org/officeDocument/2006/relationships/image" Target="../media/image8.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8.png"/></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8.png"/></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8.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9.xml"/><Relationship Id="rId4" Type="http://schemas.openxmlformats.org/officeDocument/2006/relationships/image" Target="../media/image8.png"/></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9.xml"/><Relationship Id="rId6" Type="http://schemas.openxmlformats.org/officeDocument/2006/relationships/image" Target="../media/image8.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9.xml"/><Relationship Id="rId4" Type="http://schemas.openxmlformats.org/officeDocument/2006/relationships/image" Target="../media/image8.png"/></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9.xml"/><Relationship Id="rId4" Type="http://schemas.openxmlformats.org/officeDocument/2006/relationships/image" Target="../media/image8.png"/></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0.xml"/><Relationship Id="rId4" Type="http://schemas.openxmlformats.org/officeDocument/2006/relationships/image" Target="../media/image8.png"/></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0.xml"/><Relationship Id="rId6" Type="http://schemas.openxmlformats.org/officeDocument/2006/relationships/image" Target="../media/image8.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0.xml"/><Relationship Id="rId4" Type="http://schemas.openxmlformats.org/officeDocument/2006/relationships/image" Target="../media/image8.png"/></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0.xml"/><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png"/><Relationship Id="rId1" Type="http://schemas.openxmlformats.org/officeDocument/2006/relationships/slideMaster" Target="../slideMasters/slideMaster12.xml"/><Relationship Id="rId4" Type="http://schemas.openxmlformats.org/officeDocument/2006/relationships/image" Target="../media/image16.wmf"/></Relationships>
</file>

<file path=ppt/slideLayouts/_rels/slideLayout31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5.jpeg"/><Relationship Id="rId1" Type="http://schemas.openxmlformats.org/officeDocument/2006/relationships/slideMaster" Target="../slideMasters/slideMaster12.xml"/><Relationship Id="rId4" Type="http://schemas.openxmlformats.org/officeDocument/2006/relationships/image" Target="../media/image16.wmf"/></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5.xml.rels><?xml version="1.0" encoding="UTF-8" standalone="yes"?>
<Relationships xmlns="http://schemas.openxmlformats.org/package/2006/relationships"><Relationship Id="rId3" Type="http://schemas.openxmlformats.org/officeDocument/2006/relationships/image" Target="file:///C:\Users\catherine.huon.ext\Documents\4_1_1_presentations_Powerpoint\Format%2016_9.png" TargetMode="External"/><Relationship Id="rId2" Type="http://schemas.openxmlformats.org/officeDocument/2006/relationships/image" Target="../media/image17.png"/><Relationship Id="rId1" Type="http://schemas.openxmlformats.org/officeDocument/2006/relationships/slideMaster" Target="../slideMasters/slideMaster13.xml"/><Relationship Id="rId4" Type="http://schemas.openxmlformats.org/officeDocument/2006/relationships/image" Target="../media/image18.png"/></Relationships>
</file>

<file path=ppt/slideLayouts/_rels/slideLayout336.xml.rels><?xml version="1.0" encoding="UTF-8" standalone="yes"?>
<Relationships xmlns="http://schemas.openxmlformats.org/package/2006/relationships"><Relationship Id="rId3" Type="http://schemas.openxmlformats.org/officeDocument/2006/relationships/image" Target="file:///C:\Users\catherine.huon.ext\Documents\4_1_1_presentations_Powerpoint\Format%2016_9.png" TargetMode="External"/><Relationship Id="rId2" Type="http://schemas.openxmlformats.org/officeDocument/2006/relationships/image" Target="../media/image17.png"/><Relationship Id="rId1" Type="http://schemas.openxmlformats.org/officeDocument/2006/relationships/slideMaster" Target="../slideMasters/slideMaster13.xml"/><Relationship Id="rId4" Type="http://schemas.openxmlformats.org/officeDocument/2006/relationships/image" Target="../media/image19.png"/></Relationships>
</file>

<file path=ppt/slideLayouts/_rels/slideLayout337.xml.rels><?xml version="1.0" encoding="UTF-8" standalone="yes"?>
<Relationships xmlns="http://schemas.openxmlformats.org/package/2006/relationships"><Relationship Id="rId3" Type="http://schemas.openxmlformats.org/officeDocument/2006/relationships/image" Target="file:///C:\Users\catherine.huon.ext\Documents\4_1_1_presentations_Powerpoint\Format%2016_9.png" TargetMode="External"/><Relationship Id="rId2" Type="http://schemas.openxmlformats.org/officeDocument/2006/relationships/image" Target="../media/image17.png"/><Relationship Id="rId1" Type="http://schemas.openxmlformats.org/officeDocument/2006/relationships/slideMaster" Target="../slideMasters/slideMaster13.xml"/><Relationship Id="rId4" Type="http://schemas.openxmlformats.org/officeDocument/2006/relationships/image" Target="../media/image18.png"/></Relationships>
</file>

<file path=ppt/slideLayouts/_rels/slideLayout338.xml.rels><?xml version="1.0" encoding="UTF-8" standalone="yes"?>
<Relationships xmlns="http://schemas.openxmlformats.org/package/2006/relationships"><Relationship Id="rId3" Type="http://schemas.openxmlformats.org/officeDocument/2006/relationships/image" Target="file:///C:\Users\catherine.huon.ext\Documents\4_1_1_presentations_Powerpoint\Format%2016_9.png" TargetMode="External"/><Relationship Id="rId2" Type="http://schemas.openxmlformats.org/officeDocument/2006/relationships/image" Target="../media/image17.png"/><Relationship Id="rId1" Type="http://schemas.openxmlformats.org/officeDocument/2006/relationships/slideMaster" Target="../slideMasters/slideMaster13.xml"/><Relationship Id="rId4" Type="http://schemas.openxmlformats.org/officeDocument/2006/relationships/image" Target="../media/image18.png"/></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3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38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38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38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4.xml"/><Relationship Id="rId4"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4.xml"/><Relationship Id="rId6" Type="http://schemas.openxmlformats.org/officeDocument/2006/relationships/image" Target="../media/image8.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4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4.xml"/><Relationship Id="rId4" Type="http://schemas.openxmlformats.org/officeDocument/2006/relationships/image" Target="../media/image8.png"/></Relationships>
</file>

<file path=ppt/slideLayouts/_rels/slideLayout4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4.xml"/><Relationship Id="rId4" Type="http://schemas.openxmlformats.org/officeDocument/2006/relationships/image" Target="../media/image8.png"/></Relationships>
</file>

<file path=ppt/slideLayouts/_rels/slideLayout4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4.xml"/></Relationships>
</file>

<file path=ppt/slideLayouts/_rels/slideLayout4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4.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6.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6.sv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April 2024.  All rights Reserved</a:t>
            </a:r>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err="1"/>
              <a:t>Sodexo’s</a:t>
            </a:r>
            <a:r>
              <a:rPr lang="fr-FR"/>
              <a:t> PPT </a:t>
            </a:r>
            <a:r>
              <a:rPr lang="fr-FR" err="1"/>
              <a:t>template</a:t>
            </a:r>
            <a:endParaRPr lang="fr-FR"/>
          </a:p>
          <a:p>
            <a:pPr lvl="1"/>
            <a:endParaRPr lang="fr-FR"/>
          </a:p>
          <a:p>
            <a:pPr lvl="1"/>
            <a:r>
              <a:rPr lang="fr-FR"/>
              <a:t>Day </a:t>
            </a:r>
            <a:r>
              <a:rPr lang="fr-FR" err="1"/>
              <a:t>Month</a:t>
            </a:r>
            <a:r>
              <a:rPr lang="fr-FR"/>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9859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87710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472339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71600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15473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456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181701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223450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April 2024.  All rights Reserved</a:t>
            </a:r>
          </a:p>
        </p:txBody>
      </p:sp>
    </p:spTree>
    <p:extLst>
      <p:ext uri="{BB962C8B-B14F-4D97-AF65-F5344CB8AC3E}">
        <p14:creationId xmlns:p14="http://schemas.microsoft.com/office/powerpoint/2010/main" val="409727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April 2024.  All rights Reserved</a:t>
            </a:r>
          </a:p>
        </p:txBody>
      </p:sp>
    </p:spTree>
    <p:extLst>
      <p:ext uri="{BB962C8B-B14F-4D97-AF65-F5344CB8AC3E}">
        <p14:creationId xmlns:p14="http://schemas.microsoft.com/office/powerpoint/2010/main" val="311042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April 2024.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en-US"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en-US" sz="1700" b="0" kern="1200" dirty="0">
                <a:solidFill>
                  <a:schemeClr val="accent1"/>
                </a:solidFill>
                <a:latin typeface="+mn-lt"/>
                <a:ea typeface="+mn-ea"/>
                <a:cs typeface="+mn-cs"/>
              </a:defRPr>
            </a:lvl1pPr>
            <a:lvl2pPr marL="0" indent="0">
              <a:buNone/>
              <a:defRPr lang="en-US"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en-US" sz="1700" b="0" kern="1200" dirty="0">
                <a:solidFill>
                  <a:schemeClr val="accent1"/>
                </a:solidFill>
                <a:latin typeface="+mn-lt"/>
                <a:ea typeface="+mn-ea"/>
                <a:cs typeface="+mn-cs"/>
              </a:defRPr>
            </a:lvl1pPr>
            <a:lvl2pPr marL="0" indent="0">
              <a:buNone/>
              <a:defRPr lang="en-US"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en-US" sz="1700" b="0" kern="1200" dirty="0" err="1">
                <a:solidFill>
                  <a:schemeClr val="accent1"/>
                </a:solidFill>
                <a:latin typeface="+mn-lt"/>
                <a:ea typeface="+mn-ea"/>
                <a:cs typeface="+mn-cs"/>
              </a:defRPr>
            </a:lvl1pPr>
            <a:lvl2pPr marL="0" indent="0">
              <a:buNone/>
              <a:defRPr lang="en-US"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en-US" sz="1700" b="0" kern="1200" dirty="0">
                <a:solidFill>
                  <a:schemeClr val="accent1"/>
                </a:solidFill>
                <a:latin typeface="+mn-lt"/>
                <a:ea typeface="+mn-ea"/>
                <a:cs typeface="+mn-cs"/>
              </a:defRPr>
            </a:lvl1pPr>
            <a:lvl2pPr marL="0" indent="0">
              <a:buNone/>
              <a:defRPr lang="en-US"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t>
            </a:r>
            <a:r>
              <a:rPr lang="en-US" noProof="0" err="1"/>
              <a:t>amet</a:t>
            </a:r>
            <a:r>
              <a:rPr lang="en-US" noProof="0"/>
              <a:t>, </a:t>
            </a:r>
            <a:r>
              <a:rPr lang="en-US" noProof="0" err="1"/>
              <a:t>consecte</a:t>
            </a:r>
            <a:endParaRPr lang="en-US" noProof="0"/>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 </a:t>
            </a:r>
          </a:p>
        </p:txBody>
      </p:sp>
    </p:spTree>
    <p:extLst>
      <p:ext uri="{BB962C8B-B14F-4D97-AF65-F5344CB8AC3E}">
        <p14:creationId xmlns:p14="http://schemas.microsoft.com/office/powerpoint/2010/main" val="918093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April 2024.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t>
            </a:r>
            <a:r>
              <a:rPr lang="en-US" noProof="0" err="1"/>
              <a:t>amet</a:t>
            </a:r>
            <a:r>
              <a:rPr lang="en-US" noProof="0"/>
              <a:t>, </a:t>
            </a:r>
            <a:r>
              <a:rPr lang="en-US" noProof="0" err="1"/>
              <a:t>consecte</a:t>
            </a:r>
            <a:endParaRPr lang="en-US" noProof="0"/>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 </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164967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endParaRPr lang="fr-FR"/>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623976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t>
            </a:r>
            <a:r>
              <a:rPr lang="en-US" noProof="0" err="1"/>
              <a:t>amet</a:t>
            </a:r>
            <a:r>
              <a:rPr lang="en-US" noProof="0"/>
              <a:t> </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April 2024.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57145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t>
            </a:r>
            <a:r>
              <a:rPr lang="en-US" noProof="0" err="1"/>
              <a:t>amet</a:t>
            </a:r>
            <a:endParaRPr lang="en-US" noProof="0"/>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April 2024.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86730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t>
            </a:r>
            <a:r>
              <a:rPr lang="en-US" noProof="0" err="1"/>
              <a:t>amet</a:t>
            </a:r>
            <a:endParaRPr lang="en-US" noProof="0"/>
          </a:p>
          <a:p>
            <a:pPr lvl="2"/>
            <a:endParaRPr lang="en-US" noProof="0"/>
          </a:p>
          <a:p>
            <a:pPr lvl="2"/>
            <a:r>
              <a:rPr lang="en-US" noProof="0"/>
              <a:t>Text A </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April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1225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en-US" sz="3000" b="1" kern="1200" dirty="0">
                <a:solidFill>
                  <a:schemeClr val="accent1"/>
                </a:solidFill>
                <a:latin typeface="+mn-lt"/>
                <a:ea typeface="+mn-ea"/>
                <a:cs typeface="+mn-cs"/>
              </a:defRPr>
            </a:lvl1pPr>
            <a:lvl2pPr marL="0" indent="0">
              <a:spcAft>
                <a:spcPts val="600"/>
              </a:spcAft>
              <a:buNone/>
              <a:defRPr lang="en-US"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t>
            </a:r>
            <a:r>
              <a:rPr lang="en-US" noProof="0" err="1"/>
              <a:t>amet</a:t>
            </a:r>
            <a:r>
              <a:rPr lang="en-US" noProof="0"/>
              <a:t> </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April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48855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 </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949871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410401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lvl1pPr>
              <a:defRPr/>
            </a:lvl1pPr>
          </a:lstStyle>
          <a:p>
            <a:r>
              <a:rPr lang="en-US" noProof="0"/>
              <a:t>Title, text level 1 </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113622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a:t>Lorem </a:t>
            </a:r>
            <a:r>
              <a:rPr lang="en-US" noProof="0"/>
              <a:t>ipsum</a:t>
            </a:r>
            <a:r>
              <a:rPr lang="da-DK"/>
              <a:t> dolor sit amet</a:t>
            </a:r>
          </a:p>
          <a:p>
            <a:pPr lvl="1"/>
            <a:r>
              <a:rPr lang="en-US"/>
              <a:t>Second level</a:t>
            </a:r>
            <a:endParaRPr lang="en-US" noProof="0"/>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a:t>Lorem ipsum dolor sit amet</a:t>
            </a:r>
          </a:p>
          <a:p>
            <a:pPr lvl="1"/>
            <a:r>
              <a:rPr lang="en-US"/>
              <a:t>Second level</a:t>
            </a:r>
            <a:endParaRPr lang="en-US" noProof="0"/>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a:t>Lorem </a:t>
            </a:r>
            <a:r>
              <a:rPr lang="en-US" noProof="0"/>
              <a:t>ipsum</a:t>
            </a:r>
            <a:r>
              <a:rPr lang="da-DK"/>
              <a:t> dolor sit amet</a:t>
            </a:r>
          </a:p>
          <a:p>
            <a:pPr lvl="1"/>
            <a:r>
              <a:rPr lang="en-US"/>
              <a:t>Second level</a:t>
            </a:r>
            <a:endParaRPr lang="en-US" noProof="0"/>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en-US" noProof="0"/>
              <a:t>Lorem</a:t>
            </a:r>
            <a:r>
              <a:rPr lang="da-DK"/>
              <a:t> ipsum dolor sit amet</a:t>
            </a:r>
          </a:p>
          <a:p>
            <a:pPr lvl="1"/>
            <a:r>
              <a:rPr lang="en-US"/>
              <a:t>Second level</a:t>
            </a:r>
            <a:endParaRPr lang="en-US" noProof="0"/>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a:t>Lorem ipsum dolor sit amet</a:t>
            </a:r>
          </a:p>
          <a:p>
            <a:pPr lvl="1"/>
            <a:r>
              <a:rPr lang="en-US"/>
              <a:t>Second level</a:t>
            </a:r>
            <a:endParaRPr lang="en-US" noProof="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834587"/>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a:t>Lorem </a:t>
            </a:r>
            <a:r>
              <a:rPr lang="en-US" noProof="0"/>
              <a:t>ipsum dolor </a:t>
            </a:r>
            <a:r>
              <a:rPr lang="da-DK"/>
              <a:t>sit amet</a:t>
            </a:r>
          </a:p>
          <a:p>
            <a:pPr lvl="1"/>
            <a:r>
              <a:rPr lang="en-US"/>
              <a:t>Second level</a:t>
            </a:r>
            <a:endParaRPr lang="en-US" noProof="0"/>
          </a:p>
          <a:p>
            <a:pPr lvl="1"/>
            <a:endParaRPr lang="en-US"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38922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95914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April 2024.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a:p>
            <a:pPr lvl="2"/>
            <a:endParaRPr lang="en-US" noProof="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a:t>
            </a:r>
            <a:r>
              <a:rPr lang="en-US"/>
              <a:t>, </a:t>
            </a:r>
            <a:r>
              <a:rPr lang="en-US" err="1"/>
              <a:t>text</a:t>
            </a:r>
            <a:r>
              <a:rPr lang="en-US"/>
              <a:t> </a:t>
            </a:r>
            <a:r>
              <a:rPr lang="en-US" err="1"/>
              <a:t>level</a:t>
            </a:r>
            <a:r>
              <a:rPr lang="en-US"/>
              <a:t> 1</a:t>
            </a:r>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521753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93264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April 2024.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419519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April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771164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April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846460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April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6595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April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42953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April 2024.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err="1"/>
              <a:t>Title</a:t>
            </a:r>
            <a:r>
              <a:rPr lang="en-US"/>
              <a:t>, </a:t>
            </a:r>
            <a:r>
              <a:rPr lang="en-US" err="1"/>
              <a:t>text</a:t>
            </a:r>
            <a:r>
              <a:rPr lang="en-US"/>
              <a:t> </a:t>
            </a:r>
            <a:r>
              <a:rPr lang="en-US" err="1"/>
              <a:t>level</a:t>
            </a:r>
            <a:r>
              <a:rPr lang="en-US"/>
              <a:t> 1</a:t>
            </a:r>
          </a:p>
        </p:txBody>
      </p:sp>
    </p:spTree>
    <p:extLst>
      <p:ext uri="{BB962C8B-B14F-4D97-AF65-F5344CB8AC3E}">
        <p14:creationId xmlns:p14="http://schemas.microsoft.com/office/powerpoint/2010/main" val="187782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April 2024.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a:t>B2B and B2B2C : White label rules to be developed</a:t>
            </a:r>
          </a:p>
        </p:txBody>
      </p:sp>
    </p:spTree>
    <p:extLst>
      <p:ext uri="{BB962C8B-B14F-4D97-AF65-F5344CB8AC3E}">
        <p14:creationId xmlns:p14="http://schemas.microsoft.com/office/powerpoint/2010/main" val="339721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115995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72650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en-US"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44741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endParaRPr lang="fr-FR"/>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82403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Level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Level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Level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Level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917606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8472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smtClean="0"/>
              <a:t>‹#›</a:t>
            </a:fld>
            <a:endParaRPr lang="en-US"/>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April 2024.  All rights Reserved</a:t>
            </a: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en-US"/>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en-US"/>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en-US"/>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en-US"/>
              <a:t>Lorem ipsum </a:t>
            </a:r>
            <a:r>
              <a:rPr lang="en-US" err="1"/>
              <a:t>title</a:t>
            </a:r>
            <a:endParaRPr lang="en-US"/>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a:t>Title, text level 1</a:t>
            </a:r>
          </a:p>
        </p:txBody>
      </p:sp>
    </p:spTree>
    <p:extLst>
      <p:ext uri="{BB962C8B-B14F-4D97-AF65-F5344CB8AC3E}">
        <p14:creationId xmlns:p14="http://schemas.microsoft.com/office/powerpoint/2010/main" val="326596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09298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4467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13241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7011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29907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8355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t>
            </a:r>
            <a:r>
              <a:rPr lang="en-US" sz="1200" kern="1200" err="1">
                <a:solidFill>
                  <a:schemeClr val="tx2"/>
                </a:solidFill>
                <a:latin typeface="+mn-lt"/>
                <a:ea typeface="+mn-ea"/>
                <a:cs typeface="+mn-cs"/>
              </a:rPr>
              <a:t>amet</a:t>
            </a:r>
            <a:r>
              <a:rPr lang="en-US" sz="1200" kern="1200">
                <a:solidFill>
                  <a:schemeClr val="tx2"/>
                </a:solidFill>
                <a:latin typeface="+mn-lt"/>
                <a:ea typeface="+mn-ea"/>
                <a:cs typeface="+mn-cs"/>
              </a:rPr>
              <a:t>, </a:t>
            </a:r>
            <a:r>
              <a:rPr lang="en-US" sz="1200" kern="1200" err="1">
                <a:solidFill>
                  <a:schemeClr val="tx2"/>
                </a:solidFill>
                <a:latin typeface="+mn-lt"/>
                <a:ea typeface="+mn-ea"/>
                <a:cs typeface="+mn-cs"/>
              </a:rPr>
              <a:t>consectetuer</a:t>
            </a:r>
            <a:r>
              <a:rPr lang="en-US" sz="1200" kern="1200">
                <a:solidFill>
                  <a:schemeClr val="tx2"/>
                </a:solidFill>
                <a:latin typeface="+mn-lt"/>
                <a:ea typeface="+mn-ea"/>
                <a:cs typeface="+mn-cs"/>
              </a:rPr>
              <a:t> </a:t>
            </a:r>
            <a:r>
              <a:rPr lang="en-US" sz="1200" kern="1200" err="1">
                <a:solidFill>
                  <a:schemeClr val="tx2"/>
                </a:solidFill>
                <a:latin typeface="+mn-lt"/>
                <a:ea typeface="+mn-ea"/>
                <a:cs typeface="+mn-cs"/>
              </a:rPr>
              <a:t>adipiscing</a:t>
            </a:r>
            <a:r>
              <a:rPr lang="en-US" sz="1200" kern="1200">
                <a:solidFill>
                  <a:schemeClr val="tx2"/>
                </a:solidFill>
                <a:latin typeface="+mn-lt"/>
                <a:ea typeface="+mn-ea"/>
                <a:cs typeface="+mn-cs"/>
              </a:rPr>
              <a:t> </a:t>
            </a:r>
            <a:r>
              <a:rPr lang="en-US" sz="1200" kern="1200" err="1">
                <a:solidFill>
                  <a:schemeClr val="tx2"/>
                </a:solidFill>
                <a:latin typeface="+mn-lt"/>
                <a:ea typeface="+mn-ea"/>
                <a:cs typeface="+mn-cs"/>
              </a:rPr>
              <a:t>elit</a:t>
            </a:r>
            <a:r>
              <a:rPr lang="en-US" sz="1200" kern="1200">
                <a:solidFill>
                  <a:schemeClr val="tx2"/>
                </a:solidFill>
                <a:latin typeface="+mn-lt"/>
                <a:ea typeface="+mn-ea"/>
                <a:cs typeface="+mn-cs"/>
              </a:rPr>
              <a:t>. Maecenas </a:t>
            </a:r>
            <a:r>
              <a:rPr lang="en-US" sz="1200" kern="1200" err="1">
                <a:solidFill>
                  <a:schemeClr val="tx2"/>
                </a:solidFill>
                <a:latin typeface="+mn-lt"/>
                <a:ea typeface="+mn-ea"/>
                <a:cs typeface="+mn-cs"/>
              </a:rPr>
              <a:t>porttitor</a:t>
            </a:r>
            <a:r>
              <a:rPr lang="en-US" sz="1200" kern="1200">
                <a:solidFill>
                  <a:schemeClr val="tx2"/>
                </a:solidFill>
                <a:latin typeface="+mn-lt"/>
                <a:ea typeface="+mn-ea"/>
                <a:cs typeface="+mn-cs"/>
              </a:rPr>
              <a:t> </a:t>
            </a:r>
            <a:r>
              <a:rPr lang="en-US" sz="1200" kern="1200" err="1">
                <a:solidFill>
                  <a:schemeClr val="tx2"/>
                </a:solidFill>
                <a:latin typeface="+mn-lt"/>
                <a:ea typeface="+mn-ea"/>
                <a:cs typeface="+mn-cs"/>
              </a:rPr>
              <a:t>congue</a:t>
            </a:r>
            <a:r>
              <a:rPr lang="en-US" sz="1200" kern="1200">
                <a:solidFill>
                  <a:schemeClr val="tx2"/>
                </a:solidFill>
                <a:latin typeface="+mn-lt"/>
                <a:ea typeface="+mn-ea"/>
                <a:cs typeface="+mn-cs"/>
              </a:rPr>
              <a:t> </a:t>
            </a:r>
            <a:r>
              <a:rPr lang="en-US" sz="1200" kern="1200" err="1">
                <a:solidFill>
                  <a:schemeClr val="tx2"/>
                </a:solidFill>
                <a:latin typeface="+mn-lt"/>
                <a:ea typeface="+mn-ea"/>
                <a:cs typeface="+mn-cs"/>
              </a:rPr>
              <a:t>massa</a:t>
            </a:r>
            <a:endParaRPr lang="en-US" sz="1200" kern="1200">
              <a:solidFill>
                <a:schemeClr val="tx2"/>
              </a:solidFill>
              <a:latin typeface="+mn-lt"/>
              <a:ea typeface="+mn-ea"/>
              <a:cs typeface="+mn-cs"/>
            </a:endParaRP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31359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02</a:t>
            </a:r>
          </a:p>
          <a:p>
            <a:pPr lvl="1"/>
            <a:r>
              <a:rPr lang="fr-FR"/>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02</a:t>
            </a:r>
          </a:p>
          <a:p>
            <a:pPr lvl="1"/>
            <a:r>
              <a:rPr lang="fr-FR"/>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01</a:t>
            </a:r>
          </a:p>
          <a:p>
            <a:pPr lvl="1"/>
            <a:r>
              <a:rPr lang="fr-FR"/>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85166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14903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6" y="1115221"/>
            <a:ext cx="2637268" cy="847974"/>
          </a:xfrm>
          <a:prstGeom prst="rect">
            <a:avLst/>
          </a:prstGeom>
        </p:spPr>
      </p:pic>
      <p:sp>
        <p:nvSpPr>
          <p:cNvPr id="5" name="Titre 4"/>
          <p:cNvSpPr>
            <a:spLocks noGrp="1"/>
          </p:cNvSpPr>
          <p:nvPr>
            <p:ph type="title" hasCustomPrompt="1"/>
          </p:nvPr>
        </p:nvSpPr>
        <p:spPr bwMode="gray">
          <a:xfrm>
            <a:off x="565096" y="2613432"/>
            <a:ext cx="11040000" cy="553999"/>
          </a:xfrm>
          <a:noFill/>
        </p:spPr>
        <p:txBody>
          <a:bodyPr lIns="0" tIns="0" rIns="0" bIns="0">
            <a:spAutoFit/>
          </a:bodyPr>
          <a:lstStyle>
            <a:lvl1pPr>
              <a:defRPr sz="4000" b="1" baseline="0">
                <a:solidFill>
                  <a:schemeClr val="tx2"/>
                </a:solidFill>
              </a:defRPr>
            </a:lvl1pPr>
          </a:lstStyle>
          <a:p>
            <a:r>
              <a:rPr lang="en-US" noProof="0"/>
              <a:t>Title - Arial 40, Bold</a:t>
            </a:r>
          </a:p>
        </p:txBody>
      </p:sp>
      <p:sp>
        <p:nvSpPr>
          <p:cNvPr id="8" name="Espace réservé du texte 7"/>
          <p:cNvSpPr>
            <a:spLocks noGrp="1"/>
          </p:cNvSpPr>
          <p:nvPr>
            <p:ph type="body" sz="quarter" idx="11" hasCustomPrompt="1"/>
          </p:nvPr>
        </p:nvSpPr>
        <p:spPr bwMode="gray">
          <a:xfrm>
            <a:off x="596900" y="3716710"/>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tx2"/>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en-US" altLang="fr-FR" noProof="0"/>
              <a:t>Month</a:t>
            </a:r>
            <a:r>
              <a:rPr lang="en-US" altLang="fr-FR"/>
              <a:t> XX, 2012 (Arial 16)</a:t>
            </a:r>
          </a:p>
        </p:txBody>
      </p:sp>
      <p:sp>
        <p:nvSpPr>
          <p:cNvPr id="9" name="Slide Number Placeholder 8"/>
          <p:cNvSpPr>
            <a:spLocks noGrp="1"/>
          </p:cNvSpPr>
          <p:nvPr>
            <p:ph type="sldNum" sz="quarter" idx="12"/>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13" name="Footer Placeholder 12"/>
          <p:cNvSpPr>
            <a:spLocks noGrp="1"/>
          </p:cNvSpPr>
          <p:nvPr>
            <p:ph type="ftr" sz="quarter" idx="13"/>
          </p:nvPr>
        </p:nvSpPr>
        <p:spPr>
          <a:xfrm>
            <a:off x="914400" y="6387880"/>
            <a:ext cx="8160000" cy="317720"/>
          </a:xfrm>
          <a:prstGeom prst="rect">
            <a:avLst/>
          </a:prstGeo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April 2024.  All rights Reserved</a:t>
            </a:r>
          </a:p>
        </p:txBody>
      </p:sp>
      <p:sp>
        <p:nvSpPr>
          <p:cNvPr id="14" name="Rectangle 13"/>
          <p:cNvSpPr/>
          <p:nvPr userDrawn="1"/>
        </p:nvSpPr>
        <p:spPr>
          <a:xfrm>
            <a:off x="0" y="6642556"/>
            <a:ext cx="12192000" cy="215444"/>
          </a:xfrm>
          <a:prstGeom prst="rect">
            <a:avLst/>
          </a:prstGeom>
        </p:spPr>
        <p:txBody>
          <a:bodyPr wrap="square">
            <a:spAutoFit/>
          </a:bodyPr>
          <a:lstStyle/>
          <a:p>
            <a:pPr algn="ctr"/>
            <a:r>
              <a:rPr lang="en-US" sz="800" baseline="0">
                <a:solidFill>
                  <a:srgbClr val="2A295C"/>
                </a:solidFill>
              </a:rPr>
              <a:t>Confidential and proprietary to Sodexo. Do not share or post without proper consent.</a:t>
            </a:r>
          </a:p>
        </p:txBody>
      </p:sp>
    </p:spTree>
    <p:extLst>
      <p:ext uri="{BB962C8B-B14F-4D97-AF65-F5344CB8AC3E}">
        <p14:creationId xmlns:p14="http://schemas.microsoft.com/office/powerpoint/2010/main" val="245760791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5" name="Titre 4"/>
          <p:cNvSpPr>
            <a:spLocks noGrp="1"/>
          </p:cNvSpPr>
          <p:nvPr>
            <p:ph type="title" hasCustomPrompt="1"/>
          </p:nvPr>
        </p:nvSpPr>
        <p:spPr>
          <a:xfrm>
            <a:off x="565096" y="2613431"/>
            <a:ext cx="11040000" cy="553998"/>
          </a:xfrm>
          <a:noFill/>
        </p:spPr>
        <p:txBody>
          <a:bodyPr lIns="0" tIns="0" rIns="0" bIns="0">
            <a:spAutoFit/>
          </a:bodyPr>
          <a:lstStyle>
            <a:lvl1pPr>
              <a:defRPr sz="4000" b="1" baseline="0">
                <a:solidFill>
                  <a:schemeClr val="bg1"/>
                </a:solidFill>
              </a:defRPr>
            </a:lvl1pPr>
          </a:lstStyle>
          <a:p>
            <a:r>
              <a:rPr lang="en-US" noProof="0"/>
              <a:t>Title – Arial 40, Bold</a:t>
            </a:r>
          </a:p>
        </p:txBody>
      </p:sp>
      <p:sp>
        <p:nvSpPr>
          <p:cNvPr id="8" name="Espace réservé du texte 7"/>
          <p:cNvSpPr>
            <a:spLocks noGrp="1"/>
          </p:cNvSpPr>
          <p:nvPr>
            <p:ph type="body" sz="quarter" idx="11" hasCustomPrompt="1"/>
          </p:nvPr>
        </p:nvSpPr>
        <p:spPr>
          <a:xfrm>
            <a:off x="596900" y="3719651"/>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en-US" altLang="fr-FR" noProof="0"/>
              <a:t>Month XX, 2012 (Arial 16)</a:t>
            </a:r>
          </a:p>
          <a:p>
            <a:endParaRPr lang="en-US" altLang="fr-FR" noProof="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6" y="1115221"/>
            <a:ext cx="2637268" cy="847974"/>
          </a:xfrm>
          <a:prstGeom prst="rect">
            <a:avLst/>
          </a:prstGeom>
        </p:spPr>
      </p:pic>
      <p:sp>
        <p:nvSpPr>
          <p:cNvPr id="11" name="Rectangle 10"/>
          <p:cNvSpPr/>
          <p:nvPr userDrawn="1"/>
        </p:nvSpPr>
        <p:spPr>
          <a:xfrm>
            <a:off x="0" y="6642556"/>
            <a:ext cx="12192000" cy="215444"/>
          </a:xfrm>
          <a:prstGeom prst="rect">
            <a:avLst/>
          </a:prstGeom>
        </p:spPr>
        <p:txBody>
          <a:bodyPr wrap="square">
            <a:spAutoFit/>
          </a:bodyPr>
          <a:lstStyle/>
          <a:p>
            <a:pPr algn="ctr"/>
            <a:r>
              <a:rPr lang="en-US" sz="800" baseline="0">
                <a:solidFill>
                  <a:schemeClr val="bg1"/>
                </a:solidFill>
              </a:rPr>
              <a:t>Confidential and proprietary to Sodexo. Do not share or post without proper consent.</a:t>
            </a:r>
          </a:p>
        </p:txBody>
      </p:sp>
    </p:spTree>
    <p:extLst>
      <p:ext uri="{BB962C8B-B14F-4D97-AF65-F5344CB8AC3E}">
        <p14:creationId xmlns:p14="http://schemas.microsoft.com/office/powerpoint/2010/main" val="155746107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6" name="Espace réservé du texte 5"/>
          <p:cNvSpPr>
            <a:spLocks noGrp="1"/>
          </p:cNvSpPr>
          <p:nvPr>
            <p:ph type="body" sz="quarter" idx="13" hasCustomPrompt="1"/>
          </p:nvPr>
        </p:nvSpPr>
        <p:spPr>
          <a:xfrm>
            <a:off x="4463818" y="954156"/>
            <a:ext cx="7131281" cy="5202000"/>
          </a:xfrm>
          <a:solidFill>
            <a:schemeClr val="bg1"/>
          </a:solidFill>
          <a:ln>
            <a:solidFill>
              <a:srgbClr val="2A295C"/>
            </a:solidFill>
          </a:ln>
        </p:spPr>
        <p:txBody>
          <a:bodyPr lIns="72000" anchor="ctr" anchorCtr="0"/>
          <a:lstStyle>
            <a:lvl1pPr marL="457200" indent="-457200">
              <a:spcBef>
                <a:spcPts val="900"/>
              </a:spcBef>
              <a:spcAft>
                <a:spcPts val="900"/>
              </a:spcAft>
              <a:buClr>
                <a:schemeClr val="tx2"/>
              </a:buClr>
              <a:buSzPct val="100000"/>
              <a:buFont typeface="+mj-lt"/>
              <a:buAutoNum type="arabicPeriod"/>
              <a:defRPr sz="2400" b="1" baseline="0"/>
            </a:lvl1pPr>
            <a:lvl2pPr marL="719138" indent="0">
              <a:buClr>
                <a:schemeClr val="tx1"/>
              </a:buClr>
              <a:buFont typeface="+mj-lt"/>
              <a:buNone/>
              <a:defRPr/>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Arial 24, Bold</a:t>
            </a:r>
          </a:p>
        </p:txBody>
      </p:sp>
      <p:sp>
        <p:nvSpPr>
          <p:cNvPr id="9" name="Titre 1"/>
          <p:cNvSpPr>
            <a:spLocks noGrp="1"/>
          </p:cNvSpPr>
          <p:nvPr>
            <p:ph type="title" hasCustomPrompt="1"/>
          </p:nvPr>
        </p:nvSpPr>
        <p:spPr bwMode="gray">
          <a:xfrm>
            <a:off x="596900" y="352425"/>
            <a:ext cx="1099820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SUMMARY</a:t>
            </a:r>
          </a:p>
        </p:txBody>
      </p:sp>
      <p:sp>
        <p:nvSpPr>
          <p:cNvPr id="10" name="Espace réservé pour une image  6"/>
          <p:cNvSpPr>
            <a:spLocks noGrp="1"/>
          </p:cNvSpPr>
          <p:nvPr>
            <p:ph type="pic" sz="quarter" idx="12"/>
          </p:nvPr>
        </p:nvSpPr>
        <p:spPr>
          <a:xfrm>
            <a:off x="596899" y="954156"/>
            <a:ext cx="3771901" cy="5202000"/>
          </a:xfrm>
          <a:noFill/>
        </p:spPr>
        <p:txBody>
          <a:bodyPr/>
          <a:lstStyle>
            <a:lvl1pPr marL="0" indent="0" algn="ctr">
              <a:buNone/>
              <a:defRPr/>
            </a:lvl1pPr>
          </a:lstStyle>
          <a:p>
            <a:r>
              <a:rPr lang="en-US"/>
              <a:t>Click icon to add picture</a:t>
            </a:r>
            <a:endParaRPr lang="fr-FR"/>
          </a:p>
        </p:txBody>
      </p:sp>
      <p:sp>
        <p:nvSpPr>
          <p:cNvPr id="12" name="ZoneTexte 11"/>
          <p:cNvSpPr txBox="1"/>
          <p:nvPr userDrawn="1"/>
        </p:nvSpPr>
        <p:spPr>
          <a:xfrm>
            <a:off x="-1584853" y="1872114"/>
            <a:ext cx="1487432" cy="3139321"/>
          </a:xfrm>
          <a:prstGeom prst="rect">
            <a:avLst/>
          </a:prstGeom>
          <a:noFill/>
        </p:spPr>
        <p:txBody>
          <a:bodyPr wrap="square" lIns="0" tIns="0" rIns="0" bIns="0" rtlCol="0">
            <a:spAutoFit/>
          </a:bodyPr>
          <a:lstStyle/>
          <a:p>
            <a:pPr lvl="0" algn="r"/>
            <a:endParaRPr lang="en-US" sz="1200" noProof="0">
              <a:solidFill>
                <a:schemeClr val="tx1"/>
              </a:solidFill>
            </a:endParaRPr>
          </a:p>
          <a:p>
            <a:pPr lvl="0" algn="r"/>
            <a:r>
              <a:rPr lang="en-US" sz="1200" b="1" i="0" baseline="0" noProof="0">
                <a:solidFill>
                  <a:schemeClr val="tx1"/>
                </a:solidFill>
              </a:rPr>
              <a:t>TO</a:t>
            </a:r>
          </a:p>
          <a:p>
            <a:pPr lvl="0" algn="r"/>
            <a:r>
              <a:rPr lang="en-US" sz="1200" b="1" noProof="0">
                <a:solidFill>
                  <a:schemeClr val="tx1"/>
                </a:solidFill>
              </a:rPr>
              <a:t>REPLACE</a:t>
            </a:r>
            <a:r>
              <a:rPr lang="en-US" sz="1200" noProof="0">
                <a:solidFill>
                  <a:schemeClr val="tx1"/>
                </a:solidFill>
              </a:rPr>
              <a:t> </a:t>
            </a:r>
            <a:br>
              <a:rPr lang="en-US" sz="1200" noProof="0">
                <a:solidFill>
                  <a:schemeClr val="tx1"/>
                </a:solidFill>
              </a:rPr>
            </a:br>
            <a:r>
              <a:rPr lang="en-US" sz="1200" noProof="0">
                <a:solidFill>
                  <a:schemeClr val="tx1"/>
                </a:solidFill>
              </a:rPr>
              <a:t>AN IMAGE: </a:t>
            </a:r>
            <a:r>
              <a:rPr lang="en-US" sz="1200" b="1" noProof="0">
                <a:solidFill>
                  <a:schemeClr val="tx1"/>
                </a:solidFill>
              </a:rPr>
              <a:t>Click on</a:t>
            </a:r>
            <a:r>
              <a:rPr lang="en-US" sz="1200" b="1" baseline="0" noProof="0">
                <a:solidFill>
                  <a:schemeClr val="tx1"/>
                </a:solidFill>
              </a:rPr>
              <a:t> the image and delete </a:t>
            </a:r>
          </a:p>
          <a:p>
            <a:pPr lvl="0" algn="r"/>
            <a:endParaRPr lang="en-US" sz="1200" b="1" baseline="0" noProof="0">
              <a:solidFill>
                <a:schemeClr val="tx1"/>
              </a:solidFill>
            </a:endParaRPr>
          </a:p>
          <a:p>
            <a:pPr lvl="0" algn="r"/>
            <a:r>
              <a:rPr lang="en-US" sz="1200" noProof="0">
                <a:solidFill>
                  <a:schemeClr val="tx1"/>
                </a:solidFill>
              </a:rPr>
              <a:t>then click on the photo icon.</a:t>
            </a:r>
          </a:p>
          <a:p>
            <a:pPr lvl="0" algn="r"/>
            <a:endParaRPr lang="en-US" sz="1200" noProof="0">
              <a:solidFill>
                <a:schemeClr val="tx1"/>
              </a:solidFill>
            </a:endParaRPr>
          </a:p>
          <a:p>
            <a:pPr lvl="0" algn="r"/>
            <a:r>
              <a:rPr lang="en-US" sz="1200" noProof="0">
                <a:solidFill>
                  <a:schemeClr val="tx1"/>
                </a:solidFill>
              </a:rPr>
              <a:t>Select your photo and</a:t>
            </a:r>
            <a:r>
              <a:rPr lang="en-US" sz="1200" baseline="0" noProof="0">
                <a:solidFill>
                  <a:schemeClr val="tx1"/>
                </a:solidFill>
              </a:rPr>
              <a:t> insert</a:t>
            </a:r>
          </a:p>
          <a:p>
            <a:pPr lvl="0" algn="r"/>
            <a:endParaRPr lang="en-US" sz="1200" baseline="0" noProof="0">
              <a:solidFill>
                <a:schemeClr val="tx1"/>
              </a:solidFill>
            </a:endParaRPr>
          </a:p>
          <a:p>
            <a:pPr lvl="0" algn="r"/>
            <a:r>
              <a:rPr lang="en-US" sz="1200" baseline="0" noProof="0">
                <a:solidFill>
                  <a:schemeClr val="tx1"/>
                </a:solidFill>
              </a:rPr>
              <a:t>Resize photo if needed by cropping and sliding it </a:t>
            </a:r>
            <a:endParaRPr lang="en-US" sz="1200" noProof="0">
              <a:solidFill>
                <a:schemeClr val="tx1"/>
              </a:solidFill>
            </a:endParaRPr>
          </a:p>
          <a:p>
            <a:pPr algn="r"/>
            <a:endParaRPr lang="fr-FR" sz="1200">
              <a:solidFill>
                <a:schemeClr val="tx1"/>
              </a:solidFill>
            </a:endParaRPr>
          </a:p>
        </p:txBody>
      </p:sp>
      <p:sp>
        <p:nvSpPr>
          <p:cNvPr id="11"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April 2024.  All rights Reserved</a:t>
            </a:r>
          </a:p>
        </p:txBody>
      </p:sp>
    </p:spTree>
    <p:extLst>
      <p:ext uri="{BB962C8B-B14F-4D97-AF65-F5344CB8AC3E}">
        <p14:creationId xmlns:p14="http://schemas.microsoft.com/office/powerpoint/2010/main" val="384873439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6" name="Espace réservé du texte 5"/>
          <p:cNvSpPr>
            <a:spLocks noGrp="1"/>
          </p:cNvSpPr>
          <p:nvPr>
            <p:ph type="body" sz="quarter" idx="13"/>
          </p:nvPr>
        </p:nvSpPr>
        <p:spPr bwMode="ltGray">
          <a:xfrm>
            <a:off x="2743200" y="368472"/>
            <a:ext cx="8851899" cy="5803729"/>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a:t>Click to edit Master text styles</a:t>
            </a:r>
          </a:p>
        </p:txBody>
      </p:sp>
      <p:sp>
        <p:nvSpPr>
          <p:cNvPr id="8" name="Rectangle 3"/>
          <p:cNvSpPr>
            <a:spLocks noChangeArrowheads="1"/>
          </p:cNvSpPr>
          <p:nvPr userDrawn="1"/>
        </p:nvSpPr>
        <p:spPr bwMode="auto">
          <a:xfrm>
            <a:off x="601133" y="352426"/>
            <a:ext cx="2040467" cy="5813425"/>
          </a:xfrm>
          <a:prstGeom prst="rect">
            <a:avLst/>
          </a:prstGeom>
          <a:solidFill>
            <a:schemeClr val="bg1"/>
          </a:solidFill>
          <a:ln>
            <a:solidFill>
              <a:srgbClr val="2A295C"/>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wordArtVert" lIns="0" rIns="72000" anchor="ctr"/>
          <a:lstStyle/>
          <a:p>
            <a:pPr algn="ctr"/>
            <a:r>
              <a:rPr lang="en-US" sz="5400" noProof="0">
                <a:solidFill>
                  <a:srgbClr val="2A295C"/>
                </a:solidFill>
              </a:rPr>
              <a:t>AGENDA</a:t>
            </a:r>
          </a:p>
        </p:txBody>
      </p:sp>
      <p:sp>
        <p:nvSpPr>
          <p:cNvPr id="7"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April 2024.  All rights Reserved</a:t>
            </a:r>
          </a:p>
        </p:txBody>
      </p:sp>
    </p:spTree>
    <p:extLst>
      <p:ext uri="{BB962C8B-B14F-4D97-AF65-F5344CB8AC3E}">
        <p14:creationId xmlns:p14="http://schemas.microsoft.com/office/powerpoint/2010/main" val="196038745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6" name="Espace réservé du texte 5"/>
          <p:cNvSpPr>
            <a:spLocks noGrp="1"/>
          </p:cNvSpPr>
          <p:nvPr>
            <p:ph type="body" sz="quarter" idx="13" hasCustomPrompt="1"/>
          </p:nvPr>
        </p:nvSpPr>
        <p:spPr bwMode="ltGray">
          <a:xfrm>
            <a:off x="2743200" y="304801"/>
            <a:ext cx="8851899" cy="5803729"/>
          </a:xfrm>
          <a:noFill/>
          <a:ln>
            <a:solidFill>
              <a:srgbClr val="2A295C"/>
            </a:solidFill>
          </a:ln>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a:t>Arial 24, Bold</a:t>
            </a:r>
          </a:p>
        </p:txBody>
      </p:sp>
      <p:sp>
        <p:nvSpPr>
          <p:cNvPr id="8" name="Rectangle 3"/>
          <p:cNvSpPr>
            <a:spLocks noChangeArrowheads="1"/>
          </p:cNvSpPr>
          <p:nvPr userDrawn="1"/>
        </p:nvSpPr>
        <p:spPr bwMode="auto">
          <a:xfrm>
            <a:off x="601133" y="304801"/>
            <a:ext cx="2040468" cy="5813425"/>
          </a:xfrm>
          <a:prstGeom prst="rect">
            <a:avLst/>
          </a:prstGeom>
          <a:solidFill>
            <a:srgbClr val="D3D0C9"/>
          </a:solidFill>
          <a:ln>
            <a:solidFill>
              <a:srgbClr val="2A295C"/>
            </a:solidFill>
          </a:ln>
          <a:effectLst/>
        </p:spPr>
        <p:txBody>
          <a:bodyPr vert="wordArtVert" lIns="0" rIns="72000" anchor="ctr"/>
          <a:lstStyle/>
          <a:p>
            <a:pPr algn="ctr"/>
            <a:r>
              <a:rPr lang="en-US" sz="5400" baseline="0" noProof="0">
                <a:solidFill>
                  <a:srgbClr val="2A295C"/>
                </a:solidFill>
              </a:rPr>
              <a:t>AGENDA</a:t>
            </a:r>
          </a:p>
        </p:txBody>
      </p:sp>
      <p:sp>
        <p:nvSpPr>
          <p:cNvPr id="7"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April 2024.  All rights Reserved</a:t>
            </a:r>
          </a:p>
        </p:txBody>
      </p:sp>
    </p:spTree>
    <p:extLst>
      <p:ext uri="{BB962C8B-B14F-4D97-AF65-F5344CB8AC3E}">
        <p14:creationId xmlns:p14="http://schemas.microsoft.com/office/powerpoint/2010/main" val="51351611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Chapter_header2">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7" name="Espace réservé pour une image  6"/>
          <p:cNvSpPr>
            <a:spLocks noGrp="1"/>
          </p:cNvSpPr>
          <p:nvPr>
            <p:ph type="pic" sz="quarter" idx="12"/>
          </p:nvPr>
        </p:nvSpPr>
        <p:spPr>
          <a:xfrm>
            <a:off x="596897" y="954156"/>
            <a:ext cx="10998203" cy="2186812"/>
          </a:xfrm>
          <a:noFill/>
        </p:spPr>
        <p:txBody>
          <a:bodyPr/>
          <a:lstStyle>
            <a:lvl1pPr marL="0" indent="0" algn="ctr">
              <a:buNone/>
              <a:defRPr/>
            </a:lvl1pPr>
          </a:lstStyle>
          <a:p>
            <a:r>
              <a:rPr lang="en-US"/>
              <a:t>Click icon to add picture</a:t>
            </a:r>
            <a:endParaRPr lang="fr-FR"/>
          </a:p>
        </p:txBody>
      </p:sp>
      <p:sp>
        <p:nvSpPr>
          <p:cNvPr id="6" name="Espace réservé du texte 5"/>
          <p:cNvSpPr>
            <a:spLocks noGrp="1"/>
          </p:cNvSpPr>
          <p:nvPr>
            <p:ph type="body" sz="quarter" idx="13" hasCustomPrompt="1"/>
          </p:nvPr>
        </p:nvSpPr>
        <p:spPr bwMode="ltGray">
          <a:xfrm>
            <a:off x="601135" y="3212977"/>
            <a:ext cx="10993965" cy="2943178"/>
          </a:xfrm>
          <a:solidFill>
            <a:schemeClr val="bg1"/>
          </a:solidFill>
          <a:ln>
            <a:solidFill>
              <a:srgbClr val="2A295C"/>
            </a:solidFill>
          </a:ln>
        </p:spPr>
        <p:txBody>
          <a:bodyPr lIns="108000" tIns="108000" anchor="t" anchorCtr="0"/>
          <a:lstStyle>
            <a:lvl1pPr marL="0" indent="0">
              <a:spcBef>
                <a:spcPts val="900"/>
              </a:spcBef>
              <a:spcAft>
                <a:spcPts val="900"/>
              </a:spcAft>
              <a:buClr>
                <a:schemeClr val="tx2"/>
              </a:buClr>
              <a:buSzPct val="100000"/>
              <a:buFont typeface="+mj-lt"/>
              <a:buNone/>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a:t>Arial 40, Bold</a:t>
            </a:r>
          </a:p>
          <a:p>
            <a:pPr lvl="1"/>
            <a:r>
              <a:rPr lang="en-US" noProof="0"/>
              <a:t>Second level: Arial 18</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a:t>CHAPTER NUMBER</a:t>
            </a:r>
          </a:p>
        </p:txBody>
      </p:sp>
      <p:sp>
        <p:nvSpPr>
          <p:cNvPr id="10" name="ZoneTexte 9"/>
          <p:cNvSpPr txBox="1"/>
          <p:nvPr userDrawn="1"/>
        </p:nvSpPr>
        <p:spPr>
          <a:xfrm>
            <a:off x="-1584853" y="1872114"/>
            <a:ext cx="1487432" cy="3139321"/>
          </a:xfrm>
          <a:prstGeom prst="rect">
            <a:avLst/>
          </a:prstGeom>
          <a:noFill/>
        </p:spPr>
        <p:txBody>
          <a:bodyPr wrap="square" lIns="0" tIns="0" rIns="0" bIns="0" rtlCol="0">
            <a:spAutoFit/>
          </a:bodyPr>
          <a:lstStyle/>
          <a:p>
            <a:pPr lvl="0" algn="r"/>
            <a:r>
              <a:rPr lang="en-US" sz="1200" b="1" i="0" baseline="0" noProof="0">
                <a:solidFill>
                  <a:schemeClr val="tx1"/>
                </a:solidFill>
              </a:rPr>
              <a:t>TO</a:t>
            </a:r>
          </a:p>
          <a:p>
            <a:pPr lvl="0" algn="r"/>
            <a:r>
              <a:rPr lang="en-US" sz="1200" b="1" noProof="0">
                <a:solidFill>
                  <a:schemeClr val="tx1"/>
                </a:solidFill>
              </a:rPr>
              <a:t>REPLACE</a:t>
            </a:r>
            <a:r>
              <a:rPr lang="en-US" sz="1200" noProof="0">
                <a:solidFill>
                  <a:schemeClr val="tx1"/>
                </a:solidFill>
              </a:rPr>
              <a:t> </a:t>
            </a:r>
            <a:br>
              <a:rPr lang="en-US" sz="1200" noProof="0">
                <a:solidFill>
                  <a:schemeClr val="tx1"/>
                </a:solidFill>
              </a:rPr>
            </a:br>
            <a:r>
              <a:rPr lang="en-US" sz="1200" noProof="0">
                <a:solidFill>
                  <a:schemeClr val="tx1"/>
                </a:solidFill>
              </a:rPr>
              <a:t>AN IMAGE: </a:t>
            </a:r>
            <a:r>
              <a:rPr lang="en-US" sz="1200" b="1" noProof="0">
                <a:solidFill>
                  <a:schemeClr val="tx1"/>
                </a:solidFill>
              </a:rPr>
              <a:t>Click on</a:t>
            </a:r>
            <a:r>
              <a:rPr lang="en-US" sz="1200" b="1" baseline="0" noProof="0">
                <a:solidFill>
                  <a:schemeClr val="tx1"/>
                </a:solidFill>
              </a:rPr>
              <a:t> the image and delete </a:t>
            </a:r>
          </a:p>
          <a:p>
            <a:pPr lvl="0" algn="r"/>
            <a:endParaRPr lang="en-US" sz="1200" b="1" baseline="0" noProof="0">
              <a:solidFill>
                <a:schemeClr val="tx1"/>
              </a:solidFill>
            </a:endParaRPr>
          </a:p>
          <a:p>
            <a:pPr lvl="0" algn="r"/>
            <a:r>
              <a:rPr lang="en-US" sz="1200" noProof="0">
                <a:solidFill>
                  <a:schemeClr val="tx1"/>
                </a:solidFill>
              </a:rPr>
              <a:t>then click on the photo icon.</a:t>
            </a:r>
          </a:p>
          <a:p>
            <a:pPr lvl="0" algn="r"/>
            <a:endParaRPr lang="en-US" sz="1200" noProof="0">
              <a:solidFill>
                <a:schemeClr val="tx1"/>
              </a:solidFill>
            </a:endParaRPr>
          </a:p>
          <a:p>
            <a:pPr lvl="0" algn="r"/>
            <a:r>
              <a:rPr lang="en-US" sz="1200" noProof="0">
                <a:solidFill>
                  <a:schemeClr val="tx1"/>
                </a:solidFill>
              </a:rPr>
              <a:t>Select your photo and</a:t>
            </a:r>
            <a:r>
              <a:rPr lang="en-US" sz="1200" baseline="0" noProof="0">
                <a:solidFill>
                  <a:schemeClr val="tx1"/>
                </a:solidFill>
              </a:rPr>
              <a:t> insert</a:t>
            </a:r>
          </a:p>
          <a:p>
            <a:pPr lvl="0" algn="r"/>
            <a:endParaRPr lang="en-US" sz="1200" baseline="0" noProof="0">
              <a:solidFill>
                <a:schemeClr val="tx1"/>
              </a:solidFill>
            </a:endParaRPr>
          </a:p>
          <a:p>
            <a:pPr lvl="0" algn="r"/>
            <a:r>
              <a:rPr lang="en-US" sz="1200" baseline="0" noProof="0">
                <a:solidFill>
                  <a:schemeClr val="tx1"/>
                </a:solidFill>
              </a:rPr>
              <a:t>Resize photo if needed by cropping and sliding it </a:t>
            </a:r>
            <a:endParaRPr lang="en-US" sz="1200" noProof="0">
              <a:solidFill>
                <a:schemeClr val="tx1"/>
              </a:solidFill>
            </a:endParaRPr>
          </a:p>
          <a:p>
            <a:pPr algn="r"/>
            <a:endParaRPr lang="fr-FR" sz="1200">
              <a:solidFill>
                <a:schemeClr val="tx1"/>
              </a:solidFill>
            </a:endParaRPr>
          </a:p>
          <a:p>
            <a:pPr algn="r"/>
            <a:endParaRPr lang="fr-FR" sz="1200">
              <a:solidFill>
                <a:schemeClr val="tx1"/>
              </a:solidFill>
            </a:endParaRPr>
          </a:p>
        </p:txBody>
      </p:sp>
      <p:sp>
        <p:nvSpPr>
          <p:cNvPr id="8"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April 2024.  All rights Reserved</a:t>
            </a:r>
          </a:p>
        </p:txBody>
      </p:sp>
    </p:spTree>
    <p:extLst>
      <p:ext uri="{BB962C8B-B14F-4D97-AF65-F5344CB8AC3E}">
        <p14:creationId xmlns:p14="http://schemas.microsoft.com/office/powerpoint/2010/main" val="88994870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7" name="Espace réservé pour une image  6"/>
          <p:cNvSpPr>
            <a:spLocks noGrp="1"/>
          </p:cNvSpPr>
          <p:nvPr>
            <p:ph type="pic" sz="quarter" idx="12"/>
          </p:nvPr>
        </p:nvSpPr>
        <p:spPr>
          <a:xfrm>
            <a:off x="596898" y="954156"/>
            <a:ext cx="3784601" cy="5202000"/>
          </a:xfrm>
          <a:noFill/>
        </p:spPr>
        <p:txBody>
          <a:bodyPr/>
          <a:lstStyle>
            <a:lvl1pPr marL="0" indent="0" algn="ctr">
              <a:buNone/>
              <a:defRPr/>
            </a:lvl1pPr>
          </a:lstStyle>
          <a:p>
            <a:r>
              <a:rPr lang="en-US"/>
              <a:t>Click icon to add picture</a:t>
            </a:r>
            <a:endParaRPr lang="fr-FR"/>
          </a:p>
        </p:txBody>
      </p:sp>
      <p:sp>
        <p:nvSpPr>
          <p:cNvPr id="6" name="Espace réservé du texte 5"/>
          <p:cNvSpPr>
            <a:spLocks noGrp="1"/>
          </p:cNvSpPr>
          <p:nvPr>
            <p:ph type="body" sz="quarter" idx="13" hasCustomPrompt="1"/>
          </p:nvPr>
        </p:nvSpPr>
        <p:spPr bwMode="ltGray">
          <a:xfrm>
            <a:off x="4464050" y="954155"/>
            <a:ext cx="7131049" cy="5202000"/>
          </a:xfrm>
          <a:solidFill>
            <a:schemeClr val="bg1"/>
          </a:solidFill>
          <a:ln>
            <a:solidFill>
              <a:srgbClr val="2A295C"/>
            </a:solidFill>
          </a:ln>
        </p:spPr>
        <p:txBody>
          <a:bodyPr lIns="72000" anchor="ctr" anchorCtr="0"/>
          <a:lstStyle>
            <a:lvl1pPr marL="0" indent="0">
              <a:spcBef>
                <a:spcPts val="900"/>
              </a:spcBef>
              <a:spcAft>
                <a:spcPts val="900"/>
              </a:spcAft>
              <a:buClr>
                <a:schemeClr val="tx2"/>
              </a:buClr>
              <a:buSzPct val="100000"/>
              <a:buFont typeface="+mj-lt"/>
              <a:buNone/>
              <a:defRPr baseline="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Main Topic: Arial 22, Bold</a:t>
            </a:r>
          </a:p>
          <a:p>
            <a:pPr lvl="1"/>
            <a:r>
              <a:rPr lang="en-US"/>
              <a:t>Second level: Arial 18</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CHAPTER NUMBER</a:t>
            </a:r>
          </a:p>
        </p:txBody>
      </p:sp>
      <p:sp>
        <p:nvSpPr>
          <p:cNvPr id="10" name="ZoneTexte 9"/>
          <p:cNvSpPr txBox="1"/>
          <p:nvPr userDrawn="1"/>
        </p:nvSpPr>
        <p:spPr>
          <a:xfrm>
            <a:off x="-1584853" y="1872114"/>
            <a:ext cx="1487432" cy="3139321"/>
          </a:xfrm>
          <a:prstGeom prst="rect">
            <a:avLst/>
          </a:prstGeom>
          <a:noFill/>
        </p:spPr>
        <p:txBody>
          <a:bodyPr wrap="square" lIns="0" tIns="0" rIns="0" bIns="0" rtlCol="0">
            <a:spAutoFit/>
          </a:bodyPr>
          <a:lstStyle/>
          <a:p>
            <a:pPr lvl="0" algn="r"/>
            <a:r>
              <a:rPr lang="en-US" sz="1200" b="1" i="0" baseline="0" noProof="0">
                <a:solidFill>
                  <a:schemeClr val="tx1"/>
                </a:solidFill>
              </a:rPr>
              <a:t>TO</a:t>
            </a:r>
          </a:p>
          <a:p>
            <a:pPr lvl="0" algn="r"/>
            <a:r>
              <a:rPr lang="en-US" sz="1200" b="1" noProof="0">
                <a:solidFill>
                  <a:schemeClr val="tx1"/>
                </a:solidFill>
              </a:rPr>
              <a:t>REPLACE</a:t>
            </a:r>
            <a:r>
              <a:rPr lang="en-US" sz="1200" noProof="0">
                <a:solidFill>
                  <a:schemeClr val="tx1"/>
                </a:solidFill>
              </a:rPr>
              <a:t> </a:t>
            </a:r>
            <a:br>
              <a:rPr lang="en-US" sz="1200" noProof="0">
                <a:solidFill>
                  <a:schemeClr val="tx1"/>
                </a:solidFill>
              </a:rPr>
            </a:br>
            <a:r>
              <a:rPr lang="en-US" sz="1200" noProof="0">
                <a:solidFill>
                  <a:schemeClr val="tx1"/>
                </a:solidFill>
              </a:rPr>
              <a:t>AN IMAGE: </a:t>
            </a:r>
            <a:r>
              <a:rPr lang="en-US" sz="1200" b="1" noProof="0">
                <a:solidFill>
                  <a:schemeClr val="tx1"/>
                </a:solidFill>
              </a:rPr>
              <a:t>Click on</a:t>
            </a:r>
            <a:r>
              <a:rPr lang="en-US" sz="1200" b="1" baseline="0" noProof="0">
                <a:solidFill>
                  <a:schemeClr val="tx1"/>
                </a:solidFill>
              </a:rPr>
              <a:t> the image and delete </a:t>
            </a:r>
          </a:p>
          <a:p>
            <a:pPr lvl="0" algn="r"/>
            <a:endParaRPr lang="en-US" sz="1200" b="1" baseline="0" noProof="0">
              <a:solidFill>
                <a:schemeClr val="tx1"/>
              </a:solidFill>
            </a:endParaRPr>
          </a:p>
          <a:p>
            <a:pPr lvl="0" algn="r"/>
            <a:r>
              <a:rPr lang="en-US" sz="1200" noProof="0">
                <a:solidFill>
                  <a:schemeClr val="tx1"/>
                </a:solidFill>
              </a:rPr>
              <a:t>then click on the photo icon.</a:t>
            </a:r>
          </a:p>
          <a:p>
            <a:pPr lvl="0" algn="r"/>
            <a:endParaRPr lang="en-US" sz="1200" noProof="0">
              <a:solidFill>
                <a:schemeClr val="tx1"/>
              </a:solidFill>
            </a:endParaRPr>
          </a:p>
          <a:p>
            <a:pPr lvl="0" algn="r"/>
            <a:r>
              <a:rPr lang="en-US" sz="1200" noProof="0">
                <a:solidFill>
                  <a:schemeClr val="tx1"/>
                </a:solidFill>
              </a:rPr>
              <a:t>Select your photo and</a:t>
            </a:r>
            <a:r>
              <a:rPr lang="en-US" sz="1200" baseline="0" noProof="0">
                <a:solidFill>
                  <a:schemeClr val="tx1"/>
                </a:solidFill>
              </a:rPr>
              <a:t> insert</a:t>
            </a:r>
          </a:p>
          <a:p>
            <a:pPr lvl="0" algn="r"/>
            <a:endParaRPr lang="en-US" sz="1200" baseline="0" noProof="0">
              <a:solidFill>
                <a:schemeClr val="tx1"/>
              </a:solidFill>
            </a:endParaRPr>
          </a:p>
          <a:p>
            <a:pPr lvl="0" algn="r"/>
            <a:r>
              <a:rPr lang="en-US" sz="1200" baseline="0" noProof="0">
                <a:solidFill>
                  <a:schemeClr val="tx1"/>
                </a:solidFill>
              </a:rPr>
              <a:t>Resize photo if needed by cropping and sliding it </a:t>
            </a:r>
            <a:endParaRPr lang="en-US" sz="1200" noProof="0">
              <a:solidFill>
                <a:schemeClr val="tx1"/>
              </a:solidFill>
            </a:endParaRPr>
          </a:p>
          <a:p>
            <a:pPr algn="r"/>
            <a:endParaRPr lang="fr-FR" sz="1200">
              <a:solidFill>
                <a:schemeClr val="tx1"/>
              </a:solidFill>
            </a:endParaRPr>
          </a:p>
          <a:p>
            <a:pPr algn="r"/>
            <a:endParaRPr lang="fr-FR" sz="1200">
              <a:solidFill>
                <a:schemeClr val="tx1"/>
              </a:solidFill>
            </a:endParaRPr>
          </a:p>
        </p:txBody>
      </p:sp>
      <p:sp>
        <p:nvSpPr>
          <p:cNvPr id="8"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April 2024.  All rights Reserved</a:t>
            </a:r>
          </a:p>
        </p:txBody>
      </p:sp>
    </p:spTree>
    <p:extLst>
      <p:ext uri="{BB962C8B-B14F-4D97-AF65-F5344CB8AC3E}">
        <p14:creationId xmlns:p14="http://schemas.microsoft.com/office/powerpoint/2010/main" val="265611319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6" name="Espace réservé du texte 5"/>
          <p:cNvSpPr>
            <a:spLocks noGrp="1"/>
          </p:cNvSpPr>
          <p:nvPr>
            <p:ph type="body" sz="quarter" idx="13"/>
          </p:nvPr>
        </p:nvSpPr>
        <p:spPr bwMode="ltGray">
          <a:xfrm>
            <a:off x="4559301" y="352425"/>
            <a:ext cx="7035799" cy="5803730"/>
          </a:xfrm>
          <a:no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0" y="352425"/>
            <a:ext cx="3873269" cy="5803730"/>
          </a:xfrm>
          <a:solidFill>
            <a:schemeClr val="bg1"/>
          </a:solidFill>
          <a:ln w="12700" cap="flat" cmpd="sng" algn="ctr">
            <a:solidFill>
              <a:srgbClr val="2A295C"/>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rgbClr val="2A295C"/>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a:t>Click to edit Master text styles</a:t>
            </a:r>
          </a:p>
        </p:txBody>
      </p:sp>
      <p:sp>
        <p:nvSpPr>
          <p:cNvPr id="7" name="Footer Placeholder 12"/>
          <p:cNvSpPr>
            <a:spLocks noGrp="1"/>
          </p:cNvSpPr>
          <p:nvPr>
            <p:ph type="ftr" sz="quarter" idx="15"/>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April 2024.  All rights Reserved</a:t>
            </a:r>
          </a:p>
        </p:txBody>
      </p:sp>
    </p:spTree>
    <p:extLst>
      <p:ext uri="{BB962C8B-B14F-4D97-AF65-F5344CB8AC3E}">
        <p14:creationId xmlns:p14="http://schemas.microsoft.com/office/powerpoint/2010/main" val="127597066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6" name="Espace réservé du texte 5"/>
          <p:cNvSpPr>
            <a:spLocks noGrp="1"/>
          </p:cNvSpPr>
          <p:nvPr>
            <p:ph type="body" sz="quarter" idx="13"/>
          </p:nvPr>
        </p:nvSpPr>
        <p:spPr bwMode="ltGray">
          <a:xfrm>
            <a:off x="4559301" y="352425"/>
            <a:ext cx="7035799" cy="5803730"/>
          </a:xfrm>
          <a:noFill/>
          <a:ln>
            <a:solidFill>
              <a:srgbClr val="2A295C"/>
            </a:solidFill>
          </a:ln>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0" y="352425"/>
            <a:ext cx="3873269" cy="5803730"/>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noProof="0"/>
              <a:t>Click to edit Master text styles</a:t>
            </a:r>
          </a:p>
        </p:txBody>
      </p:sp>
      <p:sp>
        <p:nvSpPr>
          <p:cNvPr id="7" name="Footer Placeholder 12"/>
          <p:cNvSpPr>
            <a:spLocks noGrp="1"/>
          </p:cNvSpPr>
          <p:nvPr>
            <p:ph type="ftr" sz="quarter" idx="15"/>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April 2024.  All rights Reserved</a:t>
            </a:r>
          </a:p>
        </p:txBody>
      </p:sp>
    </p:spTree>
    <p:extLst>
      <p:ext uri="{BB962C8B-B14F-4D97-AF65-F5344CB8AC3E}">
        <p14:creationId xmlns:p14="http://schemas.microsoft.com/office/powerpoint/2010/main" val="115960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a:t>B2B and B2B2C : White label rules to be developed</a:t>
            </a:r>
            <a:endParaRPr lang="fr-F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4138587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p>
        </p:txBody>
      </p:sp>
      <p:sp>
        <p:nvSpPr>
          <p:cNvPr id="7" name="Espace réservé du texte 6"/>
          <p:cNvSpPr>
            <a:spLocks noGrp="1"/>
          </p:cNvSpPr>
          <p:nvPr>
            <p:ph type="body" sz="quarter" idx="12"/>
          </p:nvPr>
        </p:nvSpPr>
        <p:spPr>
          <a:xfrm>
            <a:off x="554495" y="990600"/>
            <a:ext cx="11088000" cy="519115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8"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April 2024.  All rights Reserved</a:t>
            </a:r>
          </a:p>
        </p:txBody>
      </p:sp>
    </p:spTree>
    <p:extLst>
      <p:ext uri="{BB962C8B-B14F-4D97-AF65-F5344CB8AC3E}">
        <p14:creationId xmlns:p14="http://schemas.microsoft.com/office/powerpoint/2010/main" val="236548931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amp;citation">
    <p:spTree>
      <p:nvGrpSpPr>
        <p:cNvPr id="1" name=""/>
        <p:cNvGrpSpPr/>
        <p:nvPr/>
      </p:nvGrpSpPr>
      <p:grpSpPr>
        <a:xfrm>
          <a:off x="0" y="0"/>
          <a:ext cx="0" cy="0"/>
          <a:chOff x="0" y="0"/>
          <a:chExt cx="0" cy="0"/>
        </a:xfrm>
      </p:grpSpPr>
      <p:sp>
        <p:nvSpPr>
          <p:cNvPr id="7" name="Espace réservé du texte 6"/>
          <p:cNvSpPr>
            <a:spLocks noGrp="1"/>
          </p:cNvSpPr>
          <p:nvPr>
            <p:ph type="body" sz="quarter" idx="12"/>
          </p:nvPr>
        </p:nvSpPr>
        <p:spPr>
          <a:xfrm>
            <a:off x="554495" y="990600"/>
            <a:ext cx="6309591" cy="519115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4" name="Espace réservé du texte 3"/>
          <p:cNvSpPr>
            <a:spLocks noGrp="1"/>
          </p:cNvSpPr>
          <p:nvPr>
            <p:ph type="body" sz="quarter" idx="14"/>
          </p:nvPr>
        </p:nvSpPr>
        <p:spPr>
          <a:xfrm>
            <a:off x="7349068" y="2838450"/>
            <a:ext cx="4246033" cy="3327400"/>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lnSpc>
                <a:spcPct val="100000"/>
              </a:lnSpc>
              <a:buNone/>
              <a:defRPr lang="fr-FR" sz="2000" b="0" kern="1200" smtClean="0">
                <a:solidFill>
                  <a:schemeClr val="tx2"/>
                </a:solidFill>
                <a:latin typeface="Arial" charset="0"/>
              </a:defRPr>
            </a:lvl1pPr>
            <a:lvl2pPr marL="190500" indent="0" algn="ctr">
              <a:buNone/>
              <a:defRPr lang="fr-FR" sz="2000" b="0" kern="1200" smtClean="0">
                <a:solidFill>
                  <a:schemeClr val="tx2"/>
                </a:solidFill>
                <a:latin typeface="Arial" charset="0"/>
                <a:ea typeface="+mn-ea"/>
                <a:cs typeface="+mn-cs"/>
              </a:defRPr>
            </a:lvl2pPr>
            <a:lvl3pPr algn="ctr">
              <a:defRPr lang="fr-FR" sz="2000" b="0" kern="1200" smtClean="0">
                <a:solidFill>
                  <a:schemeClr val="tx2"/>
                </a:solidFill>
                <a:latin typeface="Arial" charset="0"/>
                <a:ea typeface="+mn-ea"/>
                <a:cs typeface="+mn-cs"/>
              </a:defRPr>
            </a:lvl3pPr>
            <a:lvl4pPr algn="ctr">
              <a:defRPr lang="fr-FR" sz="2000" b="0" kern="1200" smtClean="0">
                <a:solidFill>
                  <a:schemeClr val="tx2"/>
                </a:solidFill>
                <a:latin typeface="Arial" charset="0"/>
                <a:ea typeface="+mn-ea"/>
                <a:cs typeface="+mn-cs"/>
              </a:defRPr>
            </a:lvl4pPr>
            <a:lvl5pPr algn="ctr">
              <a:defRPr lang="fr-FR" sz="2000" b="0" kern="1200">
                <a:solidFill>
                  <a:schemeClr val="tx2"/>
                </a:solidFill>
                <a:latin typeface="Arial" charset="0"/>
                <a:ea typeface="+mn-ea"/>
                <a:cs typeface="+mn-cs"/>
              </a:defRPr>
            </a:lvl5pPr>
          </a:lstStyle>
          <a:p>
            <a:pPr lvl="0" algn="ctr">
              <a:spcBef>
                <a:spcPct val="0"/>
              </a:spcBef>
              <a:spcAft>
                <a:spcPct val="0"/>
              </a:spcAft>
            </a:pPr>
            <a:r>
              <a:rPr lang="en-US" noProof="0"/>
              <a:t>Click to edit Master text styles</a:t>
            </a:r>
          </a:p>
        </p:txBody>
      </p:sp>
      <p:sp>
        <p:nvSpPr>
          <p:cNvPr id="9" name="Espace réservé pour une image  8"/>
          <p:cNvSpPr>
            <a:spLocks noGrp="1"/>
          </p:cNvSpPr>
          <p:nvPr>
            <p:ph type="pic" sz="quarter" idx="16"/>
          </p:nvPr>
        </p:nvSpPr>
        <p:spPr>
          <a:xfrm>
            <a:off x="7349066" y="962024"/>
            <a:ext cx="4246033" cy="1819276"/>
          </a:xfrm>
        </p:spPr>
        <p:txBody>
          <a:bodyPr/>
          <a:lstStyle>
            <a:lvl1pPr marL="0" indent="0" algn="ctr">
              <a:buNone/>
              <a:defRPr/>
            </a:lvl1pPr>
          </a:lstStyle>
          <a:p>
            <a:r>
              <a:rPr lang="en-US"/>
              <a:t>Click icon to add picture</a:t>
            </a:r>
            <a:endParaRPr lang="fr-FR"/>
          </a:p>
        </p:txBody>
      </p:sp>
      <p:sp>
        <p:nvSpPr>
          <p:cNvPr id="10" name="Titre 1"/>
          <p:cNvSpPr>
            <a:spLocks noGrp="1"/>
          </p:cNvSpPr>
          <p:nvPr>
            <p:ph type="title"/>
          </p:nvPr>
        </p:nvSpPr>
        <p:spPr bwMode="gray">
          <a:xfrm>
            <a:off x="596900" y="352425"/>
            <a:ext cx="1099820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p>
        </p:txBody>
      </p:sp>
      <p:sp>
        <p:nvSpPr>
          <p:cNvPr id="11" name="ZoneTexte 10"/>
          <p:cNvSpPr txBox="1"/>
          <p:nvPr userDrawn="1"/>
        </p:nvSpPr>
        <p:spPr>
          <a:xfrm>
            <a:off x="12240683" y="701755"/>
            <a:ext cx="1487432" cy="3139321"/>
          </a:xfrm>
          <a:prstGeom prst="rect">
            <a:avLst/>
          </a:prstGeom>
          <a:noFill/>
        </p:spPr>
        <p:txBody>
          <a:bodyPr wrap="square" lIns="0" tIns="0" rIns="0" bIns="0" rtlCol="0">
            <a:spAutoFit/>
          </a:bodyPr>
          <a:lstStyle/>
          <a:p>
            <a:pPr lvl="0" algn="l"/>
            <a:r>
              <a:rPr lang="en-US" sz="1200" b="1" i="0" baseline="0" noProof="0">
                <a:solidFill>
                  <a:schemeClr val="tx1"/>
                </a:solidFill>
              </a:rPr>
              <a:t>TO</a:t>
            </a:r>
          </a:p>
          <a:p>
            <a:pPr lvl="0" algn="l"/>
            <a:r>
              <a:rPr lang="en-US" sz="1200" b="1" noProof="0">
                <a:solidFill>
                  <a:schemeClr val="tx1"/>
                </a:solidFill>
              </a:rPr>
              <a:t>REPLACE</a:t>
            </a:r>
            <a:r>
              <a:rPr lang="en-US" sz="1200" noProof="0">
                <a:solidFill>
                  <a:schemeClr val="tx1"/>
                </a:solidFill>
              </a:rPr>
              <a:t> </a:t>
            </a:r>
            <a:br>
              <a:rPr lang="en-US" sz="1200" noProof="0">
                <a:solidFill>
                  <a:schemeClr val="tx1"/>
                </a:solidFill>
              </a:rPr>
            </a:br>
            <a:r>
              <a:rPr lang="en-US" sz="1200" noProof="0">
                <a:solidFill>
                  <a:schemeClr val="tx1"/>
                </a:solidFill>
              </a:rPr>
              <a:t>AN IMAGE: </a:t>
            </a:r>
            <a:r>
              <a:rPr lang="en-US" sz="1200" b="1" noProof="0">
                <a:solidFill>
                  <a:schemeClr val="tx1"/>
                </a:solidFill>
              </a:rPr>
              <a:t>Click on</a:t>
            </a:r>
            <a:r>
              <a:rPr lang="en-US" sz="1200" b="1" baseline="0" noProof="0">
                <a:solidFill>
                  <a:schemeClr val="tx1"/>
                </a:solidFill>
              </a:rPr>
              <a:t> the image and delete </a:t>
            </a:r>
          </a:p>
          <a:p>
            <a:pPr lvl="0" algn="l"/>
            <a:endParaRPr lang="en-US" sz="1200" b="1" baseline="0" noProof="0">
              <a:solidFill>
                <a:schemeClr val="tx1"/>
              </a:solidFill>
            </a:endParaRPr>
          </a:p>
          <a:p>
            <a:pPr lvl="0" algn="l"/>
            <a:r>
              <a:rPr lang="en-US" sz="1200" noProof="0">
                <a:solidFill>
                  <a:schemeClr val="tx1"/>
                </a:solidFill>
              </a:rPr>
              <a:t>then click on the photo icon.</a:t>
            </a:r>
          </a:p>
          <a:p>
            <a:pPr lvl="0" algn="l"/>
            <a:endParaRPr lang="en-US" sz="1200" noProof="0">
              <a:solidFill>
                <a:schemeClr val="tx1"/>
              </a:solidFill>
            </a:endParaRPr>
          </a:p>
          <a:p>
            <a:pPr lvl="0" algn="l"/>
            <a:r>
              <a:rPr lang="en-US" sz="1200" noProof="0">
                <a:solidFill>
                  <a:schemeClr val="tx1"/>
                </a:solidFill>
              </a:rPr>
              <a:t>Select your photo and</a:t>
            </a:r>
            <a:r>
              <a:rPr lang="en-US" sz="1200" baseline="0" noProof="0">
                <a:solidFill>
                  <a:schemeClr val="tx1"/>
                </a:solidFill>
              </a:rPr>
              <a:t> insert</a:t>
            </a:r>
          </a:p>
          <a:p>
            <a:pPr lvl="0" algn="l"/>
            <a:endParaRPr lang="en-US" sz="1200" baseline="0" noProof="0">
              <a:solidFill>
                <a:schemeClr val="tx1"/>
              </a:solidFill>
            </a:endParaRPr>
          </a:p>
          <a:p>
            <a:pPr lvl="0" algn="l"/>
            <a:r>
              <a:rPr lang="en-US" sz="1200" baseline="0" noProof="0">
                <a:solidFill>
                  <a:schemeClr val="tx1"/>
                </a:solidFill>
              </a:rPr>
              <a:t>Resize photo if needed by cropping and sliding it </a:t>
            </a:r>
            <a:endParaRPr lang="en-US" sz="1200" noProof="0">
              <a:solidFill>
                <a:schemeClr val="tx1"/>
              </a:solidFill>
            </a:endParaRPr>
          </a:p>
          <a:p>
            <a:pPr algn="r"/>
            <a:endParaRPr lang="fr-FR" sz="1200">
              <a:solidFill>
                <a:schemeClr val="tx1"/>
              </a:solidFill>
            </a:endParaRPr>
          </a:p>
          <a:p>
            <a:pPr algn="r"/>
            <a:endParaRPr lang="fr-FR" sz="1200">
              <a:solidFill>
                <a:schemeClr val="tx1"/>
              </a:solidFill>
            </a:endParaRPr>
          </a:p>
        </p:txBody>
      </p:sp>
      <p:sp>
        <p:nvSpPr>
          <p:cNvPr id="12" name="Footer Placeholder 12"/>
          <p:cNvSpPr>
            <a:spLocks noGrp="1"/>
          </p:cNvSpPr>
          <p:nvPr>
            <p:ph type="ftr" sz="quarter" idx="17"/>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April 2024.  All rights Reserved</a:t>
            </a:r>
          </a:p>
        </p:txBody>
      </p:sp>
    </p:spTree>
    <p:extLst>
      <p:ext uri="{BB962C8B-B14F-4D97-AF65-F5344CB8AC3E}">
        <p14:creationId xmlns:p14="http://schemas.microsoft.com/office/powerpoint/2010/main" val="51760245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Text&amp;Imag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TEXT AND IMAGE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7" name="Espace réservé pour une image  6"/>
          <p:cNvSpPr>
            <a:spLocks noGrp="1"/>
          </p:cNvSpPr>
          <p:nvPr>
            <p:ph type="pic" sz="quarter" idx="12"/>
          </p:nvPr>
        </p:nvSpPr>
        <p:spPr>
          <a:xfrm>
            <a:off x="596899" y="954156"/>
            <a:ext cx="3624000" cy="5202000"/>
          </a:xfrm>
          <a:noFill/>
        </p:spPr>
        <p:txBody>
          <a:bodyPr/>
          <a:lstStyle>
            <a:lvl1pPr marL="0" indent="0" algn="ctr">
              <a:buNone/>
              <a:defRPr/>
            </a:lvl1pPr>
          </a:lstStyle>
          <a:p>
            <a:r>
              <a:rPr lang="en-US"/>
              <a:t>Click icon to add picture</a:t>
            </a:r>
            <a:endParaRPr lang="fr-FR"/>
          </a:p>
        </p:txBody>
      </p:sp>
      <p:sp>
        <p:nvSpPr>
          <p:cNvPr id="6" name="Espace réservé du texte 5"/>
          <p:cNvSpPr>
            <a:spLocks noGrp="1"/>
          </p:cNvSpPr>
          <p:nvPr>
            <p:ph type="body" sz="quarter" idx="13"/>
          </p:nvPr>
        </p:nvSpPr>
        <p:spPr>
          <a:xfrm>
            <a:off x="4463818"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ZoneTexte 8"/>
          <p:cNvSpPr txBox="1"/>
          <p:nvPr userDrawn="1"/>
        </p:nvSpPr>
        <p:spPr>
          <a:xfrm>
            <a:off x="-1584853" y="1872114"/>
            <a:ext cx="1487432" cy="2954655"/>
          </a:xfrm>
          <a:prstGeom prst="rect">
            <a:avLst/>
          </a:prstGeom>
          <a:noFill/>
        </p:spPr>
        <p:txBody>
          <a:bodyPr wrap="square" lIns="0" tIns="0" rIns="0" bIns="0" rtlCol="0">
            <a:spAutoFit/>
          </a:bodyPr>
          <a:lstStyle/>
          <a:p>
            <a:pPr lvl="0" algn="r"/>
            <a:r>
              <a:rPr lang="en-US" sz="1200" b="1" i="0" baseline="0" noProof="0">
                <a:solidFill>
                  <a:schemeClr val="tx1"/>
                </a:solidFill>
              </a:rPr>
              <a:t>TO</a:t>
            </a:r>
          </a:p>
          <a:p>
            <a:pPr lvl="0" algn="r"/>
            <a:r>
              <a:rPr lang="en-US" sz="1200" b="1" noProof="0">
                <a:solidFill>
                  <a:schemeClr val="tx1"/>
                </a:solidFill>
              </a:rPr>
              <a:t>REPLACE</a:t>
            </a:r>
            <a:r>
              <a:rPr lang="en-US" sz="1200" noProof="0">
                <a:solidFill>
                  <a:schemeClr val="tx1"/>
                </a:solidFill>
              </a:rPr>
              <a:t> </a:t>
            </a:r>
            <a:br>
              <a:rPr lang="en-US" sz="1200" noProof="0">
                <a:solidFill>
                  <a:schemeClr val="tx1"/>
                </a:solidFill>
              </a:rPr>
            </a:br>
            <a:r>
              <a:rPr lang="en-US" sz="1200" noProof="0">
                <a:solidFill>
                  <a:schemeClr val="tx1"/>
                </a:solidFill>
              </a:rPr>
              <a:t>AN IMAGE: </a:t>
            </a:r>
            <a:r>
              <a:rPr lang="en-US" sz="1200" b="1" noProof="0">
                <a:solidFill>
                  <a:schemeClr val="tx1"/>
                </a:solidFill>
              </a:rPr>
              <a:t>Click on</a:t>
            </a:r>
            <a:r>
              <a:rPr lang="en-US" sz="1200" b="1" baseline="0" noProof="0">
                <a:solidFill>
                  <a:schemeClr val="tx1"/>
                </a:solidFill>
              </a:rPr>
              <a:t> the image and delete </a:t>
            </a:r>
          </a:p>
          <a:p>
            <a:pPr lvl="0" algn="r"/>
            <a:endParaRPr lang="en-US" sz="1200" b="1" baseline="0" noProof="0">
              <a:solidFill>
                <a:schemeClr val="tx1"/>
              </a:solidFill>
            </a:endParaRPr>
          </a:p>
          <a:p>
            <a:pPr lvl="0" algn="r"/>
            <a:r>
              <a:rPr lang="en-US" sz="1200" noProof="0">
                <a:solidFill>
                  <a:schemeClr val="tx1"/>
                </a:solidFill>
              </a:rPr>
              <a:t>then click on the photo icon.</a:t>
            </a:r>
          </a:p>
          <a:p>
            <a:pPr lvl="0" algn="r"/>
            <a:endParaRPr lang="en-US" sz="1200" noProof="0">
              <a:solidFill>
                <a:schemeClr val="tx1"/>
              </a:solidFill>
            </a:endParaRPr>
          </a:p>
          <a:p>
            <a:pPr lvl="0" algn="r"/>
            <a:r>
              <a:rPr lang="en-US" sz="1200" noProof="0">
                <a:solidFill>
                  <a:schemeClr val="tx1"/>
                </a:solidFill>
              </a:rPr>
              <a:t>Select your photo and</a:t>
            </a:r>
            <a:r>
              <a:rPr lang="en-US" sz="1200" baseline="0" noProof="0">
                <a:solidFill>
                  <a:schemeClr val="tx1"/>
                </a:solidFill>
              </a:rPr>
              <a:t> insert</a:t>
            </a:r>
          </a:p>
          <a:p>
            <a:pPr lvl="0" algn="r"/>
            <a:endParaRPr lang="en-US" sz="1200" baseline="0" noProof="0">
              <a:solidFill>
                <a:schemeClr val="tx1"/>
              </a:solidFill>
            </a:endParaRPr>
          </a:p>
          <a:p>
            <a:pPr lvl="0" algn="r"/>
            <a:r>
              <a:rPr lang="en-US" sz="1200" baseline="0" noProof="0">
                <a:solidFill>
                  <a:schemeClr val="tx1"/>
                </a:solidFill>
              </a:rPr>
              <a:t>Resize photo if needed by cropping and sliding it </a:t>
            </a:r>
            <a:endParaRPr lang="en-US" sz="1200" noProof="0">
              <a:solidFill>
                <a:schemeClr val="tx1"/>
              </a:solidFill>
            </a:endParaRPr>
          </a:p>
          <a:p>
            <a:pPr algn="r"/>
            <a:endParaRPr lang="fr-FR" sz="1200">
              <a:solidFill>
                <a:schemeClr val="tx1"/>
              </a:solidFill>
            </a:endParaRPr>
          </a:p>
        </p:txBody>
      </p:sp>
      <p:sp>
        <p:nvSpPr>
          <p:cNvPr id="8"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April 2024.  All rights Reserved</a:t>
            </a:r>
          </a:p>
        </p:txBody>
      </p:sp>
    </p:spTree>
    <p:extLst>
      <p:ext uri="{BB962C8B-B14F-4D97-AF65-F5344CB8AC3E}">
        <p14:creationId xmlns:p14="http://schemas.microsoft.com/office/powerpoint/2010/main" val="268625011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Text&amp;Highligh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TEXT AND FOCUS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6" name="Espace réservé du texte 5"/>
          <p:cNvSpPr>
            <a:spLocks noGrp="1"/>
          </p:cNvSpPr>
          <p:nvPr>
            <p:ph type="body" sz="quarter" idx="13"/>
          </p:nvPr>
        </p:nvSpPr>
        <p:spPr>
          <a:xfrm>
            <a:off x="4463818"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Espace réservé du texte 4"/>
          <p:cNvSpPr>
            <a:spLocks noGrp="1"/>
          </p:cNvSpPr>
          <p:nvPr>
            <p:ph type="body" sz="quarter" idx="14"/>
          </p:nvPr>
        </p:nvSpPr>
        <p:spPr>
          <a:xfrm>
            <a:off x="592668" y="981076"/>
            <a:ext cx="3636433" cy="5165725"/>
          </a:xfrm>
          <a:solidFill>
            <a:schemeClr val="bg2"/>
          </a:solidFill>
        </p:spPr>
        <p:txBody>
          <a:bodyPr lIns="72000" rIns="108000" anchor="ctr" anchorCtr="0"/>
          <a:lstStyle>
            <a:lvl1pPr marL="0" indent="0" algn="r">
              <a:buNone/>
              <a:defRPr/>
            </a:lvl1pPr>
          </a:lstStyle>
          <a:p>
            <a:pPr lvl="0"/>
            <a:r>
              <a:rPr lang="en-US" noProof="0"/>
              <a:t>Click to edit Master text styles</a:t>
            </a:r>
          </a:p>
        </p:txBody>
      </p:sp>
      <p:sp>
        <p:nvSpPr>
          <p:cNvPr id="7" name="Footer Placeholder 12"/>
          <p:cNvSpPr>
            <a:spLocks noGrp="1"/>
          </p:cNvSpPr>
          <p:nvPr>
            <p:ph type="ftr" sz="quarter" idx="15"/>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April 2024.  All rights Reserved</a:t>
            </a:r>
          </a:p>
        </p:txBody>
      </p:sp>
    </p:spTree>
    <p:extLst>
      <p:ext uri="{BB962C8B-B14F-4D97-AF65-F5344CB8AC3E}">
        <p14:creationId xmlns:p14="http://schemas.microsoft.com/office/powerpoint/2010/main" val="44651717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_Text_Char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TEXT AND FOCUS AND CHART WITH 1 LINE TITLE</a:t>
            </a:r>
          </a:p>
        </p:txBody>
      </p:sp>
      <p:sp>
        <p:nvSpPr>
          <p:cNvPr id="7" name="Espace réservé du texte 6"/>
          <p:cNvSpPr>
            <a:spLocks noGrp="1"/>
          </p:cNvSpPr>
          <p:nvPr>
            <p:ph type="body" sz="quarter" idx="12"/>
          </p:nvPr>
        </p:nvSpPr>
        <p:spPr>
          <a:xfrm>
            <a:off x="554495" y="990600"/>
            <a:ext cx="11088000" cy="2438400"/>
          </a:xfrm>
        </p:spPr>
        <p:txBody>
          <a:bodyPr/>
          <a:lstStyle>
            <a:lvl1pPr marL="0" indent="0">
              <a:buClr>
                <a:schemeClr val="accent1"/>
              </a:buClr>
              <a:buFont typeface="Arial" pitchFamily="34" charset="0"/>
              <a:buNone/>
              <a:defRPr>
                <a:solidFill>
                  <a:schemeClr val="tx2"/>
                </a:solidFill>
              </a:defRPr>
            </a:lvl1pPr>
            <a:lvl2pPr marL="628650" indent="-266700">
              <a:buClr>
                <a:schemeClr val="accent1"/>
              </a:buClr>
              <a:tabLst>
                <a:tab pos="1616075" algn="l"/>
                <a:tab pos="2330450" algn="l"/>
                <a:tab pos="8077200" algn="r"/>
              </a:tabLst>
              <a:defRPr b="0"/>
            </a:lvl2pPr>
            <a:lvl3pPr marL="896938" indent="-176213">
              <a:buClr>
                <a:schemeClr val="bg2"/>
              </a:buClr>
              <a:tabLst>
                <a:tab pos="1082675" algn="l"/>
                <a:tab pos="2149475" algn="l"/>
                <a:tab pos="8077200" algn="r"/>
              </a:tabLst>
              <a:defRPr/>
            </a:lvl3pPr>
            <a:lvl4pPr marL="1616075" indent="-179388">
              <a:buClr>
                <a:schemeClr val="bg2"/>
              </a:buClr>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4" name="Espace réservé du texte 3"/>
          <p:cNvSpPr>
            <a:spLocks noGrp="1"/>
          </p:cNvSpPr>
          <p:nvPr>
            <p:ph type="body" sz="quarter" idx="14"/>
          </p:nvPr>
        </p:nvSpPr>
        <p:spPr bwMode="gray">
          <a:xfrm>
            <a:off x="596900" y="3429000"/>
            <a:ext cx="3632200" cy="2305050"/>
          </a:xfrm>
          <a:solidFill>
            <a:srgbClr val="65676A"/>
          </a:solidFill>
        </p:spPr>
        <p:txBody>
          <a:bodyPr anchor="ctr" anchorCtr="0"/>
          <a:lstStyle>
            <a:lvl1pPr marL="0" indent="0" algn="ctr">
              <a:buFontTx/>
              <a:buNone/>
              <a:defRPr sz="4000" b="0">
                <a:solidFill>
                  <a:schemeClr val="bg1"/>
                </a:solidFill>
              </a:defRPr>
            </a:lvl1pPr>
            <a:lvl2pPr marL="3175" indent="0" algn="ctr">
              <a:buFontTx/>
              <a:buNone/>
              <a:defRPr>
                <a:solidFill>
                  <a:schemeClr val="bg1"/>
                </a:solidFill>
              </a:defRPr>
            </a:lvl2pPr>
          </a:lstStyle>
          <a:p>
            <a:pPr lvl="0"/>
            <a:r>
              <a:rPr lang="en-US" noProof="0"/>
              <a:t>Click to edit Master text styles</a:t>
            </a:r>
          </a:p>
          <a:p>
            <a:pPr lvl="1"/>
            <a:r>
              <a:rPr lang="en-US" noProof="0"/>
              <a:t>Second level</a:t>
            </a:r>
          </a:p>
        </p:txBody>
      </p:sp>
      <p:sp>
        <p:nvSpPr>
          <p:cNvPr id="9" name="Footer Placeholder 12"/>
          <p:cNvSpPr>
            <a:spLocks noGrp="1"/>
          </p:cNvSpPr>
          <p:nvPr>
            <p:ph type="ftr" sz="quarter" idx="15"/>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April 2024.  All rights Reserved</a:t>
            </a:r>
          </a:p>
        </p:txBody>
      </p:sp>
    </p:spTree>
    <p:extLst>
      <p:ext uri="{BB962C8B-B14F-4D97-AF65-F5344CB8AC3E}">
        <p14:creationId xmlns:p14="http://schemas.microsoft.com/office/powerpoint/2010/main" val="118442931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5" name="Espace réservé du texte 11"/>
          <p:cNvSpPr>
            <a:spLocks noGrp="1"/>
          </p:cNvSpPr>
          <p:nvPr>
            <p:ph type="body" sz="quarter" idx="13"/>
          </p:nvPr>
        </p:nvSpPr>
        <p:spPr>
          <a:xfrm>
            <a:off x="601134" y="1262262"/>
            <a:ext cx="10993967" cy="4681339"/>
          </a:xfrm>
        </p:spPr>
        <p:txBody>
          <a:bodyPr/>
          <a:lstStyle>
            <a:lvl2pPr marL="623888" indent="-266700">
              <a:tabLst>
                <a:tab pos="1616075" algn="l"/>
                <a:tab pos="2330450" algn="l"/>
                <a:tab pos="8077200" algn="r"/>
              </a:tabLst>
              <a:defRPr/>
            </a:lvl2pPr>
            <a:lvl3pPr marL="896938" indent="-176213">
              <a:tabLst>
                <a:tab pos="1082675" algn="l"/>
                <a:tab pos="2149475" algn="l"/>
                <a:tab pos="8077200" algn="r"/>
              </a:tabLst>
              <a:defRPr/>
            </a:lvl3pPr>
          </a:lstStyle>
          <a:p>
            <a:pPr lvl="0"/>
            <a:r>
              <a:rPr lang="en-US"/>
              <a:t>Click to edit Master text styles</a:t>
            </a:r>
          </a:p>
          <a:p>
            <a:pPr lvl="1"/>
            <a:r>
              <a:rPr lang="en-US"/>
              <a:t>Second level</a:t>
            </a:r>
          </a:p>
          <a:p>
            <a:pPr lvl="2"/>
            <a:r>
              <a:rPr lang="en-US"/>
              <a:t>Third level</a:t>
            </a:r>
          </a:p>
        </p:txBody>
      </p:sp>
      <p:sp>
        <p:nvSpPr>
          <p:cNvPr id="6"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April 2024.  All rights Reserved</a:t>
            </a:r>
          </a:p>
        </p:txBody>
      </p:sp>
    </p:spTree>
    <p:extLst>
      <p:ext uri="{BB962C8B-B14F-4D97-AF65-F5344CB8AC3E}">
        <p14:creationId xmlns:p14="http://schemas.microsoft.com/office/powerpoint/2010/main" val="155371283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_2imag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01" y="352423"/>
            <a:ext cx="7416799" cy="846000"/>
          </a:xfrm>
          <a:ln>
            <a:noFill/>
          </a:ln>
        </p:spPr>
        <p:txBody>
          <a:bodyPr tIns="126000" bIns="90000">
            <a:noAutofit/>
          </a:bodyPr>
          <a:lstStyle>
            <a:lvl1pPr>
              <a:defRPr>
                <a:solidFill>
                  <a:schemeClr val="bg1"/>
                </a:solidFill>
              </a:defRPr>
            </a:lvl1pPr>
          </a:lstStyle>
          <a:p>
            <a:r>
              <a:rPr lang="en-US" noProof="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8" name="Espace réservé pour une image  7"/>
          <p:cNvSpPr>
            <a:spLocks noGrp="1"/>
          </p:cNvSpPr>
          <p:nvPr>
            <p:ph type="pic" sz="quarter" idx="11"/>
          </p:nvPr>
        </p:nvSpPr>
        <p:spPr>
          <a:xfrm>
            <a:off x="8100484" y="352423"/>
            <a:ext cx="1689600" cy="844550"/>
          </a:xfrm>
        </p:spPr>
        <p:txBody>
          <a:bodyPr/>
          <a:lstStyle>
            <a:lvl1pPr marL="0" indent="0" algn="ctr">
              <a:buNone/>
              <a:defRPr b="0"/>
            </a:lvl1pPr>
          </a:lstStyle>
          <a:p>
            <a:r>
              <a:rPr lang="en-US"/>
              <a:t>Click icon to add picture</a:t>
            </a:r>
            <a:endParaRPr lang="fr-FR"/>
          </a:p>
        </p:txBody>
      </p:sp>
      <p:sp>
        <p:nvSpPr>
          <p:cNvPr id="9" name="Espace réservé pour une image  7"/>
          <p:cNvSpPr>
            <a:spLocks noGrp="1"/>
          </p:cNvSpPr>
          <p:nvPr>
            <p:ph type="pic" sz="quarter" idx="12"/>
          </p:nvPr>
        </p:nvSpPr>
        <p:spPr>
          <a:xfrm>
            <a:off x="9891184" y="352423"/>
            <a:ext cx="1689600" cy="844550"/>
          </a:xfrm>
        </p:spPr>
        <p:txBody>
          <a:bodyPr/>
          <a:lstStyle>
            <a:lvl1pPr marL="0" indent="0" algn="ctr">
              <a:buNone/>
              <a:defRPr b="0"/>
            </a:lvl1pPr>
          </a:lstStyle>
          <a:p>
            <a:r>
              <a:rPr lang="en-US"/>
              <a:t>Click icon to add picture</a:t>
            </a:r>
            <a:endParaRPr lang="fr-FR"/>
          </a:p>
        </p:txBody>
      </p:sp>
      <p:sp>
        <p:nvSpPr>
          <p:cNvPr id="10" name="ZoneTexte 9"/>
          <p:cNvSpPr txBox="1"/>
          <p:nvPr userDrawn="1"/>
        </p:nvSpPr>
        <p:spPr>
          <a:xfrm>
            <a:off x="12285893" y="332656"/>
            <a:ext cx="1487432" cy="2769989"/>
          </a:xfrm>
          <a:prstGeom prst="rect">
            <a:avLst/>
          </a:prstGeom>
          <a:noFill/>
        </p:spPr>
        <p:txBody>
          <a:bodyPr wrap="square" lIns="0" tIns="0" rIns="0" bIns="0" rtlCol="0">
            <a:spAutoFit/>
          </a:bodyPr>
          <a:lstStyle/>
          <a:p>
            <a:pPr lvl="0" algn="l"/>
            <a:r>
              <a:rPr lang="en-US" sz="1200" b="1" i="0" baseline="0" noProof="0">
                <a:solidFill>
                  <a:schemeClr val="tx1"/>
                </a:solidFill>
              </a:rPr>
              <a:t>TO</a:t>
            </a:r>
          </a:p>
          <a:p>
            <a:pPr lvl="0" algn="l"/>
            <a:r>
              <a:rPr lang="en-US" sz="1200" b="1" noProof="0">
                <a:solidFill>
                  <a:schemeClr val="tx1"/>
                </a:solidFill>
              </a:rPr>
              <a:t>REPLACE</a:t>
            </a:r>
            <a:r>
              <a:rPr lang="en-US" sz="1200" noProof="0">
                <a:solidFill>
                  <a:schemeClr val="tx1"/>
                </a:solidFill>
              </a:rPr>
              <a:t> </a:t>
            </a:r>
            <a:br>
              <a:rPr lang="en-US" sz="1200" noProof="0">
                <a:solidFill>
                  <a:schemeClr val="tx1"/>
                </a:solidFill>
              </a:rPr>
            </a:br>
            <a:r>
              <a:rPr lang="en-US" sz="1200" noProof="0">
                <a:solidFill>
                  <a:schemeClr val="tx1"/>
                </a:solidFill>
              </a:rPr>
              <a:t>AN IMAGE: </a:t>
            </a:r>
            <a:r>
              <a:rPr lang="en-US" sz="1200" b="1" noProof="0">
                <a:solidFill>
                  <a:schemeClr val="tx1"/>
                </a:solidFill>
              </a:rPr>
              <a:t>Click on</a:t>
            </a:r>
            <a:r>
              <a:rPr lang="en-US" sz="1200" b="1" baseline="0" noProof="0">
                <a:solidFill>
                  <a:schemeClr val="tx1"/>
                </a:solidFill>
              </a:rPr>
              <a:t> the image and delete </a:t>
            </a:r>
          </a:p>
          <a:p>
            <a:pPr lvl="0" algn="l"/>
            <a:endParaRPr lang="en-US" sz="1200" b="1" baseline="0" noProof="0">
              <a:solidFill>
                <a:schemeClr val="tx1"/>
              </a:solidFill>
            </a:endParaRPr>
          </a:p>
          <a:p>
            <a:pPr lvl="0" algn="l"/>
            <a:r>
              <a:rPr lang="en-US" sz="1200" noProof="0">
                <a:solidFill>
                  <a:schemeClr val="tx1"/>
                </a:solidFill>
              </a:rPr>
              <a:t>then click on the photo icon.</a:t>
            </a:r>
          </a:p>
          <a:p>
            <a:pPr lvl="0" algn="l"/>
            <a:endParaRPr lang="en-US" sz="1200" noProof="0">
              <a:solidFill>
                <a:schemeClr val="tx1"/>
              </a:solidFill>
            </a:endParaRPr>
          </a:p>
          <a:p>
            <a:pPr lvl="0" algn="l"/>
            <a:r>
              <a:rPr lang="en-US" sz="1200" noProof="0">
                <a:solidFill>
                  <a:schemeClr val="tx1"/>
                </a:solidFill>
              </a:rPr>
              <a:t>Select your photo and</a:t>
            </a:r>
            <a:r>
              <a:rPr lang="en-US" sz="1200" baseline="0" noProof="0">
                <a:solidFill>
                  <a:schemeClr val="tx1"/>
                </a:solidFill>
              </a:rPr>
              <a:t> insert</a:t>
            </a:r>
          </a:p>
          <a:p>
            <a:pPr lvl="0" algn="l"/>
            <a:endParaRPr lang="en-US" sz="1200" baseline="0" noProof="0">
              <a:solidFill>
                <a:schemeClr val="tx1"/>
              </a:solidFill>
            </a:endParaRPr>
          </a:p>
          <a:p>
            <a:pPr lvl="0" algn="l"/>
            <a:r>
              <a:rPr lang="en-US" sz="1200" baseline="0" noProof="0">
                <a:solidFill>
                  <a:schemeClr val="tx1"/>
                </a:solidFill>
              </a:rPr>
              <a:t>Resize photo if needed by cropping and sliding it </a:t>
            </a:r>
            <a:endParaRPr lang="en-US" sz="1200" noProof="0">
              <a:solidFill>
                <a:schemeClr val="tx1"/>
              </a:solidFill>
            </a:endParaRPr>
          </a:p>
        </p:txBody>
      </p:sp>
      <p:sp>
        <p:nvSpPr>
          <p:cNvPr id="12" name="Espace réservé du texte 11"/>
          <p:cNvSpPr>
            <a:spLocks noGrp="1"/>
          </p:cNvSpPr>
          <p:nvPr>
            <p:ph type="body" sz="quarter" idx="13"/>
          </p:nvPr>
        </p:nvSpPr>
        <p:spPr>
          <a:xfrm>
            <a:off x="601134" y="1288158"/>
            <a:ext cx="10993967" cy="4807843"/>
          </a:xfrm>
        </p:spPr>
        <p:txBody>
          <a:bodyPr/>
          <a:lstStyle>
            <a:lvl2pPr marL="623888" indent="-266700">
              <a:tabLst>
                <a:tab pos="1616075" algn="l"/>
                <a:tab pos="2330450" algn="l"/>
                <a:tab pos="8077200" algn="r"/>
              </a:tabLst>
              <a:defRPr/>
            </a:lvl2pPr>
            <a:lvl3pPr marL="896938" indent="-176213">
              <a:tabLst>
                <a:tab pos="1082675" algn="l"/>
                <a:tab pos="2149475" algn="l"/>
                <a:tab pos="8077200" algn="r"/>
              </a:tabLst>
              <a:defRPr/>
            </a:lvl3pPr>
          </a:lstStyle>
          <a:p>
            <a:pPr lvl="0"/>
            <a:r>
              <a:rPr lang="en-US"/>
              <a:t>Click to edit Master text styles</a:t>
            </a:r>
          </a:p>
          <a:p>
            <a:pPr lvl="1"/>
            <a:r>
              <a:rPr lang="en-US"/>
              <a:t>Second level</a:t>
            </a:r>
          </a:p>
          <a:p>
            <a:pPr lvl="2"/>
            <a:r>
              <a:rPr lang="en-US"/>
              <a:t>Third level</a:t>
            </a:r>
          </a:p>
        </p:txBody>
      </p:sp>
      <p:sp>
        <p:nvSpPr>
          <p:cNvPr id="11"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April 2024.  All rights Reserved</a:t>
            </a:r>
          </a:p>
        </p:txBody>
      </p:sp>
    </p:spTree>
    <p:extLst>
      <p:ext uri="{BB962C8B-B14F-4D97-AF65-F5344CB8AC3E}">
        <p14:creationId xmlns:p14="http://schemas.microsoft.com/office/powerpoint/2010/main" val="44075547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_2images_grey_area">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01" y="352423"/>
            <a:ext cx="7416799" cy="846000"/>
          </a:xfrm>
          <a:ln>
            <a:noFill/>
          </a:ln>
        </p:spPr>
        <p:txBody>
          <a:bodyPr tIns="126000" bIns="90000">
            <a:noAutofit/>
          </a:bodyPr>
          <a:lstStyle>
            <a:lvl1pPr>
              <a:defRPr>
                <a:solidFill>
                  <a:schemeClr val="bg1"/>
                </a:solidFill>
              </a:defRPr>
            </a:lvl1pPr>
          </a:lstStyle>
          <a:p>
            <a:r>
              <a:rPr lang="en-US" noProof="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4" name="Rectangle 3"/>
          <p:cNvSpPr/>
          <p:nvPr userDrawn="1"/>
        </p:nvSpPr>
        <p:spPr bwMode="gray">
          <a:xfrm>
            <a:off x="601134" y="1268760"/>
            <a:ext cx="10993967" cy="48912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ndParaRPr>
          </a:p>
        </p:txBody>
      </p:sp>
      <p:sp>
        <p:nvSpPr>
          <p:cNvPr id="8" name="Espace réservé pour une image  7"/>
          <p:cNvSpPr>
            <a:spLocks noGrp="1"/>
          </p:cNvSpPr>
          <p:nvPr>
            <p:ph type="pic" sz="quarter" idx="11"/>
          </p:nvPr>
        </p:nvSpPr>
        <p:spPr>
          <a:xfrm>
            <a:off x="8100484" y="352423"/>
            <a:ext cx="1689600" cy="844550"/>
          </a:xfrm>
        </p:spPr>
        <p:txBody>
          <a:bodyPr/>
          <a:lstStyle>
            <a:lvl1pPr marL="0" indent="0" algn="ctr">
              <a:buNone/>
              <a:defRPr b="0"/>
            </a:lvl1pPr>
          </a:lstStyle>
          <a:p>
            <a:r>
              <a:rPr lang="en-US"/>
              <a:t>Click icon to add picture</a:t>
            </a:r>
            <a:endParaRPr lang="fr-FR"/>
          </a:p>
        </p:txBody>
      </p:sp>
      <p:sp>
        <p:nvSpPr>
          <p:cNvPr id="9" name="Espace réservé pour une image  7"/>
          <p:cNvSpPr>
            <a:spLocks noGrp="1"/>
          </p:cNvSpPr>
          <p:nvPr>
            <p:ph type="pic" sz="quarter" idx="12"/>
          </p:nvPr>
        </p:nvSpPr>
        <p:spPr>
          <a:xfrm>
            <a:off x="9891184" y="352423"/>
            <a:ext cx="1689600" cy="844550"/>
          </a:xfrm>
        </p:spPr>
        <p:txBody>
          <a:bodyPr/>
          <a:lstStyle>
            <a:lvl1pPr marL="0" indent="0" algn="ctr">
              <a:buNone/>
              <a:defRPr b="0"/>
            </a:lvl1pPr>
          </a:lstStyle>
          <a:p>
            <a:r>
              <a:rPr lang="en-US"/>
              <a:t>Click icon to add picture</a:t>
            </a:r>
            <a:endParaRPr lang="fr-FR"/>
          </a:p>
        </p:txBody>
      </p:sp>
      <p:sp>
        <p:nvSpPr>
          <p:cNvPr id="10" name="ZoneTexte 9"/>
          <p:cNvSpPr txBox="1"/>
          <p:nvPr userDrawn="1"/>
        </p:nvSpPr>
        <p:spPr>
          <a:xfrm>
            <a:off x="12285893" y="332656"/>
            <a:ext cx="1487432" cy="3139321"/>
          </a:xfrm>
          <a:prstGeom prst="rect">
            <a:avLst/>
          </a:prstGeom>
          <a:noFill/>
        </p:spPr>
        <p:txBody>
          <a:bodyPr wrap="square" lIns="0" tIns="0" rIns="0" bIns="0" rtlCol="0">
            <a:spAutoFit/>
          </a:bodyPr>
          <a:lstStyle/>
          <a:p>
            <a:pPr lvl="0" algn="l"/>
            <a:r>
              <a:rPr lang="en-US" sz="1200" b="1" i="0" baseline="0" noProof="0">
                <a:solidFill>
                  <a:schemeClr val="tx1"/>
                </a:solidFill>
              </a:rPr>
              <a:t>TO</a:t>
            </a:r>
          </a:p>
          <a:p>
            <a:pPr lvl="0" algn="l"/>
            <a:r>
              <a:rPr lang="en-US" sz="1200" b="1" noProof="0">
                <a:solidFill>
                  <a:schemeClr val="tx1"/>
                </a:solidFill>
              </a:rPr>
              <a:t>REPLACE</a:t>
            </a:r>
            <a:r>
              <a:rPr lang="en-US" sz="1200" noProof="0">
                <a:solidFill>
                  <a:schemeClr val="tx1"/>
                </a:solidFill>
              </a:rPr>
              <a:t> </a:t>
            </a:r>
            <a:br>
              <a:rPr lang="en-US" sz="1200" noProof="0">
                <a:solidFill>
                  <a:schemeClr val="tx1"/>
                </a:solidFill>
              </a:rPr>
            </a:br>
            <a:r>
              <a:rPr lang="en-US" sz="1200" noProof="0">
                <a:solidFill>
                  <a:schemeClr val="tx1"/>
                </a:solidFill>
              </a:rPr>
              <a:t>AN IMAGE: </a:t>
            </a:r>
            <a:r>
              <a:rPr lang="en-US" sz="1200" b="1" noProof="0">
                <a:solidFill>
                  <a:schemeClr val="tx1"/>
                </a:solidFill>
              </a:rPr>
              <a:t>Click on</a:t>
            </a:r>
            <a:r>
              <a:rPr lang="en-US" sz="1200" b="1" baseline="0" noProof="0">
                <a:solidFill>
                  <a:schemeClr val="tx1"/>
                </a:solidFill>
              </a:rPr>
              <a:t> the image and delete </a:t>
            </a:r>
          </a:p>
          <a:p>
            <a:pPr lvl="0" algn="l"/>
            <a:endParaRPr lang="en-US" sz="1200" b="1" baseline="0" noProof="0">
              <a:solidFill>
                <a:schemeClr val="tx1"/>
              </a:solidFill>
            </a:endParaRPr>
          </a:p>
          <a:p>
            <a:pPr lvl="0" algn="l"/>
            <a:r>
              <a:rPr lang="en-US" sz="1200" noProof="0">
                <a:solidFill>
                  <a:schemeClr val="tx1"/>
                </a:solidFill>
              </a:rPr>
              <a:t>then click on the photo icon.</a:t>
            </a:r>
          </a:p>
          <a:p>
            <a:pPr lvl="0" algn="l"/>
            <a:endParaRPr lang="en-US" sz="1200" noProof="0">
              <a:solidFill>
                <a:schemeClr val="tx1"/>
              </a:solidFill>
            </a:endParaRPr>
          </a:p>
          <a:p>
            <a:pPr lvl="0" algn="l"/>
            <a:r>
              <a:rPr lang="en-US" sz="1200" noProof="0">
                <a:solidFill>
                  <a:schemeClr val="tx1"/>
                </a:solidFill>
              </a:rPr>
              <a:t>Select your photo and</a:t>
            </a:r>
            <a:r>
              <a:rPr lang="en-US" sz="1200" baseline="0" noProof="0">
                <a:solidFill>
                  <a:schemeClr val="tx1"/>
                </a:solidFill>
              </a:rPr>
              <a:t> insert</a:t>
            </a:r>
          </a:p>
          <a:p>
            <a:pPr lvl="0" algn="l"/>
            <a:endParaRPr lang="en-US" sz="1200" baseline="0" noProof="0">
              <a:solidFill>
                <a:schemeClr val="tx1"/>
              </a:solidFill>
            </a:endParaRPr>
          </a:p>
          <a:p>
            <a:pPr lvl="0" algn="l"/>
            <a:r>
              <a:rPr lang="en-US" sz="1200" baseline="0" noProof="0">
                <a:solidFill>
                  <a:schemeClr val="tx1"/>
                </a:solidFill>
              </a:rPr>
              <a:t>Resize photo if needed by cropping and sliding it </a:t>
            </a:r>
            <a:endParaRPr lang="en-US" sz="1200" noProof="0">
              <a:solidFill>
                <a:schemeClr val="tx1"/>
              </a:solidFill>
            </a:endParaRPr>
          </a:p>
          <a:p>
            <a:pPr algn="l"/>
            <a:endParaRPr lang="fr-FR" sz="1200">
              <a:solidFill>
                <a:schemeClr val="tx1"/>
              </a:solidFill>
            </a:endParaRPr>
          </a:p>
          <a:p>
            <a:pPr algn="l"/>
            <a:endParaRPr lang="fr-FR" sz="1200">
              <a:solidFill>
                <a:schemeClr val="tx1"/>
              </a:solidFill>
            </a:endParaRPr>
          </a:p>
        </p:txBody>
      </p:sp>
      <p:sp>
        <p:nvSpPr>
          <p:cNvPr id="11"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April 2024.  All rights Reserved</a:t>
            </a:r>
          </a:p>
        </p:txBody>
      </p:sp>
    </p:spTree>
    <p:extLst>
      <p:ext uri="{BB962C8B-B14F-4D97-AF65-F5344CB8AC3E}">
        <p14:creationId xmlns:p14="http://schemas.microsoft.com/office/powerpoint/2010/main" val="344836839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fr-FR"/>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April 2024.  All rights Reserved</a:t>
            </a:r>
          </a:p>
        </p:txBody>
      </p:sp>
    </p:spTree>
    <p:extLst>
      <p:ext uri="{BB962C8B-B14F-4D97-AF65-F5344CB8AC3E}">
        <p14:creationId xmlns:p14="http://schemas.microsoft.com/office/powerpoint/2010/main" val="397831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April 2024.  All rights Reserved</a:t>
            </a:r>
          </a:p>
        </p:txBody>
      </p:sp>
    </p:spTree>
    <p:extLst>
      <p:ext uri="{BB962C8B-B14F-4D97-AF65-F5344CB8AC3E}">
        <p14:creationId xmlns:p14="http://schemas.microsoft.com/office/powerpoint/2010/main" val="248462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14365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April 2024.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373830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April 2024.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154408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fr-FR"/>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April 2024.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00516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April 2024.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82286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April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072247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April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68260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07496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94699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74989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da-DK"/>
              <a:t>Lorem </a:t>
            </a:r>
            <a:r>
              <a:rPr lang="en-US" noProof="0"/>
              <a:t>ipsum</a:t>
            </a:r>
            <a:r>
              <a:rPr lang="da-DK"/>
              <a:t> dolor sit amet</a:t>
            </a:r>
          </a:p>
          <a:p>
            <a:pPr lvl="1"/>
            <a:r>
              <a:rPr lang="fr-FR"/>
              <a:t>D</a:t>
            </a:r>
            <a:r>
              <a:rPr lang="en-US" noProof="0"/>
              <a:t>eux</a:t>
            </a:r>
            <a:r>
              <a:rPr lang="fr-FR"/>
              <a:t>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da-DK"/>
              <a:t>Lorem ipsum dolor sit amet</a:t>
            </a:r>
          </a:p>
          <a:p>
            <a:pPr lvl="1"/>
            <a:r>
              <a:rPr lang="en-US" noProof="0"/>
              <a:t>Deuxième</a:t>
            </a:r>
            <a:r>
              <a:rPr lang="fr-FR"/>
              <a:t>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da-DK"/>
              <a:t>Lorem </a:t>
            </a:r>
            <a:r>
              <a:rPr lang="en-US" noProof="0"/>
              <a:t>ipsum</a:t>
            </a:r>
            <a:r>
              <a:rPr lang="da-DK"/>
              <a:t> dolor sit amet</a:t>
            </a:r>
          </a:p>
          <a:p>
            <a:pPr lvl="1"/>
            <a:r>
              <a:rPr lang="en-US" noProof="0"/>
              <a:t>Deuxième</a:t>
            </a:r>
            <a:r>
              <a:rPr lang="fr-FR"/>
              <a:t>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a:t>
            </a:r>
            <a:r>
              <a:rPr lang="da-DK"/>
              <a:t> ipsum dolor sit amet</a:t>
            </a:r>
          </a:p>
          <a:p>
            <a:pPr lvl="1"/>
            <a:r>
              <a:rPr lang="en-US" noProof="0"/>
              <a:t>Deuxième</a:t>
            </a:r>
            <a:r>
              <a:rPr lang="fr-FR"/>
              <a:t>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da-DK"/>
              <a:t>Lorem ipsum dolor sit amet</a:t>
            </a:r>
          </a:p>
          <a:p>
            <a:pPr lvl="1"/>
            <a:r>
              <a:rPr lang="fr-FR"/>
              <a:t>Deuxième </a:t>
            </a:r>
            <a:r>
              <a:rPr lang="en-US" noProof="0"/>
              <a:t>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486800"/>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da-DK"/>
              <a:t>Lorem </a:t>
            </a:r>
            <a:r>
              <a:rPr lang="en-US" noProof="0"/>
              <a:t>ipsum dolor </a:t>
            </a:r>
            <a:r>
              <a:rPr lang="da-DK"/>
              <a:t>sit amet</a:t>
            </a:r>
          </a:p>
          <a:p>
            <a:pPr lvl="1"/>
            <a:r>
              <a:rPr lang="fr-FR"/>
              <a:t>Deuxième </a:t>
            </a:r>
            <a:r>
              <a:rPr lang="en-US" noProof="0"/>
              <a:t>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30098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04222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85540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April 2024.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a:t>
            </a:r>
            <a:r>
              <a:rPr lang="fr-FR"/>
              <a:t>, </a:t>
            </a:r>
            <a:r>
              <a:rPr lang="fr-FR" err="1"/>
              <a:t>text</a:t>
            </a:r>
            <a:r>
              <a:rPr lang="fr-FR"/>
              <a:t> </a:t>
            </a:r>
            <a:r>
              <a:rPr lang="fr-FR" err="1"/>
              <a:t>level</a:t>
            </a:r>
            <a:r>
              <a:rPr lang="fr-FR"/>
              <a:t> 1</a:t>
            </a:r>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16753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April 2024.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157045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April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20367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noProof="0" smtClean="0"/>
              <a:t>‹#›</a:t>
            </a:fld>
            <a:endParaRPr lang="fr-FR"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April 2024.  All rights Reserved</a:t>
            </a:r>
            <a:endParaRPr lang="fr-FR"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a:t>Title, text level 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fr-FR" noProof="0"/>
              <a:t> </a:t>
            </a:r>
          </a:p>
        </p:txBody>
      </p:sp>
    </p:spTree>
    <p:extLst>
      <p:ext uri="{BB962C8B-B14F-4D97-AF65-F5344CB8AC3E}">
        <p14:creationId xmlns:p14="http://schemas.microsoft.com/office/powerpoint/2010/main" val="3704470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April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41379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April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86062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April 2024.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15944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April 2024.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a:t>B2B and B2B2C : White label rules to be developed</a:t>
            </a:r>
            <a:endParaRPr lang="fr-FR"/>
          </a:p>
        </p:txBody>
      </p:sp>
    </p:spTree>
    <p:extLst>
      <p:ext uri="{BB962C8B-B14F-4D97-AF65-F5344CB8AC3E}">
        <p14:creationId xmlns:p14="http://schemas.microsoft.com/office/powerpoint/2010/main" val="1567992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36843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710303"/>
            <a:ext cx="2717227" cy="979242"/>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71215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62828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5435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66278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43523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16202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426628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7379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58573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448929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140821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84080"/>
            <a:ext cx="11269662" cy="1564018"/>
          </a:xfrm>
          <a:noFill/>
        </p:spPr>
        <p:txBody>
          <a:bodyPr anchor="t"/>
          <a:lstStyle>
            <a:lvl1pPr>
              <a:defRPr sz="1500">
                <a:solidFill>
                  <a:srgbClr val="2A295C"/>
                </a:solidFill>
              </a:defRPr>
            </a:lvl1pPr>
            <a:lvl2pPr>
              <a:defRPr sz="1500"/>
            </a:lvl2pPr>
            <a:lvl3pPr>
              <a:defRPr sz="1500"/>
            </a:lvl3pPr>
            <a:lvl4pPr>
              <a:defRPr sz="1500"/>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42112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913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135689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341373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April 2024.  All rights Reserved</a:t>
            </a:r>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err="1"/>
              <a:t>Sodexo’s</a:t>
            </a:r>
            <a:r>
              <a:rPr lang="fr-FR"/>
              <a:t> PPT </a:t>
            </a:r>
            <a:r>
              <a:rPr lang="fr-FR" err="1"/>
              <a:t>template</a:t>
            </a:r>
            <a:endParaRPr lang="fr-FR"/>
          </a:p>
          <a:p>
            <a:pPr lvl="1"/>
            <a:endParaRPr lang="fr-FR"/>
          </a:p>
          <a:p>
            <a:pPr lvl="1"/>
            <a:r>
              <a:rPr lang="fr-FR"/>
              <a:t>Day </a:t>
            </a:r>
            <a:r>
              <a:rPr lang="fr-FR" err="1"/>
              <a:t>Month</a:t>
            </a:r>
            <a:r>
              <a:rPr lang="fr-FR"/>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55395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
        <p:nvSpPr>
          <p:cNvPr id="5" name="Footer Placeholder 4"/>
          <p:cNvSpPr>
            <a:spLocks noGrp="1"/>
          </p:cNvSpPr>
          <p:nvPr>
            <p:ph type="ftr" sz="quarter" idx="11"/>
          </p:nvPr>
        </p:nvSpPr>
        <p:spPr/>
        <p:txBody>
          <a:bodyPr/>
          <a:lstStyle/>
          <a:p>
            <a:r>
              <a:rPr lang="en-US"/>
              <a:t>Unit Controller Call Series © Sodexo, April 2024.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r>
              <a:rPr lang="fr-FR"/>
              <a:t> </a:t>
            </a:r>
            <a:br>
              <a:rPr lang="fr-FR"/>
            </a:br>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err="1"/>
              <a:t>Summary</a:t>
            </a:r>
            <a:endParaRPr lang="fr-FR"/>
          </a:p>
        </p:txBody>
      </p:sp>
    </p:spTree>
    <p:extLst>
      <p:ext uri="{BB962C8B-B14F-4D97-AF65-F5344CB8AC3E}">
        <p14:creationId xmlns:p14="http://schemas.microsoft.com/office/powerpoint/2010/main" val="852115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
        <p:nvSpPr>
          <p:cNvPr id="5" name="Footer Placeholder 4"/>
          <p:cNvSpPr>
            <a:spLocks noGrp="1"/>
          </p:cNvSpPr>
          <p:nvPr>
            <p:ph type="ftr" sz="quarter" idx="11"/>
          </p:nvPr>
        </p:nvSpPr>
        <p:spPr/>
        <p:txBody>
          <a:bodyPr/>
          <a:lstStyle/>
          <a:p>
            <a:r>
              <a:rPr lang="en-US"/>
              <a:t>Unit Controller Call Series © Sodexo, April 2024.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err="1"/>
              <a:t>Summary</a:t>
            </a:r>
            <a:endParaRPr lang="fr-F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Tree>
    <p:extLst>
      <p:ext uri="{BB962C8B-B14F-4D97-AF65-F5344CB8AC3E}">
        <p14:creationId xmlns:p14="http://schemas.microsoft.com/office/powerpoint/2010/main" val="153405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Chapters A">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1152000">
            <a:noAutofit/>
          </a:bodyPr>
          <a:lstStyle>
            <a:lvl1pPr>
              <a:lnSpc>
                <a:spcPct val="45000"/>
              </a:lnSpc>
              <a:defRPr sz="12200" b="1">
                <a:solidFill>
                  <a:schemeClr val="tx2"/>
                </a:solidFill>
              </a:defRPr>
            </a:lvl1pPr>
            <a:lvl2pPr marL="0" indent="0">
              <a:buNone/>
              <a:defRPr sz="3000">
                <a:solidFill>
                  <a:schemeClr val="tx2"/>
                </a:solidFill>
              </a:defRPr>
            </a:lvl2pPr>
            <a:lvl3pPr marL="252000" indent="-252000">
              <a:buSzPct val="100000"/>
              <a:buFont typeface="+mj-lt"/>
              <a:buAutoNum type="alphaUcPeriod"/>
              <a:defRPr sz="1700">
                <a:solidFill>
                  <a:schemeClr val="tx2"/>
                </a:solidFill>
              </a:defRPr>
            </a:lvl3pPr>
          </a:lstStyle>
          <a:p>
            <a:pPr lvl="0"/>
            <a:r>
              <a:rPr lang="fr-FR"/>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a:t>Lorem ipsum </a:t>
            </a:r>
            <a:r>
              <a:rPr lang="fr-FR" err="1"/>
              <a:t>dolor</a:t>
            </a:r>
            <a:br>
              <a:rPr lang="fr-FR"/>
            </a:br>
            <a:r>
              <a:rPr lang="fr-FR" err="1"/>
              <a:t>sit</a:t>
            </a:r>
            <a:r>
              <a:rPr lang="fr-FR"/>
              <a:t> </a:t>
            </a:r>
            <a:r>
              <a:rPr lang="fr-FR" err="1"/>
              <a:t>amet</a:t>
            </a:r>
            <a:endParaRPr lang="fr-FR"/>
          </a:p>
          <a:p>
            <a:pPr lvl="1"/>
            <a:endParaRPr lang="fr-FR"/>
          </a:p>
          <a:p>
            <a:pPr lvl="2"/>
            <a:r>
              <a:rPr lang="fr-FR"/>
              <a:t>Texte A</a:t>
            </a:r>
          </a:p>
          <a:p>
            <a:pPr lvl="2"/>
            <a:endParaRPr lang="fr-FR"/>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a:t>Unit Controller Call Series © Sodexo, April 2024.  All rights Reserved</a:t>
            </a:r>
            <a:endParaRPr lang="fr-FR"/>
          </a:p>
        </p:txBody>
      </p:sp>
      <p:grpSp>
        <p:nvGrpSpPr>
          <p:cNvPr id="45" name="Groupe 44">
            <a:extLst>
              <a:ext uri="{FF2B5EF4-FFF2-40B4-BE49-F238E27FC236}">
                <a16:creationId xmlns:a16="http://schemas.microsoft.com/office/drawing/2014/main" id="{AC55454B-5C81-46C7-8776-D3D89E855B50}"/>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5305A44B-711D-4313-88D1-D5DE1CF0C3E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7DD8D63F-F3B1-425C-A126-81C53866E645}"/>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B95C0FFA-2C04-4459-8FEE-FD2D9A6D493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29DB3348-DEBC-4F70-B263-FFBB018279AD}"/>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BE0A33E3-868D-40AB-B283-87C91AEA3F62}"/>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0AE9E65E-A3A6-4AA3-82C9-096ADFB796DE}"/>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7E60AD04-84E6-4700-ADA4-D8D0815B0FCF}"/>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C3C140D1-367A-438D-99CF-2B203ADFFDE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01439809-97EC-46D9-ABC5-02648F0348D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1F57BFBA-5201-4FC1-89D8-5FFA4ECC16C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A97F9221-866A-4612-ADF5-E6396954FD59}"/>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379A6603-555E-41CB-9A7B-67197546DF7D}"/>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2AD7C217-8897-4E6E-9611-6F178E15589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22327657-24F7-44F2-861F-D8B9331E958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67C5439-4CED-473C-BC39-1605FA9FA6B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F2AE4A75-A6B1-43B1-9A5D-DC0F5AEA9356}"/>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10369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Chapters B">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1152000">
            <a:noAutofit/>
          </a:bodyPr>
          <a:lstStyle>
            <a:lvl1pPr>
              <a:lnSpc>
                <a:spcPct val="45000"/>
              </a:lnSpc>
              <a:defRPr sz="12200" b="1"/>
            </a:lvl1pPr>
            <a:lvl2pPr marL="0" indent="0">
              <a:spcAft>
                <a:spcPts val="1200"/>
              </a:spcAft>
              <a:buNone/>
              <a:defRPr sz="3000">
                <a:solidFill>
                  <a:schemeClr val="tx2"/>
                </a:solidFill>
              </a:defRPr>
            </a:lvl2pPr>
            <a:lvl3pPr marL="252000" indent="-252000">
              <a:spcBef>
                <a:spcPts val="0"/>
              </a:spcBef>
              <a:buSzPct val="100000"/>
              <a:buFont typeface="+mj-lt"/>
              <a:buAutoNum type="alphaUcPeriod"/>
              <a:defRPr sz="1700"/>
            </a:lvl3pPr>
          </a:lstStyle>
          <a:p>
            <a:pPr lvl="0"/>
            <a:r>
              <a:rPr lang="fr-FR"/>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a:t>Lorem ipsum </a:t>
            </a:r>
            <a:r>
              <a:rPr lang="fr-FR" err="1"/>
              <a:t>dolor</a:t>
            </a:r>
            <a:br>
              <a:rPr lang="fr-FR"/>
            </a:br>
            <a:r>
              <a:rPr lang="fr-FR" err="1"/>
              <a:t>sit</a:t>
            </a:r>
            <a:r>
              <a:rPr lang="fr-FR"/>
              <a:t> </a:t>
            </a:r>
            <a:r>
              <a:rPr lang="fr-FR" err="1"/>
              <a:t>amet</a:t>
            </a:r>
            <a:endParaRPr lang="fr-FR"/>
          </a:p>
          <a:p>
            <a:pPr lvl="2"/>
            <a:r>
              <a:rPr lang="fr-FR"/>
              <a:t>Texte A</a:t>
            </a:r>
          </a:p>
          <a:p>
            <a:pPr lvl="2"/>
            <a:endParaRPr lang="fr-FR"/>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a:t>Unit Controller Call Series © Sodexo, April 2024.  All rights Reserved</a:t>
            </a:r>
            <a:endParaRPr lang="fr-FR"/>
          </a:p>
        </p:txBody>
      </p:sp>
      <p:grpSp>
        <p:nvGrpSpPr>
          <p:cNvPr id="45" name="Groupe 44">
            <a:extLst>
              <a:ext uri="{FF2B5EF4-FFF2-40B4-BE49-F238E27FC236}">
                <a16:creationId xmlns:a16="http://schemas.microsoft.com/office/drawing/2014/main" id="{656D97FD-8BD4-4395-8F05-31E94D51A945}"/>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B285B2EB-8CBE-4BE6-9E1E-CA97583E9D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069DA919-73F2-4A66-97F7-DB44522AAD8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90B05FE7-FB6B-487C-8F1D-DCF29CF409EA}"/>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9B4CD49A-A1BD-42B5-87AF-A901AC70BE4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22DE2EF5-268B-4ECB-A27C-EB1166F0D79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EBADAA8A-866C-45B7-AAB7-FFA9B7FD5C31}"/>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BECFC08B-C6E7-4C66-A521-0D61C14468D3}"/>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63D8A942-DA6E-4E59-8E38-9E6BB04358D6}"/>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FA45D94E-B73A-49E2-A025-72CD99930BD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07E1E9BD-7B0F-465E-9E3B-30B99353DDFD}"/>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E116AF3D-D3E8-4AA9-8AEE-2F0B4E57402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D0D2C1EF-77E0-4EB9-AE2A-1865580116B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CDED23D6-FA6B-42B2-ADA7-56A9CD8CF37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73D7B703-1837-4E41-9C91-6C1F448BD3F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7E6B73A-4C79-4356-A8CA-029CC939AC84}"/>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783AED51-32CA-4272-BB0B-86E7A85A33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8007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Chapters C">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1008000">
            <a:noAutofit/>
          </a:bodyPr>
          <a:lstStyle>
            <a:lvl1pPr>
              <a:lnSpc>
                <a:spcPct val="45000"/>
              </a:lnSpc>
              <a:spcAft>
                <a:spcPts val="600"/>
              </a:spcAft>
              <a:defRPr sz="12200" b="1"/>
            </a:lvl1pPr>
            <a:lvl2pPr marL="0" indent="0">
              <a:spcAft>
                <a:spcPts val="600"/>
              </a:spcAft>
              <a:buNone/>
              <a:defRPr sz="3000">
                <a:solidFill>
                  <a:schemeClr val="tx2"/>
                </a:solidFill>
              </a:defRPr>
            </a:lvl2pPr>
            <a:lvl3pPr marL="252000" indent="-252000">
              <a:spcAft>
                <a:spcPts val="600"/>
              </a:spcAft>
              <a:buSzPct val="100000"/>
              <a:buFont typeface="+mj-lt"/>
              <a:buAutoNum type="alphaUcPeriod"/>
              <a:defRPr sz="1700"/>
            </a:lvl3pPr>
          </a:lstStyle>
          <a:p>
            <a:pPr lvl="0"/>
            <a:r>
              <a:rPr lang="fr-FR"/>
              <a:t>00</a:t>
            </a:r>
          </a:p>
          <a:p>
            <a:pPr lvl="1"/>
            <a:r>
              <a:rPr lang="fr-FR"/>
              <a:t>Lorem ipsum </a:t>
            </a:r>
            <a:r>
              <a:rPr lang="fr-FR" err="1"/>
              <a:t>dolor</a:t>
            </a:r>
            <a:br>
              <a:rPr lang="fr-FR"/>
            </a:br>
            <a:r>
              <a:rPr lang="fr-FR" err="1"/>
              <a:t>sit</a:t>
            </a:r>
            <a:r>
              <a:rPr lang="fr-FR"/>
              <a:t> </a:t>
            </a:r>
            <a:r>
              <a:rPr lang="fr-FR" err="1"/>
              <a:t>amet</a:t>
            </a:r>
            <a:endParaRPr lang="fr-FR"/>
          </a:p>
          <a:p>
            <a:pPr lvl="2"/>
            <a:r>
              <a:rPr lang="fr-FR"/>
              <a:t>Texte A</a:t>
            </a:r>
          </a:p>
          <a:p>
            <a:pPr lvl="2"/>
            <a:endParaRPr lang="fr-FR"/>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a:p>
        </p:txBody>
      </p:sp>
      <p:grpSp>
        <p:nvGrpSpPr>
          <p:cNvPr id="44" name="Groupe 43">
            <a:extLst>
              <a:ext uri="{FF2B5EF4-FFF2-40B4-BE49-F238E27FC236}">
                <a16:creationId xmlns:a16="http://schemas.microsoft.com/office/drawing/2014/main" id="{E9CBD069-4FEF-4707-B88B-4CE3C346E859}"/>
              </a:ext>
            </a:extLst>
          </p:cNvPr>
          <p:cNvGrpSpPr/>
          <p:nvPr userDrawn="1"/>
        </p:nvGrpSpPr>
        <p:grpSpPr>
          <a:xfrm>
            <a:off x="4389834" y="-497781"/>
            <a:ext cx="3412332" cy="369193"/>
            <a:chOff x="3945731" y="-497781"/>
            <a:chExt cx="3412332" cy="369193"/>
          </a:xfrm>
        </p:grpSpPr>
        <p:sp>
          <p:nvSpPr>
            <p:cNvPr id="45" name="Rectangle 44">
              <a:extLst>
                <a:ext uri="{FF2B5EF4-FFF2-40B4-BE49-F238E27FC236}">
                  <a16:creationId xmlns:a16="http://schemas.microsoft.com/office/drawing/2014/main" id="{E3904773-A09C-4CA6-9C60-DF855C0F97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EED98F6F-1659-46CF-B9F8-4F0BF1DD014F}"/>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915B2E12-C1A9-4B2C-BC6B-15319802BAA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EF895A48-EED2-428C-A27B-A8DDED65FD2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0BBEBE04-2D2B-468F-81DA-8AD12891F12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06D3D2BE-C707-4FDF-8628-180EC30EF6AB}"/>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A61B7456-5E83-47F7-B01A-AD9C73B2C38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34033A68-5D69-4D3D-B9FD-5515680F235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4B979F9E-B5DE-4E94-B0C9-9AF5023FAA1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24F40509-2008-4B42-9249-6A7B6A94D6F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81AC0DE2-C4AC-4032-8365-6F822EA626E1}"/>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DF2E180C-2342-48B7-8321-0282264A0B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a:extLst>
                <a:ext uri="{FF2B5EF4-FFF2-40B4-BE49-F238E27FC236}">
                  <a16:creationId xmlns:a16="http://schemas.microsoft.com/office/drawing/2014/main" id="{85BB6AD0-368C-414F-A59B-D59280C8BD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8" name="ZoneTexte 57">
              <a:extLst>
                <a:ext uri="{FF2B5EF4-FFF2-40B4-BE49-F238E27FC236}">
                  <a16:creationId xmlns:a16="http://schemas.microsoft.com/office/drawing/2014/main" id="{7A616341-DBAD-4587-B65B-67301C319DE8}"/>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59" name="Connecteur droit 58">
              <a:extLst>
                <a:ext uri="{FF2B5EF4-FFF2-40B4-BE49-F238E27FC236}">
                  <a16:creationId xmlns:a16="http://schemas.microsoft.com/office/drawing/2014/main" id="{A5C02D32-BC08-44D7-B9A3-30F1E5B3A55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85442B60-AE5C-4877-BFA1-9F3571E8877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1340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err="1"/>
              <a:t>Subtitle</a:t>
            </a:r>
            <a:r>
              <a:rPr lang="fr-FR"/>
              <a:t> </a:t>
            </a:r>
            <a:r>
              <a:rPr lang="fr-FR" err="1"/>
              <a:t>lorem</a:t>
            </a:r>
            <a:r>
              <a:rPr lang="fr-FR"/>
              <a:t> ipsum </a:t>
            </a:r>
            <a:r>
              <a:rPr lang="fr-FR" err="1"/>
              <a:t>subtitle</a:t>
            </a:r>
            <a:r>
              <a:rPr lang="fr-FR"/>
              <a:t> </a:t>
            </a:r>
            <a:r>
              <a:rPr lang="fr-FR" err="1"/>
              <a:t>lorem</a:t>
            </a:r>
            <a:endParaRPr lang="fr-FR"/>
          </a:p>
          <a:p>
            <a:pPr lvl="0"/>
            <a:r>
              <a:rPr lang="fr-FR"/>
              <a:t>ipsum </a:t>
            </a:r>
            <a:r>
              <a:rPr lang="fr-FR" err="1"/>
              <a:t>subtitle</a:t>
            </a:r>
            <a:r>
              <a:rPr lang="fr-FR"/>
              <a:t> </a:t>
            </a:r>
            <a:r>
              <a:rPr lang="fr-FR" err="1"/>
              <a:t>lorem</a:t>
            </a:r>
            <a:r>
              <a:rPr lang="fr-FR"/>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endParaRPr lang="fr-F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194686"/>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9499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
        <p:nvSpPr>
          <p:cNvPr id="5" name="Footer Placeholder 4"/>
          <p:cNvSpPr>
            <a:spLocks noGrp="1"/>
          </p:cNvSpPr>
          <p:nvPr>
            <p:ph type="ftr" sz="quarter" idx="11"/>
          </p:nvPr>
        </p:nvSpPr>
        <p:spPr/>
        <p:txBody>
          <a:bodyPr/>
          <a:lstStyle/>
          <a:p>
            <a:r>
              <a:rPr lang="en-US"/>
              <a:t>Unit Controller Call Series © Sodexo, April 2024.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r>
              <a:rPr lang="fr-FR"/>
              <a:t> </a:t>
            </a:r>
            <a:br>
              <a:rPr lang="fr-FR"/>
            </a:br>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err="1"/>
              <a:t>Summary</a:t>
            </a:r>
            <a:endParaRPr lang="fr-FR"/>
          </a:p>
        </p:txBody>
      </p:sp>
    </p:spTree>
    <p:extLst>
      <p:ext uri="{BB962C8B-B14F-4D97-AF65-F5344CB8AC3E}">
        <p14:creationId xmlns:p14="http://schemas.microsoft.com/office/powerpoint/2010/main" val="2860025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88536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endParaRPr lang="fr-F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endParaRPr lang="fr-F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endParaRPr lang="fr-F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92512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48680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44873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endParaRPr lang="fr-FR"/>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86535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75784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endParaRPr lang="fr-FR"/>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95591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02</a:t>
            </a:r>
          </a:p>
          <a:p>
            <a:pPr lvl="1"/>
            <a:r>
              <a:rPr lang="fr-FR"/>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02</a:t>
            </a:r>
          </a:p>
          <a:p>
            <a:pPr lvl="1"/>
            <a:r>
              <a:rPr lang="fr-FR"/>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01</a:t>
            </a:r>
          </a:p>
          <a:p>
            <a:pPr lvl="1"/>
            <a:r>
              <a:rPr lang="fr-FR"/>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497812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a:t>B2B and B2B2C : White label rules to be developed</a:t>
            </a:r>
            <a:endParaRPr lang="fr-F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12191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98867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85910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44228"/>
            <a:ext cx="11269663" cy="1776961"/>
          </a:xfrm>
          <a:noFill/>
        </p:spPr>
        <p:txBody>
          <a:bodyPr anchor="t"/>
          <a:lstStyle>
            <a:lvl1pPr marL="285750" indent="-285750">
              <a:buClr>
                <a:srgbClr val="EE0000"/>
              </a:buClr>
              <a:buFont typeface="Arial" panose="020B0604020202020204" pitchFamily="34" charset="0"/>
              <a:buChar char="▬"/>
              <a:defRPr sz="1500" b="1">
                <a:solidFill>
                  <a:srgbClr val="2A295C"/>
                </a:solidFill>
              </a:defRPr>
            </a:lvl1pPr>
            <a:lvl2pPr marL="804863" indent="-201613">
              <a:spcBef>
                <a:spcPts val="1200"/>
              </a:spcBef>
              <a:spcAft>
                <a:spcPts val="0"/>
              </a:spcAft>
              <a:buClr>
                <a:schemeClr val="tx2"/>
              </a:buClr>
              <a:buFont typeface="Arial" panose="020B0604020202020204" pitchFamily="34" charset="0"/>
              <a:buChar char="►"/>
              <a:defRPr sz="1500" b="0">
                <a:solidFill>
                  <a:srgbClr val="2A295C"/>
                </a:solidFill>
              </a:defRPr>
            </a:lvl2pPr>
            <a:lvl3pPr marL="1076325" indent="-125413">
              <a:spcBef>
                <a:spcPts val="600"/>
              </a:spcBef>
              <a:buClr>
                <a:srgbClr val="2A295C"/>
              </a:buClr>
              <a:buFont typeface="Verdana" panose="020B0604030504040204" pitchFamily="34" charset="0"/>
              <a:buChar char="-"/>
              <a:defRPr sz="1500">
                <a:solidFill>
                  <a:srgbClr val="2A295C"/>
                </a:solidFill>
              </a:defRPr>
            </a:lvl3pPr>
            <a:lvl4pPr marL="1492250" indent="-117475">
              <a:spcBef>
                <a:spcPts val="300"/>
              </a:spcBef>
              <a:buClr>
                <a:srgbClr val="FF0000"/>
              </a:buClr>
              <a:buSzPct val="100000"/>
              <a:buFont typeface="Arial" panose="020B0604020202020204" pitchFamily="34" charset="0"/>
              <a:buChar char="·"/>
              <a:defRPr sz="1500">
                <a:solidFill>
                  <a:srgbClr val="2A295C"/>
                </a:solidFill>
              </a:defRPr>
            </a:lvl4pPr>
            <a:lvl5pPr marL="1863725" indent="-118800">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843975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710303"/>
            <a:ext cx="2717227" cy="979242"/>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827877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84080"/>
            <a:ext cx="11269662" cy="1564018"/>
          </a:xfrm>
          <a:noFill/>
        </p:spPr>
        <p:txBody>
          <a:bodyPr anchor="t"/>
          <a:lstStyle>
            <a:lvl1pPr>
              <a:defRPr sz="1500">
                <a:solidFill>
                  <a:srgbClr val="2A295C"/>
                </a:solidFill>
              </a:defRPr>
            </a:lvl1pPr>
            <a:lvl2pPr>
              <a:defRPr sz="1500"/>
            </a:lvl2pPr>
            <a:lvl3pPr>
              <a:defRPr sz="1500"/>
            </a:lvl3pPr>
            <a:lvl4pPr>
              <a:defRPr sz="1500"/>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246210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7681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44228"/>
            <a:ext cx="11269663" cy="1776961"/>
          </a:xfrm>
          <a:noFill/>
        </p:spPr>
        <p:txBody>
          <a:bodyPr anchor="t"/>
          <a:lstStyle>
            <a:lvl1pPr marL="285750" indent="-285750">
              <a:buClr>
                <a:srgbClr val="EE0000"/>
              </a:buClr>
              <a:buFont typeface="Arial" panose="020B0604020202020204" pitchFamily="34" charset="0"/>
              <a:buChar char="▬"/>
              <a:defRPr sz="1500" b="1">
                <a:solidFill>
                  <a:srgbClr val="2A295C"/>
                </a:solidFill>
              </a:defRPr>
            </a:lvl1pPr>
            <a:lvl2pPr marL="804863" indent="-201613">
              <a:spcBef>
                <a:spcPts val="1200"/>
              </a:spcBef>
              <a:spcAft>
                <a:spcPts val="0"/>
              </a:spcAft>
              <a:buClr>
                <a:schemeClr val="tx2"/>
              </a:buClr>
              <a:buFont typeface="Arial" panose="020B0604020202020204" pitchFamily="34" charset="0"/>
              <a:buChar char="►"/>
              <a:defRPr sz="1500" b="0">
                <a:solidFill>
                  <a:srgbClr val="2A295C"/>
                </a:solidFill>
              </a:defRPr>
            </a:lvl2pPr>
            <a:lvl3pPr marL="1076325" indent="-125413">
              <a:spcBef>
                <a:spcPts val="600"/>
              </a:spcBef>
              <a:buClr>
                <a:srgbClr val="2A295C"/>
              </a:buClr>
              <a:buFont typeface="Verdana" panose="020B0604030504040204" pitchFamily="34" charset="0"/>
              <a:buChar char="-"/>
              <a:defRPr sz="1500">
                <a:solidFill>
                  <a:srgbClr val="2A295C"/>
                </a:solidFill>
              </a:defRPr>
            </a:lvl3pPr>
            <a:lvl4pPr marL="1492250" indent="-117475">
              <a:spcBef>
                <a:spcPts val="300"/>
              </a:spcBef>
              <a:buClr>
                <a:srgbClr val="FF0000"/>
              </a:buClr>
              <a:buSzPct val="100000"/>
              <a:buFont typeface="Arial" panose="020B0604020202020204" pitchFamily="34" charset="0"/>
              <a:buChar char="·"/>
              <a:defRPr sz="1500">
                <a:solidFill>
                  <a:srgbClr val="2A295C"/>
                </a:solidFill>
              </a:defRPr>
            </a:lvl4pPr>
            <a:lvl5pPr marL="1863725" indent="-118800">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6224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2"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2"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6061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5861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23270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500" b="1">
                <a:solidFill>
                  <a:schemeClr val="bg1"/>
                </a:solidFill>
              </a:defRPr>
            </a:lvl1pPr>
          </a:lstStyle>
          <a:p>
            <a:pPr lvl="0"/>
            <a:r>
              <a:rPr lang="fr-FR"/>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500" b="1">
                <a:solidFill>
                  <a:schemeClr val="bg1"/>
                </a:solidFill>
              </a:defRPr>
            </a:lvl1pPr>
          </a:lstStyle>
          <a:p>
            <a:pPr lvl="0"/>
            <a:r>
              <a:rPr lang="fr-FR"/>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500" b="1">
                <a:solidFill>
                  <a:schemeClr val="bg1"/>
                </a:solidFill>
              </a:defRPr>
            </a:lvl1pPr>
          </a:lstStyle>
          <a:p>
            <a:pPr lvl="0"/>
            <a:r>
              <a:rPr lang="fr-FR"/>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415520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grpSp>
        <p:nvGrpSpPr>
          <p:cNvPr id="23" name="Groupe 22">
            <a:extLst>
              <a:ext uri="{FF2B5EF4-FFF2-40B4-BE49-F238E27FC236}">
                <a16:creationId xmlns:a16="http://schemas.microsoft.com/office/drawing/2014/main" id="{A9313F62-4FAA-4022-A4F5-0161565BBD9C}"/>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844255DE-1C72-4313-B0CD-64D3EC14D7E2}"/>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65104025-A0C7-4828-87DC-49526D0CA233}"/>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B133AB75-E1E5-44B3-ADAA-0612E69183D2}"/>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0AFEE9CC-EBA1-462A-B539-18EFB08E3207}"/>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5029A85E-1F13-4184-92F9-B1BE37B0BA80}"/>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8D77BCA-7B87-4BEB-89ED-33564245F525}"/>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0D4FC6FE-AC6F-4F14-8B44-9CFD908F224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5221CDC5-825A-4894-B28C-DE0EFBC045F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AD2D1B9-F92D-450B-81FD-228971C9739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CF37370B-A92D-4F89-969C-AF6C2394F99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E157C847-B8E2-414E-B954-EFE927377F4B}"/>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5B30FF1F-B214-4F9A-9C63-7FDBE4F50B2C}"/>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a:extLst>
                <a:ext uri="{FF2B5EF4-FFF2-40B4-BE49-F238E27FC236}">
                  <a16:creationId xmlns:a16="http://schemas.microsoft.com/office/drawing/2014/main" id="{91391D19-2706-4DBC-88F0-B595D8E6EAF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37" name="ZoneTexte 36">
              <a:extLst>
                <a:ext uri="{FF2B5EF4-FFF2-40B4-BE49-F238E27FC236}">
                  <a16:creationId xmlns:a16="http://schemas.microsoft.com/office/drawing/2014/main" id="{90A0A0B6-4DDC-4C42-8035-E29900EF7F67}"/>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38" name="Connecteur droit 37">
              <a:extLst>
                <a:ext uri="{FF2B5EF4-FFF2-40B4-BE49-F238E27FC236}">
                  <a16:creationId xmlns:a16="http://schemas.microsoft.com/office/drawing/2014/main" id="{FBF5424B-E930-4DEA-B312-0C253B3EEF7F}"/>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569DA6F-8776-4F29-9FC5-7EFA86CD512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2368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grpSp>
        <p:nvGrpSpPr>
          <p:cNvPr id="25" name="Groupe 24">
            <a:extLst>
              <a:ext uri="{FF2B5EF4-FFF2-40B4-BE49-F238E27FC236}">
                <a16:creationId xmlns:a16="http://schemas.microsoft.com/office/drawing/2014/main" id="{CEEE0EDA-D07E-45AA-8AAD-FE5AE0D62CC3}"/>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9D70188C-CAD0-4D4C-8D17-D05D97E03D8B}"/>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EAC20AE-D52D-4461-96C0-6144B9B24E06}"/>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850858E1-15A1-4060-851A-BAB844EF0AB0}"/>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1693659-BEFC-4679-BE17-2DCAAD717F1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53AE1B77-E25D-4EA9-9521-263D77BBB877}"/>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5BE98E4-8CA6-4A5E-9136-58E3BEF22B3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7628CD0A-0C86-4AD8-AB68-4BF7A505A307}"/>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AAB1D92-7223-46CE-BA3C-25A45F2F1CA0}"/>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3C88F978-2AE1-4A55-82AC-0D63F3DAEB3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A495990-D186-4E05-A589-4D891F42988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A27B9817-ABE1-4A82-94D8-B9D83D961B7E}"/>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68CB7CA-2557-4DAE-8256-83DF4CA47F33}"/>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694A2218-299C-4CC0-95E4-5D99E0C6D51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6EFAEC05-C232-4632-B5B3-D7E4B31C4DD4}"/>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18B39708-1701-4B8E-B400-6561755E56E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8E584A5-616A-4E02-8CB0-D3983EC4D5E8}"/>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4073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2"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2"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16619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Contact A">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a:t>Prénom Nom</a:t>
            </a:r>
          </a:p>
          <a:p>
            <a:pPr lvl="1"/>
            <a:r>
              <a:rPr lang="fr-FR"/>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a:t>Prénom Nom</a:t>
            </a:r>
          </a:p>
          <a:p>
            <a:pPr lvl="1"/>
            <a:r>
              <a:rPr lang="fr-FR"/>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a:t>Prénom Nom</a:t>
            </a:r>
          </a:p>
          <a:p>
            <a:pPr lvl="1"/>
            <a:r>
              <a:rPr lang="fr-FR"/>
              <a:t>Deuxième niveau</a:t>
            </a:r>
          </a:p>
        </p:txBody>
      </p:sp>
      <p:grpSp>
        <p:nvGrpSpPr>
          <p:cNvPr id="32" name="Groupe 31">
            <a:extLst>
              <a:ext uri="{FF2B5EF4-FFF2-40B4-BE49-F238E27FC236}">
                <a16:creationId xmlns:a16="http://schemas.microsoft.com/office/drawing/2014/main" id="{8C37FEA4-057B-4A28-A6DA-96D838ADBEEB}"/>
              </a:ext>
            </a:extLst>
          </p:cNvPr>
          <p:cNvGrpSpPr/>
          <p:nvPr userDrawn="1"/>
        </p:nvGrpSpPr>
        <p:grpSpPr>
          <a:xfrm>
            <a:off x="4389834" y="-497781"/>
            <a:ext cx="3412332" cy="369193"/>
            <a:chOff x="3945731" y="-497781"/>
            <a:chExt cx="3412332" cy="369193"/>
          </a:xfrm>
        </p:grpSpPr>
        <p:sp>
          <p:nvSpPr>
            <p:cNvPr id="33" name="Rectangle 32">
              <a:extLst>
                <a:ext uri="{FF2B5EF4-FFF2-40B4-BE49-F238E27FC236}">
                  <a16:creationId xmlns:a16="http://schemas.microsoft.com/office/drawing/2014/main" id="{E0C5681F-9BBB-41D5-BB8B-F1AA4AFDE6F9}"/>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0EE2E0AC-E9B2-4FEA-8BF2-D6B3D13853E7}"/>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E76B6963-2E5D-4686-98D3-DC5D90E4B513}"/>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D29398A8-374C-40A2-95F8-E607EECFB05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A1B22C65-834C-460B-9A73-DAB6C7D8813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BAAD20CB-3F23-45FF-8832-3F7222EB87EF}"/>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DA5D6113-5FD8-4687-A602-96E5AB8316D6}"/>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74E895DB-1F10-40D9-876C-361084253EA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345F243D-EEC4-47EE-84AD-F5542EADB4A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912A94B9-6663-45EA-A670-7C9A91F15FE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A8B461DA-EEF0-4259-AED4-B077E26B6AF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EC1807AD-57E8-46D5-BCD4-298E8780C1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a:extLst>
                <a:ext uri="{FF2B5EF4-FFF2-40B4-BE49-F238E27FC236}">
                  <a16:creationId xmlns:a16="http://schemas.microsoft.com/office/drawing/2014/main" id="{DBD75CA3-2E3D-486A-AE00-5E75E3C07875}"/>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46" name="ZoneTexte 45">
              <a:extLst>
                <a:ext uri="{FF2B5EF4-FFF2-40B4-BE49-F238E27FC236}">
                  <a16:creationId xmlns:a16="http://schemas.microsoft.com/office/drawing/2014/main" id="{5EFFF5C3-A155-4A9B-9A18-CF802BD57742}"/>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47" name="Connecteur droit 46">
              <a:extLst>
                <a:ext uri="{FF2B5EF4-FFF2-40B4-BE49-F238E27FC236}">
                  <a16:creationId xmlns:a16="http://schemas.microsoft.com/office/drawing/2014/main" id="{3339494F-845D-47CF-B082-50D98AC5992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12377A8-CF1D-49B3-8A83-E76A56122C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5951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Contact B">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a:t>Texte</a:t>
            </a:r>
          </a:p>
        </p:txBody>
      </p:sp>
      <p:grpSp>
        <p:nvGrpSpPr>
          <p:cNvPr id="25" name="Groupe 24">
            <a:extLst>
              <a:ext uri="{FF2B5EF4-FFF2-40B4-BE49-F238E27FC236}">
                <a16:creationId xmlns:a16="http://schemas.microsoft.com/office/drawing/2014/main" id="{6C5119ED-B249-446C-BDA4-C9FDF6B10EA8}"/>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7FCD7A4-6AA5-430C-B4AD-31A31BA3EE48}"/>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5787A3E-D8FF-4FD7-8427-D78B597B9EC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7299A4DB-9880-46D2-829A-3851E787702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2363EE1B-A6DF-437C-8433-4700590CFBE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5C7470A4-E62C-4435-8315-20063DA80F0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420B09D9-B22B-4631-85AF-2E06FC14DE1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406AB72C-229B-45BF-B2EA-2C534C1FD8CB}"/>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B31B95CD-2FD6-4473-8351-EFDAA7BF14FE}"/>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F2B5149F-4863-444D-A2D6-948A0789302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BF0063C-E507-4AB5-A865-C7A62E090C7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30EB21FA-960E-4502-92E8-D57DF53B138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5530AE5-7E1B-4B9E-812C-377BF24B04D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4624FAF7-E3FE-4FBD-B891-CB16245CA243}"/>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E8062DF7-C713-439D-98B5-6755A601639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6CA2AB2D-3827-477C-B403-BB17AF97BC4D}"/>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F0035E41-F000-49D8-8110-AE3422BEF04A}"/>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4112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1462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1" y="280575"/>
            <a:ext cx="2495550" cy="903288"/>
          </a:xfrm>
          <a:ln>
            <a:solidFill>
              <a:srgbClr val="E6FF17"/>
            </a:solidFill>
          </a:ln>
        </p:spPr>
        <p:txBody>
          <a:bodyPr lIns="216000" tIns="144000" bIns="144000" anchor="ctr"/>
          <a:lstStyle>
            <a:lvl1pPr>
              <a:lnSpc>
                <a:spcPct val="100000"/>
              </a:lnSpc>
              <a:defRPr sz="1990" b="1">
                <a:solidFill>
                  <a:srgbClr val="E6FF17"/>
                </a:solidFill>
              </a:defRPr>
            </a:lvl1pPr>
          </a:lstStyle>
          <a:p>
            <a:pPr lvl="0"/>
            <a:r>
              <a:rPr lang="fr-FR"/>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4"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7911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noProof="0"/>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7" cy="3206751"/>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1" y="-1906585"/>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1"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3" y="2275310"/>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April 2024.  All rights Reserved</a:t>
            </a:r>
          </a:p>
        </p:txBody>
      </p:sp>
    </p:spTree>
    <p:extLst>
      <p:ext uri="{BB962C8B-B14F-4D97-AF65-F5344CB8AC3E}">
        <p14:creationId xmlns:p14="http://schemas.microsoft.com/office/powerpoint/2010/main" val="37015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3" y="-2"/>
            <a:ext cx="4256087" cy="3636963"/>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4" y="438150"/>
            <a:ext cx="4256085" cy="3206751"/>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1" y="-1906585"/>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1"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7"/>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April 2024.  All rights Reserved</a:t>
            </a:r>
          </a:p>
        </p:txBody>
      </p:sp>
    </p:spTree>
    <p:extLst>
      <p:ext uri="{BB962C8B-B14F-4D97-AF65-F5344CB8AC3E}">
        <p14:creationId xmlns:p14="http://schemas.microsoft.com/office/powerpoint/2010/main" val="183750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April 2024.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6"/>
            <a:ext cx="2383203"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6"/>
            <a:ext cx="2383203"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6"/>
            <a:ext cx="2383203"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8"/>
            <a:ext cx="2383203"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8"/>
            <a:ext cx="2383203"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8"/>
            <a:ext cx="2383203"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80172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April 2024.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3"/>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5"/>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3"/>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5"/>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324524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1"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4" y="4453888"/>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4" y="522514"/>
            <a:ext cx="8101012" cy="4792695"/>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1994" indent="-251994">
              <a:buSzPct val="100000"/>
              <a:buFont typeface="+mj-lt"/>
              <a:buAutoNum type="alphaUcPeriod"/>
              <a:defRPr sz="1700">
                <a:solidFill>
                  <a:schemeClr val="tx2"/>
                </a:solidFill>
              </a:defRPr>
            </a:lvl3pPr>
          </a:lstStyle>
          <a:p>
            <a:pPr lvl="0"/>
            <a:r>
              <a:rPr lang="en-US" noProof="0"/>
              <a:t>00</a:t>
            </a:r>
          </a:p>
          <a:p>
            <a:pPr marL="0" marR="0" lvl="1" indent="0" algn="l" defTabSz="914354"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April 2024.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427321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5"/>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1994" indent="-251994">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54"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1994" marR="0" lvl="2" indent="0" algn="l" defTabSz="914354"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April 2024.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5" y="4453888"/>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378616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48356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3"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1994" indent="-251994">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5"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April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7"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432403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1"/>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4"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1994" indent="-251994">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5"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April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325954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4" y="2284081"/>
            <a:ext cx="11269663" cy="1388585"/>
          </a:xfrm>
          <a:noFill/>
        </p:spPr>
        <p:txBody>
          <a:bodyPr anchor="t"/>
          <a:lstStyle>
            <a:lvl1pPr>
              <a:defRPr sz="1500">
                <a:solidFill>
                  <a:srgbClr val="2A295C"/>
                </a:solidFill>
              </a:defRPr>
            </a:lvl1pPr>
            <a:lvl2pPr>
              <a:defRPr sz="1500"/>
            </a:lvl2pPr>
            <a:lvl3pPr marL="395278" indent="-128585">
              <a:defRPr sz="1500"/>
            </a:lvl3pPr>
            <a:lvl4pPr marL="542912" indent="-141284">
              <a:defRPr sz="1500"/>
            </a:lvl4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56602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1"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76477"/>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55063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4" y="1544229"/>
            <a:ext cx="11269663" cy="1388585"/>
          </a:xfrm>
        </p:spPr>
        <p:txBody>
          <a:bodyPr/>
          <a:lstStyle>
            <a:lvl2pPr>
              <a:defRPr/>
            </a:lvl2pPr>
            <a:lvl3pPr>
              <a:defRPr/>
            </a:lvl3pPr>
            <a:lvl4pPr>
              <a:defRPr/>
            </a:lvl4pPr>
            <a:lvl5pPr>
              <a:defRPr/>
            </a:lvl5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629392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3" y="3955492"/>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9"/>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3" y="1862699"/>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9"/>
            <a:ext cx="3600000" cy="486800"/>
          </a:xfrm>
          <a:noFill/>
        </p:spPr>
        <p:txBody>
          <a:bodyPr anchor="t"/>
          <a:lstStyle>
            <a:lvl1pPr marL="287993">
              <a:defRPr sz="1400">
                <a:solidFill>
                  <a:schemeClr val="accent1"/>
                </a:solidFill>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t>
            </a:r>
            <a:r>
              <a:rPr lang="en-US" noProof="0" err="1"/>
              <a:t>amet</a:t>
            </a:r>
            <a:endParaRPr lang="en-US" noProof="0"/>
          </a:p>
          <a:p>
            <a:pPr lvl="1"/>
            <a:r>
              <a:rPr lang="en-US" noProof="0"/>
              <a:t>Second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52243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40"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40" y="2959101"/>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5" y="1658939"/>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6" y="1658939"/>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10785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April 2024.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3" y="2057401"/>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3" y="1309781"/>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6" y="59922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1" y="3560003"/>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40" y="1587719"/>
            <a:ext cx="3614737" cy="1082605"/>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1" y="1587717"/>
            <a:ext cx="2668588" cy="1841283"/>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1"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Titre 3">
            <a:extLst>
              <a:ext uri="{FF2B5EF4-FFF2-40B4-BE49-F238E27FC236}">
                <a16:creationId xmlns:a16="http://schemas.microsoft.com/office/drawing/2014/main" id="{FCE24A74-C0D5-4C66-9D11-7BFD8F8C8F3E}"/>
              </a:ext>
            </a:extLst>
          </p:cNvPr>
          <p:cNvSpPr>
            <a:spLocks noGrp="1"/>
          </p:cNvSpPr>
          <p:nvPr>
            <p:ph type="title" hasCustomPrompt="1"/>
          </p:nvPr>
        </p:nvSpPr>
        <p:spPr>
          <a:xfrm>
            <a:off x="443280" y="489841"/>
            <a:ext cx="10515600" cy="346249"/>
          </a:xfrm>
        </p:spPr>
        <p:txBody>
          <a:bodyPr/>
          <a:lstStyle/>
          <a:p>
            <a:r>
              <a:rPr lang="en-US" noProof="0"/>
              <a:t>Title, text level 1</a:t>
            </a:r>
          </a:p>
        </p:txBody>
      </p:sp>
    </p:spTree>
    <p:extLst>
      <p:ext uri="{BB962C8B-B14F-4D97-AF65-F5344CB8AC3E}">
        <p14:creationId xmlns:p14="http://schemas.microsoft.com/office/powerpoint/2010/main" val="390696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April 2024.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5" y="1728635"/>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5"/>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5"/>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5"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64575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April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7" cy="13510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3" y="1658203"/>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17422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093735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April 2024.  All rights Reserved</a:t>
            </a:r>
            <a:endParaRPr lang="fr-FR"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err="1"/>
              <a:t>Title</a:t>
            </a:r>
            <a:r>
              <a:rPr lang="fr-FR" noProof="0"/>
              <a:t>, </a:t>
            </a:r>
            <a:r>
              <a:rPr lang="fr-FR" noProof="0" err="1"/>
              <a:t>text</a:t>
            </a:r>
            <a:r>
              <a:rPr lang="fr-FR" noProof="0"/>
              <a:t> </a:t>
            </a:r>
            <a:r>
              <a:rPr lang="en-US" noProof="0"/>
              <a:t>level</a:t>
            </a:r>
            <a:r>
              <a:rPr lang="fr-FR" noProof="0"/>
              <a:t> 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7" cy="13510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2" y="1658203"/>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4450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April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3590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April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4" y="1447801"/>
            <a:ext cx="11269663"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65866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April 2024.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3" y="2372185"/>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1" y="1476498"/>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5"/>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8"/>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372185"/>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8"/>
            <a:ext cx="4529083"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82306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April 2024.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6"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6" y="1363171"/>
            <a:ext cx="3562351"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70"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70" y="1363171"/>
            <a:ext cx="3562351"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1"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3" cy="286319"/>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a:t>B2B and B2B2C : White label rules to be developed</a:t>
            </a:r>
            <a:endParaRPr lang="fr-FR"/>
          </a:p>
        </p:txBody>
      </p:sp>
    </p:spTree>
    <p:extLst>
      <p:ext uri="{BB962C8B-B14F-4D97-AF65-F5344CB8AC3E}">
        <p14:creationId xmlns:p14="http://schemas.microsoft.com/office/powerpoint/2010/main" val="1451876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4" y="1513795"/>
            <a:ext cx="11283951"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89366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9" y="3429000"/>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9"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3" y="3429000"/>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3"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4" y="3429000"/>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4"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085083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9"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4"/>
            <a:ext cx="2717227"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6"/>
            <a:ext cx="2717227"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76615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9"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5" y="2926081"/>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3"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9" y="2926081"/>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9"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401"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1"/>
            <a:ext cx="280741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7"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8"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3" y="2926081"/>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7716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4" y="2985769"/>
            <a:ext cx="11306175"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4"/>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4" y="4240214"/>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4"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7" y="4240214"/>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7"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4"/>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128401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500" b="1">
                <a:solidFill>
                  <a:schemeClr val="bg1"/>
                </a:solidFill>
              </a:defRPr>
            </a:lvl1pPr>
          </a:lstStyle>
          <a:p>
            <a:pPr lvl="0"/>
            <a:r>
              <a:rPr lang="fr-FR"/>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500" b="1">
                <a:solidFill>
                  <a:schemeClr val="bg1"/>
                </a:solidFill>
              </a:defRPr>
            </a:lvl1pPr>
          </a:lstStyle>
          <a:p>
            <a:pPr lvl="0"/>
            <a:r>
              <a:rPr lang="fr-FR"/>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500" b="1">
                <a:solidFill>
                  <a:schemeClr val="bg1"/>
                </a:solidFill>
              </a:defRPr>
            </a:lvl1pPr>
          </a:lstStyle>
          <a:p>
            <a:pPr lvl="0"/>
            <a:r>
              <a:rPr lang="fr-FR"/>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86282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1"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10"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9"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8"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6"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6"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8"/>
            <a:ext cx="2870507" cy="487977"/>
          </a:xfrm>
          <a:solidFill>
            <a:schemeClr val="accent1"/>
          </a:solidFill>
        </p:spPr>
        <p:txBody>
          <a:bodyPr anchor="ctr">
            <a:noAutofit/>
          </a:bodyPr>
          <a:lstStyle>
            <a:lvl1pPr algn="ctr">
              <a:defRPr sz="1500" b="1">
                <a:solidFill>
                  <a:schemeClr val="bg1"/>
                </a:solidFill>
              </a:defRPr>
            </a:lvl1pPr>
          </a:lstStyle>
          <a:p>
            <a:pPr lvl="0"/>
            <a:r>
              <a:rPr lang="fr-FR"/>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8"/>
            <a:ext cx="2870507" cy="487977"/>
          </a:xfrm>
          <a:solidFill>
            <a:schemeClr val="accent1"/>
          </a:solidFill>
        </p:spPr>
        <p:txBody>
          <a:bodyPr anchor="ctr">
            <a:noAutofit/>
          </a:bodyPr>
          <a:lstStyle>
            <a:lvl1pPr algn="ctr">
              <a:defRPr sz="1500" b="1">
                <a:solidFill>
                  <a:schemeClr val="bg1"/>
                </a:solidFill>
              </a:defRPr>
            </a:lvl1pPr>
          </a:lstStyle>
          <a:p>
            <a:pPr lvl="0"/>
            <a:r>
              <a:rPr lang="en-US" noProof="0"/>
              <a:t>Lorem</a:t>
            </a:r>
            <a:r>
              <a:rPr lang="fr-FR"/>
              <a:t>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8"/>
            <a:ext cx="2870507" cy="487977"/>
          </a:xfrm>
          <a:solidFill>
            <a:schemeClr val="accent1"/>
          </a:solidFill>
        </p:spPr>
        <p:txBody>
          <a:bodyPr anchor="ctr">
            <a:noAutofit/>
          </a:bodyPr>
          <a:lstStyle>
            <a:lvl1pPr algn="ctr">
              <a:defRPr sz="1500" b="1">
                <a:solidFill>
                  <a:schemeClr val="bg1"/>
                </a:solidFill>
              </a:defRPr>
            </a:lvl1pPr>
          </a:lstStyle>
          <a:p>
            <a:pPr lvl="0"/>
            <a:r>
              <a:rPr lang="fr-FR"/>
              <a:t>Lorem </a:t>
            </a:r>
            <a:r>
              <a:rPr lang="en-US" noProof="0"/>
              <a:t>ipsum</a:t>
            </a:r>
            <a:r>
              <a:rPr lang="fr-FR"/>
              <a:t>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3"/>
            <a:ext cx="2870507" cy="487977"/>
          </a:xfrm>
          <a:solidFill>
            <a:srgbClr val="EE0000"/>
          </a:solidFill>
        </p:spPr>
        <p:txBody>
          <a:bodyPr anchor="ctr">
            <a:noAutofit/>
          </a:bodyPr>
          <a:lstStyle>
            <a:lvl1pPr algn="ctr">
              <a:defRPr sz="1500" b="1">
                <a:solidFill>
                  <a:schemeClr val="bg1"/>
                </a:solidFill>
              </a:defRPr>
            </a:lvl1pPr>
          </a:lstStyle>
          <a:p>
            <a:pPr lvl="0"/>
            <a:r>
              <a:rPr lang="fr-FR"/>
              <a:t>Lorem </a:t>
            </a:r>
            <a:r>
              <a:rPr lang="fr-FR" noProof="0"/>
              <a:t>ipsum</a:t>
            </a:r>
            <a:r>
              <a:rPr lang="fr-FR"/>
              <a:t>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en-US" noProof="0"/>
              <a:t>text</a:t>
            </a:r>
            <a:r>
              <a:rPr lang="fr-FR"/>
              <a:t> </a:t>
            </a:r>
            <a:r>
              <a:rPr lang="fr-FR" err="1"/>
              <a:t>level</a:t>
            </a:r>
            <a:r>
              <a:rPr lang="fr-FR"/>
              <a:t> 1</a:t>
            </a:r>
          </a:p>
        </p:txBody>
      </p:sp>
    </p:spTree>
    <p:extLst>
      <p:ext uri="{BB962C8B-B14F-4D97-AF65-F5344CB8AC3E}">
        <p14:creationId xmlns:p14="http://schemas.microsoft.com/office/powerpoint/2010/main" val="3208575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208849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40" y="3191792"/>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205822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9"/>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1592561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40" y="1933576"/>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40" y="1933576"/>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40" y="1933576"/>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40" y="2078040"/>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40" y="2078040"/>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40" y="2078040"/>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2796517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70"/>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277632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4052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1"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400"/>
              <a:t>Title </a:t>
            </a:r>
            <a:br>
              <a:rPr lang="en-US" sz="1400"/>
            </a:br>
            <a:r>
              <a:rPr lang="en-US" sz="1400"/>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3"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400">
                <a:solidFill>
                  <a:schemeClr val="accent1"/>
                </a:solidFill>
              </a:rPr>
              <a:t>Title </a:t>
            </a:r>
            <a:br>
              <a:rPr lang="en-US" sz="1400">
                <a:solidFill>
                  <a:schemeClr val="accent1"/>
                </a:solidFill>
              </a:rPr>
            </a:br>
            <a:r>
              <a:rPr lang="en-US" sz="1400">
                <a:solidFill>
                  <a:schemeClr val="accent1"/>
                </a:solidFill>
              </a:rPr>
              <a:t>lorem ipsum</a:t>
            </a:r>
          </a:p>
          <a:p>
            <a:r>
              <a:rPr lang="en-US" sz="1200">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3"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3"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41"/>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111701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1"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3" y="2722115"/>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5" y="1752947"/>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3" y="1752946"/>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3" y="1752946"/>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3" y="1752946"/>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3" y="3981796"/>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3" y="3981796"/>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3" y="3981796"/>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3" y="3981796"/>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3" y="4791522"/>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3"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41"/>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425592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April 2024.  All rights Reserved</a:t>
            </a:r>
          </a:p>
        </p:txBody>
      </p:sp>
    </p:spTree>
    <p:extLst>
      <p:ext uri="{BB962C8B-B14F-4D97-AF65-F5344CB8AC3E}">
        <p14:creationId xmlns:p14="http://schemas.microsoft.com/office/powerpoint/2010/main" val="231878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grpSp>
        <p:nvGrpSpPr>
          <p:cNvPr id="23" name="Groupe 22">
            <a:extLst>
              <a:ext uri="{FF2B5EF4-FFF2-40B4-BE49-F238E27FC236}">
                <a16:creationId xmlns:a16="http://schemas.microsoft.com/office/drawing/2014/main" id="{A9313F62-4FAA-4022-A4F5-0161565BBD9C}"/>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844255DE-1C72-4313-B0CD-64D3EC14D7E2}"/>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65104025-A0C7-4828-87DC-49526D0CA233}"/>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B133AB75-E1E5-44B3-ADAA-0612E69183D2}"/>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0AFEE9CC-EBA1-462A-B539-18EFB08E3207}"/>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5029A85E-1F13-4184-92F9-B1BE37B0BA80}"/>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8D77BCA-7B87-4BEB-89ED-33564245F525}"/>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0D4FC6FE-AC6F-4F14-8B44-9CFD908F224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5221CDC5-825A-4894-B28C-DE0EFBC045F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AD2D1B9-F92D-450B-81FD-228971C9739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CF37370B-A92D-4F89-969C-AF6C2394F99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E157C847-B8E2-414E-B954-EFE927377F4B}"/>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5B30FF1F-B214-4F9A-9C63-7FDBE4F50B2C}"/>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a:extLst>
                <a:ext uri="{FF2B5EF4-FFF2-40B4-BE49-F238E27FC236}">
                  <a16:creationId xmlns:a16="http://schemas.microsoft.com/office/drawing/2014/main" id="{91391D19-2706-4DBC-88F0-B595D8E6EAF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37" name="ZoneTexte 36">
              <a:extLst>
                <a:ext uri="{FF2B5EF4-FFF2-40B4-BE49-F238E27FC236}">
                  <a16:creationId xmlns:a16="http://schemas.microsoft.com/office/drawing/2014/main" id="{90A0A0B6-4DDC-4C42-8035-E29900EF7F67}"/>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38" name="Connecteur droit 37">
              <a:extLst>
                <a:ext uri="{FF2B5EF4-FFF2-40B4-BE49-F238E27FC236}">
                  <a16:creationId xmlns:a16="http://schemas.microsoft.com/office/drawing/2014/main" id="{FBF5424B-E930-4DEA-B312-0C253B3EEF7F}"/>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569DA6F-8776-4F29-9FC5-7EFA86CD512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6114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April 2024.  All rights Reserved</a:t>
            </a:r>
          </a:p>
        </p:txBody>
      </p:sp>
    </p:spTree>
    <p:extLst>
      <p:ext uri="{BB962C8B-B14F-4D97-AF65-F5344CB8AC3E}">
        <p14:creationId xmlns:p14="http://schemas.microsoft.com/office/powerpoint/2010/main" val="1075832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April 2024.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en-US"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en-US" sz="1700" b="0" kern="1200" dirty="0">
                <a:solidFill>
                  <a:schemeClr val="accent1"/>
                </a:solidFill>
                <a:latin typeface="+mn-lt"/>
                <a:ea typeface="+mn-ea"/>
                <a:cs typeface="+mn-cs"/>
              </a:defRPr>
            </a:lvl1pPr>
            <a:lvl2pPr marL="0" indent="0">
              <a:buNone/>
              <a:defRPr lang="en-US"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en-US" sz="1700" b="0" kern="1200" dirty="0">
                <a:solidFill>
                  <a:schemeClr val="accent1"/>
                </a:solidFill>
                <a:latin typeface="+mn-lt"/>
                <a:ea typeface="+mn-ea"/>
                <a:cs typeface="+mn-cs"/>
              </a:defRPr>
            </a:lvl1pPr>
            <a:lvl2pPr marL="0" indent="0">
              <a:buNone/>
              <a:defRPr lang="en-US"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en-US" sz="1700" b="0" kern="1200" dirty="0" err="1">
                <a:solidFill>
                  <a:schemeClr val="accent1"/>
                </a:solidFill>
                <a:latin typeface="+mn-lt"/>
                <a:ea typeface="+mn-ea"/>
                <a:cs typeface="+mn-cs"/>
              </a:defRPr>
            </a:lvl1pPr>
            <a:lvl2pPr marL="0" indent="0">
              <a:buNone/>
              <a:defRPr lang="en-US"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en-US" sz="1700" b="0" kern="1200" dirty="0">
                <a:solidFill>
                  <a:schemeClr val="accent1"/>
                </a:solidFill>
                <a:latin typeface="+mn-lt"/>
                <a:ea typeface="+mn-ea"/>
                <a:cs typeface="+mn-cs"/>
              </a:defRPr>
            </a:lvl1pPr>
            <a:lvl2pPr marL="0" indent="0">
              <a:buNone/>
              <a:defRPr lang="en-US"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t>
            </a:r>
            <a:r>
              <a:rPr lang="en-US" noProof="0" err="1"/>
              <a:t>amet</a:t>
            </a:r>
            <a:r>
              <a:rPr lang="en-US" noProof="0"/>
              <a:t>, </a:t>
            </a:r>
            <a:r>
              <a:rPr lang="en-US" noProof="0" err="1"/>
              <a:t>consecte</a:t>
            </a:r>
            <a:endParaRPr lang="en-US" noProof="0"/>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 </a:t>
            </a:r>
          </a:p>
        </p:txBody>
      </p:sp>
    </p:spTree>
    <p:extLst>
      <p:ext uri="{BB962C8B-B14F-4D97-AF65-F5344CB8AC3E}">
        <p14:creationId xmlns:p14="http://schemas.microsoft.com/office/powerpoint/2010/main" val="258580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April 2024.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t>
            </a:r>
            <a:r>
              <a:rPr lang="en-US" noProof="0" err="1"/>
              <a:t>amet</a:t>
            </a:r>
            <a:r>
              <a:rPr lang="en-US" noProof="0"/>
              <a:t>, </a:t>
            </a:r>
            <a:r>
              <a:rPr lang="en-US" noProof="0" err="1"/>
              <a:t>consecte</a:t>
            </a:r>
            <a:endParaRPr lang="en-US" noProof="0"/>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 </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420893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t>
            </a:r>
            <a:r>
              <a:rPr lang="en-US" noProof="0" err="1"/>
              <a:t>amet</a:t>
            </a:r>
            <a:r>
              <a:rPr lang="en-US" noProof="0"/>
              <a:t> </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April 2024.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30055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t>
            </a:r>
            <a:r>
              <a:rPr lang="en-US" noProof="0" err="1"/>
              <a:t>amet</a:t>
            </a:r>
            <a:endParaRPr lang="en-US" noProof="0"/>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April 2024.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588985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t>
            </a:r>
            <a:r>
              <a:rPr lang="en-US" noProof="0" err="1"/>
              <a:t>amet</a:t>
            </a:r>
            <a:endParaRPr lang="en-US" noProof="0"/>
          </a:p>
          <a:p>
            <a:pPr lvl="2"/>
            <a:endParaRPr lang="en-US" noProof="0"/>
          </a:p>
          <a:p>
            <a:pPr lvl="2"/>
            <a:r>
              <a:rPr lang="en-US" noProof="0"/>
              <a:t>Text A </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April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33563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en-US" sz="3000" b="1" kern="1200" dirty="0">
                <a:solidFill>
                  <a:schemeClr val="accent1"/>
                </a:solidFill>
                <a:latin typeface="+mn-lt"/>
                <a:ea typeface="+mn-ea"/>
                <a:cs typeface="+mn-cs"/>
              </a:defRPr>
            </a:lvl1pPr>
            <a:lvl2pPr marL="0" indent="0">
              <a:spcAft>
                <a:spcPts val="600"/>
              </a:spcAft>
              <a:buNone/>
              <a:defRPr lang="en-US"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t>
            </a:r>
            <a:r>
              <a:rPr lang="en-US" noProof="0" err="1"/>
              <a:t>amet</a:t>
            </a:r>
            <a:r>
              <a:rPr lang="en-US" noProof="0"/>
              <a:t> </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April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4020283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 </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01661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342014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lvl1pPr>
              <a:defRPr/>
            </a:lvl1pPr>
          </a:lstStyle>
          <a:p>
            <a:r>
              <a:rPr lang="en-US" noProof="0"/>
              <a:t>Title, text level 1 </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333115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grpSp>
        <p:nvGrpSpPr>
          <p:cNvPr id="25" name="Groupe 24">
            <a:extLst>
              <a:ext uri="{FF2B5EF4-FFF2-40B4-BE49-F238E27FC236}">
                <a16:creationId xmlns:a16="http://schemas.microsoft.com/office/drawing/2014/main" id="{CEEE0EDA-D07E-45AA-8AAD-FE5AE0D62CC3}"/>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9D70188C-CAD0-4D4C-8D17-D05D97E03D8B}"/>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EAC20AE-D52D-4461-96C0-6144B9B24E06}"/>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850858E1-15A1-4060-851A-BAB844EF0AB0}"/>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1693659-BEFC-4679-BE17-2DCAAD717F1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53AE1B77-E25D-4EA9-9521-263D77BBB877}"/>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5BE98E4-8CA6-4A5E-9136-58E3BEF22B3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7628CD0A-0C86-4AD8-AB68-4BF7A505A307}"/>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AAB1D92-7223-46CE-BA3C-25A45F2F1CA0}"/>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3C88F978-2AE1-4A55-82AC-0D63F3DAEB3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A495990-D186-4E05-A589-4D891F42988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A27B9817-ABE1-4A82-94D8-B9D83D961B7E}"/>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68CB7CA-2557-4DAE-8256-83DF4CA47F33}"/>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694A2218-299C-4CC0-95E4-5D99E0C6D51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6EFAEC05-C232-4632-B5B3-D7E4B31C4DD4}"/>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18B39708-1701-4B8E-B400-6561755E56E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8E584A5-616A-4E02-8CB0-D3983EC4D5E8}"/>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5268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a:t>Lorem </a:t>
            </a:r>
            <a:r>
              <a:rPr lang="en-US" noProof="0"/>
              <a:t>ipsum</a:t>
            </a:r>
            <a:r>
              <a:rPr lang="da-DK"/>
              <a:t> dolor sit amet</a:t>
            </a:r>
          </a:p>
          <a:p>
            <a:pPr lvl="1"/>
            <a:r>
              <a:rPr lang="en-US"/>
              <a:t>Second level</a:t>
            </a:r>
            <a:endParaRPr lang="en-US" noProof="0"/>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a:t>Lorem ipsum dolor sit amet</a:t>
            </a:r>
          </a:p>
          <a:p>
            <a:pPr lvl="1"/>
            <a:r>
              <a:rPr lang="en-US"/>
              <a:t>Second level</a:t>
            </a:r>
            <a:endParaRPr lang="en-US" noProof="0"/>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a:t>Lorem </a:t>
            </a:r>
            <a:r>
              <a:rPr lang="en-US" noProof="0"/>
              <a:t>ipsum</a:t>
            </a:r>
            <a:r>
              <a:rPr lang="da-DK"/>
              <a:t> dolor sit amet</a:t>
            </a:r>
          </a:p>
          <a:p>
            <a:pPr lvl="1"/>
            <a:r>
              <a:rPr lang="en-US"/>
              <a:t>Second level</a:t>
            </a:r>
            <a:endParaRPr lang="en-US" noProof="0"/>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en-US" noProof="0"/>
              <a:t>Lorem</a:t>
            </a:r>
            <a:r>
              <a:rPr lang="da-DK"/>
              <a:t> ipsum dolor sit amet</a:t>
            </a:r>
          </a:p>
          <a:p>
            <a:pPr lvl="1"/>
            <a:r>
              <a:rPr lang="en-US"/>
              <a:t>Second level</a:t>
            </a:r>
            <a:endParaRPr lang="en-US" noProof="0"/>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a:t>Lorem ipsum dolor sit amet</a:t>
            </a:r>
          </a:p>
          <a:p>
            <a:pPr lvl="1"/>
            <a:r>
              <a:rPr lang="en-US"/>
              <a:t>Second level</a:t>
            </a:r>
            <a:endParaRPr lang="en-US" noProof="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834587"/>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a:t>Lorem </a:t>
            </a:r>
            <a:r>
              <a:rPr lang="en-US" noProof="0"/>
              <a:t>ipsum dolor </a:t>
            </a:r>
            <a:r>
              <a:rPr lang="da-DK"/>
              <a:t>sit amet</a:t>
            </a:r>
          </a:p>
          <a:p>
            <a:pPr lvl="1"/>
            <a:r>
              <a:rPr lang="en-US"/>
              <a:t>Second level</a:t>
            </a:r>
            <a:endParaRPr lang="en-US" noProof="0"/>
          </a:p>
          <a:p>
            <a:pPr lvl="1"/>
            <a:endParaRPr lang="en-US"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70447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14410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April 2024.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a:p>
            <a:pPr lvl="2"/>
            <a:endParaRPr lang="en-US" noProof="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a:t>
            </a:r>
            <a:r>
              <a:rPr lang="en-US"/>
              <a:t>, </a:t>
            </a:r>
            <a:r>
              <a:rPr lang="en-US" err="1"/>
              <a:t>text</a:t>
            </a:r>
            <a:r>
              <a:rPr lang="en-US"/>
              <a:t> </a:t>
            </a:r>
            <a:r>
              <a:rPr lang="en-US" err="1"/>
              <a:t>level</a:t>
            </a:r>
            <a:r>
              <a:rPr lang="en-US"/>
              <a:t> 1</a:t>
            </a:r>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55987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April 2024.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957597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April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243482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April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64541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April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426912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April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96044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April 2024.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err="1"/>
              <a:t>Title</a:t>
            </a:r>
            <a:r>
              <a:rPr lang="en-US"/>
              <a:t>, </a:t>
            </a:r>
            <a:r>
              <a:rPr lang="en-US" err="1"/>
              <a:t>text</a:t>
            </a:r>
            <a:r>
              <a:rPr lang="en-US"/>
              <a:t> </a:t>
            </a:r>
            <a:r>
              <a:rPr lang="en-US" err="1"/>
              <a:t>level</a:t>
            </a:r>
            <a:r>
              <a:rPr lang="en-US"/>
              <a:t> 1</a:t>
            </a:r>
          </a:p>
        </p:txBody>
      </p:sp>
    </p:spTree>
    <p:extLst>
      <p:ext uri="{BB962C8B-B14F-4D97-AF65-F5344CB8AC3E}">
        <p14:creationId xmlns:p14="http://schemas.microsoft.com/office/powerpoint/2010/main" val="52122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April 2024.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a:t>B2B and B2B2C : White label rules to be developed</a:t>
            </a:r>
          </a:p>
        </p:txBody>
      </p:sp>
    </p:spTree>
    <p:extLst>
      <p:ext uri="{BB962C8B-B14F-4D97-AF65-F5344CB8AC3E}">
        <p14:creationId xmlns:p14="http://schemas.microsoft.com/office/powerpoint/2010/main" val="309662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act A">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a:t>Prénom Nom</a:t>
            </a:r>
          </a:p>
          <a:p>
            <a:pPr lvl="1"/>
            <a:r>
              <a:rPr lang="fr-FR"/>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a:t>Prénom Nom</a:t>
            </a:r>
          </a:p>
          <a:p>
            <a:pPr lvl="1"/>
            <a:r>
              <a:rPr lang="fr-FR"/>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a:t>Prénom Nom</a:t>
            </a:r>
          </a:p>
          <a:p>
            <a:pPr lvl="1"/>
            <a:r>
              <a:rPr lang="fr-FR"/>
              <a:t>Deuxième niveau</a:t>
            </a:r>
          </a:p>
        </p:txBody>
      </p:sp>
      <p:grpSp>
        <p:nvGrpSpPr>
          <p:cNvPr id="32" name="Groupe 31">
            <a:extLst>
              <a:ext uri="{FF2B5EF4-FFF2-40B4-BE49-F238E27FC236}">
                <a16:creationId xmlns:a16="http://schemas.microsoft.com/office/drawing/2014/main" id="{8C37FEA4-057B-4A28-A6DA-96D838ADBEEB}"/>
              </a:ext>
            </a:extLst>
          </p:cNvPr>
          <p:cNvGrpSpPr/>
          <p:nvPr userDrawn="1"/>
        </p:nvGrpSpPr>
        <p:grpSpPr>
          <a:xfrm>
            <a:off x="4389834" y="-497781"/>
            <a:ext cx="3412332" cy="369193"/>
            <a:chOff x="3945731" y="-497781"/>
            <a:chExt cx="3412332" cy="369193"/>
          </a:xfrm>
        </p:grpSpPr>
        <p:sp>
          <p:nvSpPr>
            <p:cNvPr id="33" name="Rectangle 32">
              <a:extLst>
                <a:ext uri="{FF2B5EF4-FFF2-40B4-BE49-F238E27FC236}">
                  <a16:creationId xmlns:a16="http://schemas.microsoft.com/office/drawing/2014/main" id="{E0C5681F-9BBB-41D5-BB8B-F1AA4AFDE6F9}"/>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0EE2E0AC-E9B2-4FEA-8BF2-D6B3D13853E7}"/>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E76B6963-2E5D-4686-98D3-DC5D90E4B513}"/>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D29398A8-374C-40A2-95F8-E607EECFB05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A1B22C65-834C-460B-9A73-DAB6C7D8813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BAAD20CB-3F23-45FF-8832-3F7222EB87EF}"/>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DA5D6113-5FD8-4687-A602-96E5AB8316D6}"/>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74E895DB-1F10-40D9-876C-361084253EA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345F243D-EEC4-47EE-84AD-F5542EADB4A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912A94B9-6663-45EA-A670-7C9A91F15FE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A8B461DA-EEF0-4259-AED4-B077E26B6AF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EC1807AD-57E8-46D5-BCD4-298E8780C1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a:extLst>
                <a:ext uri="{FF2B5EF4-FFF2-40B4-BE49-F238E27FC236}">
                  <a16:creationId xmlns:a16="http://schemas.microsoft.com/office/drawing/2014/main" id="{DBD75CA3-2E3D-486A-AE00-5E75E3C07875}"/>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46" name="ZoneTexte 45">
              <a:extLst>
                <a:ext uri="{FF2B5EF4-FFF2-40B4-BE49-F238E27FC236}">
                  <a16:creationId xmlns:a16="http://schemas.microsoft.com/office/drawing/2014/main" id="{5EFFF5C3-A155-4A9B-9A18-CF802BD57742}"/>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47" name="Connecteur droit 46">
              <a:extLst>
                <a:ext uri="{FF2B5EF4-FFF2-40B4-BE49-F238E27FC236}">
                  <a16:creationId xmlns:a16="http://schemas.microsoft.com/office/drawing/2014/main" id="{3339494F-845D-47CF-B082-50D98AC5992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12377A8-CF1D-49B3-8A83-E76A56122C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8415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690920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71851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en-US"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21394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Level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Level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Level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Level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32279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91480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smtClean="0"/>
              <a:t>‹#›</a:t>
            </a:fld>
            <a:endParaRPr lang="en-US"/>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April 2024.  All rights Reserved</a:t>
            </a: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en-US"/>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en-US"/>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en-US"/>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en-US"/>
              <a:t>Lorem ipsum </a:t>
            </a:r>
            <a:r>
              <a:rPr lang="en-US" err="1"/>
              <a:t>title</a:t>
            </a:r>
            <a:endParaRPr lang="en-US"/>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a:t>Title, text level 1</a:t>
            </a:r>
          </a:p>
        </p:txBody>
      </p:sp>
    </p:spTree>
    <p:extLst>
      <p:ext uri="{BB962C8B-B14F-4D97-AF65-F5344CB8AC3E}">
        <p14:creationId xmlns:p14="http://schemas.microsoft.com/office/powerpoint/2010/main" val="294912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663573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29290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427305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600045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act B">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a:t>Texte</a:t>
            </a:r>
          </a:p>
        </p:txBody>
      </p:sp>
      <p:grpSp>
        <p:nvGrpSpPr>
          <p:cNvPr id="25" name="Groupe 24">
            <a:extLst>
              <a:ext uri="{FF2B5EF4-FFF2-40B4-BE49-F238E27FC236}">
                <a16:creationId xmlns:a16="http://schemas.microsoft.com/office/drawing/2014/main" id="{6C5119ED-B249-446C-BDA4-C9FDF6B10EA8}"/>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7FCD7A4-6AA5-430C-B4AD-31A31BA3EE48}"/>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5787A3E-D8FF-4FD7-8427-D78B597B9EC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7299A4DB-9880-46D2-829A-3851E787702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2363EE1B-A6DF-437C-8433-4700590CFBE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5C7470A4-E62C-4435-8315-20063DA80F0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420B09D9-B22B-4631-85AF-2E06FC14DE1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406AB72C-229B-45BF-B2EA-2C534C1FD8CB}"/>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B31B95CD-2FD6-4473-8351-EFDAA7BF14FE}"/>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F2B5149F-4863-444D-A2D6-948A0789302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BF0063C-E507-4AB5-A865-C7A62E090C7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30EB21FA-960E-4502-92E8-D57DF53B138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5530AE5-7E1B-4B9E-812C-377BF24B04D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4624FAF7-E3FE-4FBD-B891-CB16245CA243}"/>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E8062DF7-C713-439D-98B5-6755A601639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6CA2AB2D-3827-477C-B403-BB17AF97BC4D}"/>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F0035E41-F000-49D8-8110-AE3422BEF04A}"/>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2485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125152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1.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825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2520463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216481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April 2024.  All rights Reserved</a:t>
            </a:r>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4" y="1"/>
            <a:ext cx="4256087" cy="438151"/>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33">
                <a:noFill/>
              </a:defRPr>
            </a:lvl1pPr>
          </a:lstStyle>
          <a:p>
            <a:pPr lvl="0"/>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7" cy="3206751"/>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err="1"/>
              <a:t>Sodexo’s</a:t>
            </a:r>
            <a:r>
              <a:rPr lang="fr-FR"/>
              <a:t> PPT </a:t>
            </a:r>
            <a:r>
              <a:rPr lang="fr-FR" err="1"/>
              <a:t>template</a:t>
            </a:r>
            <a:endParaRPr lang="fr-FR"/>
          </a:p>
          <a:p>
            <a:pPr lvl="1"/>
            <a:endParaRPr lang="fr-FR"/>
          </a:p>
          <a:p>
            <a:pPr lvl="1"/>
            <a:r>
              <a:rPr lang="fr-FR"/>
              <a:t>Day </a:t>
            </a:r>
            <a:r>
              <a:rPr lang="fr-FR" err="1"/>
              <a:t>Month</a:t>
            </a:r>
            <a:r>
              <a:rPr lang="fr-FR"/>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5"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8"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8124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
        <p:nvSpPr>
          <p:cNvPr id="5" name="Footer Placeholder 4"/>
          <p:cNvSpPr>
            <a:spLocks noGrp="1"/>
          </p:cNvSpPr>
          <p:nvPr>
            <p:ph type="ftr" sz="quarter" idx="11"/>
          </p:nvPr>
        </p:nvSpPr>
        <p:spPr/>
        <p:txBody>
          <a:bodyPr/>
          <a:lstStyle/>
          <a:p>
            <a:r>
              <a:rPr lang="en-US"/>
              <a:t>Unit Controller Call Series © Sodexo, April 2024.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6"/>
            <a:ext cx="2383203"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6"/>
            <a:ext cx="2383203"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6"/>
            <a:ext cx="2383203"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8"/>
            <a:ext cx="2383203"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r>
              <a:rPr lang="fr-FR"/>
              <a:t> </a:t>
            </a:r>
            <a:br>
              <a:rPr lang="fr-FR"/>
            </a:br>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8"/>
            <a:ext cx="2383203"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8"/>
            <a:ext cx="2383203"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err="1"/>
              <a:t>Summary</a:t>
            </a:r>
            <a:endParaRPr lang="fr-FR"/>
          </a:p>
        </p:txBody>
      </p:sp>
    </p:spTree>
    <p:extLst>
      <p:ext uri="{BB962C8B-B14F-4D97-AF65-F5344CB8AC3E}">
        <p14:creationId xmlns:p14="http://schemas.microsoft.com/office/powerpoint/2010/main" val="3510465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
        <p:nvSpPr>
          <p:cNvPr id="5" name="Footer Placeholder 4"/>
          <p:cNvSpPr>
            <a:spLocks noGrp="1"/>
          </p:cNvSpPr>
          <p:nvPr>
            <p:ph type="ftr" sz="quarter" idx="11"/>
          </p:nvPr>
        </p:nvSpPr>
        <p:spPr/>
        <p:txBody>
          <a:bodyPr/>
          <a:lstStyle/>
          <a:p>
            <a:r>
              <a:rPr lang="en-US"/>
              <a:t>Unit Controller Call Series © Sodexo, April 2024.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err="1"/>
              <a:t>Summary</a:t>
            </a:r>
            <a:endParaRPr lang="fr-F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3"/>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10"/>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6"/>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3"/>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10"/>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6"/>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Tree>
    <p:extLst>
      <p:ext uri="{BB962C8B-B14F-4D97-AF65-F5344CB8AC3E}">
        <p14:creationId xmlns:p14="http://schemas.microsoft.com/office/powerpoint/2010/main" val="174966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3" y="2057401"/>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3" y="1309781"/>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err="1"/>
              <a:t>Subtitle</a:t>
            </a:r>
            <a:r>
              <a:rPr lang="fr-FR"/>
              <a:t> </a:t>
            </a:r>
            <a:r>
              <a:rPr lang="fr-FR" err="1"/>
              <a:t>lorem</a:t>
            </a:r>
            <a:r>
              <a:rPr lang="fr-FR"/>
              <a:t> ipsum </a:t>
            </a:r>
            <a:r>
              <a:rPr lang="fr-FR" err="1"/>
              <a:t>subtitle</a:t>
            </a:r>
            <a:r>
              <a:rPr lang="fr-FR"/>
              <a:t> </a:t>
            </a:r>
            <a:r>
              <a:rPr lang="fr-FR" err="1"/>
              <a:t>lorem</a:t>
            </a:r>
            <a:endParaRPr lang="fr-FR"/>
          </a:p>
          <a:p>
            <a:pPr lvl="0"/>
            <a:r>
              <a:rPr lang="fr-FR"/>
              <a:t>ipsum </a:t>
            </a:r>
            <a:r>
              <a:rPr lang="fr-FR" err="1"/>
              <a:t>subtitle</a:t>
            </a:r>
            <a:r>
              <a:rPr lang="fr-FR"/>
              <a:t> </a:t>
            </a:r>
            <a:r>
              <a:rPr lang="fr-FR" err="1"/>
              <a:t>lorem</a:t>
            </a:r>
            <a:r>
              <a:rPr lang="fr-FR"/>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6" y="5992202"/>
            <a:ext cx="3614737" cy="268877"/>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1" y="3880001"/>
            <a:ext cx="2668588" cy="2043113"/>
          </a:xfrm>
        </p:spPr>
        <p:txBody>
          <a:bodyPr anchor="ctr">
            <a:noAutofit/>
          </a:bodyPr>
          <a:lstStyle>
            <a:lvl1pPr algn="ctr">
              <a:defRPr/>
            </a:lvl1pPr>
          </a:lstStyle>
          <a:p>
            <a:endParaRPr lang="fr-F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1" y="3560003"/>
            <a:ext cx="3614737" cy="268877"/>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1" y="1447801"/>
            <a:ext cx="2668588" cy="2043113"/>
          </a:xfrm>
        </p:spPr>
        <p:txBody>
          <a:bodyPr anchor="ctr">
            <a:noAutofit/>
          </a:bodyPr>
          <a:lstStyle>
            <a:lvl1pPr algn="ctr">
              <a:defRPr/>
            </a:lvl1pPr>
          </a:lstStyle>
          <a:p>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40" y="1587718"/>
            <a:ext cx="3614737" cy="1211871"/>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82552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5" y="3038159"/>
            <a:ext cx="3477908" cy="1892531"/>
          </a:xfrm>
        </p:spPr>
        <p:txBody>
          <a:bodyPr anchor="ctr">
            <a:noAutofit/>
          </a:bodyPr>
          <a:lstStyle>
            <a:lvl1pPr algn="ctr">
              <a:defRPr sz="1400"/>
            </a:lvl1pPr>
          </a:lstStyle>
          <a:p>
            <a:endParaRPr lang="fr-F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5" y="1728635"/>
            <a:ext cx="3481536" cy="268877"/>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9"/>
            <a:ext cx="3477908" cy="1892531"/>
          </a:xfrm>
        </p:spPr>
        <p:txBody>
          <a:bodyPr anchor="ctr">
            <a:noAutofit/>
          </a:bodyPr>
          <a:lstStyle>
            <a:lvl1pPr algn="ctr">
              <a:defRPr sz="1400"/>
            </a:lvl1pPr>
          </a:lstStyle>
          <a:p>
            <a:endParaRPr lang="fr-F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5"/>
            <a:ext cx="3481536" cy="268877"/>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4" y="3038159"/>
            <a:ext cx="3477908" cy="1892531"/>
          </a:xfrm>
        </p:spPr>
        <p:txBody>
          <a:bodyPr anchor="ctr">
            <a:noAutofit/>
          </a:bodyPr>
          <a:lstStyle>
            <a:lvl1pPr algn="ctr">
              <a:defRPr sz="1400"/>
            </a:lvl1pPr>
          </a:lstStyle>
          <a:p>
            <a:endParaRPr lang="fr-F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5"/>
            <a:ext cx="3481536" cy="268877"/>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65816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10" y="1658203"/>
            <a:ext cx="4841153" cy="1211871"/>
          </a:xfrm>
        </p:spPr>
        <p:txBody>
          <a:bodyPr/>
          <a:lstStyle>
            <a:lvl1pPr marL="179384" indent="-179384">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4" y="1658204"/>
            <a:ext cx="4900612" cy="4247297"/>
          </a:xfrm>
        </p:spPr>
        <p:txBody>
          <a:bodyPr anchor="ctr">
            <a:noAutofit/>
          </a:bodyPr>
          <a:lstStyle>
            <a:lvl1pPr algn="ctr">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15904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
        <p:nvSpPr>
          <p:cNvPr id="5" name="Footer Placeholder 4"/>
          <p:cNvSpPr>
            <a:spLocks noGrp="1"/>
          </p:cNvSpPr>
          <p:nvPr>
            <p:ph type="ftr" sz="quarter" idx="11"/>
          </p:nvPr>
        </p:nvSpPr>
        <p:spPr/>
        <p:txBody>
          <a:bodyPr/>
          <a:lstStyle/>
          <a:p>
            <a:r>
              <a:rPr lang="en-US"/>
              <a:t>Unit Controller Call Series © Sodexo, April 2024.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err="1"/>
              <a:t>Summary</a:t>
            </a:r>
            <a:endParaRPr lang="fr-F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Tree>
    <p:extLst>
      <p:ext uri="{BB962C8B-B14F-4D97-AF65-F5344CB8AC3E}">
        <p14:creationId xmlns:p14="http://schemas.microsoft.com/office/powerpoint/2010/main" val="258017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6161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10" y="1658203"/>
            <a:ext cx="4841153" cy="1211871"/>
          </a:xfrm>
        </p:spPr>
        <p:txBody>
          <a:bodyPr/>
          <a:lstStyle>
            <a:lvl1pPr marL="179384" indent="-179384">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4" y="1658204"/>
            <a:ext cx="5653087" cy="4247297"/>
          </a:xfrm>
        </p:spPr>
        <p:txBody>
          <a:bodyPr anchor="ctr">
            <a:noAutofit/>
          </a:bodyPr>
          <a:lstStyle>
            <a:lvl1pPr algn="ctr">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149461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81" y="3886201"/>
            <a:ext cx="10767695" cy="2133600"/>
          </a:xfrm>
        </p:spPr>
        <p:txBody>
          <a:bodyPr anchor="ctr">
            <a:noAutofit/>
          </a:bodyPr>
          <a:lstStyle>
            <a:lvl1pPr algn="ctr">
              <a:defRPr/>
            </a:lvl1pPr>
          </a:lstStyle>
          <a:p>
            <a:endParaRPr lang="fr-FR"/>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1"/>
          </a:xfrm>
        </p:spPr>
        <p:txBody>
          <a:bodyPr anchor="ctr">
            <a:noAutofit/>
          </a:bodyPr>
          <a:lstStyle>
            <a:lvl1pPr algn="ctr">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01218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4" y="1447800"/>
            <a:ext cx="11269663" cy="268877"/>
          </a:xfrm>
        </p:spPr>
        <p:txBody>
          <a:body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5530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9"/>
            <a:ext cx="3614739" cy="4507084"/>
          </a:xfrm>
        </p:spPr>
        <p:txBody>
          <a:bodyPr>
            <a:noAutofit/>
          </a:bodyPr>
          <a:lstStyle>
            <a:lvl1pPr>
              <a:defRPr>
                <a:noFill/>
              </a:defRPr>
            </a:lvl1pPr>
          </a:lstStyle>
          <a:p>
            <a:endParaRPr lang="fr-FR"/>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9"/>
            <a:ext cx="3614739" cy="4507084"/>
          </a:xfrm>
        </p:spPr>
        <p:txBody>
          <a:bodyPr>
            <a:noAutofit/>
          </a:bodyPr>
          <a:lstStyle>
            <a:lvl1pPr>
              <a:defRPr>
                <a:noFill/>
              </a:defRPr>
            </a:lvl1pPr>
          </a:lstStyle>
          <a:p>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40" y="1658203"/>
            <a:ext cx="3614737"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411123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3" y="2372185"/>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1" y="1476498"/>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02</a:t>
            </a:r>
          </a:p>
          <a:p>
            <a:pPr lvl="1"/>
            <a:r>
              <a:rPr lang="fr-FR"/>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4"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sz="1600"/>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5"/>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8"/>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02</a:t>
            </a:r>
          </a:p>
          <a:p>
            <a:pPr lvl="1"/>
            <a:r>
              <a:rPr lang="fr-FR"/>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3"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sz="160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372185"/>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8"/>
            <a:ext cx="4529083"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01</a:t>
            </a:r>
          </a:p>
          <a:p>
            <a:pPr lvl="1"/>
            <a:r>
              <a:rPr lang="fr-FR"/>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419336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3"/>
            <a:ext cx="4068763" cy="286319"/>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a:t>B2B and B2B2C : White label rules to be developed</a:t>
            </a:r>
            <a:endParaRPr lang="fr-F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6"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6" y="1363171"/>
            <a:ext cx="3562351"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70"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70" y="1363171"/>
            <a:ext cx="3562351"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1"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0381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4" y="1513795"/>
            <a:ext cx="11283951" cy="4176000"/>
          </a:xfrm>
        </p:spPr>
        <p:txBody>
          <a:bodyPr>
            <a:noAutofit/>
          </a:bodyPr>
          <a:lstStyle>
            <a:lvl1pPr>
              <a:defRPr>
                <a:noFill/>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48586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9" y="3429000"/>
            <a:ext cx="3239401" cy="2578197"/>
          </a:xfrm>
        </p:spPr>
        <p:txBody>
          <a:bodyPr>
            <a:noAutofit/>
          </a:bodyPr>
          <a:lstStyle>
            <a:lvl1pPr>
              <a:defRPr>
                <a:noFill/>
              </a:defRPr>
            </a:lvl1pPr>
          </a:lstStyle>
          <a:p>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9"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3" y="3429000"/>
            <a:ext cx="3239401" cy="2578197"/>
          </a:xfrm>
        </p:spPr>
        <p:txBody>
          <a:bodyPr>
            <a:noAutofit/>
          </a:bodyPr>
          <a:lstStyle>
            <a:lvl1pPr>
              <a:defRPr>
                <a:noFill/>
              </a:defRPr>
            </a:lvl1pPr>
          </a:lstStyle>
          <a:p>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3"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4" y="3429000"/>
            <a:ext cx="3239401" cy="2578197"/>
          </a:xfrm>
        </p:spPr>
        <p:txBody>
          <a:bodyPr>
            <a:noAutofit/>
          </a:bodyPr>
          <a:lstStyle>
            <a:lvl1pPr>
              <a:defRPr>
                <a:noFill/>
              </a:defRPr>
            </a:lvl1pPr>
          </a:lstStyle>
          <a:p>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4"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20963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7" cy="748411"/>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9" y="5710303"/>
            <a:ext cx="2717227" cy="748496"/>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7" cy="748411"/>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7" cy="748411"/>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7" cy="748411"/>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7" cy="748411"/>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7" cy="748411"/>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7" cy="748411"/>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521853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4" y="2284080"/>
            <a:ext cx="11269663" cy="1564019"/>
          </a:xfrm>
          <a:noFill/>
        </p:spPr>
        <p:txBody>
          <a:bodyPr anchor="t"/>
          <a:lstStyle>
            <a:lvl1pPr>
              <a:defRPr sz="1500">
                <a:solidFill>
                  <a:srgbClr val="2A295C"/>
                </a:solidFill>
              </a:defRPr>
            </a:lvl1pPr>
            <a:lvl2pPr>
              <a:defRPr sz="1500"/>
            </a:lvl2pPr>
            <a:lvl3pPr>
              <a:defRPr sz="1500"/>
            </a:lvl3pPr>
            <a:lvl4pPr>
              <a:defRPr sz="1500"/>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4900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1" y="280575"/>
            <a:ext cx="2495550" cy="903288"/>
          </a:xfrm>
          <a:ln>
            <a:solidFill>
              <a:srgbClr val="E6FF17"/>
            </a:solidFill>
          </a:ln>
        </p:spPr>
        <p:txBody>
          <a:bodyPr lIns="216000" tIns="144000" bIns="144000" anchor="ctr"/>
          <a:lstStyle>
            <a:lvl1pPr>
              <a:lnSpc>
                <a:spcPct val="100000"/>
              </a:lnSpc>
              <a:defRPr sz="1990" b="1">
                <a:solidFill>
                  <a:srgbClr val="E6FF17"/>
                </a:solidFill>
              </a:defRPr>
            </a:lvl1pPr>
          </a:lstStyle>
          <a:p>
            <a:pPr lvl="0"/>
            <a:r>
              <a:rPr lang="fr-FR"/>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4"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35626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1" y="2276475"/>
            <a:ext cx="5502275" cy="1564019"/>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76476"/>
            <a:ext cx="5502275" cy="1564019"/>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864140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4" y="1544229"/>
            <a:ext cx="11269663" cy="1776961"/>
          </a:xfrm>
          <a:noFill/>
        </p:spPr>
        <p:txBody>
          <a:bodyPr anchor="t"/>
          <a:lstStyle>
            <a:lvl1pPr marL="285744" indent="-285744">
              <a:buClr>
                <a:srgbClr val="EE0000"/>
              </a:buClr>
              <a:buFont typeface="Arial" panose="020B0604020202020204" pitchFamily="34" charset="0"/>
              <a:buChar char="▬"/>
              <a:defRPr sz="1500" b="1">
                <a:solidFill>
                  <a:srgbClr val="2A295C"/>
                </a:solidFill>
              </a:defRPr>
            </a:lvl1pPr>
            <a:lvl2pPr marL="804843" indent="-201608">
              <a:spcBef>
                <a:spcPts val="1200"/>
              </a:spcBef>
              <a:spcAft>
                <a:spcPts val="0"/>
              </a:spcAft>
              <a:buClr>
                <a:schemeClr val="tx2"/>
              </a:buClr>
              <a:buFont typeface="Arial" panose="020B0604020202020204" pitchFamily="34" charset="0"/>
              <a:buChar char="►"/>
              <a:defRPr sz="1500" b="0">
                <a:solidFill>
                  <a:srgbClr val="2A295C"/>
                </a:solidFill>
              </a:defRPr>
            </a:lvl2pPr>
            <a:lvl3pPr marL="1076298" indent="-125410">
              <a:spcBef>
                <a:spcPts val="600"/>
              </a:spcBef>
              <a:buClr>
                <a:srgbClr val="2A295C"/>
              </a:buClr>
              <a:buFont typeface="Verdana" panose="020B0604030504040204" pitchFamily="34" charset="0"/>
              <a:buChar char="-"/>
              <a:defRPr sz="1500">
                <a:solidFill>
                  <a:srgbClr val="2A295C"/>
                </a:solidFill>
              </a:defRPr>
            </a:lvl3pPr>
            <a:lvl4pPr marL="1492213" indent="-117472">
              <a:spcBef>
                <a:spcPts val="300"/>
              </a:spcBef>
              <a:buClr>
                <a:srgbClr val="FF0000"/>
              </a:buClr>
              <a:buSzPct val="100000"/>
              <a:buFont typeface="Arial" panose="020B0604020202020204" pitchFamily="34" charset="0"/>
              <a:buChar char="·"/>
              <a:defRPr sz="1500">
                <a:solidFill>
                  <a:srgbClr val="2A295C"/>
                </a:solidFill>
              </a:defRPr>
            </a:lvl4pPr>
            <a:lvl5pPr marL="1863679" indent="-118797">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14014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7993">
              <a:defRPr sz="1400">
                <a:solidFill>
                  <a:srgbClr val="2A295C"/>
                </a:solidFill>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3" y="3955492"/>
            <a:ext cx="3600000" cy="846899"/>
          </a:xfrm>
          <a:noFill/>
        </p:spPr>
        <p:txBody>
          <a:bodyPr anchor="t"/>
          <a:lstStyle>
            <a:lvl1pPr marL="287993">
              <a:defRPr sz="1400">
                <a:solidFill>
                  <a:srgbClr val="2A295C"/>
                </a:solidFill>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7993">
              <a:defRPr sz="1400">
                <a:solidFill>
                  <a:srgbClr val="2A295C"/>
                </a:solidFill>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9"/>
            <a:ext cx="3600000" cy="846899"/>
          </a:xfrm>
          <a:noFill/>
        </p:spPr>
        <p:txBody>
          <a:bodyPr anchor="t"/>
          <a:lstStyle>
            <a:lvl1pPr marL="287993">
              <a:defRPr sz="1400">
                <a:solidFill>
                  <a:srgbClr val="2A295C"/>
                </a:solidFill>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3" y="1862699"/>
            <a:ext cx="3600000" cy="846899"/>
          </a:xfrm>
          <a:noFill/>
        </p:spPr>
        <p:txBody>
          <a:bodyPr anchor="t"/>
          <a:lstStyle>
            <a:lvl1pPr marL="287993">
              <a:defRPr sz="1400">
                <a:solidFill>
                  <a:srgbClr val="2A295C"/>
                </a:solidFill>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9"/>
            <a:ext cx="3600000" cy="846899"/>
          </a:xfrm>
          <a:noFill/>
        </p:spPr>
        <p:txBody>
          <a:bodyPr anchor="t"/>
          <a:lstStyle>
            <a:lvl1pPr marL="287993">
              <a:defRPr sz="1400">
                <a:solidFill>
                  <a:srgbClr val="2A295C"/>
                </a:solidFill>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574420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9" y="3658907"/>
            <a:ext cx="1956393" cy="654453"/>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5" y="2926081"/>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2"/>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3" y="3658907"/>
            <a:ext cx="1956393" cy="654453"/>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9" y="2926081"/>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9" y="2080172"/>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401" y="3658907"/>
            <a:ext cx="1956393" cy="654453"/>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1"/>
            <a:ext cx="280741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7" y="2080172"/>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8" y="3658907"/>
            <a:ext cx="1956393" cy="654453"/>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3" y="2926081"/>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2"/>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1140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4" y="2985769"/>
            <a:ext cx="11306175" cy="120651"/>
          </a:xfrm>
          <a:prstGeom prst="homePlate">
            <a:avLst>
              <a:gd name="adj" fmla="val 45325"/>
            </a:avLst>
          </a:prstGeom>
          <a:solidFill>
            <a:srgbClr val="EE0000"/>
          </a:solidFill>
          <a:ln>
            <a:noFill/>
          </a:ln>
        </p:spPr>
        <p:txBody>
          <a:bodyPr>
            <a:noAutofit/>
          </a:bodyPr>
          <a:lstStyle>
            <a:lvl1pPr>
              <a:defRPr/>
            </a:lvl1pPr>
          </a:lstStyle>
          <a:p>
            <a:pPr lvl="0"/>
            <a:r>
              <a:rPr lang="fr-FR"/>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4"/>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2"/>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4" y="4240214"/>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4"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2"/>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7" y="4240214"/>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7"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2"/>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4"/>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2"/>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27197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1" y="4306661"/>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1"/>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10" y="4306661"/>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1"/>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9" y="4306661"/>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8" y="4306661"/>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6" y="4306661"/>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6" y="4306661"/>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1"/>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8"/>
            <a:ext cx="2870507" cy="487977"/>
          </a:xfrm>
          <a:solidFill>
            <a:schemeClr val="tx2"/>
          </a:solidFill>
        </p:spPr>
        <p:txBody>
          <a:bodyPr anchor="ctr">
            <a:noAutofit/>
          </a:bodyPr>
          <a:lstStyle>
            <a:lvl1pPr algn="ctr">
              <a:defRPr sz="1500" b="1">
                <a:solidFill>
                  <a:schemeClr val="bg1"/>
                </a:solidFill>
              </a:defRPr>
            </a:lvl1pPr>
          </a:lstStyle>
          <a:p>
            <a:pPr lvl="0"/>
            <a:r>
              <a:rPr lang="fr-FR"/>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8"/>
            <a:ext cx="2870507" cy="487977"/>
          </a:xfrm>
          <a:solidFill>
            <a:schemeClr val="tx2"/>
          </a:solidFill>
        </p:spPr>
        <p:txBody>
          <a:bodyPr anchor="ctr">
            <a:noAutofit/>
          </a:bodyPr>
          <a:lstStyle>
            <a:lvl1pPr algn="ctr">
              <a:defRPr sz="1500" b="1">
                <a:solidFill>
                  <a:schemeClr val="bg1"/>
                </a:solidFill>
              </a:defRPr>
            </a:lvl1pPr>
          </a:lstStyle>
          <a:p>
            <a:pPr lvl="0"/>
            <a:r>
              <a:rPr lang="fr-FR"/>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8"/>
            <a:ext cx="2870507" cy="487977"/>
          </a:xfrm>
          <a:solidFill>
            <a:schemeClr val="tx2"/>
          </a:solidFill>
        </p:spPr>
        <p:txBody>
          <a:bodyPr anchor="ctr">
            <a:noAutofit/>
          </a:bodyPr>
          <a:lstStyle>
            <a:lvl1pPr algn="ctr">
              <a:defRPr sz="1500" b="1">
                <a:solidFill>
                  <a:schemeClr val="bg1"/>
                </a:solidFill>
              </a:defRPr>
            </a:lvl1pPr>
          </a:lstStyle>
          <a:p>
            <a:pPr lvl="0"/>
            <a:r>
              <a:rPr lang="fr-FR"/>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3"/>
            <a:ext cx="2870507" cy="487977"/>
          </a:xfrm>
          <a:solidFill>
            <a:srgbClr val="EE0000"/>
          </a:solidFill>
        </p:spPr>
        <p:txBody>
          <a:bodyPr anchor="ctr">
            <a:noAutofit/>
          </a:bodyPr>
          <a:lstStyle>
            <a:lvl1pPr algn="ctr">
              <a:defRPr sz="1500" b="1">
                <a:solidFill>
                  <a:schemeClr val="bg1"/>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376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5820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preserve="1" userDrawn="1">
  <p:cSld name="//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2" y="280448"/>
            <a:ext cx="2495551" cy="903544"/>
          </a:xfrm>
          <a:ln>
            <a:solidFill>
              <a:srgbClr val="E6FF17"/>
            </a:solidFill>
          </a:ln>
        </p:spPr>
        <p:txBody>
          <a:bodyPr lIns="216000" tIns="144000" bIns="144000" anchor="ctr"/>
          <a:lstStyle>
            <a:lvl1pPr>
              <a:lnSpc>
                <a:spcPct val="100000"/>
              </a:lnSpc>
              <a:defRPr sz="1991" b="1">
                <a:solidFill>
                  <a:srgbClr val="E6FF17"/>
                </a:solidFill>
              </a:defRPr>
            </a:lvl1pPr>
          </a:lstStyle>
          <a:p>
            <a:pPr lvl="0"/>
            <a:r>
              <a:rPr lang="fr-FR"/>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5"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8"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59070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6" y="1115221"/>
            <a:ext cx="2637268" cy="847974"/>
          </a:xfrm>
          <a:prstGeom prst="rect">
            <a:avLst/>
          </a:prstGeom>
        </p:spPr>
      </p:pic>
      <p:sp>
        <p:nvSpPr>
          <p:cNvPr id="5" name="Titre 4"/>
          <p:cNvSpPr>
            <a:spLocks noGrp="1"/>
          </p:cNvSpPr>
          <p:nvPr>
            <p:ph type="title" hasCustomPrompt="1"/>
          </p:nvPr>
        </p:nvSpPr>
        <p:spPr bwMode="gray">
          <a:xfrm>
            <a:off x="565096" y="2613432"/>
            <a:ext cx="11040000" cy="553999"/>
          </a:xfrm>
          <a:noFill/>
        </p:spPr>
        <p:txBody>
          <a:bodyPr lIns="0" tIns="0" rIns="0" bIns="0">
            <a:spAutoFit/>
          </a:bodyPr>
          <a:lstStyle>
            <a:lvl1pPr>
              <a:defRPr sz="4000" b="1">
                <a:solidFill>
                  <a:schemeClr val="tx2"/>
                </a:solidFill>
              </a:defRPr>
            </a:lvl1pPr>
          </a:lstStyle>
          <a:p>
            <a:r>
              <a:rPr lang="en-US" noProof="0" dirty="0"/>
              <a:t>MODIFIEZ LE STYLE DU TITRE</a:t>
            </a:r>
          </a:p>
        </p:txBody>
      </p:sp>
      <p:sp>
        <p:nvSpPr>
          <p:cNvPr id="8" name="Espace réservé du texte 7"/>
          <p:cNvSpPr>
            <a:spLocks noGrp="1"/>
          </p:cNvSpPr>
          <p:nvPr>
            <p:ph type="body" sz="quarter" idx="11" hasCustomPrompt="1"/>
          </p:nvPr>
        </p:nvSpPr>
        <p:spPr bwMode="gray">
          <a:xfrm>
            <a:off x="596900" y="3716710"/>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smtClean="0">
                <a:solidFill>
                  <a:schemeClr val="tx2"/>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en-US" altLang="fr-FR" noProof="0" dirty="0"/>
              <a:t>Month</a:t>
            </a:r>
            <a:r>
              <a:rPr lang="en-US" altLang="fr-FR" dirty="0"/>
              <a:t> XX, 2012</a:t>
            </a:r>
          </a:p>
        </p:txBody>
      </p:sp>
      <p:sp>
        <p:nvSpPr>
          <p:cNvPr id="7" name="ZoneTexte 6"/>
          <p:cNvSpPr txBox="1"/>
          <p:nvPr userDrawn="1"/>
        </p:nvSpPr>
        <p:spPr>
          <a:xfrm>
            <a:off x="-1731664" y="369219"/>
            <a:ext cx="1596051" cy="3447098"/>
          </a:xfrm>
          <a:prstGeom prst="rect">
            <a:avLst/>
          </a:prstGeom>
          <a:noFill/>
        </p:spPr>
        <p:txBody>
          <a:bodyPr wrap="square" lIns="0" tIns="0" rIns="0" bIns="0" rtlCol="0">
            <a:spAutoFit/>
          </a:bodyPr>
          <a:lstStyle/>
          <a:p>
            <a:pPr lvl="0" algn="r"/>
            <a:r>
              <a:rPr lang="fr-FR" sz="1400" b="1" dirty="0"/>
              <a:t>REPLACE</a:t>
            </a:r>
            <a:r>
              <a:rPr lang="fr-FR" sz="1400" dirty="0"/>
              <a:t> </a:t>
            </a:r>
            <a:r>
              <a:rPr lang="fr-FR" sz="1400" b="1" dirty="0"/>
              <a:t>THE IMAGE: </a:t>
            </a:r>
          </a:p>
          <a:p>
            <a:pPr lvl="0" algn="r"/>
            <a:endParaRPr lang="fr-FR" sz="1400" b="1" dirty="0"/>
          </a:p>
          <a:p>
            <a:pPr lvl="0" algn="r"/>
            <a:r>
              <a:rPr lang="en-US" sz="1400" b="0" noProof="0" dirty="0"/>
              <a:t>Right  click &gt; </a:t>
            </a:r>
            <a:r>
              <a:rPr lang="en-US" sz="1400" b="0" i="1" noProof="0" dirty="0"/>
              <a:t>Background layout…</a:t>
            </a:r>
          </a:p>
          <a:p>
            <a:pPr lvl="0" algn="r"/>
            <a:endParaRPr lang="en-US" sz="1400" b="0" noProof="0" dirty="0"/>
          </a:p>
          <a:p>
            <a:pPr lvl="0" algn="r"/>
            <a:r>
              <a:rPr lang="en-US" sz="1400" b="0" noProof="0" dirty="0"/>
              <a:t>Select </a:t>
            </a:r>
            <a:r>
              <a:rPr lang="en-US" sz="1400" b="0" i="1" noProof="0" dirty="0"/>
              <a:t>Filling with image or texture</a:t>
            </a:r>
          </a:p>
          <a:p>
            <a:pPr lvl="0" algn="r"/>
            <a:endParaRPr lang="en-US" sz="1400" b="0" noProof="0" dirty="0"/>
          </a:p>
          <a:p>
            <a:pPr lvl="0" algn="r"/>
            <a:r>
              <a:rPr lang="en-US" sz="1400" b="0" i="1" noProof="0" dirty="0"/>
              <a:t>Insert from… File</a:t>
            </a:r>
            <a:r>
              <a:rPr lang="en-US" sz="1400" b="0" noProof="0" dirty="0"/>
              <a:t> button</a:t>
            </a:r>
          </a:p>
          <a:p>
            <a:pPr lvl="0" algn="r"/>
            <a:endParaRPr lang="en-US" sz="1400" b="0" noProof="0" dirty="0"/>
          </a:p>
          <a:p>
            <a:pPr lvl="0" algn="r"/>
            <a:r>
              <a:rPr lang="en-US" sz="1400" b="0" noProof="0" dirty="0"/>
              <a:t>Select your picture</a:t>
            </a:r>
          </a:p>
          <a:p>
            <a:pPr lvl="0" algn="r"/>
            <a:endParaRPr lang="en-US" sz="1400" b="0" noProof="0" dirty="0"/>
          </a:p>
          <a:p>
            <a:pPr lvl="0" algn="r"/>
            <a:r>
              <a:rPr lang="en-US" sz="1400" b="0" noProof="0" dirty="0"/>
              <a:t>Close window</a:t>
            </a:r>
          </a:p>
        </p:txBody>
      </p:sp>
      <p:sp>
        <p:nvSpPr>
          <p:cNvPr id="11" name="ZoneTexte 10"/>
          <p:cNvSpPr txBox="1"/>
          <p:nvPr userDrawn="1"/>
        </p:nvSpPr>
        <p:spPr>
          <a:xfrm>
            <a:off x="-1731664" y="5583907"/>
            <a:ext cx="1596051" cy="861774"/>
          </a:xfrm>
          <a:prstGeom prst="rect">
            <a:avLst/>
          </a:prstGeom>
          <a:noFill/>
        </p:spPr>
        <p:txBody>
          <a:bodyPr wrap="square" lIns="0" tIns="0" rIns="0" bIns="0" rtlCol="0">
            <a:spAutoFit/>
          </a:bodyPr>
          <a:lstStyle/>
          <a:p>
            <a:pPr lvl="0" algn="r"/>
            <a:r>
              <a:rPr lang="en-US" sz="1400" b="1" noProof="0" dirty="0"/>
              <a:t>On a dark background remove the STOP Hunger color logo</a:t>
            </a:r>
            <a:endParaRPr lang="en-US" sz="1400" b="0" noProof="0" dirty="0"/>
          </a:p>
        </p:txBody>
      </p:sp>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5" y="6029325"/>
            <a:ext cx="772800" cy="467046"/>
          </a:xfrm>
          <a:prstGeom prst="rect">
            <a:avLst/>
          </a:prstGeom>
        </p:spPr>
      </p:pic>
    </p:spTree>
    <p:extLst>
      <p:ext uri="{BB962C8B-B14F-4D97-AF65-F5344CB8AC3E}">
        <p14:creationId xmlns:p14="http://schemas.microsoft.com/office/powerpoint/2010/main" val="1394581737"/>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preserve="1" userDrawn="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5" name="Titre 4"/>
          <p:cNvSpPr>
            <a:spLocks noGrp="1"/>
          </p:cNvSpPr>
          <p:nvPr>
            <p:ph type="title" hasCustomPrompt="1"/>
          </p:nvPr>
        </p:nvSpPr>
        <p:spPr>
          <a:xfrm>
            <a:off x="565096" y="2613431"/>
            <a:ext cx="11040000" cy="553998"/>
          </a:xfrm>
          <a:noFill/>
        </p:spPr>
        <p:txBody>
          <a:bodyPr lIns="0" tIns="0" rIns="0" bIns="0">
            <a:spAutoFit/>
          </a:bodyPr>
          <a:lstStyle>
            <a:lvl1pPr>
              <a:defRPr sz="4000" b="1" baseline="0">
                <a:solidFill>
                  <a:schemeClr val="bg1"/>
                </a:solidFill>
              </a:defRPr>
            </a:lvl1pPr>
          </a:lstStyle>
          <a:p>
            <a:r>
              <a:rPr lang="en-US" noProof="0" dirty="0"/>
              <a:t>Title of presentation</a:t>
            </a:r>
          </a:p>
        </p:txBody>
      </p:sp>
      <p:sp>
        <p:nvSpPr>
          <p:cNvPr id="8" name="Espace réservé du texte 7"/>
          <p:cNvSpPr>
            <a:spLocks noGrp="1"/>
          </p:cNvSpPr>
          <p:nvPr>
            <p:ph type="body" sz="quarter" idx="11" hasCustomPrompt="1"/>
          </p:nvPr>
        </p:nvSpPr>
        <p:spPr>
          <a:xfrm>
            <a:off x="596900" y="3719651"/>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en-US" altLang="fr-FR" noProof="0" dirty="0"/>
              <a:t>Month XX, 2012</a:t>
            </a:r>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6" y="1115221"/>
            <a:ext cx="2637268" cy="847974"/>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5" y="6029325"/>
            <a:ext cx="772800" cy="467046"/>
          </a:xfrm>
          <a:prstGeom prst="rect">
            <a:avLst/>
          </a:prstGeom>
        </p:spPr>
      </p:pic>
    </p:spTree>
    <p:extLst>
      <p:ext uri="{BB962C8B-B14F-4D97-AF65-F5344CB8AC3E}">
        <p14:creationId xmlns:p14="http://schemas.microsoft.com/office/powerpoint/2010/main" val="7763087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B8DAF1"/>
        </a:solidFill>
        <a:effectLst/>
      </p:bgPr>
    </p:bg>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EF689C9-253B-8683-D2C5-4BA2E7B77186}"/>
              </a:ext>
            </a:extLst>
          </p:cNvPr>
          <p:cNvSpPr>
            <a:spLocks noChangeArrowheads="1"/>
          </p:cNvSpPr>
          <p:nvPr userDrawn="1"/>
        </p:nvSpPr>
        <p:spPr bwMode="auto">
          <a:xfrm>
            <a:off x="0" y="4575176"/>
            <a:ext cx="12192000" cy="2282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82124" tIns="41061" rIns="82124" bIns="41061" anchor="ctr"/>
          <a:lstStyle>
            <a:lvl1pPr defTabSz="814388">
              <a:defRPr>
                <a:solidFill>
                  <a:schemeClr val="tx1"/>
                </a:solidFill>
                <a:latin typeface="Arial" panose="020B0604020202020204" pitchFamily="34" charset="0"/>
              </a:defRPr>
            </a:lvl1pPr>
            <a:lvl2pPr marL="742950" indent="-285750" defTabSz="814388">
              <a:defRPr>
                <a:solidFill>
                  <a:schemeClr val="tx1"/>
                </a:solidFill>
                <a:latin typeface="Arial" panose="020B0604020202020204" pitchFamily="34" charset="0"/>
              </a:defRPr>
            </a:lvl2pPr>
            <a:lvl3pPr marL="1143000" indent="-228600" defTabSz="814388">
              <a:defRPr>
                <a:solidFill>
                  <a:schemeClr val="tx1"/>
                </a:solidFill>
                <a:latin typeface="Arial" panose="020B0604020202020204" pitchFamily="34" charset="0"/>
              </a:defRPr>
            </a:lvl3pPr>
            <a:lvl4pPr marL="1600200" indent="-228600" defTabSz="814388">
              <a:defRPr>
                <a:solidFill>
                  <a:schemeClr val="tx1"/>
                </a:solidFill>
                <a:latin typeface="Arial" panose="020B0604020202020204" pitchFamily="34" charset="0"/>
              </a:defRPr>
            </a:lvl4pPr>
            <a:lvl5pPr marL="2057400" indent="-228600" defTabSz="814388">
              <a:defRPr>
                <a:solidFill>
                  <a:schemeClr val="tx1"/>
                </a:solidFill>
                <a:latin typeface="Arial" panose="020B0604020202020204" pitchFamily="34" charset="0"/>
              </a:defRPr>
            </a:lvl5pPr>
            <a:lvl6pPr marL="2514600" indent="-228600" defTabSz="814388" fontAlgn="base">
              <a:spcBef>
                <a:spcPct val="0"/>
              </a:spcBef>
              <a:spcAft>
                <a:spcPct val="0"/>
              </a:spcAft>
              <a:defRPr>
                <a:solidFill>
                  <a:schemeClr val="tx1"/>
                </a:solidFill>
                <a:latin typeface="Arial" panose="020B0604020202020204" pitchFamily="34" charset="0"/>
              </a:defRPr>
            </a:lvl6pPr>
            <a:lvl7pPr marL="2971800" indent="-228600" defTabSz="814388" fontAlgn="base">
              <a:spcBef>
                <a:spcPct val="0"/>
              </a:spcBef>
              <a:spcAft>
                <a:spcPct val="0"/>
              </a:spcAft>
              <a:defRPr>
                <a:solidFill>
                  <a:schemeClr val="tx1"/>
                </a:solidFill>
                <a:latin typeface="Arial" panose="020B0604020202020204" pitchFamily="34" charset="0"/>
              </a:defRPr>
            </a:lvl7pPr>
            <a:lvl8pPr marL="3429000" indent="-228600" defTabSz="814388" fontAlgn="base">
              <a:spcBef>
                <a:spcPct val="0"/>
              </a:spcBef>
              <a:spcAft>
                <a:spcPct val="0"/>
              </a:spcAft>
              <a:defRPr>
                <a:solidFill>
                  <a:schemeClr val="tx1"/>
                </a:solidFill>
                <a:latin typeface="Arial" panose="020B0604020202020204" pitchFamily="34" charset="0"/>
              </a:defRPr>
            </a:lvl8pPr>
            <a:lvl9pPr marL="3886200" indent="-228600" defTabSz="814388" fontAlgn="base">
              <a:spcBef>
                <a:spcPct val="0"/>
              </a:spcBef>
              <a:spcAft>
                <a:spcPct val="0"/>
              </a:spcAft>
              <a:defRPr>
                <a:solidFill>
                  <a:schemeClr val="tx1"/>
                </a:solidFill>
                <a:latin typeface="Arial" panose="020B0604020202020204" pitchFamily="34" charset="0"/>
              </a:defRPr>
            </a:lvl9pPr>
          </a:lstStyle>
          <a:p>
            <a:pPr algn="ctr">
              <a:lnSpc>
                <a:spcPct val="90000"/>
              </a:lnSpc>
            </a:pPr>
            <a:endParaRPr lang="en-US" altLang="en-US" sz="2400"/>
          </a:p>
        </p:txBody>
      </p:sp>
      <p:pic>
        <p:nvPicPr>
          <p:cNvPr id="3" name="Picture 5" descr="Duarte-Logo">
            <a:extLst>
              <a:ext uri="{FF2B5EF4-FFF2-40B4-BE49-F238E27FC236}">
                <a16:creationId xmlns:a16="http://schemas.microsoft.com/office/drawing/2014/main" id="{487EBA3C-9A9F-AD3B-02D4-287B584F5EB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2218" y="779464"/>
            <a:ext cx="552449"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8947" name="Rectangle 3"/>
          <p:cNvSpPr>
            <a:spLocks noGrp="1" noChangeArrowheads="1"/>
          </p:cNvSpPr>
          <p:nvPr>
            <p:ph type="ctrTitle"/>
          </p:nvPr>
        </p:nvSpPr>
        <p:spPr>
          <a:xfrm>
            <a:off x="667417" y="4535293"/>
            <a:ext cx="10263185" cy="1066800"/>
          </a:xfrm>
        </p:spPr>
        <p:txBody>
          <a:bodyPr anchor="b"/>
          <a:lstStyle>
            <a:lvl1pPr>
              <a:lnSpc>
                <a:spcPct val="95000"/>
              </a:lnSpc>
              <a:spcBef>
                <a:spcPct val="100000"/>
              </a:spcBef>
              <a:defRPr sz="4000" b="0" i="0">
                <a:solidFill>
                  <a:schemeClr val="tx1"/>
                </a:solidFill>
                <a:latin typeface="HelveticaNeueLT Std Thin" pitchFamily="34" charset="0"/>
                <a:cs typeface="HelveticaNeueLT Std Thin" pitchFamily="34" charset="0"/>
              </a:defRPr>
            </a:lvl1pPr>
          </a:lstStyle>
          <a:p>
            <a:r>
              <a:rPr lang="en-US"/>
              <a:t>Click to edit Master title style</a:t>
            </a:r>
          </a:p>
        </p:txBody>
      </p:sp>
      <p:sp>
        <p:nvSpPr>
          <p:cNvPr id="978948" name="Rectangle 4"/>
          <p:cNvSpPr>
            <a:spLocks noGrp="1" noChangeArrowheads="1"/>
          </p:cNvSpPr>
          <p:nvPr>
            <p:ph type="subTitle" sz="quarter" idx="1"/>
          </p:nvPr>
        </p:nvSpPr>
        <p:spPr>
          <a:xfrm>
            <a:off x="683094" y="5679084"/>
            <a:ext cx="7437967" cy="1038410"/>
          </a:xfrm>
        </p:spPr>
        <p:txBody>
          <a:bodyPr/>
          <a:lstStyle>
            <a:lvl1pPr marL="0" indent="0">
              <a:buFontTx/>
              <a:buNone/>
              <a:defRPr sz="1200" b="0" i="0" cap="all">
                <a:solidFill>
                  <a:schemeClr val="accent2"/>
                </a:solidFill>
                <a:latin typeface="HelveticaNeueLT Std Med" pitchFamily="34" charset="0"/>
                <a:cs typeface="HelveticaNeueLT Std Med" pitchFamily="34" charset="0"/>
              </a:defRPr>
            </a:lvl1pPr>
          </a:lstStyle>
          <a:p>
            <a:r>
              <a:rPr lang="en-US"/>
              <a:t>Click to edit Master subtitle style</a:t>
            </a:r>
          </a:p>
        </p:txBody>
      </p:sp>
    </p:spTree>
    <p:extLst>
      <p:ext uri="{BB962C8B-B14F-4D97-AF65-F5344CB8AC3E}">
        <p14:creationId xmlns:p14="http://schemas.microsoft.com/office/powerpoint/2010/main" val="1068579955"/>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6" name="Espace réservé du texte 5"/>
          <p:cNvSpPr>
            <a:spLocks noGrp="1"/>
          </p:cNvSpPr>
          <p:nvPr>
            <p:ph type="body" sz="quarter" idx="13"/>
          </p:nvPr>
        </p:nvSpPr>
        <p:spPr>
          <a:xfrm>
            <a:off x="4463818" y="954156"/>
            <a:ext cx="7131281" cy="5202000"/>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b="1"/>
            </a:lvl1pPr>
            <a:lvl2pPr marL="719138" indent="0">
              <a:buClr>
                <a:schemeClr val="tx1"/>
              </a:buClr>
              <a:buFont typeface="+mj-lt"/>
              <a:buNone/>
              <a:defRPr/>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p:txBody>
      </p:sp>
      <p:sp>
        <p:nvSpPr>
          <p:cNvPr id="9" name="Titre 1"/>
          <p:cNvSpPr>
            <a:spLocks noGrp="1"/>
          </p:cNvSpPr>
          <p:nvPr>
            <p:ph type="title" hasCustomPrompt="1"/>
          </p:nvPr>
        </p:nvSpPr>
        <p:spPr bwMode="gray">
          <a:xfrm>
            <a:off x="596900" y="352425"/>
            <a:ext cx="1099820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SUMMARY</a:t>
            </a:r>
          </a:p>
        </p:txBody>
      </p:sp>
      <p:sp>
        <p:nvSpPr>
          <p:cNvPr id="10" name="Espace réservé pour une image  6"/>
          <p:cNvSpPr>
            <a:spLocks noGrp="1"/>
          </p:cNvSpPr>
          <p:nvPr>
            <p:ph type="pic" sz="quarter" idx="12"/>
          </p:nvPr>
        </p:nvSpPr>
        <p:spPr>
          <a:xfrm>
            <a:off x="596899" y="954156"/>
            <a:ext cx="3771901" cy="5202000"/>
          </a:xfrm>
          <a:noFill/>
        </p:spPr>
        <p:txBody>
          <a:bodyPr/>
          <a:lstStyle>
            <a:lvl1pPr marL="0" indent="0" algn="ctr">
              <a:buNone/>
              <a:defRPr/>
            </a:lvl1pPr>
          </a:lstStyle>
          <a:p>
            <a:r>
              <a:rPr lang="en-US" dirty="0"/>
              <a:t>Click icon to add picture</a:t>
            </a:r>
            <a:endParaRPr lang="fr-FR" dirty="0"/>
          </a:p>
        </p:txBody>
      </p:sp>
      <p:sp>
        <p:nvSpPr>
          <p:cNvPr id="12" name="ZoneTexte 11"/>
          <p:cNvSpPr txBox="1"/>
          <p:nvPr userDrawn="1"/>
        </p:nvSpPr>
        <p:spPr>
          <a:xfrm>
            <a:off x="-1584853" y="1872114"/>
            <a:ext cx="1487432" cy="3139321"/>
          </a:xfrm>
          <a:prstGeom prst="rect">
            <a:avLst/>
          </a:prstGeom>
          <a:noFill/>
        </p:spPr>
        <p:txBody>
          <a:bodyPr wrap="square" lIns="0" tIns="0" rIns="0" bIns="0" rtlCol="0">
            <a:spAutoFit/>
          </a:bodyPr>
          <a:lstStyle/>
          <a:p>
            <a:pPr lvl="0" algn="r"/>
            <a:endParaRPr lang="en-US" sz="1200" noProof="0" dirty="0">
              <a:solidFill>
                <a:schemeClr val="tx1"/>
              </a:solidFill>
            </a:endParaRPr>
          </a:p>
          <a:p>
            <a:pPr lvl="0" algn="r"/>
            <a:r>
              <a:rPr lang="en-US" sz="1200" b="1" i="0" baseline="0" noProof="0" dirty="0">
                <a:solidFill>
                  <a:schemeClr val="tx1"/>
                </a:solidFill>
              </a:rPr>
              <a:t>TO</a:t>
            </a:r>
          </a:p>
          <a:p>
            <a:pPr lvl="0" algn="r"/>
            <a:r>
              <a:rPr lang="en-US" sz="1200" b="1" noProof="0" dirty="0">
                <a:solidFill>
                  <a:schemeClr val="tx1"/>
                </a:solidFill>
              </a:rPr>
              <a:t>REPLACE</a:t>
            </a:r>
            <a:r>
              <a:rPr lang="en-US" sz="1200" noProof="0" dirty="0">
                <a:solidFill>
                  <a:schemeClr val="tx1"/>
                </a:solidFill>
              </a:rPr>
              <a:t> </a:t>
            </a:r>
            <a:br>
              <a:rPr lang="en-US" sz="1200" noProof="0" dirty="0">
                <a:solidFill>
                  <a:schemeClr val="tx1"/>
                </a:solidFill>
              </a:rPr>
            </a:br>
            <a:r>
              <a:rPr lang="en-US" sz="1200" noProof="0" dirty="0">
                <a:solidFill>
                  <a:schemeClr val="tx1"/>
                </a:solidFill>
              </a:rPr>
              <a:t>AN IMAGE: </a:t>
            </a:r>
            <a:r>
              <a:rPr lang="en-US" sz="1200" b="1" noProof="0" dirty="0">
                <a:solidFill>
                  <a:schemeClr val="tx1"/>
                </a:solidFill>
              </a:rPr>
              <a:t>Click on</a:t>
            </a:r>
            <a:r>
              <a:rPr lang="en-US" sz="1200" b="1" baseline="0" noProof="0" dirty="0">
                <a:solidFill>
                  <a:schemeClr val="tx1"/>
                </a:solidFill>
              </a:rPr>
              <a:t> the image and delete </a:t>
            </a:r>
          </a:p>
          <a:p>
            <a:pPr lvl="0" algn="r"/>
            <a:endParaRPr lang="en-US" sz="1200" b="1" baseline="0" noProof="0" dirty="0">
              <a:solidFill>
                <a:schemeClr val="tx1"/>
              </a:solidFill>
            </a:endParaRPr>
          </a:p>
          <a:p>
            <a:pPr lvl="0" algn="r"/>
            <a:r>
              <a:rPr lang="en-US" sz="1200" noProof="0" dirty="0">
                <a:solidFill>
                  <a:schemeClr val="tx1"/>
                </a:solidFill>
              </a:rPr>
              <a:t>then click on the photo icon.</a:t>
            </a:r>
          </a:p>
          <a:p>
            <a:pPr lvl="0" algn="r"/>
            <a:endParaRPr lang="en-US" sz="1200" noProof="0" dirty="0">
              <a:solidFill>
                <a:schemeClr val="tx1"/>
              </a:solidFill>
            </a:endParaRPr>
          </a:p>
          <a:p>
            <a:pPr lvl="0" algn="r"/>
            <a:r>
              <a:rPr lang="en-US" sz="1200" noProof="0" dirty="0">
                <a:solidFill>
                  <a:schemeClr val="tx1"/>
                </a:solidFill>
              </a:rPr>
              <a:t>Select your photo and</a:t>
            </a:r>
            <a:r>
              <a:rPr lang="en-US" sz="1200" baseline="0" noProof="0" dirty="0">
                <a:solidFill>
                  <a:schemeClr val="tx1"/>
                </a:solidFill>
              </a:rPr>
              <a:t> insert</a:t>
            </a:r>
          </a:p>
          <a:p>
            <a:pPr lvl="0" algn="r"/>
            <a:endParaRPr lang="en-US" sz="1200" baseline="0" noProof="0" dirty="0">
              <a:solidFill>
                <a:schemeClr val="tx1"/>
              </a:solidFill>
            </a:endParaRPr>
          </a:p>
          <a:p>
            <a:pPr lvl="0" algn="r"/>
            <a:r>
              <a:rPr lang="en-US" sz="1200" baseline="0" noProof="0" dirty="0">
                <a:solidFill>
                  <a:schemeClr val="tx1"/>
                </a:solidFill>
              </a:rPr>
              <a:t>Resize photo if needed by cropping and sliding it </a:t>
            </a:r>
            <a:endParaRPr lang="en-US" sz="1200" noProof="0" dirty="0">
              <a:solidFill>
                <a:schemeClr val="tx1"/>
              </a:solidFill>
            </a:endParaRPr>
          </a:p>
          <a:p>
            <a:pPr algn="r"/>
            <a:endParaRPr lang="fr-FR" sz="1200" dirty="0">
              <a:solidFill>
                <a:schemeClr val="tx1"/>
              </a:solidFill>
            </a:endParaRPr>
          </a:p>
        </p:txBody>
      </p:sp>
      <p:sp>
        <p:nvSpPr>
          <p:cNvPr id="2" name="Espace réservé du pied de page 1"/>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April 2024.  All rights Reserved</a:t>
            </a:r>
            <a:endParaRPr lang="en-US" dirty="0"/>
          </a:p>
        </p:txBody>
      </p:sp>
    </p:spTree>
    <p:extLst>
      <p:ext uri="{BB962C8B-B14F-4D97-AF65-F5344CB8AC3E}">
        <p14:creationId xmlns:p14="http://schemas.microsoft.com/office/powerpoint/2010/main" val="342869888"/>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6" name="Espace réservé du texte 5"/>
          <p:cNvSpPr>
            <a:spLocks noGrp="1"/>
          </p:cNvSpPr>
          <p:nvPr>
            <p:ph type="body" sz="quarter" idx="13"/>
          </p:nvPr>
        </p:nvSpPr>
        <p:spPr bwMode="ltGray">
          <a:xfrm>
            <a:off x="4559301" y="352426"/>
            <a:ext cx="7035799" cy="5803729"/>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a:t>Click to edit Master text styles</a:t>
            </a:r>
          </a:p>
        </p:txBody>
      </p:sp>
      <p:sp>
        <p:nvSpPr>
          <p:cNvPr id="8" name="Rectangle 3"/>
          <p:cNvSpPr>
            <a:spLocks noChangeArrowheads="1"/>
          </p:cNvSpPr>
          <p:nvPr userDrawn="1"/>
        </p:nvSpPr>
        <p:spPr bwMode="auto">
          <a:xfrm>
            <a:off x="601133" y="352426"/>
            <a:ext cx="3873600" cy="5813425"/>
          </a:xfrm>
          <a:prstGeom prst="rect">
            <a:avLst/>
          </a:prstGeom>
          <a:solidFill>
            <a:schemeClr val="accent1"/>
          </a:solidFill>
          <a:ln>
            <a:noFill/>
          </a:ln>
          <a:effectLst/>
          <a:extLst>
            <a:ext uri="{91240B29-F687-4F45-9708-019B960494DF}">
              <a14:hiddenLine xmlns:a14="http://schemas.microsoft.com/office/drawing/2010/main" w="12700" algn="ctr">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wordArtVert" lIns="0" rIns="72000" anchor="ctr"/>
          <a:lstStyle/>
          <a:p>
            <a:pPr algn="ctr"/>
            <a:r>
              <a:rPr lang="en-US" sz="5400" noProof="0" dirty="0">
                <a:solidFill>
                  <a:schemeClr val="bg1"/>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April 2024.  All rights Reserved</a:t>
            </a:r>
            <a:endParaRPr lang="en-US" dirty="0"/>
          </a:p>
        </p:txBody>
      </p:sp>
    </p:spTree>
    <p:extLst>
      <p:ext uri="{BB962C8B-B14F-4D97-AF65-F5344CB8AC3E}">
        <p14:creationId xmlns:p14="http://schemas.microsoft.com/office/powerpoint/2010/main" val="1695265782"/>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1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6" name="Espace réservé du texte 5"/>
          <p:cNvSpPr>
            <a:spLocks noGrp="1"/>
          </p:cNvSpPr>
          <p:nvPr>
            <p:ph type="body" sz="quarter" idx="13"/>
          </p:nvPr>
        </p:nvSpPr>
        <p:spPr bwMode="ltGray">
          <a:xfrm>
            <a:off x="4559301" y="352426"/>
            <a:ext cx="7035799" cy="5803729"/>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a:t>Click to edit Master text styles</a:t>
            </a:r>
          </a:p>
        </p:txBody>
      </p:sp>
      <p:sp>
        <p:nvSpPr>
          <p:cNvPr id="8" name="Rectangle 3"/>
          <p:cNvSpPr>
            <a:spLocks noChangeArrowheads="1"/>
          </p:cNvSpPr>
          <p:nvPr userDrawn="1"/>
        </p:nvSpPr>
        <p:spPr bwMode="auto">
          <a:xfrm>
            <a:off x="601132" y="352426"/>
            <a:ext cx="3873600" cy="5813425"/>
          </a:xfrm>
          <a:prstGeom prst="rect">
            <a:avLst/>
          </a:prstGeom>
          <a:solidFill>
            <a:schemeClr val="tx2"/>
          </a:solidFill>
          <a:ln>
            <a:noFill/>
          </a:ln>
          <a:effectLst/>
        </p:spPr>
        <p:txBody>
          <a:bodyPr vert="wordArtVert" lIns="0" rIns="72000" anchor="ctr"/>
          <a:lstStyle/>
          <a:p>
            <a:pPr algn="ctr"/>
            <a:r>
              <a:rPr lang="en-US" sz="5400" noProof="0" dirty="0">
                <a:solidFill>
                  <a:schemeClr val="bg1"/>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April 2024.  All rights Reserved</a:t>
            </a:r>
            <a:endParaRPr lang="en-US" dirty="0"/>
          </a:p>
        </p:txBody>
      </p:sp>
    </p:spTree>
    <p:extLst>
      <p:ext uri="{BB962C8B-B14F-4D97-AF65-F5344CB8AC3E}">
        <p14:creationId xmlns:p14="http://schemas.microsoft.com/office/powerpoint/2010/main" val="218502628"/>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p:cSld name="Chapter_header2">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7" name="Espace réservé pour une image  6"/>
          <p:cNvSpPr>
            <a:spLocks noGrp="1"/>
          </p:cNvSpPr>
          <p:nvPr>
            <p:ph type="pic" sz="quarter" idx="12"/>
          </p:nvPr>
        </p:nvSpPr>
        <p:spPr>
          <a:xfrm>
            <a:off x="596897" y="954156"/>
            <a:ext cx="10998203" cy="2186812"/>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p:nvPr>
        </p:nvSpPr>
        <p:spPr bwMode="ltGray">
          <a:xfrm>
            <a:off x="601135" y="3212977"/>
            <a:ext cx="10993965" cy="2943178"/>
          </a:xfrm>
          <a:solidFill>
            <a:schemeClr val="bg2"/>
          </a:solidFill>
        </p:spPr>
        <p:txBody>
          <a:bodyPr lIns="108000" tIns="108000" anchor="t" anchorCtr="0"/>
          <a:lstStyle>
            <a:lvl1pPr marL="0" indent="0">
              <a:spcBef>
                <a:spcPts val="900"/>
              </a:spcBef>
              <a:spcAft>
                <a:spcPts val="900"/>
              </a:spcAft>
              <a:buClr>
                <a:schemeClr val="tx2"/>
              </a:buClr>
              <a:buSzPct val="100000"/>
              <a:buFont typeface="+mj-lt"/>
              <a:buNone/>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a:t>CHAPTER NUMBER</a:t>
            </a:r>
          </a:p>
        </p:txBody>
      </p:sp>
      <p:sp>
        <p:nvSpPr>
          <p:cNvPr id="10" name="ZoneTexte 9"/>
          <p:cNvSpPr txBox="1"/>
          <p:nvPr userDrawn="1"/>
        </p:nvSpPr>
        <p:spPr>
          <a:xfrm>
            <a:off x="-1584853" y="1872114"/>
            <a:ext cx="1487432" cy="3139321"/>
          </a:xfrm>
          <a:prstGeom prst="rect">
            <a:avLst/>
          </a:prstGeom>
          <a:noFill/>
        </p:spPr>
        <p:txBody>
          <a:bodyPr wrap="square" lIns="0" tIns="0" rIns="0" bIns="0" rtlCol="0">
            <a:spAutoFit/>
          </a:bodyPr>
          <a:lstStyle/>
          <a:p>
            <a:pPr lvl="0" algn="r"/>
            <a:r>
              <a:rPr lang="en-US" sz="1200" b="1" i="0" baseline="0" noProof="0" dirty="0">
                <a:solidFill>
                  <a:schemeClr val="tx1"/>
                </a:solidFill>
              </a:rPr>
              <a:t>TO</a:t>
            </a:r>
          </a:p>
          <a:p>
            <a:pPr lvl="0" algn="r"/>
            <a:r>
              <a:rPr lang="en-US" sz="1200" b="1" noProof="0" dirty="0">
                <a:solidFill>
                  <a:schemeClr val="tx1"/>
                </a:solidFill>
              </a:rPr>
              <a:t>REPLACE</a:t>
            </a:r>
            <a:r>
              <a:rPr lang="en-US" sz="1200" noProof="0" dirty="0">
                <a:solidFill>
                  <a:schemeClr val="tx1"/>
                </a:solidFill>
              </a:rPr>
              <a:t> </a:t>
            </a:r>
            <a:br>
              <a:rPr lang="en-US" sz="1200" noProof="0" dirty="0">
                <a:solidFill>
                  <a:schemeClr val="tx1"/>
                </a:solidFill>
              </a:rPr>
            </a:br>
            <a:r>
              <a:rPr lang="en-US" sz="1200" noProof="0" dirty="0">
                <a:solidFill>
                  <a:schemeClr val="tx1"/>
                </a:solidFill>
              </a:rPr>
              <a:t>AN IMAGE: </a:t>
            </a:r>
            <a:r>
              <a:rPr lang="en-US" sz="1200" b="1" noProof="0" dirty="0">
                <a:solidFill>
                  <a:schemeClr val="tx1"/>
                </a:solidFill>
              </a:rPr>
              <a:t>Click on</a:t>
            </a:r>
            <a:r>
              <a:rPr lang="en-US" sz="1200" b="1" baseline="0" noProof="0" dirty="0">
                <a:solidFill>
                  <a:schemeClr val="tx1"/>
                </a:solidFill>
              </a:rPr>
              <a:t> the image and delete </a:t>
            </a:r>
          </a:p>
          <a:p>
            <a:pPr lvl="0" algn="r"/>
            <a:endParaRPr lang="en-US" sz="1200" b="1" baseline="0" noProof="0" dirty="0">
              <a:solidFill>
                <a:schemeClr val="tx1"/>
              </a:solidFill>
            </a:endParaRPr>
          </a:p>
          <a:p>
            <a:pPr lvl="0" algn="r"/>
            <a:r>
              <a:rPr lang="en-US" sz="1200" noProof="0" dirty="0">
                <a:solidFill>
                  <a:schemeClr val="tx1"/>
                </a:solidFill>
              </a:rPr>
              <a:t>then click on the photo icon.</a:t>
            </a:r>
          </a:p>
          <a:p>
            <a:pPr lvl="0" algn="r"/>
            <a:endParaRPr lang="en-US" sz="1200" noProof="0" dirty="0">
              <a:solidFill>
                <a:schemeClr val="tx1"/>
              </a:solidFill>
            </a:endParaRPr>
          </a:p>
          <a:p>
            <a:pPr lvl="0" algn="r"/>
            <a:r>
              <a:rPr lang="en-US" sz="1200" noProof="0" dirty="0">
                <a:solidFill>
                  <a:schemeClr val="tx1"/>
                </a:solidFill>
              </a:rPr>
              <a:t>Select your photo and</a:t>
            </a:r>
            <a:r>
              <a:rPr lang="en-US" sz="1200" baseline="0" noProof="0" dirty="0">
                <a:solidFill>
                  <a:schemeClr val="tx1"/>
                </a:solidFill>
              </a:rPr>
              <a:t> insert</a:t>
            </a:r>
          </a:p>
          <a:p>
            <a:pPr lvl="0" algn="r"/>
            <a:endParaRPr lang="en-US" sz="1200" baseline="0" noProof="0" dirty="0">
              <a:solidFill>
                <a:schemeClr val="tx1"/>
              </a:solidFill>
            </a:endParaRPr>
          </a:p>
          <a:p>
            <a:pPr lvl="0" algn="r"/>
            <a:r>
              <a:rPr lang="en-US" sz="1200" baseline="0" noProof="0" dirty="0">
                <a:solidFill>
                  <a:schemeClr val="tx1"/>
                </a:solidFill>
              </a:rPr>
              <a:t>Resize photo if needed by cropping and sliding it </a:t>
            </a:r>
            <a:endParaRPr lang="en-US" sz="1200" noProof="0" dirty="0">
              <a:solidFill>
                <a:schemeClr val="tx1"/>
              </a:solidFill>
            </a:endParaRPr>
          </a:p>
          <a:p>
            <a:pPr algn="r"/>
            <a:endParaRPr lang="fr-FR" sz="1200" dirty="0">
              <a:solidFill>
                <a:schemeClr val="tx1"/>
              </a:solidFill>
            </a:endParaRPr>
          </a:p>
          <a:p>
            <a:pPr algn="r"/>
            <a:endParaRPr lang="fr-FR" sz="1200" dirty="0">
              <a:solidFill>
                <a:schemeClr val="tx1"/>
              </a:solidFill>
            </a:endParaRPr>
          </a:p>
        </p:txBody>
      </p:sp>
      <p:sp>
        <p:nvSpPr>
          <p:cNvPr id="4" name="Espace réservé du pied de page 3"/>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April 2024.  All rights Reserved</a:t>
            </a:r>
            <a:endParaRPr lang="en-US" dirty="0"/>
          </a:p>
        </p:txBody>
      </p:sp>
    </p:spTree>
    <p:extLst>
      <p:ext uri="{BB962C8B-B14F-4D97-AF65-F5344CB8AC3E}">
        <p14:creationId xmlns:p14="http://schemas.microsoft.com/office/powerpoint/2010/main" val="2012965941"/>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p:cSld name="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7" name="Espace réservé pour une image  6"/>
          <p:cNvSpPr>
            <a:spLocks noGrp="1"/>
          </p:cNvSpPr>
          <p:nvPr>
            <p:ph type="pic" sz="quarter" idx="12"/>
          </p:nvPr>
        </p:nvSpPr>
        <p:spPr>
          <a:xfrm>
            <a:off x="596898" y="954156"/>
            <a:ext cx="3784601" cy="5202000"/>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p:nvPr>
        </p:nvSpPr>
        <p:spPr bwMode="ltGray">
          <a:xfrm>
            <a:off x="4464050" y="954155"/>
            <a:ext cx="7131049" cy="5202000"/>
          </a:xfrm>
          <a:solidFill>
            <a:schemeClr val="bg2"/>
          </a:solidFill>
        </p:spPr>
        <p:txBody>
          <a:bodyPr lIns="72000" anchor="ctr" anchorCtr="0"/>
          <a:lstStyle>
            <a:lvl1pPr marL="0" indent="0">
              <a:spcBef>
                <a:spcPts val="900"/>
              </a:spcBef>
              <a:spcAft>
                <a:spcPts val="900"/>
              </a:spcAft>
              <a:buClr>
                <a:schemeClr val="tx2"/>
              </a:buClr>
              <a:buSzPct val="100000"/>
              <a:buFont typeface="+mj-lt"/>
              <a:buNone/>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CHAPTER NUMBER</a:t>
            </a:r>
          </a:p>
        </p:txBody>
      </p:sp>
      <p:sp>
        <p:nvSpPr>
          <p:cNvPr id="10" name="ZoneTexte 9"/>
          <p:cNvSpPr txBox="1"/>
          <p:nvPr userDrawn="1"/>
        </p:nvSpPr>
        <p:spPr>
          <a:xfrm>
            <a:off x="-1584853" y="1872114"/>
            <a:ext cx="1487432" cy="3139321"/>
          </a:xfrm>
          <a:prstGeom prst="rect">
            <a:avLst/>
          </a:prstGeom>
          <a:noFill/>
        </p:spPr>
        <p:txBody>
          <a:bodyPr wrap="square" lIns="0" tIns="0" rIns="0" bIns="0" rtlCol="0">
            <a:spAutoFit/>
          </a:bodyPr>
          <a:lstStyle/>
          <a:p>
            <a:pPr lvl="0" algn="r"/>
            <a:r>
              <a:rPr lang="en-US" sz="1200" b="1" i="0" baseline="0" noProof="0" dirty="0">
                <a:solidFill>
                  <a:schemeClr val="tx1"/>
                </a:solidFill>
              </a:rPr>
              <a:t>TO</a:t>
            </a:r>
          </a:p>
          <a:p>
            <a:pPr lvl="0" algn="r"/>
            <a:r>
              <a:rPr lang="en-US" sz="1200" b="1" noProof="0" dirty="0">
                <a:solidFill>
                  <a:schemeClr val="tx1"/>
                </a:solidFill>
              </a:rPr>
              <a:t>REPLACE</a:t>
            </a:r>
            <a:r>
              <a:rPr lang="en-US" sz="1200" noProof="0" dirty="0">
                <a:solidFill>
                  <a:schemeClr val="tx1"/>
                </a:solidFill>
              </a:rPr>
              <a:t> </a:t>
            </a:r>
            <a:br>
              <a:rPr lang="en-US" sz="1200" noProof="0" dirty="0">
                <a:solidFill>
                  <a:schemeClr val="tx1"/>
                </a:solidFill>
              </a:rPr>
            </a:br>
            <a:r>
              <a:rPr lang="en-US" sz="1200" noProof="0" dirty="0">
                <a:solidFill>
                  <a:schemeClr val="tx1"/>
                </a:solidFill>
              </a:rPr>
              <a:t>AN IMAGE: </a:t>
            </a:r>
            <a:r>
              <a:rPr lang="en-US" sz="1200" b="1" noProof="0" dirty="0">
                <a:solidFill>
                  <a:schemeClr val="tx1"/>
                </a:solidFill>
              </a:rPr>
              <a:t>Click on</a:t>
            </a:r>
            <a:r>
              <a:rPr lang="en-US" sz="1200" b="1" baseline="0" noProof="0" dirty="0">
                <a:solidFill>
                  <a:schemeClr val="tx1"/>
                </a:solidFill>
              </a:rPr>
              <a:t> the image and delete </a:t>
            </a:r>
          </a:p>
          <a:p>
            <a:pPr lvl="0" algn="r"/>
            <a:endParaRPr lang="en-US" sz="1200" b="1" baseline="0" noProof="0" dirty="0">
              <a:solidFill>
                <a:schemeClr val="tx1"/>
              </a:solidFill>
            </a:endParaRPr>
          </a:p>
          <a:p>
            <a:pPr lvl="0" algn="r"/>
            <a:r>
              <a:rPr lang="en-US" sz="1200" noProof="0" dirty="0">
                <a:solidFill>
                  <a:schemeClr val="tx1"/>
                </a:solidFill>
              </a:rPr>
              <a:t>then click on the photo icon.</a:t>
            </a:r>
          </a:p>
          <a:p>
            <a:pPr lvl="0" algn="r"/>
            <a:endParaRPr lang="en-US" sz="1200" noProof="0" dirty="0">
              <a:solidFill>
                <a:schemeClr val="tx1"/>
              </a:solidFill>
            </a:endParaRPr>
          </a:p>
          <a:p>
            <a:pPr lvl="0" algn="r"/>
            <a:r>
              <a:rPr lang="en-US" sz="1200" noProof="0" dirty="0">
                <a:solidFill>
                  <a:schemeClr val="tx1"/>
                </a:solidFill>
              </a:rPr>
              <a:t>Select your photo and</a:t>
            </a:r>
            <a:r>
              <a:rPr lang="en-US" sz="1200" baseline="0" noProof="0" dirty="0">
                <a:solidFill>
                  <a:schemeClr val="tx1"/>
                </a:solidFill>
              </a:rPr>
              <a:t> insert</a:t>
            </a:r>
          </a:p>
          <a:p>
            <a:pPr lvl="0" algn="r"/>
            <a:endParaRPr lang="en-US" sz="1200" baseline="0" noProof="0" dirty="0">
              <a:solidFill>
                <a:schemeClr val="tx1"/>
              </a:solidFill>
            </a:endParaRPr>
          </a:p>
          <a:p>
            <a:pPr lvl="0" algn="r"/>
            <a:r>
              <a:rPr lang="en-US" sz="1200" baseline="0" noProof="0" dirty="0">
                <a:solidFill>
                  <a:schemeClr val="tx1"/>
                </a:solidFill>
              </a:rPr>
              <a:t>Resize photo if needed by cropping and sliding it </a:t>
            </a:r>
            <a:endParaRPr lang="en-US" sz="1200" noProof="0" dirty="0">
              <a:solidFill>
                <a:schemeClr val="tx1"/>
              </a:solidFill>
            </a:endParaRPr>
          </a:p>
          <a:p>
            <a:pPr algn="r"/>
            <a:endParaRPr lang="fr-FR" sz="1200" dirty="0">
              <a:solidFill>
                <a:schemeClr val="tx1"/>
              </a:solidFill>
            </a:endParaRPr>
          </a:p>
          <a:p>
            <a:pPr algn="r"/>
            <a:endParaRPr lang="fr-FR" sz="1200" dirty="0">
              <a:solidFill>
                <a:schemeClr val="tx1"/>
              </a:solidFill>
            </a:endParaRPr>
          </a:p>
        </p:txBody>
      </p:sp>
      <p:sp>
        <p:nvSpPr>
          <p:cNvPr id="4" name="Espace réservé du pied de page 3"/>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April 2024.  All rights Reserved</a:t>
            </a:r>
            <a:endParaRPr lang="en-US" dirty="0"/>
          </a:p>
        </p:txBody>
      </p:sp>
    </p:spTree>
    <p:extLst>
      <p:ext uri="{BB962C8B-B14F-4D97-AF65-F5344CB8AC3E}">
        <p14:creationId xmlns:p14="http://schemas.microsoft.com/office/powerpoint/2010/main" val="3019085344"/>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1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6" name="Espace réservé du texte 5"/>
          <p:cNvSpPr>
            <a:spLocks noGrp="1"/>
          </p:cNvSpPr>
          <p:nvPr>
            <p:ph type="body" sz="quarter" idx="13"/>
          </p:nvPr>
        </p:nvSpPr>
        <p:spPr bwMode="ltGray">
          <a:xfrm>
            <a:off x="4559301" y="352425"/>
            <a:ext cx="703579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0" y="352425"/>
            <a:ext cx="3873269" cy="5803730"/>
          </a:xfrm>
          <a:solidFill>
            <a:schemeClr val="accent1"/>
          </a:solidFill>
          <a:ln w="12700" cap="flat" cmpd="sng" algn="ctr">
            <a:no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192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April 2024.  All rights Reserved</a:t>
            </a:r>
            <a:endParaRPr lang="en-US" dirty="0"/>
          </a:p>
        </p:txBody>
      </p:sp>
    </p:spTree>
    <p:extLst>
      <p:ext uri="{BB962C8B-B14F-4D97-AF65-F5344CB8AC3E}">
        <p14:creationId xmlns:p14="http://schemas.microsoft.com/office/powerpoint/2010/main" val="1197611019"/>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6" name="Espace réservé du texte 5"/>
          <p:cNvSpPr>
            <a:spLocks noGrp="1"/>
          </p:cNvSpPr>
          <p:nvPr>
            <p:ph type="body" sz="quarter" idx="13"/>
          </p:nvPr>
        </p:nvSpPr>
        <p:spPr bwMode="ltGray">
          <a:xfrm>
            <a:off x="4559301" y="352425"/>
            <a:ext cx="703579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0" y="352425"/>
            <a:ext cx="3873269" cy="5803730"/>
          </a:xfrm>
          <a:solidFill>
            <a:schemeClr val="tx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192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noProof="0"/>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April 2024.  All rights Reserved</a:t>
            </a:r>
            <a:endParaRPr lang="en-US" dirty="0"/>
          </a:p>
        </p:txBody>
      </p:sp>
    </p:spTree>
    <p:extLst>
      <p:ext uri="{BB962C8B-B14F-4D97-AF65-F5344CB8AC3E}">
        <p14:creationId xmlns:p14="http://schemas.microsoft.com/office/powerpoint/2010/main" val="3817712235"/>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7" name="Espace réservé du texte 6"/>
          <p:cNvSpPr>
            <a:spLocks noGrp="1"/>
          </p:cNvSpPr>
          <p:nvPr>
            <p:ph type="body" sz="quarter" idx="12"/>
          </p:nvPr>
        </p:nvSpPr>
        <p:spPr>
          <a:xfrm>
            <a:off x="554495" y="1573240"/>
            <a:ext cx="11088000" cy="460851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3" name="Espace réservé du pied de page 2"/>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April 2024.  All rights Reserved</a:t>
            </a:r>
            <a:endParaRPr lang="en-US" dirty="0"/>
          </a:p>
        </p:txBody>
      </p:sp>
    </p:spTree>
    <p:extLst>
      <p:ext uri="{BB962C8B-B14F-4D97-AF65-F5344CB8AC3E}">
        <p14:creationId xmlns:p14="http://schemas.microsoft.com/office/powerpoint/2010/main" val="3395030708"/>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Title&amp;citation">
    <p:spTree>
      <p:nvGrpSpPr>
        <p:cNvPr id="1" name=""/>
        <p:cNvGrpSpPr/>
        <p:nvPr/>
      </p:nvGrpSpPr>
      <p:grpSpPr>
        <a:xfrm>
          <a:off x="0" y="0"/>
          <a:ext cx="0" cy="0"/>
          <a:chOff x="0" y="0"/>
          <a:chExt cx="0" cy="0"/>
        </a:xfrm>
      </p:grpSpPr>
      <p:sp>
        <p:nvSpPr>
          <p:cNvPr id="7" name="Espace réservé du texte 6"/>
          <p:cNvSpPr>
            <a:spLocks noGrp="1"/>
          </p:cNvSpPr>
          <p:nvPr>
            <p:ph type="body" sz="quarter" idx="12"/>
          </p:nvPr>
        </p:nvSpPr>
        <p:spPr>
          <a:xfrm>
            <a:off x="554495" y="1573240"/>
            <a:ext cx="6309591" cy="460851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4" name="Espace réservé du texte 3"/>
          <p:cNvSpPr>
            <a:spLocks noGrp="1"/>
          </p:cNvSpPr>
          <p:nvPr>
            <p:ph type="body" sz="quarter" idx="14"/>
          </p:nvPr>
        </p:nvSpPr>
        <p:spPr>
          <a:xfrm>
            <a:off x="7349068" y="2838450"/>
            <a:ext cx="4246033" cy="3327400"/>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lnSpc>
                <a:spcPct val="100000"/>
              </a:lnSpc>
              <a:buNone/>
              <a:defRPr lang="fr-FR" sz="2000" b="0" kern="1200" smtClean="0">
                <a:solidFill>
                  <a:schemeClr val="tx2"/>
                </a:solidFill>
                <a:latin typeface="Arial" charset="0"/>
              </a:defRPr>
            </a:lvl1pPr>
            <a:lvl2pPr marL="190500" indent="0" algn="ctr">
              <a:buNone/>
              <a:defRPr lang="fr-FR" sz="2000" b="0" kern="1200" smtClean="0">
                <a:solidFill>
                  <a:schemeClr val="tx2"/>
                </a:solidFill>
                <a:latin typeface="Arial" charset="0"/>
                <a:ea typeface="+mn-ea"/>
                <a:cs typeface="+mn-cs"/>
              </a:defRPr>
            </a:lvl2pPr>
            <a:lvl3pPr algn="ctr">
              <a:defRPr lang="fr-FR" sz="2000" b="0" kern="1200" smtClean="0">
                <a:solidFill>
                  <a:schemeClr val="tx2"/>
                </a:solidFill>
                <a:latin typeface="Arial" charset="0"/>
                <a:ea typeface="+mn-ea"/>
                <a:cs typeface="+mn-cs"/>
              </a:defRPr>
            </a:lvl3pPr>
            <a:lvl4pPr algn="ctr">
              <a:defRPr lang="fr-FR" sz="2000" b="0" kern="1200" smtClean="0">
                <a:solidFill>
                  <a:schemeClr val="tx2"/>
                </a:solidFill>
                <a:latin typeface="Arial" charset="0"/>
                <a:ea typeface="+mn-ea"/>
                <a:cs typeface="+mn-cs"/>
              </a:defRPr>
            </a:lvl4pPr>
            <a:lvl5pPr algn="ctr">
              <a:defRPr lang="fr-FR" sz="2000" b="0" kern="1200">
                <a:solidFill>
                  <a:schemeClr val="tx2"/>
                </a:solidFill>
                <a:latin typeface="Arial" charset="0"/>
                <a:ea typeface="+mn-ea"/>
                <a:cs typeface="+mn-cs"/>
              </a:defRPr>
            </a:lvl5pPr>
          </a:lstStyle>
          <a:p>
            <a:pPr lvl="0" algn="ctr">
              <a:spcBef>
                <a:spcPct val="0"/>
              </a:spcBef>
              <a:spcAft>
                <a:spcPct val="0"/>
              </a:spcAft>
            </a:pPr>
            <a:r>
              <a:rPr lang="en-US" noProof="0"/>
              <a:t>Click to edit Master text styles</a:t>
            </a:r>
          </a:p>
        </p:txBody>
      </p:sp>
      <p:sp>
        <p:nvSpPr>
          <p:cNvPr id="9" name="Espace réservé pour une image  8"/>
          <p:cNvSpPr>
            <a:spLocks noGrp="1"/>
          </p:cNvSpPr>
          <p:nvPr>
            <p:ph type="pic" sz="quarter" idx="16"/>
          </p:nvPr>
        </p:nvSpPr>
        <p:spPr>
          <a:xfrm>
            <a:off x="7349066" y="962024"/>
            <a:ext cx="4246033" cy="1819276"/>
          </a:xfrm>
        </p:spPr>
        <p:txBody>
          <a:bodyPr/>
          <a:lstStyle>
            <a:lvl1pPr marL="0" indent="0" algn="ctr">
              <a:buNone/>
              <a:defRPr/>
            </a:lvl1pPr>
          </a:lstStyle>
          <a:p>
            <a:r>
              <a:rPr lang="en-US" dirty="0"/>
              <a:t>Click icon to add picture</a:t>
            </a:r>
            <a:endParaRPr lang="fr-FR" dirty="0"/>
          </a:p>
        </p:txBody>
      </p:sp>
      <p:sp>
        <p:nvSpPr>
          <p:cNvPr id="10" name="Titre 1"/>
          <p:cNvSpPr>
            <a:spLocks noGrp="1"/>
          </p:cNvSpPr>
          <p:nvPr>
            <p:ph type="title"/>
          </p:nvPr>
        </p:nvSpPr>
        <p:spPr bwMode="gray">
          <a:xfrm>
            <a:off x="596900" y="352425"/>
            <a:ext cx="1099820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11" name="ZoneTexte 10"/>
          <p:cNvSpPr txBox="1"/>
          <p:nvPr userDrawn="1"/>
        </p:nvSpPr>
        <p:spPr>
          <a:xfrm>
            <a:off x="12240683" y="701755"/>
            <a:ext cx="1487432" cy="3139321"/>
          </a:xfrm>
          <a:prstGeom prst="rect">
            <a:avLst/>
          </a:prstGeom>
          <a:noFill/>
        </p:spPr>
        <p:txBody>
          <a:bodyPr wrap="square" lIns="0" tIns="0" rIns="0" bIns="0" rtlCol="0">
            <a:spAutoFit/>
          </a:bodyPr>
          <a:lstStyle/>
          <a:p>
            <a:pPr lvl="0" algn="l"/>
            <a:r>
              <a:rPr lang="en-US" sz="1200" b="1" i="0" baseline="0" noProof="0" dirty="0">
                <a:solidFill>
                  <a:schemeClr val="tx1"/>
                </a:solidFill>
              </a:rPr>
              <a:t>TO</a:t>
            </a:r>
          </a:p>
          <a:p>
            <a:pPr lvl="0" algn="l"/>
            <a:r>
              <a:rPr lang="en-US" sz="1200" b="1" noProof="0" dirty="0">
                <a:solidFill>
                  <a:schemeClr val="tx1"/>
                </a:solidFill>
              </a:rPr>
              <a:t>REPLACE</a:t>
            </a:r>
            <a:r>
              <a:rPr lang="en-US" sz="1200" noProof="0" dirty="0">
                <a:solidFill>
                  <a:schemeClr val="tx1"/>
                </a:solidFill>
              </a:rPr>
              <a:t> </a:t>
            </a:r>
            <a:br>
              <a:rPr lang="en-US" sz="1200" noProof="0" dirty="0">
                <a:solidFill>
                  <a:schemeClr val="tx1"/>
                </a:solidFill>
              </a:rPr>
            </a:br>
            <a:r>
              <a:rPr lang="en-US" sz="1200" noProof="0" dirty="0">
                <a:solidFill>
                  <a:schemeClr val="tx1"/>
                </a:solidFill>
              </a:rPr>
              <a:t>AN IMAGE: </a:t>
            </a:r>
            <a:r>
              <a:rPr lang="en-US" sz="1200" b="1" noProof="0" dirty="0">
                <a:solidFill>
                  <a:schemeClr val="tx1"/>
                </a:solidFill>
              </a:rPr>
              <a:t>Click on</a:t>
            </a:r>
            <a:r>
              <a:rPr lang="en-US" sz="1200" b="1" baseline="0" noProof="0" dirty="0">
                <a:solidFill>
                  <a:schemeClr val="tx1"/>
                </a:solidFill>
              </a:rPr>
              <a:t> the image and delete </a:t>
            </a:r>
          </a:p>
          <a:p>
            <a:pPr lvl="0" algn="l"/>
            <a:endParaRPr lang="en-US" sz="1200" b="1" baseline="0" noProof="0" dirty="0">
              <a:solidFill>
                <a:schemeClr val="tx1"/>
              </a:solidFill>
            </a:endParaRPr>
          </a:p>
          <a:p>
            <a:pPr lvl="0" algn="l"/>
            <a:r>
              <a:rPr lang="en-US" sz="1200" noProof="0" dirty="0">
                <a:solidFill>
                  <a:schemeClr val="tx1"/>
                </a:solidFill>
              </a:rPr>
              <a:t>then click on the photo icon.</a:t>
            </a:r>
          </a:p>
          <a:p>
            <a:pPr lvl="0" algn="l"/>
            <a:endParaRPr lang="en-US" sz="1200" noProof="0" dirty="0">
              <a:solidFill>
                <a:schemeClr val="tx1"/>
              </a:solidFill>
            </a:endParaRPr>
          </a:p>
          <a:p>
            <a:pPr lvl="0" algn="l"/>
            <a:r>
              <a:rPr lang="en-US" sz="1200" noProof="0" dirty="0">
                <a:solidFill>
                  <a:schemeClr val="tx1"/>
                </a:solidFill>
              </a:rPr>
              <a:t>Select your photo and</a:t>
            </a:r>
            <a:r>
              <a:rPr lang="en-US" sz="1200" baseline="0" noProof="0" dirty="0">
                <a:solidFill>
                  <a:schemeClr val="tx1"/>
                </a:solidFill>
              </a:rPr>
              <a:t> insert</a:t>
            </a:r>
          </a:p>
          <a:p>
            <a:pPr lvl="0" algn="l"/>
            <a:endParaRPr lang="en-US" sz="1200" baseline="0" noProof="0" dirty="0">
              <a:solidFill>
                <a:schemeClr val="tx1"/>
              </a:solidFill>
            </a:endParaRPr>
          </a:p>
          <a:p>
            <a:pPr lvl="0" algn="l"/>
            <a:r>
              <a:rPr lang="en-US" sz="1200" baseline="0" noProof="0" dirty="0">
                <a:solidFill>
                  <a:schemeClr val="tx1"/>
                </a:solidFill>
              </a:rPr>
              <a:t>Resize photo if needed by cropping and sliding it </a:t>
            </a:r>
            <a:endParaRPr lang="en-US" sz="1200" noProof="0" dirty="0">
              <a:solidFill>
                <a:schemeClr val="tx1"/>
              </a:solidFill>
            </a:endParaRPr>
          </a:p>
          <a:p>
            <a:pPr algn="r"/>
            <a:endParaRPr lang="fr-FR" sz="1200" dirty="0">
              <a:solidFill>
                <a:schemeClr val="tx1"/>
              </a:solidFill>
            </a:endParaRPr>
          </a:p>
          <a:p>
            <a:pPr algn="r"/>
            <a:endParaRPr lang="fr-FR" sz="1200" dirty="0">
              <a:solidFill>
                <a:schemeClr val="tx1"/>
              </a:solidFill>
            </a:endParaRPr>
          </a:p>
        </p:txBody>
      </p:sp>
      <p:sp>
        <p:nvSpPr>
          <p:cNvPr id="2" name="Espace réservé du pied de page 1"/>
          <p:cNvSpPr>
            <a:spLocks noGrp="1"/>
          </p:cNvSpPr>
          <p:nvPr>
            <p:ph type="ftr" sz="quarter" idx="17"/>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April 2024.  All rights Reserved</a:t>
            </a:r>
            <a:endParaRPr lang="en-US" dirty="0"/>
          </a:p>
        </p:txBody>
      </p:sp>
    </p:spTree>
    <p:extLst>
      <p:ext uri="{BB962C8B-B14F-4D97-AF65-F5344CB8AC3E}">
        <p14:creationId xmlns:p14="http://schemas.microsoft.com/office/powerpoint/2010/main" val="2661333704"/>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Text&amp;Imag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IMAGE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7" name="Espace réservé pour une image  6"/>
          <p:cNvSpPr>
            <a:spLocks noGrp="1"/>
          </p:cNvSpPr>
          <p:nvPr>
            <p:ph type="pic" sz="quarter" idx="12"/>
          </p:nvPr>
        </p:nvSpPr>
        <p:spPr>
          <a:xfrm>
            <a:off x="596899" y="954156"/>
            <a:ext cx="3624000" cy="5202000"/>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p:nvPr>
        </p:nvSpPr>
        <p:spPr>
          <a:xfrm>
            <a:off x="4463818"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ZoneTexte 8"/>
          <p:cNvSpPr txBox="1"/>
          <p:nvPr userDrawn="1"/>
        </p:nvSpPr>
        <p:spPr>
          <a:xfrm>
            <a:off x="-1584853" y="1872114"/>
            <a:ext cx="1487432" cy="2954655"/>
          </a:xfrm>
          <a:prstGeom prst="rect">
            <a:avLst/>
          </a:prstGeom>
          <a:noFill/>
        </p:spPr>
        <p:txBody>
          <a:bodyPr wrap="square" lIns="0" tIns="0" rIns="0" bIns="0" rtlCol="0">
            <a:spAutoFit/>
          </a:bodyPr>
          <a:lstStyle/>
          <a:p>
            <a:pPr lvl="0" algn="r"/>
            <a:r>
              <a:rPr lang="en-US" sz="1200" b="1" i="0" baseline="0" noProof="0" dirty="0">
                <a:solidFill>
                  <a:schemeClr val="tx1"/>
                </a:solidFill>
              </a:rPr>
              <a:t>TO</a:t>
            </a:r>
          </a:p>
          <a:p>
            <a:pPr lvl="0" algn="r"/>
            <a:r>
              <a:rPr lang="en-US" sz="1200" b="1" noProof="0" dirty="0">
                <a:solidFill>
                  <a:schemeClr val="tx1"/>
                </a:solidFill>
              </a:rPr>
              <a:t>REPLACE</a:t>
            </a:r>
            <a:r>
              <a:rPr lang="en-US" sz="1200" noProof="0" dirty="0">
                <a:solidFill>
                  <a:schemeClr val="tx1"/>
                </a:solidFill>
              </a:rPr>
              <a:t> </a:t>
            </a:r>
            <a:br>
              <a:rPr lang="en-US" sz="1200" noProof="0" dirty="0">
                <a:solidFill>
                  <a:schemeClr val="tx1"/>
                </a:solidFill>
              </a:rPr>
            </a:br>
            <a:r>
              <a:rPr lang="en-US" sz="1200" noProof="0" dirty="0">
                <a:solidFill>
                  <a:schemeClr val="tx1"/>
                </a:solidFill>
              </a:rPr>
              <a:t>AN IMAGE: </a:t>
            </a:r>
            <a:r>
              <a:rPr lang="en-US" sz="1200" b="1" noProof="0" dirty="0">
                <a:solidFill>
                  <a:schemeClr val="tx1"/>
                </a:solidFill>
              </a:rPr>
              <a:t>Click on</a:t>
            </a:r>
            <a:r>
              <a:rPr lang="en-US" sz="1200" b="1" baseline="0" noProof="0" dirty="0">
                <a:solidFill>
                  <a:schemeClr val="tx1"/>
                </a:solidFill>
              </a:rPr>
              <a:t> the image and delete </a:t>
            </a:r>
          </a:p>
          <a:p>
            <a:pPr lvl="0" algn="r"/>
            <a:endParaRPr lang="en-US" sz="1200" b="1" baseline="0" noProof="0" dirty="0">
              <a:solidFill>
                <a:schemeClr val="tx1"/>
              </a:solidFill>
            </a:endParaRPr>
          </a:p>
          <a:p>
            <a:pPr lvl="0" algn="r"/>
            <a:r>
              <a:rPr lang="en-US" sz="1200" noProof="0" dirty="0">
                <a:solidFill>
                  <a:schemeClr val="tx1"/>
                </a:solidFill>
              </a:rPr>
              <a:t>then click on the photo icon.</a:t>
            </a:r>
          </a:p>
          <a:p>
            <a:pPr lvl="0" algn="r"/>
            <a:endParaRPr lang="en-US" sz="1200" noProof="0" dirty="0">
              <a:solidFill>
                <a:schemeClr val="tx1"/>
              </a:solidFill>
            </a:endParaRPr>
          </a:p>
          <a:p>
            <a:pPr lvl="0" algn="r"/>
            <a:r>
              <a:rPr lang="en-US" sz="1200" noProof="0" dirty="0">
                <a:solidFill>
                  <a:schemeClr val="tx1"/>
                </a:solidFill>
              </a:rPr>
              <a:t>Select your photo and</a:t>
            </a:r>
            <a:r>
              <a:rPr lang="en-US" sz="1200" baseline="0" noProof="0" dirty="0">
                <a:solidFill>
                  <a:schemeClr val="tx1"/>
                </a:solidFill>
              </a:rPr>
              <a:t> insert</a:t>
            </a:r>
          </a:p>
          <a:p>
            <a:pPr lvl="0" algn="r"/>
            <a:endParaRPr lang="en-US" sz="1200" baseline="0" noProof="0" dirty="0">
              <a:solidFill>
                <a:schemeClr val="tx1"/>
              </a:solidFill>
            </a:endParaRPr>
          </a:p>
          <a:p>
            <a:pPr lvl="0" algn="r"/>
            <a:r>
              <a:rPr lang="en-US" sz="1200" baseline="0" noProof="0" dirty="0">
                <a:solidFill>
                  <a:schemeClr val="tx1"/>
                </a:solidFill>
              </a:rPr>
              <a:t>Resize photo if needed by cropping and sliding it </a:t>
            </a:r>
            <a:endParaRPr lang="en-US" sz="1200" noProof="0" dirty="0">
              <a:solidFill>
                <a:schemeClr val="tx1"/>
              </a:solidFill>
            </a:endParaRPr>
          </a:p>
          <a:p>
            <a:pPr algn="r"/>
            <a:endParaRPr lang="fr-FR" sz="1200" dirty="0">
              <a:solidFill>
                <a:schemeClr val="tx1"/>
              </a:solidFill>
            </a:endParaRPr>
          </a:p>
        </p:txBody>
      </p:sp>
      <p:sp>
        <p:nvSpPr>
          <p:cNvPr id="4" name="Espace réservé du pied de page 3"/>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April 2024.  All rights Reserved</a:t>
            </a:r>
            <a:endParaRPr lang="en-US" dirty="0"/>
          </a:p>
        </p:txBody>
      </p:sp>
    </p:spTree>
    <p:extLst>
      <p:ext uri="{BB962C8B-B14F-4D97-AF65-F5344CB8AC3E}">
        <p14:creationId xmlns:p14="http://schemas.microsoft.com/office/powerpoint/2010/main" val="2298472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Segue">
    <p:bg>
      <p:bgPr>
        <a:solidFill>
          <a:srgbClr val="B8DAF1"/>
        </a:solidFill>
        <a:effectLst/>
      </p:bgPr>
    </p:bg>
    <p:spTree>
      <p:nvGrpSpPr>
        <p:cNvPr id="1" name=""/>
        <p:cNvGrpSpPr/>
        <p:nvPr/>
      </p:nvGrpSpPr>
      <p:grpSpPr>
        <a:xfrm>
          <a:off x="0" y="0"/>
          <a:ext cx="0" cy="0"/>
          <a:chOff x="0" y="0"/>
          <a:chExt cx="0" cy="0"/>
        </a:xfrm>
      </p:grpSpPr>
      <p:pic>
        <p:nvPicPr>
          <p:cNvPr id="2" name="Picture 5" descr="Duarte-Logo">
            <a:extLst>
              <a:ext uri="{FF2B5EF4-FFF2-40B4-BE49-F238E27FC236}">
                <a16:creationId xmlns:a16="http://schemas.microsoft.com/office/drawing/2014/main" id="{CA43E11F-763B-17AA-93AB-FA19904564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2218" y="779464"/>
            <a:ext cx="552449"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8947" name="Rectangle 3"/>
          <p:cNvSpPr>
            <a:spLocks noGrp="1" noChangeArrowheads="1"/>
          </p:cNvSpPr>
          <p:nvPr>
            <p:ph type="ctrTitle"/>
          </p:nvPr>
        </p:nvSpPr>
        <p:spPr>
          <a:xfrm>
            <a:off x="667417" y="4535293"/>
            <a:ext cx="10263185" cy="1066800"/>
          </a:xfrm>
        </p:spPr>
        <p:txBody>
          <a:bodyPr anchor="b"/>
          <a:lstStyle>
            <a:lvl1pPr>
              <a:lnSpc>
                <a:spcPct val="95000"/>
              </a:lnSpc>
              <a:spcBef>
                <a:spcPct val="100000"/>
              </a:spcBef>
              <a:defRPr sz="4000" b="0" i="0">
                <a:solidFill>
                  <a:schemeClr val="tx1"/>
                </a:solidFill>
                <a:latin typeface="HelveticaNeueLT Std Thin" pitchFamily="34" charset="0"/>
                <a:cs typeface="HelveticaNeueLT Std Thin" pitchFamily="34" charset="0"/>
              </a:defRPr>
            </a:lvl1pPr>
          </a:lstStyle>
          <a:p>
            <a:r>
              <a:rPr lang="en-US"/>
              <a:t>Click to edit Master title style</a:t>
            </a:r>
          </a:p>
        </p:txBody>
      </p:sp>
    </p:spTree>
    <p:extLst>
      <p:ext uri="{BB962C8B-B14F-4D97-AF65-F5344CB8AC3E}">
        <p14:creationId xmlns:p14="http://schemas.microsoft.com/office/powerpoint/2010/main" val="1147415227"/>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p:cSld name="Text&amp;Highligh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FOCUS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6" name="Espace réservé du texte 5"/>
          <p:cNvSpPr>
            <a:spLocks noGrp="1"/>
          </p:cNvSpPr>
          <p:nvPr>
            <p:ph type="body" sz="quarter" idx="13"/>
          </p:nvPr>
        </p:nvSpPr>
        <p:spPr>
          <a:xfrm>
            <a:off x="4463818"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Espace réservé du texte 4"/>
          <p:cNvSpPr>
            <a:spLocks noGrp="1"/>
          </p:cNvSpPr>
          <p:nvPr>
            <p:ph type="body" sz="quarter" idx="14"/>
          </p:nvPr>
        </p:nvSpPr>
        <p:spPr>
          <a:xfrm>
            <a:off x="592668" y="981076"/>
            <a:ext cx="3636433" cy="5165725"/>
          </a:xfrm>
          <a:solidFill>
            <a:schemeClr val="bg2"/>
          </a:solidFill>
        </p:spPr>
        <p:txBody>
          <a:bodyPr lIns="72000" rIns="108000" anchor="ctr" anchorCtr="0"/>
          <a:lstStyle>
            <a:lvl1pPr marL="0" indent="0" algn="r">
              <a:buNone/>
              <a:defRPr/>
            </a:lvl1pPr>
          </a:lstStyle>
          <a:p>
            <a:pPr lvl="0"/>
            <a:r>
              <a:rPr lang="en-US" noProof="0"/>
              <a:t>Click to edit Master text styles</a:t>
            </a:r>
          </a:p>
        </p:txBody>
      </p:sp>
      <p:sp>
        <p:nvSpPr>
          <p:cNvPr id="4" name="Espace réservé du pied de page 3"/>
          <p:cNvSpPr>
            <a:spLocks noGrp="1"/>
          </p:cNvSpPr>
          <p:nvPr>
            <p:ph type="ftr" sz="quarter" idx="15"/>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April 2024.  All rights Reserved</a:t>
            </a:r>
            <a:endParaRPr lang="en-US" dirty="0"/>
          </a:p>
        </p:txBody>
      </p:sp>
    </p:spTree>
    <p:extLst>
      <p:ext uri="{BB962C8B-B14F-4D97-AF65-F5344CB8AC3E}">
        <p14:creationId xmlns:p14="http://schemas.microsoft.com/office/powerpoint/2010/main" val="2125322078"/>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Title_Text_Char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FOCUS AND CHART WITH 1 LINE TITLE</a:t>
            </a:r>
          </a:p>
        </p:txBody>
      </p:sp>
      <p:sp>
        <p:nvSpPr>
          <p:cNvPr id="7" name="Espace réservé du texte 6"/>
          <p:cNvSpPr>
            <a:spLocks noGrp="1"/>
          </p:cNvSpPr>
          <p:nvPr>
            <p:ph type="body" sz="quarter" idx="12"/>
          </p:nvPr>
        </p:nvSpPr>
        <p:spPr>
          <a:xfrm>
            <a:off x="554495" y="1573240"/>
            <a:ext cx="11088000" cy="1855760"/>
          </a:xfrm>
        </p:spPr>
        <p:txBody>
          <a:bodyPr/>
          <a:lstStyle>
            <a:lvl1pPr marL="0" indent="0">
              <a:buClr>
                <a:schemeClr val="accent1"/>
              </a:buClr>
              <a:buFont typeface="Arial" pitchFamily="34" charset="0"/>
              <a:buNone/>
              <a:defRPr>
                <a:solidFill>
                  <a:schemeClr val="tx2"/>
                </a:solidFill>
              </a:defRPr>
            </a:lvl1pPr>
            <a:lvl2pPr marL="628650" indent="-266700">
              <a:buClr>
                <a:schemeClr val="accent1"/>
              </a:buClr>
              <a:tabLst>
                <a:tab pos="1616075" algn="l"/>
                <a:tab pos="2330450" algn="l"/>
                <a:tab pos="8077200" algn="r"/>
              </a:tabLst>
              <a:defRPr b="0"/>
            </a:lvl2pPr>
            <a:lvl3pPr marL="896938" indent="-176213">
              <a:buClr>
                <a:schemeClr val="bg2"/>
              </a:buClr>
              <a:tabLst>
                <a:tab pos="1082675" algn="l"/>
                <a:tab pos="2149475" algn="l"/>
                <a:tab pos="8077200" algn="r"/>
              </a:tabLst>
              <a:defRPr/>
            </a:lvl3pPr>
            <a:lvl4pPr marL="1616075" indent="-179388">
              <a:buClr>
                <a:schemeClr val="bg2"/>
              </a:buClr>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4" name="Espace réservé du texte 3"/>
          <p:cNvSpPr>
            <a:spLocks noGrp="1"/>
          </p:cNvSpPr>
          <p:nvPr>
            <p:ph type="body" sz="quarter" idx="14"/>
          </p:nvPr>
        </p:nvSpPr>
        <p:spPr bwMode="gray">
          <a:xfrm>
            <a:off x="596900" y="3429000"/>
            <a:ext cx="3632200" cy="2305050"/>
          </a:xfrm>
          <a:solidFill>
            <a:schemeClr val="tx2"/>
          </a:solidFill>
        </p:spPr>
        <p:txBody>
          <a:bodyPr anchor="ctr" anchorCtr="0"/>
          <a:lstStyle>
            <a:lvl1pPr marL="0" indent="0" algn="ctr">
              <a:buFontTx/>
              <a:buNone/>
              <a:defRPr sz="4000" b="0">
                <a:solidFill>
                  <a:schemeClr val="bg1"/>
                </a:solidFill>
              </a:defRPr>
            </a:lvl1pPr>
            <a:lvl2pPr marL="3175" indent="0" algn="ctr">
              <a:buFontTx/>
              <a:buNone/>
              <a:defRPr>
                <a:solidFill>
                  <a:schemeClr val="bg1"/>
                </a:solidFill>
              </a:defRPr>
            </a:lvl2pPr>
          </a:lstStyle>
          <a:p>
            <a:pPr lvl="0"/>
            <a:r>
              <a:rPr lang="en-US" noProof="0"/>
              <a:t>Click to edit Master text styles</a:t>
            </a:r>
          </a:p>
          <a:p>
            <a:pPr lvl="1"/>
            <a:r>
              <a:rPr lang="en-US" noProof="0"/>
              <a:t>Second level</a:t>
            </a:r>
          </a:p>
        </p:txBody>
      </p:sp>
      <p:sp>
        <p:nvSpPr>
          <p:cNvPr id="3" name="Espace réservé du pied de page 2"/>
          <p:cNvSpPr>
            <a:spLocks noGrp="1"/>
          </p:cNvSpPr>
          <p:nvPr>
            <p:ph type="ftr" sz="quarter" idx="15"/>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April 2024.  All rights Reserved</a:t>
            </a:r>
            <a:endParaRPr lang="en-US" dirty="0"/>
          </a:p>
        </p:txBody>
      </p:sp>
    </p:spTree>
    <p:extLst>
      <p:ext uri="{BB962C8B-B14F-4D97-AF65-F5344CB8AC3E}">
        <p14:creationId xmlns:p14="http://schemas.microsoft.com/office/powerpoint/2010/main" val="642420192"/>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4" name="Espace réservé du pied de page 3"/>
          <p:cNvSpPr>
            <a:spLocks noGrp="1"/>
          </p:cNvSpPr>
          <p:nvPr>
            <p:ph type="ftr" sz="quarter" idx="11"/>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April 2024.  All rights Reserved</a:t>
            </a:r>
            <a:endParaRPr lang="en-US" dirty="0"/>
          </a:p>
        </p:txBody>
      </p:sp>
    </p:spTree>
    <p:extLst>
      <p:ext uri="{BB962C8B-B14F-4D97-AF65-F5344CB8AC3E}">
        <p14:creationId xmlns:p14="http://schemas.microsoft.com/office/powerpoint/2010/main" val="674807577"/>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Title_2imag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01" y="352423"/>
            <a:ext cx="7416799" cy="846000"/>
          </a:xfrm>
          <a:ln>
            <a:noFill/>
          </a:ln>
        </p:spPr>
        <p:txBody>
          <a:bodyPr tIns="126000" bIns="90000">
            <a:noAutofit/>
          </a:bodyPr>
          <a:lstStyle>
            <a:lvl1pPr>
              <a:defRPr>
                <a:solidFill>
                  <a:schemeClr val="bg1"/>
                </a:solidFill>
              </a:defRPr>
            </a:lvl1pPr>
          </a:lstStyle>
          <a:p>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8" name="Espace réservé pour une image  7"/>
          <p:cNvSpPr>
            <a:spLocks noGrp="1"/>
          </p:cNvSpPr>
          <p:nvPr>
            <p:ph type="pic" sz="quarter" idx="11"/>
          </p:nvPr>
        </p:nvSpPr>
        <p:spPr>
          <a:xfrm>
            <a:off x="8100484" y="352423"/>
            <a:ext cx="1689600" cy="844550"/>
          </a:xfrm>
        </p:spPr>
        <p:txBody>
          <a:bodyPr/>
          <a:lstStyle>
            <a:lvl1pPr marL="0" indent="0" algn="ctr">
              <a:buNone/>
              <a:defRPr b="0"/>
            </a:lvl1pPr>
          </a:lstStyle>
          <a:p>
            <a:r>
              <a:rPr lang="en-US" dirty="0"/>
              <a:t>Click icon to add picture</a:t>
            </a:r>
            <a:endParaRPr lang="fr-FR" dirty="0"/>
          </a:p>
        </p:txBody>
      </p:sp>
      <p:sp>
        <p:nvSpPr>
          <p:cNvPr id="9" name="Espace réservé pour une image  7"/>
          <p:cNvSpPr>
            <a:spLocks noGrp="1"/>
          </p:cNvSpPr>
          <p:nvPr>
            <p:ph type="pic" sz="quarter" idx="12"/>
          </p:nvPr>
        </p:nvSpPr>
        <p:spPr>
          <a:xfrm>
            <a:off x="9891184" y="352423"/>
            <a:ext cx="1689600" cy="844550"/>
          </a:xfrm>
        </p:spPr>
        <p:txBody>
          <a:bodyPr/>
          <a:lstStyle>
            <a:lvl1pPr marL="0" indent="0" algn="ctr">
              <a:buNone/>
              <a:defRPr b="0"/>
            </a:lvl1pPr>
          </a:lstStyle>
          <a:p>
            <a:r>
              <a:rPr lang="en-US" dirty="0"/>
              <a:t>Click icon to add picture</a:t>
            </a:r>
            <a:endParaRPr lang="fr-FR" dirty="0"/>
          </a:p>
        </p:txBody>
      </p:sp>
      <p:sp>
        <p:nvSpPr>
          <p:cNvPr id="10" name="ZoneTexte 9"/>
          <p:cNvSpPr txBox="1"/>
          <p:nvPr userDrawn="1"/>
        </p:nvSpPr>
        <p:spPr>
          <a:xfrm>
            <a:off x="12285893" y="332656"/>
            <a:ext cx="1487432" cy="2769989"/>
          </a:xfrm>
          <a:prstGeom prst="rect">
            <a:avLst/>
          </a:prstGeom>
          <a:noFill/>
        </p:spPr>
        <p:txBody>
          <a:bodyPr wrap="square" lIns="0" tIns="0" rIns="0" bIns="0" rtlCol="0">
            <a:spAutoFit/>
          </a:bodyPr>
          <a:lstStyle/>
          <a:p>
            <a:pPr lvl="0" algn="l"/>
            <a:r>
              <a:rPr lang="en-US" sz="1200" b="1" i="0" baseline="0" noProof="0" dirty="0">
                <a:solidFill>
                  <a:schemeClr val="tx1"/>
                </a:solidFill>
              </a:rPr>
              <a:t>TO</a:t>
            </a:r>
          </a:p>
          <a:p>
            <a:pPr lvl="0" algn="l"/>
            <a:r>
              <a:rPr lang="en-US" sz="1200" b="1" noProof="0" dirty="0">
                <a:solidFill>
                  <a:schemeClr val="tx1"/>
                </a:solidFill>
              </a:rPr>
              <a:t>REPLACE</a:t>
            </a:r>
            <a:r>
              <a:rPr lang="en-US" sz="1200" noProof="0" dirty="0">
                <a:solidFill>
                  <a:schemeClr val="tx1"/>
                </a:solidFill>
              </a:rPr>
              <a:t> </a:t>
            </a:r>
            <a:br>
              <a:rPr lang="en-US" sz="1200" noProof="0" dirty="0">
                <a:solidFill>
                  <a:schemeClr val="tx1"/>
                </a:solidFill>
              </a:rPr>
            </a:br>
            <a:r>
              <a:rPr lang="en-US" sz="1200" noProof="0" dirty="0">
                <a:solidFill>
                  <a:schemeClr val="tx1"/>
                </a:solidFill>
              </a:rPr>
              <a:t>AN IMAGE: </a:t>
            </a:r>
            <a:r>
              <a:rPr lang="en-US" sz="1200" b="1" noProof="0" dirty="0">
                <a:solidFill>
                  <a:schemeClr val="tx1"/>
                </a:solidFill>
              </a:rPr>
              <a:t>Click on</a:t>
            </a:r>
            <a:r>
              <a:rPr lang="en-US" sz="1200" b="1" baseline="0" noProof="0" dirty="0">
                <a:solidFill>
                  <a:schemeClr val="tx1"/>
                </a:solidFill>
              </a:rPr>
              <a:t> the image and delete </a:t>
            </a:r>
          </a:p>
          <a:p>
            <a:pPr lvl="0" algn="l"/>
            <a:endParaRPr lang="en-US" sz="1200" b="1" baseline="0" noProof="0" dirty="0">
              <a:solidFill>
                <a:schemeClr val="tx1"/>
              </a:solidFill>
            </a:endParaRPr>
          </a:p>
          <a:p>
            <a:pPr lvl="0" algn="l"/>
            <a:r>
              <a:rPr lang="en-US" sz="1200" noProof="0" dirty="0">
                <a:solidFill>
                  <a:schemeClr val="tx1"/>
                </a:solidFill>
              </a:rPr>
              <a:t>then click on the photo icon.</a:t>
            </a:r>
          </a:p>
          <a:p>
            <a:pPr lvl="0" algn="l"/>
            <a:endParaRPr lang="en-US" sz="1200" noProof="0" dirty="0">
              <a:solidFill>
                <a:schemeClr val="tx1"/>
              </a:solidFill>
            </a:endParaRPr>
          </a:p>
          <a:p>
            <a:pPr lvl="0" algn="l"/>
            <a:r>
              <a:rPr lang="en-US" sz="1200" noProof="0" dirty="0">
                <a:solidFill>
                  <a:schemeClr val="tx1"/>
                </a:solidFill>
              </a:rPr>
              <a:t>Select your photo and</a:t>
            </a:r>
            <a:r>
              <a:rPr lang="en-US" sz="1200" baseline="0" noProof="0" dirty="0">
                <a:solidFill>
                  <a:schemeClr val="tx1"/>
                </a:solidFill>
              </a:rPr>
              <a:t> insert</a:t>
            </a:r>
          </a:p>
          <a:p>
            <a:pPr lvl="0" algn="l"/>
            <a:endParaRPr lang="en-US" sz="1200" baseline="0" noProof="0" dirty="0">
              <a:solidFill>
                <a:schemeClr val="tx1"/>
              </a:solidFill>
            </a:endParaRPr>
          </a:p>
          <a:p>
            <a:pPr lvl="0" algn="l"/>
            <a:r>
              <a:rPr lang="en-US" sz="1200" baseline="0" noProof="0" dirty="0">
                <a:solidFill>
                  <a:schemeClr val="tx1"/>
                </a:solidFill>
              </a:rPr>
              <a:t>Resize photo if needed by cropping and sliding it </a:t>
            </a:r>
            <a:endParaRPr lang="en-US" sz="1200" noProof="0" dirty="0">
              <a:solidFill>
                <a:schemeClr val="tx1"/>
              </a:solidFill>
            </a:endParaRPr>
          </a:p>
        </p:txBody>
      </p:sp>
      <p:sp>
        <p:nvSpPr>
          <p:cNvPr id="12" name="Espace réservé du texte 11"/>
          <p:cNvSpPr>
            <a:spLocks noGrp="1"/>
          </p:cNvSpPr>
          <p:nvPr>
            <p:ph type="body" sz="quarter" idx="13"/>
          </p:nvPr>
        </p:nvSpPr>
        <p:spPr>
          <a:xfrm>
            <a:off x="601134" y="1567062"/>
            <a:ext cx="10993967" cy="997843"/>
          </a:xfrm>
        </p:spPr>
        <p:txBody>
          <a:bodyPr/>
          <a:lstStyle>
            <a:lvl2pPr marL="623888" indent="-266700">
              <a:tabLst>
                <a:tab pos="1616075" algn="l"/>
                <a:tab pos="2330450" algn="l"/>
                <a:tab pos="8077200" algn="r"/>
              </a:tabLst>
              <a:defRPr/>
            </a:lvl2pPr>
            <a:lvl3pPr marL="896938" indent="-176213">
              <a:tabLst>
                <a:tab pos="1082675" algn="l"/>
                <a:tab pos="2149475" algn="l"/>
                <a:tab pos="8077200" algn="r"/>
              </a:tabLst>
              <a:defRPr/>
            </a:lvl3pPr>
          </a:lstStyle>
          <a:p>
            <a:pPr lvl="0"/>
            <a:r>
              <a:rPr lang="en-US"/>
              <a:t>Click to edit Master text styles</a:t>
            </a:r>
          </a:p>
          <a:p>
            <a:pPr lvl="1"/>
            <a:r>
              <a:rPr lang="en-US"/>
              <a:t>Second level</a:t>
            </a:r>
          </a:p>
          <a:p>
            <a:pPr lvl="2"/>
            <a:r>
              <a:rPr lang="en-US"/>
              <a:t>Third level</a:t>
            </a:r>
          </a:p>
        </p:txBody>
      </p:sp>
      <p:sp>
        <p:nvSpPr>
          <p:cNvPr id="4" name="Espace réservé du pied de page 3"/>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April 2024.  All rights Reserved</a:t>
            </a:r>
            <a:endParaRPr lang="en-US" dirty="0"/>
          </a:p>
        </p:txBody>
      </p:sp>
    </p:spTree>
    <p:extLst>
      <p:ext uri="{BB962C8B-B14F-4D97-AF65-F5344CB8AC3E}">
        <p14:creationId xmlns:p14="http://schemas.microsoft.com/office/powerpoint/2010/main" val="1199178359"/>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Title_2images_grey_area">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01" y="352423"/>
            <a:ext cx="7416799" cy="846000"/>
          </a:xfrm>
          <a:ln>
            <a:noFill/>
          </a:ln>
        </p:spPr>
        <p:txBody>
          <a:bodyPr tIns="126000" bIns="90000">
            <a:noAutofit/>
          </a:bodyPr>
          <a:lstStyle>
            <a:lvl1pPr>
              <a:defRPr>
                <a:solidFill>
                  <a:schemeClr val="bg1"/>
                </a:solidFill>
              </a:defRPr>
            </a:lvl1pPr>
          </a:lstStyle>
          <a:p>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4" name="Rectangle 3"/>
          <p:cNvSpPr/>
          <p:nvPr userDrawn="1"/>
        </p:nvSpPr>
        <p:spPr bwMode="gray">
          <a:xfrm>
            <a:off x="601134" y="1268760"/>
            <a:ext cx="10993967" cy="4891211"/>
          </a:xfrm>
          <a:prstGeom prst="rect">
            <a:avLst/>
          </a:prstGeom>
          <a:solidFill>
            <a:schemeClr val="bg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charset="0"/>
            </a:endParaRPr>
          </a:p>
        </p:txBody>
      </p:sp>
      <p:sp>
        <p:nvSpPr>
          <p:cNvPr id="8" name="Espace réservé pour une image  7"/>
          <p:cNvSpPr>
            <a:spLocks noGrp="1"/>
          </p:cNvSpPr>
          <p:nvPr>
            <p:ph type="pic" sz="quarter" idx="11"/>
          </p:nvPr>
        </p:nvSpPr>
        <p:spPr>
          <a:xfrm>
            <a:off x="8100484" y="352423"/>
            <a:ext cx="1689600" cy="844550"/>
          </a:xfrm>
        </p:spPr>
        <p:txBody>
          <a:bodyPr/>
          <a:lstStyle>
            <a:lvl1pPr marL="0" indent="0" algn="ctr">
              <a:buNone/>
              <a:defRPr b="0"/>
            </a:lvl1pPr>
          </a:lstStyle>
          <a:p>
            <a:r>
              <a:rPr lang="en-US" dirty="0"/>
              <a:t>Click icon to add picture</a:t>
            </a:r>
            <a:endParaRPr lang="fr-FR" dirty="0"/>
          </a:p>
        </p:txBody>
      </p:sp>
      <p:sp>
        <p:nvSpPr>
          <p:cNvPr id="9" name="Espace réservé pour une image  7"/>
          <p:cNvSpPr>
            <a:spLocks noGrp="1"/>
          </p:cNvSpPr>
          <p:nvPr>
            <p:ph type="pic" sz="quarter" idx="12"/>
          </p:nvPr>
        </p:nvSpPr>
        <p:spPr>
          <a:xfrm>
            <a:off x="9891184" y="352423"/>
            <a:ext cx="1689600" cy="844550"/>
          </a:xfrm>
        </p:spPr>
        <p:txBody>
          <a:bodyPr/>
          <a:lstStyle>
            <a:lvl1pPr marL="0" indent="0" algn="ctr">
              <a:buNone/>
              <a:defRPr b="0"/>
            </a:lvl1pPr>
          </a:lstStyle>
          <a:p>
            <a:r>
              <a:rPr lang="en-US" dirty="0"/>
              <a:t>Click icon to add picture</a:t>
            </a:r>
            <a:endParaRPr lang="fr-FR" dirty="0"/>
          </a:p>
        </p:txBody>
      </p:sp>
      <p:sp>
        <p:nvSpPr>
          <p:cNvPr id="10" name="ZoneTexte 9"/>
          <p:cNvSpPr txBox="1"/>
          <p:nvPr userDrawn="1"/>
        </p:nvSpPr>
        <p:spPr>
          <a:xfrm>
            <a:off x="12285893" y="332656"/>
            <a:ext cx="1487432" cy="3139321"/>
          </a:xfrm>
          <a:prstGeom prst="rect">
            <a:avLst/>
          </a:prstGeom>
          <a:noFill/>
        </p:spPr>
        <p:txBody>
          <a:bodyPr wrap="square" lIns="0" tIns="0" rIns="0" bIns="0" rtlCol="0">
            <a:spAutoFit/>
          </a:bodyPr>
          <a:lstStyle/>
          <a:p>
            <a:pPr lvl="0" algn="l"/>
            <a:r>
              <a:rPr lang="en-US" sz="1200" b="1" i="0" baseline="0" noProof="0" dirty="0">
                <a:solidFill>
                  <a:schemeClr val="tx1"/>
                </a:solidFill>
              </a:rPr>
              <a:t>TO</a:t>
            </a:r>
          </a:p>
          <a:p>
            <a:pPr lvl="0" algn="l"/>
            <a:r>
              <a:rPr lang="en-US" sz="1200" b="1" noProof="0" dirty="0">
                <a:solidFill>
                  <a:schemeClr val="tx1"/>
                </a:solidFill>
              </a:rPr>
              <a:t>REPLACE</a:t>
            </a:r>
            <a:r>
              <a:rPr lang="en-US" sz="1200" noProof="0" dirty="0">
                <a:solidFill>
                  <a:schemeClr val="tx1"/>
                </a:solidFill>
              </a:rPr>
              <a:t> </a:t>
            </a:r>
            <a:br>
              <a:rPr lang="en-US" sz="1200" noProof="0" dirty="0">
                <a:solidFill>
                  <a:schemeClr val="tx1"/>
                </a:solidFill>
              </a:rPr>
            </a:br>
            <a:r>
              <a:rPr lang="en-US" sz="1200" noProof="0" dirty="0">
                <a:solidFill>
                  <a:schemeClr val="tx1"/>
                </a:solidFill>
              </a:rPr>
              <a:t>AN IMAGE: </a:t>
            </a:r>
            <a:r>
              <a:rPr lang="en-US" sz="1200" b="1" noProof="0" dirty="0">
                <a:solidFill>
                  <a:schemeClr val="tx1"/>
                </a:solidFill>
              </a:rPr>
              <a:t>Click on</a:t>
            </a:r>
            <a:r>
              <a:rPr lang="en-US" sz="1200" b="1" baseline="0" noProof="0" dirty="0">
                <a:solidFill>
                  <a:schemeClr val="tx1"/>
                </a:solidFill>
              </a:rPr>
              <a:t> the image and delete </a:t>
            </a:r>
          </a:p>
          <a:p>
            <a:pPr lvl="0" algn="l"/>
            <a:endParaRPr lang="en-US" sz="1200" b="1" baseline="0" noProof="0" dirty="0">
              <a:solidFill>
                <a:schemeClr val="tx1"/>
              </a:solidFill>
            </a:endParaRPr>
          </a:p>
          <a:p>
            <a:pPr lvl="0" algn="l"/>
            <a:r>
              <a:rPr lang="en-US" sz="1200" noProof="0" dirty="0">
                <a:solidFill>
                  <a:schemeClr val="tx1"/>
                </a:solidFill>
              </a:rPr>
              <a:t>then click on the photo icon.</a:t>
            </a:r>
          </a:p>
          <a:p>
            <a:pPr lvl="0" algn="l"/>
            <a:endParaRPr lang="en-US" sz="1200" noProof="0" dirty="0">
              <a:solidFill>
                <a:schemeClr val="tx1"/>
              </a:solidFill>
            </a:endParaRPr>
          </a:p>
          <a:p>
            <a:pPr lvl="0" algn="l"/>
            <a:r>
              <a:rPr lang="en-US" sz="1200" noProof="0" dirty="0">
                <a:solidFill>
                  <a:schemeClr val="tx1"/>
                </a:solidFill>
              </a:rPr>
              <a:t>Select your photo and</a:t>
            </a:r>
            <a:r>
              <a:rPr lang="en-US" sz="1200" baseline="0" noProof="0" dirty="0">
                <a:solidFill>
                  <a:schemeClr val="tx1"/>
                </a:solidFill>
              </a:rPr>
              <a:t> insert</a:t>
            </a:r>
          </a:p>
          <a:p>
            <a:pPr lvl="0" algn="l"/>
            <a:endParaRPr lang="en-US" sz="1200" baseline="0" noProof="0" dirty="0">
              <a:solidFill>
                <a:schemeClr val="tx1"/>
              </a:solidFill>
            </a:endParaRPr>
          </a:p>
          <a:p>
            <a:pPr lvl="0" algn="l"/>
            <a:r>
              <a:rPr lang="en-US" sz="1200" baseline="0" noProof="0" dirty="0">
                <a:solidFill>
                  <a:schemeClr val="tx1"/>
                </a:solidFill>
              </a:rPr>
              <a:t>Resize photo if needed by cropping and sliding it </a:t>
            </a:r>
            <a:endParaRPr lang="en-US" sz="1200" noProof="0" dirty="0">
              <a:solidFill>
                <a:schemeClr val="tx1"/>
              </a:solidFill>
            </a:endParaRPr>
          </a:p>
          <a:p>
            <a:pPr algn="l"/>
            <a:endParaRPr lang="fr-FR" sz="1200" dirty="0">
              <a:solidFill>
                <a:schemeClr val="tx1"/>
              </a:solidFill>
            </a:endParaRPr>
          </a:p>
          <a:p>
            <a:pPr algn="l"/>
            <a:endParaRPr lang="fr-FR" sz="1200" dirty="0">
              <a:solidFill>
                <a:schemeClr val="tx1"/>
              </a:solidFill>
            </a:endParaRPr>
          </a:p>
        </p:txBody>
      </p:sp>
      <p:sp>
        <p:nvSpPr>
          <p:cNvPr id="5" name="Espace réservé du pied de page 4"/>
          <p:cNvSpPr>
            <a:spLocks noGrp="1"/>
          </p:cNvSpPr>
          <p:nvPr>
            <p:ph type="ftr" sz="quarter" idx="13"/>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April 2024.  All rights Reserved</a:t>
            </a:r>
            <a:endParaRPr lang="en-US" dirty="0"/>
          </a:p>
        </p:txBody>
      </p:sp>
    </p:spTree>
    <p:extLst>
      <p:ext uri="{BB962C8B-B14F-4D97-AF65-F5344CB8AC3E}">
        <p14:creationId xmlns:p14="http://schemas.microsoft.com/office/powerpoint/2010/main" val="1442647608"/>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rgbClr val="D3D0C9"/>
        </a:solid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r>
              <a:rPr lang="en-US"/>
              <a:t>Unit Controller Call Series © Sodexo, April 2024.  All rights Reserved</a:t>
            </a:r>
            <a:endParaRPr lang="en-AU" dirty="0"/>
          </a:p>
        </p:txBody>
      </p:sp>
      <p:sp>
        <p:nvSpPr>
          <p:cNvPr id="8" name="Slide Number Placeholder 7"/>
          <p:cNvSpPr>
            <a:spLocks noGrp="1"/>
          </p:cNvSpPr>
          <p:nvPr>
            <p:ph type="sldNum" sz="quarter" idx="11"/>
          </p:nvPr>
        </p:nvSpPr>
        <p:spPr/>
        <p:txBody>
          <a:bodyPr/>
          <a:lstStyle/>
          <a:p>
            <a:fld id="{E917DE0E-AFB1-41FD-BC35-27DB61CA125F}" type="slidenum">
              <a:rPr lang="en-AU" smtClean="0"/>
              <a:pPr/>
              <a:t>‹#›</a:t>
            </a:fld>
            <a:endParaRPr lang="en-AU" dirty="0"/>
          </a:p>
        </p:txBody>
      </p:sp>
      <p:pic>
        <p:nvPicPr>
          <p:cNvPr id="10" name="Image 3" descr="C:\Users\catherine.huon.ext\Documents\4_1_1_presentations_Powerpoint\Format 16_9.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3405" r="4780"/>
          <a:stretch>
            <a:fillRect/>
          </a:stretch>
        </p:blipFill>
        <p:spPr bwMode="auto">
          <a:xfrm>
            <a:off x="-678" y="500675"/>
            <a:ext cx="12193355"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60001" y="936000"/>
            <a:ext cx="1963601" cy="841811"/>
          </a:xfrm>
          <a:prstGeom prst="rect">
            <a:avLst/>
          </a:prstGeom>
        </p:spPr>
      </p:pic>
      <p:sp>
        <p:nvSpPr>
          <p:cNvPr id="17" name="Text Placeholder 16"/>
          <p:cNvSpPr>
            <a:spLocks noGrp="1"/>
          </p:cNvSpPr>
          <p:nvPr>
            <p:ph type="body" sz="quarter" idx="12" hasCustomPrompt="1"/>
          </p:nvPr>
        </p:nvSpPr>
        <p:spPr>
          <a:xfrm>
            <a:off x="6203951" y="2076453"/>
            <a:ext cx="5776383" cy="2029881"/>
          </a:xfrm>
          <a:solidFill>
            <a:srgbClr val="FF0000"/>
          </a:solidFill>
        </p:spPr>
        <p:txBody>
          <a:bodyPr lIns="133200" tIns="72000" rIns="133200" bIns="72000">
            <a:noAutofit/>
          </a:bodyPr>
          <a:lstStyle>
            <a:lvl1pPr marL="0" indent="0" algn="r">
              <a:spcBef>
                <a:spcPts val="0"/>
              </a:spcBef>
              <a:spcAft>
                <a:spcPts val="2933"/>
              </a:spcAft>
              <a:buNone/>
              <a:defRPr sz="4000" b="1">
                <a:solidFill>
                  <a:schemeClr val="bg1"/>
                </a:solidFill>
              </a:defRPr>
            </a:lvl1pPr>
            <a:lvl2pPr marL="0" indent="0" algn="r">
              <a:spcBef>
                <a:spcPts val="0"/>
              </a:spcBef>
              <a:buNone/>
              <a:defRPr sz="2400" b="0">
                <a:solidFill>
                  <a:schemeClr val="bg1"/>
                </a:solidFill>
              </a:defRPr>
            </a:lvl2pPr>
            <a:lvl3pPr marL="0" indent="0" algn="r">
              <a:spcBef>
                <a:spcPts val="1067"/>
              </a:spcBef>
              <a:buNone/>
              <a:tabLst/>
              <a:defRPr sz="1867" b="0">
                <a:solidFill>
                  <a:schemeClr val="bg1"/>
                </a:solidFill>
              </a:defRPr>
            </a:lvl3pPr>
            <a:lvl4pPr marL="1344" indent="0" algn="r">
              <a:buFont typeface="Arial" panose="020B0604020202020204" pitchFamily="34" charset="0"/>
              <a:buNone/>
              <a:defRPr sz="4000" b="0">
                <a:solidFill>
                  <a:schemeClr val="bg1"/>
                </a:solidFill>
              </a:defRPr>
            </a:lvl4pPr>
            <a:lvl5pPr marL="0" indent="0" algn="r">
              <a:buFont typeface="Arial" panose="020B0604020202020204" pitchFamily="34" charset="0"/>
              <a:buNone/>
              <a:defRPr sz="4000" b="0">
                <a:solidFill>
                  <a:schemeClr val="bg1"/>
                </a:solidFill>
              </a:defRPr>
            </a:lvl5pPr>
          </a:lstStyle>
          <a:p>
            <a:pPr lvl="0"/>
            <a:r>
              <a:rPr lang="en-US" dirty="0"/>
              <a:t>[Title]</a:t>
            </a:r>
          </a:p>
          <a:p>
            <a:pPr lvl="1"/>
            <a:r>
              <a:rPr lang="en-US" dirty="0"/>
              <a:t>[Subtitle]</a:t>
            </a:r>
          </a:p>
          <a:p>
            <a:pPr lvl="2"/>
            <a:r>
              <a:rPr lang="en-US" dirty="0"/>
              <a:t>[Date]</a:t>
            </a:r>
          </a:p>
        </p:txBody>
      </p:sp>
    </p:spTree>
    <p:extLst>
      <p:ext uri="{BB962C8B-B14F-4D97-AF65-F5344CB8AC3E}">
        <p14:creationId xmlns:p14="http://schemas.microsoft.com/office/powerpoint/2010/main" val="377156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Title Slide Co-brand Option 1">
    <p:bg>
      <p:bgPr>
        <a:solidFill>
          <a:srgbClr val="D3D0C9"/>
        </a:solid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a:xfrm>
            <a:off x="633600" y="6943530"/>
            <a:ext cx="4790400" cy="152381"/>
          </a:xfrm>
        </p:spPr>
        <p:txBody>
          <a:bodyPr/>
          <a:lstStyle/>
          <a:p>
            <a:r>
              <a:rPr lang="en-US"/>
              <a:t>Unit Controller Call Series © Sodexo, April 2024.  All rights Reserved</a:t>
            </a:r>
            <a:endParaRPr lang="en-AU" dirty="0"/>
          </a:p>
        </p:txBody>
      </p:sp>
      <p:sp>
        <p:nvSpPr>
          <p:cNvPr id="8" name="Slide Number Placeholder 7"/>
          <p:cNvSpPr>
            <a:spLocks noGrp="1"/>
          </p:cNvSpPr>
          <p:nvPr>
            <p:ph type="sldNum" sz="quarter" idx="11"/>
          </p:nvPr>
        </p:nvSpPr>
        <p:spPr>
          <a:xfrm>
            <a:off x="113373" y="6943529"/>
            <a:ext cx="314195" cy="153600"/>
          </a:xfrm>
        </p:spPr>
        <p:txBody>
          <a:bodyPr/>
          <a:lstStyle/>
          <a:p>
            <a:fld id="{E917DE0E-AFB1-41FD-BC35-27DB61CA125F}" type="slidenum">
              <a:rPr lang="en-AU" smtClean="0"/>
              <a:pPr/>
              <a:t>‹#›</a:t>
            </a:fld>
            <a:endParaRPr lang="en-AU" dirty="0"/>
          </a:p>
        </p:txBody>
      </p:sp>
      <p:pic>
        <p:nvPicPr>
          <p:cNvPr id="10" name="Image 3" descr="C:\Users\catherine.huon.ext\Documents\4_1_1_presentations_Powerpoint\Format 16_9.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3405" r="4780"/>
          <a:stretch>
            <a:fillRect/>
          </a:stretch>
        </p:blipFill>
        <p:spPr bwMode="auto">
          <a:xfrm>
            <a:off x="-678" y="500675"/>
            <a:ext cx="12193355"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Placeholder 16"/>
          <p:cNvSpPr>
            <a:spLocks noGrp="1"/>
          </p:cNvSpPr>
          <p:nvPr>
            <p:ph type="body" sz="quarter" idx="12" hasCustomPrompt="1"/>
          </p:nvPr>
        </p:nvSpPr>
        <p:spPr>
          <a:xfrm>
            <a:off x="6203951" y="2076453"/>
            <a:ext cx="5776383" cy="2029881"/>
          </a:xfrm>
          <a:solidFill>
            <a:srgbClr val="FF0000"/>
          </a:solidFill>
        </p:spPr>
        <p:txBody>
          <a:bodyPr lIns="133200" tIns="72000" rIns="133200" bIns="72000">
            <a:noAutofit/>
          </a:bodyPr>
          <a:lstStyle>
            <a:lvl1pPr marL="0" indent="0" algn="r">
              <a:spcBef>
                <a:spcPts val="0"/>
              </a:spcBef>
              <a:spcAft>
                <a:spcPts val="2933"/>
              </a:spcAft>
              <a:buNone/>
              <a:defRPr sz="4000" b="1">
                <a:solidFill>
                  <a:schemeClr val="bg1"/>
                </a:solidFill>
              </a:defRPr>
            </a:lvl1pPr>
            <a:lvl2pPr marL="0" indent="0" algn="r">
              <a:spcBef>
                <a:spcPts val="0"/>
              </a:spcBef>
              <a:buNone/>
              <a:defRPr sz="2400" b="0">
                <a:solidFill>
                  <a:schemeClr val="bg1"/>
                </a:solidFill>
              </a:defRPr>
            </a:lvl2pPr>
            <a:lvl3pPr marL="0" indent="0" algn="r">
              <a:spcBef>
                <a:spcPts val="1067"/>
              </a:spcBef>
              <a:buNone/>
              <a:tabLst/>
              <a:defRPr sz="1867" b="0">
                <a:solidFill>
                  <a:schemeClr val="bg1"/>
                </a:solidFill>
              </a:defRPr>
            </a:lvl3pPr>
            <a:lvl4pPr marL="1344" indent="0" algn="r">
              <a:buFont typeface="Arial" panose="020B0604020202020204" pitchFamily="34" charset="0"/>
              <a:buNone/>
              <a:defRPr sz="4000" b="0">
                <a:solidFill>
                  <a:schemeClr val="bg1"/>
                </a:solidFill>
              </a:defRPr>
            </a:lvl4pPr>
            <a:lvl5pPr marL="0" indent="0" algn="r">
              <a:buFont typeface="Arial" panose="020B0604020202020204" pitchFamily="34" charset="0"/>
              <a:buNone/>
              <a:defRPr sz="4000" b="0">
                <a:solidFill>
                  <a:schemeClr val="bg1"/>
                </a:solidFill>
              </a:defRPr>
            </a:lvl5pPr>
          </a:lstStyle>
          <a:p>
            <a:pPr lvl="0"/>
            <a:r>
              <a:rPr lang="en-US" dirty="0"/>
              <a:t>[Title]</a:t>
            </a:r>
          </a:p>
          <a:p>
            <a:pPr lvl="1"/>
            <a:r>
              <a:rPr lang="en-US" dirty="0"/>
              <a:t>[Subtitle]</a:t>
            </a:r>
          </a:p>
          <a:p>
            <a:pPr lvl="2"/>
            <a:r>
              <a:rPr lang="en-US" dirty="0"/>
              <a:t>[Date]</a:t>
            </a:r>
          </a:p>
        </p:txBody>
      </p:sp>
      <p:pic>
        <p:nvPicPr>
          <p:cNvPr id="9" name="Picture 8"/>
          <p:cNvPicPr>
            <a:picLocks noChangeAspect="1"/>
          </p:cNvPicPr>
          <p:nvPr userDrawn="1"/>
        </p:nvPicPr>
        <p:blipFill>
          <a:blip r:embed="rId4"/>
          <a:stretch>
            <a:fillRect/>
          </a:stretch>
        </p:blipFill>
        <p:spPr>
          <a:xfrm>
            <a:off x="9245601" y="1193801"/>
            <a:ext cx="2157617" cy="502543"/>
          </a:xfrm>
          <a:prstGeom prst="rect">
            <a:avLst/>
          </a:prstGeom>
        </p:spPr>
      </p:pic>
    </p:spTree>
    <p:extLst>
      <p:ext uri="{BB962C8B-B14F-4D97-AF65-F5344CB8AC3E}">
        <p14:creationId xmlns:p14="http://schemas.microsoft.com/office/powerpoint/2010/main" val="310238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Title Slide Co-brand Option 2">
    <p:bg>
      <p:bgPr>
        <a:solidFill>
          <a:srgbClr val="D3D0C9"/>
        </a:solid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a:xfrm>
            <a:off x="633600" y="6945600"/>
            <a:ext cx="4790400" cy="152381"/>
          </a:xfrm>
        </p:spPr>
        <p:txBody>
          <a:bodyPr/>
          <a:lstStyle/>
          <a:p>
            <a:r>
              <a:rPr lang="en-US"/>
              <a:t>Unit Controller Call Series © Sodexo, April 2024.  All rights Reserved</a:t>
            </a:r>
            <a:endParaRPr lang="en-AU" dirty="0"/>
          </a:p>
        </p:txBody>
      </p:sp>
      <p:sp>
        <p:nvSpPr>
          <p:cNvPr id="8" name="Slide Number Placeholder 7"/>
          <p:cNvSpPr>
            <a:spLocks noGrp="1"/>
          </p:cNvSpPr>
          <p:nvPr>
            <p:ph type="sldNum" sz="quarter" idx="11"/>
          </p:nvPr>
        </p:nvSpPr>
        <p:spPr>
          <a:xfrm>
            <a:off x="113373" y="6945600"/>
            <a:ext cx="314195" cy="153600"/>
          </a:xfrm>
        </p:spPr>
        <p:txBody>
          <a:bodyPr/>
          <a:lstStyle/>
          <a:p>
            <a:fld id="{E917DE0E-AFB1-41FD-BC35-27DB61CA125F}" type="slidenum">
              <a:rPr lang="en-AU" smtClean="0"/>
              <a:pPr/>
              <a:t>‹#›</a:t>
            </a:fld>
            <a:endParaRPr lang="en-AU" dirty="0"/>
          </a:p>
        </p:txBody>
      </p:sp>
      <p:pic>
        <p:nvPicPr>
          <p:cNvPr id="10" name="Image 3" descr="C:\Users\catherine.huon.ext\Documents\4_1_1_presentations_Powerpoint\Format 16_9.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3405" r="4780"/>
          <a:stretch>
            <a:fillRect/>
          </a:stretch>
        </p:blipFill>
        <p:spPr bwMode="auto">
          <a:xfrm>
            <a:off x="-678" y="500675"/>
            <a:ext cx="12193355"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60001" y="936000"/>
            <a:ext cx="1963601" cy="841811"/>
          </a:xfrm>
          <a:prstGeom prst="rect">
            <a:avLst/>
          </a:prstGeom>
        </p:spPr>
      </p:pic>
      <p:sp>
        <p:nvSpPr>
          <p:cNvPr id="17" name="Text Placeholder 16"/>
          <p:cNvSpPr>
            <a:spLocks noGrp="1"/>
          </p:cNvSpPr>
          <p:nvPr>
            <p:ph type="body" sz="quarter" idx="12" hasCustomPrompt="1"/>
          </p:nvPr>
        </p:nvSpPr>
        <p:spPr>
          <a:xfrm>
            <a:off x="6203951" y="3653368"/>
            <a:ext cx="5776383" cy="2029881"/>
          </a:xfrm>
          <a:solidFill>
            <a:srgbClr val="FF0000"/>
          </a:solidFill>
        </p:spPr>
        <p:txBody>
          <a:bodyPr lIns="133200" tIns="72000" rIns="133200" bIns="72000">
            <a:noAutofit/>
          </a:bodyPr>
          <a:lstStyle>
            <a:lvl1pPr marL="0" indent="0" algn="r">
              <a:spcBef>
                <a:spcPts val="0"/>
              </a:spcBef>
              <a:spcAft>
                <a:spcPts val="2933"/>
              </a:spcAft>
              <a:buNone/>
              <a:defRPr sz="4000" b="1">
                <a:solidFill>
                  <a:schemeClr val="bg1"/>
                </a:solidFill>
              </a:defRPr>
            </a:lvl1pPr>
            <a:lvl2pPr marL="0" indent="0" algn="r">
              <a:spcBef>
                <a:spcPts val="0"/>
              </a:spcBef>
              <a:buNone/>
              <a:defRPr sz="2400" b="0">
                <a:solidFill>
                  <a:schemeClr val="bg1"/>
                </a:solidFill>
              </a:defRPr>
            </a:lvl2pPr>
            <a:lvl3pPr marL="0" indent="0" algn="r">
              <a:spcBef>
                <a:spcPts val="1067"/>
              </a:spcBef>
              <a:buNone/>
              <a:tabLst/>
              <a:defRPr sz="1867" b="0">
                <a:solidFill>
                  <a:schemeClr val="bg1"/>
                </a:solidFill>
              </a:defRPr>
            </a:lvl3pPr>
            <a:lvl4pPr marL="1344" indent="0" algn="r">
              <a:buFont typeface="Arial" panose="020B0604020202020204" pitchFamily="34" charset="0"/>
              <a:buNone/>
              <a:defRPr sz="4000" b="0">
                <a:solidFill>
                  <a:schemeClr val="bg1"/>
                </a:solidFill>
              </a:defRPr>
            </a:lvl4pPr>
            <a:lvl5pPr marL="0" indent="0" algn="r">
              <a:buFont typeface="Arial" panose="020B0604020202020204" pitchFamily="34" charset="0"/>
              <a:buNone/>
              <a:defRPr sz="4000" b="0">
                <a:solidFill>
                  <a:schemeClr val="bg1"/>
                </a:solidFill>
              </a:defRPr>
            </a:lvl5pPr>
          </a:lstStyle>
          <a:p>
            <a:pPr lvl="0"/>
            <a:r>
              <a:rPr lang="en-US" dirty="0"/>
              <a:t>[Title]</a:t>
            </a:r>
          </a:p>
          <a:p>
            <a:pPr lvl="1"/>
            <a:r>
              <a:rPr lang="en-US" dirty="0"/>
              <a:t>[Subtitle]</a:t>
            </a:r>
          </a:p>
          <a:p>
            <a:pPr lvl="2"/>
            <a:r>
              <a:rPr lang="en-US" dirty="0"/>
              <a:t>[Date]</a:t>
            </a:r>
          </a:p>
        </p:txBody>
      </p:sp>
      <p:sp>
        <p:nvSpPr>
          <p:cNvPr id="11" name="TextBox 10"/>
          <p:cNvSpPr txBox="1"/>
          <p:nvPr userDrawn="1"/>
        </p:nvSpPr>
        <p:spPr>
          <a:xfrm>
            <a:off x="9234985" y="2087509"/>
            <a:ext cx="2745348" cy="461665"/>
          </a:xfrm>
          <a:prstGeom prst="rect">
            <a:avLst/>
          </a:prstGeom>
          <a:solidFill>
            <a:schemeClr val="bg1"/>
          </a:solidFill>
        </p:spPr>
        <p:txBody>
          <a:bodyPr wrap="square" rtlCol="0">
            <a:spAutoFit/>
          </a:bodyPr>
          <a:lstStyle/>
          <a:p>
            <a:endParaRPr lang="en-AU" sz="2400" dirty="0"/>
          </a:p>
        </p:txBody>
      </p:sp>
      <p:sp>
        <p:nvSpPr>
          <p:cNvPr id="13" name="TextBox 12"/>
          <p:cNvSpPr txBox="1"/>
          <p:nvPr userDrawn="1"/>
        </p:nvSpPr>
        <p:spPr>
          <a:xfrm>
            <a:off x="9936427" y="2177399"/>
            <a:ext cx="1860549" cy="164212"/>
          </a:xfrm>
          <a:prstGeom prst="rect">
            <a:avLst/>
          </a:prstGeom>
          <a:noFill/>
        </p:spPr>
        <p:txBody>
          <a:bodyPr wrap="square" lIns="0" tIns="0" rIns="0" bIns="0" rtlCol="0">
            <a:spAutoFit/>
          </a:bodyPr>
          <a:lstStyle/>
          <a:p>
            <a:pPr algn="r"/>
            <a:r>
              <a:rPr lang="en-US" sz="1067" b="1" dirty="0">
                <a:solidFill>
                  <a:schemeClr val="tx2"/>
                </a:solidFill>
              </a:rPr>
              <a:t>In partnership with:</a:t>
            </a:r>
            <a:endParaRPr lang="en-AU" sz="1067" b="1" dirty="0">
              <a:solidFill>
                <a:schemeClr val="tx2"/>
              </a:solidFill>
            </a:endParaRPr>
          </a:p>
        </p:txBody>
      </p:sp>
    </p:spTree>
    <p:extLst>
      <p:ext uri="{BB962C8B-B14F-4D97-AF65-F5344CB8AC3E}">
        <p14:creationId xmlns:p14="http://schemas.microsoft.com/office/powerpoint/2010/main" val="4232126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rgbClr val="D3D0C9"/>
        </a:solid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a:xfrm>
            <a:off x="633600" y="6945600"/>
            <a:ext cx="4790400" cy="152381"/>
          </a:xfrm>
        </p:spPr>
        <p:txBody>
          <a:bodyPr/>
          <a:lstStyle/>
          <a:p>
            <a:r>
              <a:rPr lang="en-US"/>
              <a:t>Unit Controller Call Series © Sodexo, April 2024.  All rights Reserved</a:t>
            </a:r>
            <a:endParaRPr lang="en-AU" dirty="0"/>
          </a:p>
        </p:txBody>
      </p:sp>
      <p:sp>
        <p:nvSpPr>
          <p:cNvPr id="8" name="Slide Number Placeholder 7"/>
          <p:cNvSpPr>
            <a:spLocks noGrp="1"/>
          </p:cNvSpPr>
          <p:nvPr>
            <p:ph type="sldNum" sz="quarter" idx="11"/>
          </p:nvPr>
        </p:nvSpPr>
        <p:spPr>
          <a:xfrm>
            <a:off x="113373" y="6945600"/>
            <a:ext cx="314195" cy="153600"/>
          </a:xfrm>
        </p:spPr>
        <p:txBody>
          <a:bodyPr/>
          <a:lstStyle/>
          <a:p>
            <a:fld id="{E917DE0E-AFB1-41FD-BC35-27DB61CA125F}" type="slidenum">
              <a:rPr lang="en-AU" smtClean="0"/>
              <a:pPr/>
              <a:t>‹#›</a:t>
            </a:fld>
            <a:endParaRPr lang="en-AU" dirty="0"/>
          </a:p>
        </p:txBody>
      </p:sp>
      <p:pic>
        <p:nvPicPr>
          <p:cNvPr id="10" name="Image 3" descr="C:\Users\catherine.huon.ext\Documents\4_1_1_presentations_Powerpoint\Format 16_9.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3405" r="4780"/>
          <a:stretch>
            <a:fillRect/>
          </a:stretch>
        </p:blipFill>
        <p:spPr bwMode="auto">
          <a:xfrm>
            <a:off x="-678" y="500675"/>
            <a:ext cx="12193355"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60001" y="936000"/>
            <a:ext cx="1963601" cy="841811"/>
          </a:xfrm>
          <a:prstGeom prst="rect">
            <a:avLst/>
          </a:prstGeom>
        </p:spPr>
      </p:pic>
      <p:sp>
        <p:nvSpPr>
          <p:cNvPr id="17" name="Text Placeholder 16"/>
          <p:cNvSpPr>
            <a:spLocks noGrp="1"/>
          </p:cNvSpPr>
          <p:nvPr>
            <p:ph type="body" sz="quarter" idx="12" hasCustomPrompt="1"/>
          </p:nvPr>
        </p:nvSpPr>
        <p:spPr>
          <a:xfrm>
            <a:off x="6203951" y="2076453"/>
            <a:ext cx="5776383" cy="1352548"/>
          </a:xfrm>
          <a:solidFill>
            <a:srgbClr val="FF0000"/>
          </a:solidFill>
        </p:spPr>
        <p:txBody>
          <a:bodyPr lIns="133200" tIns="72000" rIns="133200" bIns="72000">
            <a:noAutofit/>
          </a:bodyPr>
          <a:lstStyle>
            <a:lvl1pPr marL="0" indent="0" algn="r">
              <a:spcBef>
                <a:spcPts val="0"/>
              </a:spcBef>
              <a:spcAft>
                <a:spcPts val="2933"/>
              </a:spcAft>
              <a:buNone/>
              <a:defRPr sz="4000" b="1" baseline="0">
                <a:solidFill>
                  <a:schemeClr val="bg1"/>
                </a:solidFill>
              </a:defRPr>
            </a:lvl1pPr>
            <a:lvl2pPr marL="0" indent="0" algn="r">
              <a:spcBef>
                <a:spcPts val="0"/>
              </a:spcBef>
              <a:buNone/>
              <a:defRPr sz="2400" b="0">
                <a:solidFill>
                  <a:schemeClr val="bg1"/>
                </a:solidFill>
              </a:defRPr>
            </a:lvl2pPr>
            <a:lvl3pPr marL="0" indent="0" algn="r">
              <a:spcBef>
                <a:spcPts val="1067"/>
              </a:spcBef>
              <a:buNone/>
              <a:tabLst/>
              <a:defRPr sz="1867" b="0">
                <a:solidFill>
                  <a:schemeClr val="bg1"/>
                </a:solidFill>
              </a:defRPr>
            </a:lvl3pPr>
            <a:lvl4pPr marL="1344" indent="0" algn="r">
              <a:buFont typeface="Arial" panose="020B0604020202020204" pitchFamily="34" charset="0"/>
              <a:buNone/>
              <a:defRPr sz="4000" b="0">
                <a:solidFill>
                  <a:schemeClr val="bg1"/>
                </a:solidFill>
              </a:defRPr>
            </a:lvl4pPr>
            <a:lvl5pPr marL="0" indent="0" algn="r">
              <a:buFont typeface="Arial" panose="020B0604020202020204" pitchFamily="34" charset="0"/>
              <a:buNone/>
              <a:defRPr sz="4000" b="0">
                <a:solidFill>
                  <a:schemeClr val="bg1"/>
                </a:solidFill>
              </a:defRPr>
            </a:lvl5pPr>
          </a:lstStyle>
          <a:p>
            <a:pPr lvl="0"/>
            <a:r>
              <a:rPr lang="en-US" dirty="0"/>
              <a:t>[Thank you]</a:t>
            </a:r>
          </a:p>
        </p:txBody>
      </p:sp>
    </p:spTree>
    <p:extLst>
      <p:ext uri="{BB962C8B-B14F-4D97-AF65-F5344CB8AC3E}">
        <p14:creationId xmlns:p14="http://schemas.microsoft.com/office/powerpoint/2010/main" val="170806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Chapter Title, imag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8653" y="1625600"/>
            <a:ext cx="3714748" cy="4732867"/>
          </a:xfrm>
          <a:solidFill>
            <a:srgbClr val="FF0000"/>
          </a:solidFill>
        </p:spPr>
        <p:txBody>
          <a:bodyPr lIns="154800" tIns="154800" rIns="154800" bIns="154800" anchor="t">
            <a:noAutofit/>
          </a:bodyPr>
          <a:lstStyle>
            <a:lvl1pPr marL="0" indent="0" algn="l">
              <a:lnSpc>
                <a:spcPct val="90000"/>
              </a:lnSpc>
              <a:spcBef>
                <a:spcPts val="0"/>
              </a:spcBef>
              <a:spcAft>
                <a:spcPts val="0"/>
              </a:spcAft>
              <a:buNone/>
              <a:defRPr sz="2400" b="1" cap="none" baseline="0">
                <a:solidFill>
                  <a:schemeClr val="bg1"/>
                </a:solidFill>
              </a:defRPr>
            </a:lvl1pPr>
          </a:lstStyle>
          <a:p>
            <a:pPr lvl="0"/>
            <a:r>
              <a:rPr lang="en-US" dirty="0"/>
              <a:t>[Subtitle]</a:t>
            </a:r>
          </a:p>
        </p:txBody>
      </p:sp>
      <p:sp>
        <p:nvSpPr>
          <p:cNvPr id="5" name="Title 4"/>
          <p:cNvSpPr>
            <a:spLocks noGrp="1"/>
          </p:cNvSpPr>
          <p:nvPr>
            <p:ph type="title"/>
          </p:nvPr>
        </p:nvSpPr>
        <p:spPr>
          <a:xfrm>
            <a:off x="628652" y="356659"/>
            <a:ext cx="10939200" cy="589492"/>
          </a:xfrm>
        </p:spPr>
        <p:txBody>
          <a:bodyPr>
            <a:noAutofit/>
          </a:bodyPr>
          <a:lstStyle>
            <a:lvl1pPr marL="719649" indent="-719649">
              <a:buClr>
                <a:schemeClr val="accent2"/>
              </a:buClr>
              <a:buFont typeface="+mj-lt"/>
              <a:buAutoNum type="arabicPeriod"/>
              <a:defRPr sz="4267"/>
            </a:lvl1pPr>
          </a:lstStyle>
          <a:p>
            <a:r>
              <a:rPr lang="fr-FR" noProof="0"/>
              <a:t>Modifiez le style du titre</a:t>
            </a:r>
            <a:endParaRPr lang="en-AU" dirty="0"/>
          </a:p>
        </p:txBody>
      </p:sp>
      <p:sp>
        <p:nvSpPr>
          <p:cNvPr id="10" name="Picture Placeholder 8"/>
          <p:cNvSpPr>
            <a:spLocks noGrp="1"/>
          </p:cNvSpPr>
          <p:nvPr>
            <p:ph type="pic" sz="quarter" idx="12" hasCustomPrompt="1"/>
          </p:nvPr>
        </p:nvSpPr>
        <p:spPr>
          <a:xfrm>
            <a:off x="4550833" y="1625600"/>
            <a:ext cx="7017019" cy="47328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Tree>
    <p:extLst>
      <p:ext uri="{BB962C8B-B14F-4D97-AF65-F5344CB8AC3E}">
        <p14:creationId xmlns:p14="http://schemas.microsoft.com/office/powerpoint/2010/main" val="313142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cept Description">
    <p:spTree>
      <p:nvGrpSpPr>
        <p:cNvPr id="1" name=""/>
        <p:cNvGrpSpPr/>
        <p:nvPr/>
      </p:nvGrpSpPr>
      <p:grpSpPr>
        <a:xfrm>
          <a:off x="0" y="0"/>
          <a:ext cx="0" cy="0"/>
          <a:chOff x="0" y="0"/>
          <a:chExt cx="0" cy="0"/>
        </a:xfrm>
      </p:grpSpPr>
      <p:sp>
        <p:nvSpPr>
          <p:cNvPr id="7" name="Title 6"/>
          <p:cNvSpPr>
            <a:spLocks noGrp="1"/>
          </p:cNvSpPr>
          <p:nvPr>
            <p:ph type="title"/>
          </p:nvPr>
        </p:nvSpPr>
        <p:spPr>
          <a:xfrm>
            <a:off x="304799" y="1"/>
            <a:ext cx="11586633" cy="917575"/>
          </a:xfrm>
        </p:spPr>
        <p:txBody>
          <a:bodyPr anchor="b"/>
          <a:lstStyle>
            <a:lvl1pPr>
              <a:defRPr sz="3200">
                <a:solidFill>
                  <a:srgbClr val="525252"/>
                </a:solidFill>
                <a:latin typeface="Arial"/>
                <a:cs typeface="Arial"/>
              </a:defRPr>
            </a:lvl1pPr>
          </a:lstStyle>
          <a:p>
            <a:r>
              <a:rPr lang="en-US"/>
              <a:t>Click to edit Master title style</a:t>
            </a:r>
          </a:p>
        </p:txBody>
      </p:sp>
      <p:sp>
        <p:nvSpPr>
          <p:cNvPr id="9" name="Text Placeholder 8"/>
          <p:cNvSpPr>
            <a:spLocks noGrp="1"/>
          </p:cNvSpPr>
          <p:nvPr>
            <p:ph type="body" sz="quarter" idx="10"/>
          </p:nvPr>
        </p:nvSpPr>
        <p:spPr>
          <a:xfrm>
            <a:off x="304802" y="6534347"/>
            <a:ext cx="11642316" cy="211549"/>
          </a:xfrm>
        </p:spPr>
        <p:txBody>
          <a:bodyPr anchor="b"/>
          <a:lstStyle>
            <a:lvl1pPr marL="0" indent="0" algn="r">
              <a:buNone/>
              <a:defRPr sz="1100" baseline="0">
                <a:solidFill>
                  <a:srgbClr val="9B9B9B"/>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3083671577"/>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Chapter Title, red">
    <p:spTree>
      <p:nvGrpSpPr>
        <p:cNvPr id="1" name=""/>
        <p:cNvGrpSpPr/>
        <p:nvPr/>
      </p:nvGrpSpPr>
      <p:grpSpPr>
        <a:xfrm>
          <a:off x="0" y="0"/>
          <a:ext cx="0" cy="0"/>
          <a:chOff x="0" y="0"/>
          <a:chExt cx="0" cy="0"/>
        </a:xfrm>
      </p:grpSpPr>
      <p:sp>
        <p:nvSpPr>
          <p:cNvPr id="11" name="Text Placeholder 6"/>
          <p:cNvSpPr>
            <a:spLocks noGrp="1"/>
          </p:cNvSpPr>
          <p:nvPr>
            <p:ph type="body" sz="quarter" idx="13" hasCustomPrompt="1"/>
          </p:nvPr>
        </p:nvSpPr>
        <p:spPr>
          <a:xfrm>
            <a:off x="4550833" y="1625600"/>
            <a:ext cx="7018867" cy="4732867"/>
          </a:xfrm>
          <a:solidFill>
            <a:schemeClr val="accent1"/>
          </a:solidFill>
        </p:spPr>
        <p:txBody>
          <a:bodyPr lIns="0" tIns="0" rIns="0" bIns="144000" anchor="b">
            <a:noAutofit/>
          </a:bodyPr>
          <a:lstStyle>
            <a:lvl1pPr marL="0" indent="0" algn="r">
              <a:lnSpc>
                <a:spcPct val="10000"/>
              </a:lnSpc>
              <a:spcBef>
                <a:spcPts val="0"/>
              </a:spcBef>
              <a:spcAft>
                <a:spcPts val="0"/>
              </a:spcAft>
              <a:buNone/>
              <a:defRPr sz="37066" b="1" kern="0" cap="none" baseline="0">
                <a:solidFill>
                  <a:schemeClr val="bg1"/>
                </a:solidFill>
              </a:defRPr>
            </a:lvl1pPr>
          </a:lstStyle>
          <a:p>
            <a:pPr lvl="0"/>
            <a:r>
              <a:rPr lang="en-US" noProof="0" dirty="0"/>
              <a:t>0</a:t>
            </a:r>
          </a:p>
        </p:txBody>
      </p:sp>
      <p:sp>
        <p:nvSpPr>
          <p:cNvPr id="7" name="Text Placeholder 6"/>
          <p:cNvSpPr>
            <a:spLocks noGrp="1"/>
          </p:cNvSpPr>
          <p:nvPr>
            <p:ph type="body" sz="quarter" idx="10" hasCustomPrompt="1"/>
          </p:nvPr>
        </p:nvSpPr>
        <p:spPr>
          <a:xfrm>
            <a:off x="628651" y="1625600"/>
            <a:ext cx="3714749" cy="4732867"/>
          </a:xfrm>
          <a:solidFill>
            <a:srgbClr val="FF0000"/>
          </a:solidFill>
        </p:spPr>
        <p:txBody>
          <a:bodyPr lIns="154800" tIns="154800" rIns="154800" bIns="154800" anchor="t">
            <a:noAutofit/>
          </a:bodyPr>
          <a:lstStyle>
            <a:lvl1pPr marL="0" indent="0" algn="l">
              <a:lnSpc>
                <a:spcPct val="90000"/>
              </a:lnSpc>
              <a:spcBef>
                <a:spcPts val="0"/>
              </a:spcBef>
              <a:spcAft>
                <a:spcPts val="0"/>
              </a:spcAft>
              <a:buNone/>
              <a:defRPr sz="2400" b="1" cap="none" baseline="0">
                <a:solidFill>
                  <a:schemeClr val="bg1"/>
                </a:solidFill>
              </a:defRPr>
            </a:lvl1pPr>
          </a:lstStyle>
          <a:p>
            <a:pPr lvl="0"/>
            <a:r>
              <a:rPr lang="en-US" noProof="0" dirty="0"/>
              <a:t>[Subtitle]</a:t>
            </a:r>
          </a:p>
        </p:txBody>
      </p:sp>
      <p:sp>
        <p:nvSpPr>
          <p:cNvPr id="5" name="Title 4"/>
          <p:cNvSpPr>
            <a:spLocks noGrp="1"/>
          </p:cNvSpPr>
          <p:nvPr>
            <p:ph type="title"/>
          </p:nvPr>
        </p:nvSpPr>
        <p:spPr>
          <a:xfrm>
            <a:off x="628652" y="355200"/>
            <a:ext cx="10941049" cy="590400"/>
          </a:xfrm>
        </p:spPr>
        <p:txBody>
          <a:bodyPr>
            <a:noAutofit/>
          </a:bodyPr>
          <a:lstStyle>
            <a:lvl1pPr marL="0" indent="0">
              <a:buClr>
                <a:schemeClr val="accent2"/>
              </a:buClr>
              <a:buFont typeface="+mj-lt"/>
              <a:buNone/>
              <a:defRPr sz="4267"/>
            </a:lvl1pPr>
          </a:lstStyle>
          <a:p>
            <a:r>
              <a:rPr lang="fr-FR" noProof="0"/>
              <a:t>Modifiez le style du titre</a:t>
            </a:r>
            <a:endParaRPr lang="en-AU" dirty="0"/>
          </a:p>
        </p:txBody>
      </p:sp>
    </p:spTree>
    <p:extLst>
      <p:ext uri="{BB962C8B-B14F-4D97-AF65-F5344CB8AC3E}">
        <p14:creationId xmlns:p14="http://schemas.microsoft.com/office/powerpoint/2010/main" val="3698699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Chapter Title, violet">
    <p:spTree>
      <p:nvGrpSpPr>
        <p:cNvPr id="1" name=""/>
        <p:cNvGrpSpPr/>
        <p:nvPr/>
      </p:nvGrpSpPr>
      <p:grpSpPr>
        <a:xfrm>
          <a:off x="0" y="0"/>
          <a:ext cx="0" cy="0"/>
          <a:chOff x="0" y="0"/>
          <a:chExt cx="0" cy="0"/>
        </a:xfrm>
      </p:grpSpPr>
      <p:sp>
        <p:nvSpPr>
          <p:cNvPr id="11" name="Text Placeholder 6"/>
          <p:cNvSpPr>
            <a:spLocks noGrp="1"/>
          </p:cNvSpPr>
          <p:nvPr>
            <p:ph type="body" sz="quarter" idx="13" hasCustomPrompt="1"/>
          </p:nvPr>
        </p:nvSpPr>
        <p:spPr>
          <a:xfrm>
            <a:off x="4550833" y="1625600"/>
            <a:ext cx="7018867" cy="4732867"/>
          </a:xfrm>
          <a:solidFill>
            <a:schemeClr val="accent1"/>
          </a:solidFill>
        </p:spPr>
        <p:txBody>
          <a:bodyPr lIns="0" tIns="0" rIns="0" bIns="144000" anchor="b">
            <a:noAutofit/>
          </a:bodyPr>
          <a:lstStyle>
            <a:lvl1pPr marL="0" indent="0" algn="r">
              <a:lnSpc>
                <a:spcPct val="10000"/>
              </a:lnSpc>
              <a:spcBef>
                <a:spcPts val="0"/>
              </a:spcBef>
              <a:spcAft>
                <a:spcPts val="0"/>
              </a:spcAft>
              <a:buNone/>
              <a:defRPr sz="37066" b="1" kern="0" cap="none" baseline="0">
                <a:solidFill>
                  <a:schemeClr val="bg1"/>
                </a:solidFill>
              </a:defRPr>
            </a:lvl1pPr>
          </a:lstStyle>
          <a:p>
            <a:pPr lvl="0"/>
            <a:r>
              <a:rPr lang="en-US" noProof="0" dirty="0"/>
              <a:t>0</a:t>
            </a:r>
          </a:p>
        </p:txBody>
      </p:sp>
      <p:sp>
        <p:nvSpPr>
          <p:cNvPr id="7" name="Text Placeholder 6"/>
          <p:cNvSpPr>
            <a:spLocks noGrp="1"/>
          </p:cNvSpPr>
          <p:nvPr>
            <p:ph type="body" sz="quarter" idx="10" hasCustomPrompt="1"/>
          </p:nvPr>
        </p:nvSpPr>
        <p:spPr>
          <a:xfrm>
            <a:off x="628651" y="1625600"/>
            <a:ext cx="3714749" cy="4732867"/>
          </a:xfrm>
          <a:solidFill>
            <a:srgbClr val="8282DC"/>
          </a:solidFill>
        </p:spPr>
        <p:txBody>
          <a:bodyPr lIns="154800" tIns="154800" rIns="154800" bIns="154800" anchor="t">
            <a:noAutofit/>
          </a:bodyPr>
          <a:lstStyle>
            <a:lvl1pPr marL="0" indent="0" algn="l">
              <a:lnSpc>
                <a:spcPct val="90000"/>
              </a:lnSpc>
              <a:spcBef>
                <a:spcPts val="0"/>
              </a:spcBef>
              <a:spcAft>
                <a:spcPts val="0"/>
              </a:spcAft>
              <a:buNone/>
              <a:defRPr sz="2400" b="1" cap="none" baseline="0">
                <a:solidFill>
                  <a:schemeClr val="bg1"/>
                </a:solidFill>
              </a:defRPr>
            </a:lvl1pPr>
          </a:lstStyle>
          <a:p>
            <a:pPr lvl="0"/>
            <a:r>
              <a:rPr lang="en-US" noProof="0" dirty="0"/>
              <a:t>[Subtitle]</a:t>
            </a:r>
          </a:p>
        </p:txBody>
      </p:sp>
      <p:sp>
        <p:nvSpPr>
          <p:cNvPr id="5" name="Title 4"/>
          <p:cNvSpPr>
            <a:spLocks noGrp="1"/>
          </p:cNvSpPr>
          <p:nvPr>
            <p:ph type="title"/>
          </p:nvPr>
        </p:nvSpPr>
        <p:spPr>
          <a:xfrm>
            <a:off x="628652" y="355200"/>
            <a:ext cx="10941049" cy="590400"/>
          </a:xfrm>
        </p:spPr>
        <p:txBody>
          <a:bodyPr>
            <a:noAutofit/>
          </a:bodyPr>
          <a:lstStyle>
            <a:lvl1pPr marL="0" indent="0">
              <a:buClr>
                <a:schemeClr val="accent2"/>
              </a:buClr>
              <a:buFont typeface="+mj-lt"/>
              <a:buNone/>
              <a:defRPr sz="4267"/>
            </a:lvl1pPr>
          </a:lstStyle>
          <a:p>
            <a:r>
              <a:rPr lang="fr-FR" noProof="0"/>
              <a:t>Modifiez le style du titre</a:t>
            </a:r>
            <a:endParaRPr lang="en-AU" dirty="0"/>
          </a:p>
        </p:txBody>
      </p:sp>
    </p:spTree>
    <p:extLst>
      <p:ext uri="{BB962C8B-B14F-4D97-AF65-F5344CB8AC3E}">
        <p14:creationId xmlns:p14="http://schemas.microsoft.com/office/powerpoint/2010/main" val="207958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Contents/Agenda">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8651" y="1625600"/>
            <a:ext cx="5778500" cy="4732867"/>
          </a:xfrm>
          <a:solidFill>
            <a:srgbClr val="FF0000"/>
          </a:solidFill>
        </p:spPr>
        <p:txBody>
          <a:bodyPr lIns="309600" tIns="309600" rIns="309600" bIns="309600" anchor="t">
            <a:noAutofit/>
          </a:bodyPr>
          <a:lstStyle>
            <a:lvl1pPr marL="457189" indent="-457189" algn="l">
              <a:lnSpc>
                <a:spcPct val="100000"/>
              </a:lnSpc>
              <a:spcBef>
                <a:spcPts val="0"/>
              </a:spcBef>
              <a:spcAft>
                <a:spcPts val="400"/>
              </a:spcAft>
              <a:buClr>
                <a:schemeClr val="bg1"/>
              </a:buClr>
              <a:buFont typeface="+mj-lt"/>
              <a:buAutoNum type="arabicPeriod"/>
              <a:defRPr sz="2400" b="0" cap="none" baseline="0">
                <a:solidFill>
                  <a:schemeClr val="bg1"/>
                </a:solidFill>
              </a:defRPr>
            </a:lvl1pPr>
          </a:lstStyle>
          <a:p>
            <a:pPr lvl="0"/>
            <a:r>
              <a:rPr lang="en-US" noProof="0" dirty="0"/>
              <a:t>[Chapters]</a:t>
            </a:r>
          </a:p>
        </p:txBody>
      </p:sp>
      <p:sp>
        <p:nvSpPr>
          <p:cNvPr id="5" name="Title 4"/>
          <p:cNvSpPr>
            <a:spLocks noGrp="1"/>
          </p:cNvSpPr>
          <p:nvPr>
            <p:ph type="title"/>
          </p:nvPr>
        </p:nvSpPr>
        <p:spPr>
          <a:xfrm>
            <a:off x="628652" y="355200"/>
            <a:ext cx="10941049" cy="590400"/>
          </a:xfrm>
        </p:spPr>
        <p:txBody>
          <a:bodyPr>
            <a:noAutofit/>
          </a:bodyPr>
          <a:lstStyle>
            <a:lvl1pPr marL="0" indent="0">
              <a:buClr>
                <a:schemeClr val="accent2"/>
              </a:buClr>
              <a:buFont typeface="+mj-lt"/>
              <a:buNone/>
              <a:defRPr sz="4267"/>
            </a:lvl1pPr>
          </a:lstStyle>
          <a:p>
            <a:r>
              <a:rPr lang="fr-FR" noProof="0"/>
              <a:t>Modifiez le style du titre</a:t>
            </a:r>
            <a:endParaRPr lang="en-AU" dirty="0"/>
          </a:p>
        </p:txBody>
      </p:sp>
    </p:spTree>
    <p:extLst>
      <p:ext uri="{BB962C8B-B14F-4D97-AF65-F5344CB8AC3E}">
        <p14:creationId xmlns:p14="http://schemas.microsoft.com/office/powerpoint/2010/main" val="60586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Appendices">
    <p:spTree>
      <p:nvGrpSpPr>
        <p:cNvPr id="1" name=""/>
        <p:cNvGrpSpPr/>
        <p:nvPr/>
      </p:nvGrpSpPr>
      <p:grpSpPr>
        <a:xfrm>
          <a:off x="0" y="0"/>
          <a:ext cx="0" cy="0"/>
          <a:chOff x="0" y="0"/>
          <a:chExt cx="0" cy="0"/>
        </a:xfrm>
      </p:grpSpPr>
      <p:sp>
        <p:nvSpPr>
          <p:cNvPr id="12" name="TextBox 11"/>
          <p:cNvSpPr txBox="1"/>
          <p:nvPr userDrawn="1"/>
        </p:nvSpPr>
        <p:spPr>
          <a:xfrm>
            <a:off x="628652" y="355201"/>
            <a:ext cx="10941049" cy="702821"/>
          </a:xfrm>
          <a:prstGeom prst="rect">
            <a:avLst/>
          </a:prstGeom>
          <a:noFill/>
        </p:spPr>
        <p:txBody>
          <a:bodyPr wrap="square" lIns="0" tIns="0" rIns="0" rtlCol="0">
            <a:spAutoFit/>
          </a:bodyPr>
          <a:lstStyle/>
          <a:p>
            <a:r>
              <a:rPr lang="en-US" sz="4267" b="1" noProof="0" dirty="0">
                <a:solidFill>
                  <a:schemeClr val="accent1"/>
                </a:solidFill>
              </a:rPr>
              <a:t>Appendices</a:t>
            </a:r>
          </a:p>
        </p:txBody>
      </p:sp>
      <p:sp>
        <p:nvSpPr>
          <p:cNvPr id="7" name="Text Placeholder 6"/>
          <p:cNvSpPr>
            <a:spLocks noGrp="1"/>
          </p:cNvSpPr>
          <p:nvPr>
            <p:ph type="body" sz="quarter" idx="10" hasCustomPrompt="1"/>
          </p:nvPr>
        </p:nvSpPr>
        <p:spPr>
          <a:xfrm>
            <a:off x="628651" y="1625600"/>
            <a:ext cx="5778500" cy="4732867"/>
          </a:xfrm>
          <a:solidFill>
            <a:srgbClr val="FF0000"/>
          </a:solidFill>
        </p:spPr>
        <p:txBody>
          <a:bodyPr lIns="309600" tIns="309600" rIns="309600" bIns="309600" anchor="t">
            <a:noAutofit/>
          </a:bodyPr>
          <a:lstStyle>
            <a:lvl1pPr marL="457189" indent="-457189" algn="l">
              <a:lnSpc>
                <a:spcPct val="100000"/>
              </a:lnSpc>
              <a:spcBef>
                <a:spcPts val="0"/>
              </a:spcBef>
              <a:spcAft>
                <a:spcPts val="400"/>
              </a:spcAft>
              <a:buClr>
                <a:schemeClr val="bg1"/>
              </a:buClr>
              <a:buFont typeface="+mj-lt"/>
              <a:buAutoNum type="arabicPeriod"/>
              <a:defRPr sz="2400" b="0" cap="none" baseline="0">
                <a:solidFill>
                  <a:schemeClr val="bg1"/>
                </a:solidFill>
              </a:defRPr>
            </a:lvl1pPr>
          </a:lstStyle>
          <a:p>
            <a:pPr lvl="0"/>
            <a:r>
              <a:rPr lang="en-US" noProof="0" dirty="0"/>
              <a:t>[Chapters]</a:t>
            </a:r>
          </a:p>
        </p:txBody>
      </p:sp>
    </p:spTree>
    <p:extLst>
      <p:ext uri="{BB962C8B-B14F-4D97-AF65-F5344CB8AC3E}">
        <p14:creationId xmlns:p14="http://schemas.microsoft.com/office/powerpoint/2010/main" val="288455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Forward-looking Info">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35000" y="1625600"/>
            <a:ext cx="8661400" cy="4732867"/>
          </a:xfrm>
          <a:solidFill>
            <a:schemeClr val="bg2"/>
          </a:solidFill>
        </p:spPr>
        <p:txBody>
          <a:bodyPr lIns="309600" tIns="309600" rIns="309600" bIns="309600" anchor="t">
            <a:noAutofit/>
          </a:bodyPr>
          <a:lstStyle>
            <a:lvl1pPr marL="0" indent="0" algn="l">
              <a:lnSpc>
                <a:spcPct val="110000"/>
              </a:lnSpc>
              <a:spcBef>
                <a:spcPts val="0"/>
              </a:spcBef>
              <a:spcAft>
                <a:spcPts val="800"/>
              </a:spcAft>
              <a:buClr>
                <a:schemeClr val="bg1"/>
              </a:buClr>
              <a:buFont typeface="+mj-lt"/>
              <a:buNone/>
              <a:defRPr sz="2400" b="0" cap="none" baseline="0">
                <a:solidFill>
                  <a:schemeClr val="accent1"/>
                </a:solidFill>
              </a:defRPr>
            </a:lvl1pPr>
          </a:lstStyle>
          <a:p>
            <a:pPr lvl="0"/>
            <a:r>
              <a:rPr lang="en-US" noProof="0" dirty="0"/>
              <a:t>[Enter text]</a:t>
            </a:r>
          </a:p>
        </p:txBody>
      </p:sp>
      <p:sp>
        <p:nvSpPr>
          <p:cNvPr id="3" name="Footer Placeholder 2"/>
          <p:cNvSpPr>
            <a:spLocks noGrp="1"/>
          </p:cNvSpPr>
          <p:nvPr>
            <p:ph type="ftr" sz="quarter" idx="11"/>
          </p:nvPr>
        </p:nvSpPr>
        <p:spPr/>
        <p:txBody>
          <a:bodyPr/>
          <a:lstStyle/>
          <a:p>
            <a:r>
              <a:rPr lang="en-US" noProof="0"/>
              <a:t>Unit Controller Call Series © Sodexo, April 2024.  All rights Reserved</a:t>
            </a:r>
            <a:endParaRPr lang="en-US" noProof="0" dirty="0"/>
          </a:p>
        </p:txBody>
      </p:sp>
      <p:sp>
        <p:nvSpPr>
          <p:cNvPr id="5" name="Slide Number Placeholder 4"/>
          <p:cNvSpPr>
            <a:spLocks noGrp="1"/>
          </p:cNvSpPr>
          <p:nvPr>
            <p:ph type="sldNum" sz="quarter" idx="12"/>
          </p:nvPr>
        </p:nvSpPr>
        <p:spPr/>
        <p:txBody>
          <a:bodyPr/>
          <a:lstStyle/>
          <a:p>
            <a:fld id="{E917DE0E-AFB1-41FD-BC35-27DB61CA125F}" type="slidenum">
              <a:rPr lang="en-AU" smtClean="0"/>
              <a:pPr/>
              <a:t>‹#›</a:t>
            </a:fld>
            <a:endParaRPr lang="en-AU" dirty="0"/>
          </a:p>
        </p:txBody>
      </p:sp>
      <p:sp>
        <p:nvSpPr>
          <p:cNvPr id="9" name="TextBox 11"/>
          <p:cNvSpPr txBox="1"/>
          <p:nvPr userDrawn="1"/>
        </p:nvSpPr>
        <p:spPr>
          <a:xfrm>
            <a:off x="628652" y="397609"/>
            <a:ext cx="9019744" cy="538609"/>
          </a:xfrm>
          <a:prstGeom prst="rect">
            <a:avLst/>
          </a:prstGeom>
          <a:noFill/>
        </p:spPr>
        <p:txBody>
          <a:bodyPr wrap="square" lIns="0" tIns="0" rIns="0" rtlCol="0">
            <a:spAutoFit/>
          </a:bodyPr>
          <a:lstStyle/>
          <a:p>
            <a:r>
              <a:rPr lang="en-US" sz="3200" b="1" noProof="0" dirty="0">
                <a:solidFill>
                  <a:schemeClr val="accent1"/>
                </a:solidFill>
              </a:rPr>
              <a:t>Forward-looking Information</a:t>
            </a:r>
          </a:p>
        </p:txBody>
      </p:sp>
    </p:spTree>
    <p:extLst>
      <p:ext uri="{BB962C8B-B14F-4D97-AF65-F5344CB8AC3E}">
        <p14:creationId xmlns:p14="http://schemas.microsoft.com/office/powerpoint/2010/main" val="329945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28800" y="404664"/>
            <a:ext cx="10939200" cy="540936"/>
          </a:xfrm>
        </p:spPr>
        <p:txBody>
          <a:bodyPr/>
          <a:lstStyle/>
          <a:p>
            <a:pPr lvl="0"/>
            <a:r>
              <a:rPr lang="fr-FR" noProof="0"/>
              <a:t>Modifiez le style du titre</a:t>
            </a:r>
            <a:endParaRPr lang="en-US" noProof="0" dirty="0"/>
          </a:p>
        </p:txBody>
      </p:sp>
      <p:sp>
        <p:nvSpPr>
          <p:cNvPr id="7" name="Content Placeholder 6"/>
          <p:cNvSpPr>
            <a:spLocks noGrp="1"/>
          </p:cNvSpPr>
          <p:nvPr>
            <p:ph sz="quarter" idx="13"/>
          </p:nvPr>
        </p:nvSpPr>
        <p:spPr>
          <a:xfrm>
            <a:off x="628800" y="1583267"/>
            <a:ext cx="10939200" cy="4775199"/>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6" name="Footer Placeholder 5"/>
          <p:cNvSpPr>
            <a:spLocks noGrp="1"/>
          </p:cNvSpPr>
          <p:nvPr>
            <p:ph type="ftr" sz="quarter" idx="14"/>
          </p:nvPr>
        </p:nvSpPr>
        <p:spPr/>
        <p:txBody>
          <a:bodyPr/>
          <a:lstStyle/>
          <a:p>
            <a:r>
              <a:rPr lang="en-US" noProof="0"/>
              <a:t>Unit Controller Call Series © Sodexo, April 2024.  All rights Reserved</a:t>
            </a:r>
            <a:endParaRPr lang="en-US" noProof="0" dirty="0"/>
          </a:p>
        </p:txBody>
      </p:sp>
      <p:sp>
        <p:nvSpPr>
          <p:cNvPr id="8" name="Slide Number Placeholder 7"/>
          <p:cNvSpPr>
            <a:spLocks noGrp="1"/>
          </p:cNvSpPr>
          <p:nvPr>
            <p:ph type="sldNum" sz="quarter" idx="15"/>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852244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628800" y="1584000"/>
            <a:ext cx="10939200" cy="477446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8"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2400" b="1">
                <a:solidFill>
                  <a:schemeClr val="tx2"/>
                </a:solidFill>
              </a:defRPr>
            </a:lvl1pPr>
          </a:lstStyle>
          <a:p>
            <a:pPr lvl="0"/>
            <a:r>
              <a:rPr lang="en-US" noProof="0" dirty="0"/>
              <a:t>[Subtitle]</a:t>
            </a:r>
          </a:p>
        </p:txBody>
      </p:sp>
      <p:sp>
        <p:nvSpPr>
          <p:cNvPr id="12" name="Title 1"/>
          <p:cNvSpPr>
            <a:spLocks noGrp="1"/>
          </p:cNvSpPr>
          <p:nvPr>
            <p:ph type="title"/>
          </p:nvPr>
        </p:nvSpPr>
        <p:spPr>
          <a:xfrm>
            <a:off x="628799" y="404664"/>
            <a:ext cx="10939200" cy="540936"/>
          </a:xfrm>
        </p:spPr>
        <p:txBody>
          <a:bodyPr/>
          <a:lstStyle/>
          <a:p>
            <a:r>
              <a:rPr lang="fr-FR" noProof="0"/>
              <a:t>Modifiez le style du titre</a:t>
            </a:r>
            <a:endParaRPr lang="en-US" noProof="0" dirty="0"/>
          </a:p>
        </p:txBody>
      </p:sp>
      <p:sp>
        <p:nvSpPr>
          <p:cNvPr id="2" name="Footer Placeholder 1"/>
          <p:cNvSpPr>
            <a:spLocks noGrp="1"/>
          </p:cNvSpPr>
          <p:nvPr>
            <p:ph type="ftr" sz="quarter" idx="16"/>
          </p:nvPr>
        </p:nvSpPr>
        <p:spPr/>
        <p:txBody>
          <a:bodyPr/>
          <a:lstStyle/>
          <a:p>
            <a:r>
              <a:rPr lang="en-US" noProof="0"/>
              <a:t>Unit Controller Call Series © Sodexo, April 2024.  All rights Reserved</a:t>
            </a:r>
            <a:endParaRPr lang="en-US" noProof="0" dirty="0"/>
          </a:p>
        </p:txBody>
      </p:sp>
      <p:sp>
        <p:nvSpPr>
          <p:cNvPr id="6" name="Slide Number Placeholder 5"/>
          <p:cNvSpPr>
            <a:spLocks noGrp="1"/>
          </p:cNvSpPr>
          <p:nvPr>
            <p:ph type="sldNum" sz="quarter" idx="17"/>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834659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10" name="Content Placeholder 6"/>
          <p:cNvSpPr>
            <a:spLocks noGrp="1"/>
          </p:cNvSpPr>
          <p:nvPr>
            <p:ph sz="quarter" idx="13"/>
          </p:nvPr>
        </p:nvSpPr>
        <p:spPr>
          <a:xfrm>
            <a:off x="628651" y="1584000"/>
            <a:ext cx="5365749" cy="478366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12" name="Content Placeholder 6"/>
          <p:cNvSpPr>
            <a:spLocks noGrp="1"/>
          </p:cNvSpPr>
          <p:nvPr>
            <p:ph sz="quarter" idx="14"/>
          </p:nvPr>
        </p:nvSpPr>
        <p:spPr>
          <a:xfrm>
            <a:off x="6203950" y="1584001"/>
            <a:ext cx="5365751" cy="478408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3" name="Title 2"/>
          <p:cNvSpPr>
            <a:spLocks noGrp="1"/>
          </p:cNvSpPr>
          <p:nvPr>
            <p:ph type="title"/>
          </p:nvPr>
        </p:nvSpPr>
        <p:spPr/>
        <p:txBody>
          <a:bodyPr/>
          <a:lstStyle/>
          <a:p>
            <a:r>
              <a:rPr lang="fr-FR" noProof="0"/>
              <a:t>Modifiez le style du titre</a:t>
            </a:r>
            <a:endParaRPr lang="en-US" noProof="0" dirty="0"/>
          </a:p>
        </p:txBody>
      </p:sp>
      <p:sp>
        <p:nvSpPr>
          <p:cNvPr id="2" name="Footer Placeholder 1"/>
          <p:cNvSpPr>
            <a:spLocks noGrp="1"/>
          </p:cNvSpPr>
          <p:nvPr>
            <p:ph type="ftr" sz="quarter" idx="15"/>
          </p:nvPr>
        </p:nvSpPr>
        <p:spPr/>
        <p:txBody>
          <a:bodyPr/>
          <a:lstStyle/>
          <a:p>
            <a:r>
              <a:rPr lang="en-US" noProof="0"/>
              <a:t>Unit Controller Call Series © Sodexo, April 2024.  All rights Reserved</a:t>
            </a:r>
            <a:endParaRPr lang="en-US" noProof="0" dirty="0"/>
          </a:p>
        </p:txBody>
      </p:sp>
      <p:sp>
        <p:nvSpPr>
          <p:cNvPr id="7" name="Slide Number Placeholder 6"/>
          <p:cNvSpPr>
            <a:spLocks noGrp="1"/>
          </p:cNvSpPr>
          <p:nvPr>
            <p:ph type="sldNum" sz="quarter" idx="16"/>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457744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Title, Subtitle &amp; Three Conten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628799" y="1584000"/>
            <a:ext cx="3509285" cy="477446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8" name="Text Placeholder 8"/>
          <p:cNvSpPr>
            <a:spLocks noGrp="1"/>
          </p:cNvSpPr>
          <p:nvPr>
            <p:ph type="body" sz="quarter" idx="15" hasCustomPrompt="1"/>
          </p:nvPr>
        </p:nvSpPr>
        <p:spPr>
          <a:xfrm>
            <a:off x="628800" y="946151"/>
            <a:ext cx="10939200" cy="370615"/>
          </a:xfrm>
        </p:spPr>
        <p:txBody>
          <a:bodyPr>
            <a:noAutofit/>
          </a:bodyPr>
          <a:lstStyle>
            <a:lvl1pPr marL="0" indent="0">
              <a:buNone/>
              <a:defRPr sz="2400" b="1">
                <a:solidFill>
                  <a:schemeClr val="tx2"/>
                </a:solidFill>
              </a:defRPr>
            </a:lvl1pPr>
          </a:lstStyle>
          <a:p>
            <a:pPr lvl="0"/>
            <a:r>
              <a:rPr lang="en-US" noProof="0" dirty="0"/>
              <a:t>[Subtitle]</a:t>
            </a:r>
          </a:p>
        </p:txBody>
      </p:sp>
      <p:sp>
        <p:nvSpPr>
          <p:cNvPr id="12" name="Title 1"/>
          <p:cNvSpPr>
            <a:spLocks noGrp="1"/>
          </p:cNvSpPr>
          <p:nvPr>
            <p:ph type="title"/>
          </p:nvPr>
        </p:nvSpPr>
        <p:spPr>
          <a:xfrm>
            <a:off x="628799" y="404664"/>
            <a:ext cx="10939200" cy="540936"/>
          </a:xfrm>
        </p:spPr>
        <p:txBody>
          <a:bodyPr/>
          <a:lstStyle/>
          <a:p>
            <a:r>
              <a:rPr lang="fr-FR" noProof="0"/>
              <a:t>Modifiez le style du titre</a:t>
            </a:r>
            <a:endParaRPr lang="en-US" noProof="0" dirty="0"/>
          </a:p>
        </p:txBody>
      </p:sp>
      <p:sp>
        <p:nvSpPr>
          <p:cNvPr id="9" name="Content Placeholder 6"/>
          <p:cNvSpPr>
            <a:spLocks noGrp="1"/>
          </p:cNvSpPr>
          <p:nvPr>
            <p:ph sz="quarter" idx="16"/>
          </p:nvPr>
        </p:nvSpPr>
        <p:spPr>
          <a:xfrm>
            <a:off x="4339989" y="1584000"/>
            <a:ext cx="3508800" cy="477446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10" name="Content Placeholder 6"/>
          <p:cNvSpPr>
            <a:spLocks noGrp="1"/>
          </p:cNvSpPr>
          <p:nvPr>
            <p:ph sz="quarter" idx="17"/>
          </p:nvPr>
        </p:nvSpPr>
        <p:spPr>
          <a:xfrm>
            <a:off x="8058152" y="1584000"/>
            <a:ext cx="3508800" cy="477446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2" name="Footer Placeholder 1"/>
          <p:cNvSpPr>
            <a:spLocks noGrp="1"/>
          </p:cNvSpPr>
          <p:nvPr>
            <p:ph type="ftr" sz="quarter" idx="18"/>
          </p:nvPr>
        </p:nvSpPr>
        <p:spPr/>
        <p:txBody>
          <a:bodyPr/>
          <a:lstStyle/>
          <a:p>
            <a:r>
              <a:rPr lang="en-US" noProof="0"/>
              <a:t>Unit Controller Call Series © Sodexo, April 2024.  All rights Reserved</a:t>
            </a:r>
            <a:endParaRPr lang="en-US" noProof="0" dirty="0"/>
          </a:p>
        </p:txBody>
      </p:sp>
      <p:sp>
        <p:nvSpPr>
          <p:cNvPr id="6" name="Slide Number Placeholder 5"/>
          <p:cNvSpPr>
            <a:spLocks noGrp="1"/>
          </p:cNvSpPr>
          <p:nvPr>
            <p:ph type="sldNum" sz="quarter" idx="19"/>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83820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Title, Subtitle, 3texts, 3 Content">
    <p:spTree>
      <p:nvGrpSpPr>
        <p:cNvPr id="1" name=""/>
        <p:cNvGrpSpPr/>
        <p:nvPr/>
      </p:nvGrpSpPr>
      <p:grpSpPr>
        <a:xfrm>
          <a:off x="0" y="0"/>
          <a:ext cx="0" cy="0"/>
          <a:chOff x="0" y="0"/>
          <a:chExt cx="0" cy="0"/>
        </a:xfrm>
      </p:grpSpPr>
      <p:sp>
        <p:nvSpPr>
          <p:cNvPr id="7" name="Content Placeholder 6"/>
          <p:cNvSpPr>
            <a:spLocks noGrp="1"/>
          </p:cNvSpPr>
          <p:nvPr>
            <p:ph sz="quarter" idx="13" hasCustomPrompt="1"/>
          </p:nvPr>
        </p:nvSpPr>
        <p:spPr>
          <a:xfrm>
            <a:off x="628799" y="1584000"/>
            <a:ext cx="3509285"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dirty="0"/>
              <a:t>Modifiez les styles du texte du masque</a:t>
            </a:r>
            <a:endParaRPr lang="en-US" noProof="0" dirty="0"/>
          </a:p>
        </p:txBody>
      </p:sp>
      <p:sp>
        <p:nvSpPr>
          <p:cNvPr id="8" name="Text Placeholder 8"/>
          <p:cNvSpPr>
            <a:spLocks noGrp="1"/>
          </p:cNvSpPr>
          <p:nvPr>
            <p:ph type="body" sz="quarter" idx="15" hasCustomPrompt="1"/>
          </p:nvPr>
        </p:nvSpPr>
        <p:spPr>
          <a:xfrm>
            <a:off x="628800" y="946151"/>
            <a:ext cx="10939200" cy="370615"/>
          </a:xfrm>
        </p:spPr>
        <p:txBody>
          <a:bodyPr>
            <a:noAutofit/>
          </a:bodyPr>
          <a:lstStyle>
            <a:lvl1pPr marL="0" indent="0">
              <a:buNone/>
              <a:defRPr sz="2400" b="1">
                <a:solidFill>
                  <a:schemeClr val="tx2"/>
                </a:solidFill>
              </a:defRPr>
            </a:lvl1pPr>
          </a:lstStyle>
          <a:p>
            <a:pPr lvl="0"/>
            <a:r>
              <a:rPr lang="en-US" noProof="0" dirty="0"/>
              <a:t>[Subtitle]</a:t>
            </a:r>
          </a:p>
        </p:txBody>
      </p:sp>
      <p:sp>
        <p:nvSpPr>
          <p:cNvPr id="12" name="Title 1"/>
          <p:cNvSpPr>
            <a:spLocks noGrp="1"/>
          </p:cNvSpPr>
          <p:nvPr>
            <p:ph type="title"/>
          </p:nvPr>
        </p:nvSpPr>
        <p:spPr>
          <a:xfrm>
            <a:off x="628799" y="404664"/>
            <a:ext cx="10939200" cy="540936"/>
          </a:xfrm>
        </p:spPr>
        <p:txBody>
          <a:bodyPr/>
          <a:lstStyle/>
          <a:p>
            <a:r>
              <a:rPr lang="fr-FR" noProof="0"/>
              <a:t>Modifiez le style du titre</a:t>
            </a:r>
            <a:endParaRPr lang="en-US" noProof="0" dirty="0"/>
          </a:p>
        </p:txBody>
      </p:sp>
      <p:sp>
        <p:nvSpPr>
          <p:cNvPr id="9" name="Content Placeholder 6"/>
          <p:cNvSpPr>
            <a:spLocks noGrp="1"/>
          </p:cNvSpPr>
          <p:nvPr>
            <p:ph sz="quarter" idx="16" hasCustomPrompt="1"/>
          </p:nvPr>
        </p:nvSpPr>
        <p:spPr>
          <a:xfrm>
            <a:off x="4339989"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dirty="0"/>
              <a:t>Modifiez les styles du texte du masque</a:t>
            </a:r>
            <a:endParaRPr lang="en-US" noProof="0" dirty="0"/>
          </a:p>
        </p:txBody>
      </p:sp>
      <p:sp>
        <p:nvSpPr>
          <p:cNvPr id="10" name="Content Placeholder 6"/>
          <p:cNvSpPr>
            <a:spLocks noGrp="1"/>
          </p:cNvSpPr>
          <p:nvPr>
            <p:ph sz="quarter" idx="17" hasCustomPrompt="1"/>
          </p:nvPr>
        </p:nvSpPr>
        <p:spPr>
          <a:xfrm>
            <a:off x="8058152"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dirty="0"/>
              <a:t>Modifiez les styles du texte du masque</a:t>
            </a:r>
            <a:endParaRPr lang="en-US" noProof="0" dirty="0"/>
          </a:p>
        </p:txBody>
      </p:sp>
      <p:sp>
        <p:nvSpPr>
          <p:cNvPr id="2" name="Footer Placeholder 1"/>
          <p:cNvSpPr>
            <a:spLocks noGrp="1"/>
          </p:cNvSpPr>
          <p:nvPr>
            <p:ph type="ftr" sz="quarter" idx="18"/>
          </p:nvPr>
        </p:nvSpPr>
        <p:spPr/>
        <p:txBody>
          <a:bodyPr/>
          <a:lstStyle/>
          <a:p>
            <a:r>
              <a:rPr lang="en-US" noProof="0"/>
              <a:t>Unit Controller Call Series © Sodexo, April 2024.  All rights Reserved</a:t>
            </a:r>
            <a:endParaRPr lang="en-US" noProof="0" dirty="0"/>
          </a:p>
        </p:txBody>
      </p:sp>
      <p:sp>
        <p:nvSpPr>
          <p:cNvPr id="6" name="Slide Number Placeholder 5"/>
          <p:cNvSpPr>
            <a:spLocks noGrp="1"/>
          </p:cNvSpPr>
          <p:nvPr>
            <p:ph type="sldNum" sz="quarter" idx="19"/>
          </p:nvPr>
        </p:nvSpPr>
        <p:spPr/>
        <p:txBody>
          <a:bodyPr/>
          <a:lstStyle/>
          <a:p>
            <a:fld id="{E917DE0E-AFB1-41FD-BC35-27DB61CA125F}" type="slidenum">
              <a:rPr lang="en-AU" smtClean="0"/>
              <a:pPr/>
              <a:t>‹#›</a:t>
            </a:fld>
            <a:endParaRPr lang="en-AU" dirty="0"/>
          </a:p>
        </p:txBody>
      </p:sp>
      <p:sp>
        <p:nvSpPr>
          <p:cNvPr id="11" name="Content Placeholder 9"/>
          <p:cNvSpPr>
            <a:spLocks noGrp="1"/>
          </p:cNvSpPr>
          <p:nvPr>
            <p:ph sz="quarter" idx="20" hasCustomPrompt="1"/>
          </p:nvPr>
        </p:nvSpPr>
        <p:spPr>
          <a:xfrm>
            <a:off x="628799" y="2852936"/>
            <a:ext cx="3505880"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dirty="0"/>
              <a:t>[Content]</a:t>
            </a:r>
          </a:p>
        </p:txBody>
      </p:sp>
      <p:sp>
        <p:nvSpPr>
          <p:cNvPr id="13" name="Content Placeholder 9"/>
          <p:cNvSpPr>
            <a:spLocks noGrp="1"/>
          </p:cNvSpPr>
          <p:nvPr>
            <p:ph sz="quarter" idx="21" hasCustomPrompt="1"/>
          </p:nvPr>
        </p:nvSpPr>
        <p:spPr>
          <a:xfrm>
            <a:off x="4346714" y="2852936"/>
            <a:ext cx="349618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dirty="0"/>
              <a:t>[Content]</a:t>
            </a:r>
          </a:p>
        </p:txBody>
      </p:sp>
      <p:sp>
        <p:nvSpPr>
          <p:cNvPr id="14" name="Content Placeholder 9"/>
          <p:cNvSpPr>
            <a:spLocks noGrp="1"/>
          </p:cNvSpPr>
          <p:nvPr>
            <p:ph sz="quarter" idx="22" hasCustomPrompt="1"/>
          </p:nvPr>
        </p:nvSpPr>
        <p:spPr>
          <a:xfrm>
            <a:off x="8067925" y="2852936"/>
            <a:ext cx="349902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dirty="0"/>
              <a:t>[Content]</a:t>
            </a:r>
          </a:p>
        </p:txBody>
      </p:sp>
    </p:spTree>
    <p:extLst>
      <p:ext uri="{BB962C8B-B14F-4D97-AF65-F5344CB8AC3E}">
        <p14:creationId xmlns:p14="http://schemas.microsoft.com/office/powerpoint/2010/main" val="60589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cept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600" cap="all">
                <a:solidFill>
                  <a:srgbClr val="08A7EE"/>
                </a:solidFill>
                <a:latin typeface="HelveticaNeueLT Std Med" pitchFamily="34" charset="0"/>
              </a:defRPr>
            </a:lvl1pPr>
          </a:lstStyle>
          <a:p>
            <a:r>
              <a:rPr lang="en-US"/>
              <a:t>Click to edit Master title style</a:t>
            </a:r>
          </a:p>
        </p:txBody>
      </p:sp>
      <p:sp>
        <p:nvSpPr>
          <p:cNvPr id="4" name="Content Placeholder 3"/>
          <p:cNvSpPr>
            <a:spLocks noGrp="1"/>
          </p:cNvSpPr>
          <p:nvPr>
            <p:ph sz="quarter" idx="10"/>
          </p:nvPr>
        </p:nvSpPr>
        <p:spPr>
          <a:xfrm>
            <a:off x="662518" y="2196231"/>
            <a:ext cx="8835033" cy="3442573"/>
          </a:xfrm>
        </p:spPr>
        <p:txBody>
          <a:bodyPr anchor="b"/>
          <a:lstStyle>
            <a:lvl1pPr marL="0" indent="0">
              <a:lnSpc>
                <a:spcPct val="90000"/>
              </a:lnSpc>
              <a:buNone/>
              <a:defRPr sz="5400">
                <a:latin typeface="HelveticaNeueLT Std Thin" pitchFamily="34" charset="0"/>
              </a:defRPr>
            </a:lvl1pPr>
            <a:lvl2pPr marL="457200" indent="0">
              <a:buNone/>
              <a:defRPr sz="2800">
                <a:latin typeface="HelveticaNeueLT Std Thin" pitchFamily="34" charset="0"/>
              </a:defRPr>
            </a:lvl2pPr>
            <a:lvl3pPr marL="914400" indent="0">
              <a:buNone/>
              <a:defRPr sz="2000">
                <a:latin typeface="HelveticaNeueLT Std Thin" pitchFamily="34" charset="0"/>
              </a:defRPr>
            </a:lvl3pPr>
            <a:lvl4pPr marL="1371600" indent="0">
              <a:buNone/>
              <a:defRPr sz="1800">
                <a:latin typeface="HelveticaNeueLT Std Thin" pitchFamily="34" charset="0"/>
              </a:defRPr>
            </a:lvl4pPr>
            <a:lvl5pPr marL="1828800" indent="0">
              <a:buNone/>
              <a:defRPr sz="1600">
                <a:latin typeface="HelveticaNeueLT Std Thin" pitchFamily="34" charset="0"/>
              </a:defRPr>
            </a:lvl5pPr>
          </a:lstStyle>
          <a:p>
            <a:pPr lvl="0"/>
            <a:r>
              <a:rPr lang="en-US"/>
              <a:t>Click to edit Master text styles</a:t>
            </a:r>
          </a:p>
        </p:txBody>
      </p:sp>
    </p:spTree>
    <p:extLst>
      <p:ext uri="{BB962C8B-B14F-4D97-AF65-F5344CB8AC3E}">
        <p14:creationId xmlns:p14="http://schemas.microsoft.com/office/powerpoint/2010/main" val="1828012912"/>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Two Content Vertical">
    <p:spTree>
      <p:nvGrpSpPr>
        <p:cNvPr id="1" name=""/>
        <p:cNvGrpSpPr/>
        <p:nvPr/>
      </p:nvGrpSpPr>
      <p:grpSpPr>
        <a:xfrm>
          <a:off x="0" y="0"/>
          <a:ext cx="0" cy="0"/>
          <a:chOff x="0" y="0"/>
          <a:chExt cx="0" cy="0"/>
        </a:xfrm>
      </p:grpSpPr>
      <p:sp>
        <p:nvSpPr>
          <p:cNvPr id="10" name="Content Placeholder 6"/>
          <p:cNvSpPr>
            <a:spLocks noGrp="1"/>
          </p:cNvSpPr>
          <p:nvPr>
            <p:ph sz="quarter" idx="13"/>
          </p:nvPr>
        </p:nvSpPr>
        <p:spPr>
          <a:xfrm>
            <a:off x="628650" y="1583999"/>
            <a:ext cx="10941049" cy="229796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14" name="Text Placeholder 8"/>
          <p:cNvSpPr>
            <a:spLocks noGrp="1"/>
          </p:cNvSpPr>
          <p:nvPr>
            <p:ph type="body" sz="quarter" idx="15" hasCustomPrompt="1"/>
          </p:nvPr>
        </p:nvSpPr>
        <p:spPr>
          <a:xfrm>
            <a:off x="628800" y="946151"/>
            <a:ext cx="10939200" cy="370615"/>
          </a:xfrm>
        </p:spPr>
        <p:txBody>
          <a:bodyPr>
            <a:noAutofit/>
          </a:bodyPr>
          <a:lstStyle>
            <a:lvl1pPr marL="0" indent="0">
              <a:buNone/>
              <a:defRPr sz="2400" b="1">
                <a:solidFill>
                  <a:schemeClr val="tx2"/>
                </a:solidFill>
              </a:defRPr>
            </a:lvl1pPr>
          </a:lstStyle>
          <a:p>
            <a:pPr lvl="0"/>
            <a:r>
              <a:rPr lang="en-US" dirty="0"/>
              <a:t>[Subtitle]</a:t>
            </a:r>
          </a:p>
        </p:txBody>
      </p:sp>
      <p:sp>
        <p:nvSpPr>
          <p:cNvPr id="13" name="Content Placeholder 6"/>
          <p:cNvSpPr>
            <a:spLocks noGrp="1"/>
          </p:cNvSpPr>
          <p:nvPr>
            <p:ph sz="quarter" idx="16"/>
          </p:nvPr>
        </p:nvSpPr>
        <p:spPr>
          <a:xfrm>
            <a:off x="628652" y="4053070"/>
            <a:ext cx="10941049" cy="2302301"/>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2" name="Title 1"/>
          <p:cNvSpPr>
            <a:spLocks noGrp="1"/>
          </p:cNvSpPr>
          <p:nvPr>
            <p:ph type="title"/>
          </p:nvPr>
        </p:nvSpPr>
        <p:spPr/>
        <p:txBody>
          <a:bodyPr/>
          <a:lstStyle/>
          <a:p>
            <a:r>
              <a:rPr lang="fr-FR" noProof="0"/>
              <a:t>Modifiez le style du titre</a:t>
            </a:r>
            <a:endParaRPr lang="en-US" noProof="0" dirty="0"/>
          </a:p>
        </p:txBody>
      </p:sp>
      <p:sp>
        <p:nvSpPr>
          <p:cNvPr id="3" name="Footer Placeholder 2"/>
          <p:cNvSpPr>
            <a:spLocks noGrp="1"/>
          </p:cNvSpPr>
          <p:nvPr>
            <p:ph type="ftr" sz="quarter" idx="17"/>
          </p:nvPr>
        </p:nvSpPr>
        <p:spPr/>
        <p:txBody>
          <a:bodyPr/>
          <a:lstStyle/>
          <a:p>
            <a:r>
              <a:rPr lang="en-US" noProof="0"/>
              <a:t>Unit Controller Call Series © Sodexo, April 2024.  All rights Reserved</a:t>
            </a:r>
            <a:endParaRPr lang="en-US" noProof="0" dirty="0"/>
          </a:p>
        </p:txBody>
      </p:sp>
      <p:sp>
        <p:nvSpPr>
          <p:cNvPr id="4" name="Slide Number Placeholder 3"/>
          <p:cNvSpPr>
            <a:spLocks noGrp="1"/>
          </p:cNvSpPr>
          <p:nvPr>
            <p:ph type="sldNum" sz="quarter" idx="18"/>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56521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Content Highlight 1">
    <p:spTree>
      <p:nvGrpSpPr>
        <p:cNvPr id="1" name=""/>
        <p:cNvGrpSpPr/>
        <p:nvPr/>
      </p:nvGrpSpPr>
      <p:grpSpPr>
        <a:xfrm>
          <a:off x="0" y="0"/>
          <a:ext cx="0" cy="0"/>
          <a:chOff x="0" y="0"/>
          <a:chExt cx="0" cy="0"/>
        </a:xfrm>
      </p:grpSpPr>
      <p:sp>
        <p:nvSpPr>
          <p:cNvPr id="15" name="Text Placeholder 2"/>
          <p:cNvSpPr>
            <a:spLocks noGrp="1"/>
          </p:cNvSpPr>
          <p:nvPr>
            <p:ph type="body" sz="quarter" idx="19" hasCustomPrompt="1"/>
          </p:nvPr>
        </p:nvSpPr>
        <p:spPr>
          <a:xfrm>
            <a:off x="628800" y="1627200"/>
            <a:ext cx="10939200" cy="4732800"/>
          </a:xfrm>
          <a:solidFill>
            <a:schemeClr val="accent1"/>
          </a:solidFill>
          <a:ln w="57150">
            <a:noFill/>
            <a:miter lim="800000"/>
          </a:ln>
        </p:spPr>
        <p:txBody>
          <a:bodyPr lIns="154800" tIns="108000" rIns="154800" bIns="154800">
            <a:normAutofit/>
          </a:bodyPr>
          <a:lstStyle>
            <a:lvl1pPr marL="0" indent="0">
              <a:buNone/>
              <a:defRPr sz="2933" b="1">
                <a:solidFill>
                  <a:schemeClr val="bg1"/>
                </a:solidFill>
              </a:defRPr>
            </a:lvl1pPr>
          </a:lstStyle>
          <a:p>
            <a:pPr lvl="0"/>
            <a:r>
              <a:rPr lang="en-US" noProof="0" dirty="0"/>
              <a:t>[Subtitle in one line]</a:t>
            </a:r>
          </a:p>
        </p:txBody>
      </p:sp>
      <p:sp>
        <p:nvSpPr>
          <p:cNvPr id="10"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bg1"/>
                </a:solidFill>
              </a:defRPr>
            </a:lvl1pPr>
          </a:lstStyle>
          <a:p>
            <a:pPr lvl="0"/>
            <a:r>
              <a:rPr lang="en-US" noProof="0" dirty="0"/>
              <a:t>[Content]</a:t>
            </a:r>
          </a:p>
        </p:txBody>
      </p:sp>
      <p:sp>
        <p:nvSpPr>
          <p:cNvPr id="11"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bg1"/>
                </a:solidFill>
              </a:defRPr>
            </a:lvl1pPr>
          </a:lstStyle>
          <a:p>
            <a:pPr lvl="0"/>
            <a:r>
              <a:rPr lang="en-US" noProof="0" dirty="0"/>
              <a:t>[Content]</a:t>
            </a:r>
          </a:p>
        </p:txBody>
      </p:sp>
      <p:sp>
        <p:nvSpPr>
          <p:cNvPr id="2" name="Title 1"/>
          <p:cNvSpPr>
            <a:spLocks noGrp="1"/>
          </p:cNvSpPr>
          <p:nvPr>
            <p:ph type="title"/>
          </p:nvPr>
        </p:nvSpPr>
        <p:spPr/>
        <p:txBody>
          <a:bodyPr/>
          <a:lstStyle/>
          <a:p>
            <a:r>
              <a:rPr lang="fr-FR" noProof="0"/>
              <a:t>Modifiez le style du titre</a:t>
            </a:r>
            <a:endParaRPr lang="en-US" noProof="0" dirty="0"/>
          </a:p>
        </p:txBody>
      </p:sp>
      <p:sp>
        <p:nvSpPr>
          <p:cNvPr id="16"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bg1"/>
                </a:solidFill>
              </a:defRPr>
            </a:lvl1pPr>
          </a:lstStyle>
          <a:p>
            <a:pPr lvl="0"/>
            <a:r>
              <a:rPr lang="en-US" noProof="0" dirty="0"/>
              <a:t>[Content]</a:t>
            </a:r>
          </a:p>
        </p:txBody>
      </p:sp>
      <p:sp>
        <p:nvSpPr>
          <p:cNvPr id="17"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bg1"/>
                </a:solidFill>
              </a:defRPr>
            </a:lvl1pPr>
          </a:lstStyle>
          <a:p>
            <a:pPr lvl="0"/>
            <a:r>
              <a:rPr lang="en-US" noProof="0" dirty="0"/>
              <a:t>[Content]</a:t>
            </a:r>
          </a:p>
        </p:txBody>
      </p:sp>
      <p:sp>
        <p:nvSpPr>
          <p:cNvPr id="3" name="Footer Placeholder 2"/>
          <p:cNvSpPr>
            <a:spLocks noGrp="1"/>
          </p:cNvSpPr>
          <p:nvPr>
            <p:ph type="ftr" sz="quarter" idx="20"/>
          </p:nvPr>
        </p:nvSpPr>
        <p:spPr/>
        <p:txBody>
          <a:bodyPr/>
          <a:lstStyle/>
          <a:p>
            <a:r>
              <a:rPr lang="en-US" noProof="0"/>
              <a:t>Unit Controller Call Series © Sodexo, April 2024.  All rights Reserved</a:t>
            </a:r>
            <a:endParaRPr lang="en-US" noProof="0" dirty="0"/>
          </a:p>
        </p:txBody>
      </p:sp>
      <p:sp>
        <p:nvSpPr>
          <p:cNvPr id="4" name="Slide Number Placeholder 3"/>
          <p:cNvSpPr>
            <a:spLocks noGrp="1"/>
          </p:cNvSpPr>
          <p:nvPr>
            <p:ph type="sldNum" sz="quarter" idx="21"/>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68654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Content Highlight 2">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65019" y="1665600"/>
            <a:ext cx="10866581" cy="4651200"/>
          </a:xfrm>
          <a:ln w="57150">
            <a:solidFill>
              <a:schemeClr val="accent1"/>
            </a:solidFill>
            <a:miter lim="800000"/>
          </a:ln>
        </p:spPr>
        <p:txBody>
          <a:bodyPr lIns="126000" tIns="79200" rIns="154800" bIns="154800">
            <a:normAutofit/>
          </a:bodyPr>
          <a:lstStyle>
            <a:lvl1pPr marL="0" indent="0">
              <a:buNone/>
              <a:defRPr sz="2933" b="1"/>
            </a:lvl1pPr>
          </a:lstStyle>
          <a:p>
            <a:pPr lvl="0"/>
            <a:r>
              <a:rPr lang="en-US" noProof="0" dirty="0"/>
              <a:t>[Subtitle in one line]</a:t>
            </a:r>
          </a:p>
        </p:txBody>
      </p:sp>
      <p:sp>
        <p:nvSpPr>
          <p:cNvPr id="2" name="Title 1"/>
          <p:cNvSpPr>
            <a:spLocks noGrp="1"/>
          </p:cNvSpPr>
          <p:nvPr>
            <p:ph type="title"/>
          </p:nvPr>
        </p:nvSpPr>
        <p:spPr/>
        <p:txBody>
          <a:bodyPr/>
          <a:lstStyle/>
          <a:p>
            <a:r>
              <a:rPr lang="fr-FR" noProof="0"/>
              <a:t>Modifiez le style du titre</a:t>
            </a:r>
            <a:endParaRPr lang="en-US" noProof="0" dirty="0"/>
          </a:p>
        </p:txBody>
      </p:sp>
      <p:sp>
        <p:nvSpPr>
          <p:cNvPr id="15"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noProof="0" dirty="0"/>
              <a:t>[Content]</a:t>
            </a:r>
          </a:p>
        </p:txBody>
      </p:sp>
      <p:sp>
        <p:nvSpPr>
          <p:cNvPr id="16"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noProof="0" dirty="0"/>
              <a:t>[Content]</a:t>
            </a:r>
          </a:p>
        </p:txBody>
      </p:sp>
      <p:sp>
        <p:nvSpPr>
          <p:cNvPr id="17"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noProof="0" dirty="0"/>
              <a:t>[Content]</a:t>
            </a:r>
          </a:p>
        </p:txBody>
      </p:sp>
      <p:sp>
        <p:nvSpPr>
          <p:cNvPr id="18"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noProof="0" dirty="0"/>
              <a:t>[Content]</a:t>
            </a:r>
          </a:p>
        </p:txBody>
      </p:sp>
      <p:sp>
        <p:nvSpPr>
          <p:cNvPr id="4" name="Footer Placeholder 3"/>
          <p:cNvSpPr>
            <a:spLocks noGrp="1"/>
          </p:cNvSpPr>
          <p:nvPr>
            <p:ph type="ftr" sz="quarter" idx="20"/>
          </p:nvPr>
        </p:nvSpPr>
        <p:spPr/>
        <p:txBody>
          <a:bodyPr/>
          <a:lstStyle/>
          <a:p>
            <a:r>
              <a:rPr lang="en-US" noProof="0"/>
              <a:t>Unit Controller Call Series © Sodexo, April 2024.  All rights Reserved</a:t>
            </a:r>
            <a:endParaRPr lang="en-US" noProof="0" dirty="0"/>
          </a:p>
        </p:txBody>
      </p:sp>
      <p:sp>
        <p:nvSpPr>
          <p:cNvPr id="8" name="Slide Number Placeholder 7"/>
          <p:cNvSpPr>
            <a:spLocks noGrp="1"/>
          </p:cNvSpPr>
          <p:nvPr>
            <p:ph type="sldNum" sz="quarter" idx="21"/>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45075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Content Highlight 3">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65019" y="1665600"/>
            <a:ext cx="10866581" cy="4651200"/>
          </a:xfrm>
          <a:solidFill>
            <a:schemeClr val="bg2"/>
          </a:solidFill>
          <a:ln w="57150">
            <a:solidFill>
              <a:schemeClr val="bg2"/>
            </a:solidFill>
            <a:miter lim="800000"/>
          </a:ln>
        </p:spPr>
        <p:txBody>
          <a:bodyPr lIns="126000" tIns="79200" rIns="154800" bIns="154800">
            <a:normAutofit/>
          </a:bodyPr>
          <a:lstStyle>
            <a:lvl1pPr marL="0" indent="0">
              <a:buNone/>
              <a:defRPr sz="2933" b="1"/>
            </a:lvl1pPr>
          </a:lstStyle>
          <a:p>
            <a:pPr lvl="0"/>
            <a:r>
              <a:rPr lang="en-US" noProof="0" dirty="0"/>
              <a:t>[Subtitle in one line]</a:t>
            </a:r>
          </a:p>
        </p:txBody>
      </p:sp>
      <p:sp>
        <p:nvSpPr>
          <p:cNvPr id="2" name="Title 1"/>
          <p:cNvSpPr>
            <a:spLocks noGrp="1"/>
          </p:cNvSpPr>
          <p:nvPr>
            <p:ph type="title"/>
          </p:nvPr>
        </p:nvSpPr>
        <p:spPr/>
        <p:txBody>
          <a:bodyPr/>
          <a:lstStyle/>
          <a:p>
            <a:r>
              <a:rPr lang="fr-FR" noProof="0"/>
              <a:t>Modifiez le style du titre</a:t>
            </a:r>
            <a:endParaRPr lang="en-US" noProof="0" dirty="0"/>
          </a:p>
        </p:txBody>
      </p:sp>
      <p:sp>
        <p:nvSpPr>
          <p:cNvPr id="15"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noProof="0" dirty="0"/>
              <a:t>[Content]</a:t>
            </a:r>
          </a:p>
        </p:txBody>
      </p:sp>
      <p:sp>
        <p:nvSpPr>
          <p:cNvPr id="16"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noProof="0" dirty="0"/>
              <a:t>[Content]</a:t>
            </a:r>
          </a:p>
        </p:txBody>
      </p:sp>
      <p:sp>
        <p:nvSpPr>
          <p:cNvPr id="17"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noProof="0" dirty="0"/>
              <a:t>[Content]</a:t>
            </a:r>
          </a:p>
        </p:txBody>
      </p:sp>
      <p:sp>
        <p:nvSpPr>
          <p:cNvPr id="18"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noProof="0" dirty="0"/>
              <a:t>[Content]</a:t>
            </a:r>
          </a:p>
        </p:txBody>
      </p:sp>
      <p:sp>
        <p:nvSpPr>
          <p:cNvPr id="4" name="Footer Placeholder 3"/>
          <p:cNvSpPr>
            <a:spLocks noGrp="1"/>
          </p:cNvSpPr>
          <p:nvPr>
            <p:ph type="ftr" sz="quarter" idx="20"/>
          </p:nvPr>
        </p:nvSpPr>
        <p:spPr/>
        <p:txBody>
          <a:bodyPr/>
          <a:lstStyle/>
          <a:p>
            <a:r>
              <a:rPr lang="en-US" noProof="0"/>
              <a:t>Unit Controller Call Series © Sodexo, April 2024.  All rights Reserved</a:t>
            </a:r>
            <a:endParaRPr lang="en-US" noProof="0" dirty="0"/>
          </a:p>
        </p:txBody>
      </p:sp>
      <p:sp>
        <p:nvSpPr>
          <p:cNvPr id="8" name="Slide Number Placeholder 7"/>
          <p:cNvSpPr>
            <a:spLocks noGrp="1"/>
          </p:cNvSpPr>
          <p:nvPr>
            <p:ph type="sldNum" sz="quarter" idx="21"/>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545560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Content Highlight 4">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67200" y="1665600"/>
            <a:ext cx="10867200" cy="4651200"/>
          </a:xfrm>
          <a:ln w="57150">
            <a:solidFill>
              <a:schemeClr val="bg2"/>
            </a:solidFill>
            <a:miter lim="800000"/>
          </a:ln>
        </p:spPr>
        <p:txBody>
          <a:bodyPr lIns="126000" tIns="79200" rIns="154800" bIns="154800">
            <a:normAutofit/>
          </a:bodyPr>
          <a:lstStyle>
            <a:lvl1pPr marL="0" indent="0">
              <a:buNone/>
              <a:defRPr sz="2933" b="1"/>
            </a:lvl1pPr>
          </a:lstStyle>
          <a:p>
            <a:pPr lvl="0"/>
            <a:r>
              <a:rPr lang="en-US" noProof="0" dirty="0"/>
              <a:t>[Subtitle in one line]</a:t>
            </a:r>
          </a:p>
        </p:txBody>
      </p:sp>
      <p:sp>
        <p:nvSpPr>
          <p:cNvPr id="2" name="Title 1"/>
          <p:cNvSpPr>
            <a:spLocks noGrp="1"/>
          </p:cNvSpPr>
          <p:nvPr>
            <p:ph type="title"/>
          </p:nvPr>
        </p:nvSpPr>
        <p:spPr/>
        <p:txBody>
          <a:bodyPr/>
          <a:lstStyle/>
          <a:p>
            <a:r>
              <a:rPr lang="fr-FR" noProof="0"/>
              <a:t>Modifiez le style du titre</a:t>
            </a:r>
            <a:endParaRPr lang="en-US" noProof="0" dirty="0"/>
          </a:p>
        </p:txBody>
      </p:sp>
      <p:sp>
        <p:nvSpPr>
          <p:cNvPr id="15"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noProof="0" dirty="0"/>
              <a:t>[Content]</a:t>
            </a:r>
          </a:p>
        </p:txBody>
      </p:sp>
      <p:sp>
        <p:nvSpPr>
          <p:cNvPr id="16"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noProof="0" dirty="0"/>
              <a:t>[Content]</a:t>
            </a:r>
          </a:p>
        </p:txBody>
      </p:sp>
      <p:sp>
        <p:nvSpPr>
          <p:cNvPr id="19"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noProof="0" dirty="0"/>
              <a:t>[Content]</a:t>
            </a:r>
          </a:p>
        </p:txBody>
      </p:sp>
      <p:sp>
        <p:nvSpPr>
          <p:cNvPr id="20"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noProof="0" dirty="0"/>
              <a:t>[Content]</a:t>
            </a:r>
          </a:p>
        </p:txBody>
      </p:sp>
      <p:sp>
        <p:nvSpPr>
          <p:cNvPr id="4" name="Footer Placeholder 3"/>
          <p:cNvSpPr>
            <a:spLocks noGrp="1"/>
          </p:cNvSpPr>
          <p:nvPr>
            <p:ph type="ftr" sz="quarter" idx="20"/>
          </p:nvPr>
        </p:nvSpPr>
        <p:spPr/>
        <p:txBody>
          <a:bodyPr/>
          <a:lstStyle/>
          <a:p>
            <a:r>
              <a:rPr lang="en-US" noProof="0"/>
              <a:t>Unit Controller Call Series © Sodexo, April 2024.  All rights Reserved</a:t>
            </a:r>
            <a:endParaRPr lang="en-US" noProof="0" dirty="0"/>
          </a:p>
        </p:txBody>
      </p:sp>
      <p:sp>
        <p:nvSpPr>
          <p:cNvPr id="8" name="Slide Number Placeholder 7"/>
          <p:cNvSpPr>
            <a:spLocks noGrp="1"/>
          </p:cNvSpPr>
          <p:nvPr>
            <p:ph type="sldNum" sz="quarter" idx="21"/>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8054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Title, Pic &amp;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10" name="Picture Placeholder 8"/>
          <p:cNvSpPr>
            <a:spLocks noGrp="1"/>
          </p:cNvSpPr>
          <p:nvPr>
            <p:ph type="pic" sz="quarter" idx="16" hasCustomPrompt="1"/>
          </p:nvPr>
        </p:nvSpPr>
        <p:spPr>
          <a:xfrm>
            <a:off x="628651" y="1625600"/>
            <a:ext cx="4334932" cy="47328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9"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2400" b="1">
                <a:solidFill>
                  <a:schemeClr val="tx2"/>
                </a:solidFill>
              </a:defRPr>
            </a:lvl1pPr>
          </a:lstStyle>
          <a:p>
            <a:pPr lvl="0"/>
            <a:r>
              <a:rPr lang="en-US" noProof="0" dirty="0"/>
              <a:t>[Subtitle]</a:t>
            </a:r>
          </a:p>
        </p:txBody>
      </p:sp>
      <p:sp>
        <p:nvSpPr>
          <p:cNvPr id="3" name="Title 2"/>
          <p:cNvSpPr>
            <a:spLocks noGrp="1"/>
          </p:cNvSpPr>
          <p:nvPr>
            <p:ph type="title"/>
          </p:nvPr>
        </p:nvSpPr>
        <p:spPr/>
        <p:txBody>
          <a:bodyPr/>
          <a:lstStyle/>
          <a:p>
            <a:r>
              <a:rPr lang="fr-FR" noProof="0"/>
              <a:t>Modifiez le style du titre</a:t>
            </a:r>
            <a:endParaRPr lang="en-US" noProof="0" dirty="0"/>
          </a:p>
        </p:txBody>
      </p:sp>
      <p:sp>
        <p:nvSpPr>
          <p:cNvPr id="2" name="Footer Placeholder 1"/>
          <p:cNvSpPr>
            <a:spLocks noGrp="1"/>
          </p:cNvSpPr>
          <p:nvPr>
            <p:ph type="ftr" sz="quarter" idx="17"/>
          </p:nvPr>
        </p:nvSpPr>
        <p:spPr/>
        <p:txBody>
          <a:bodyPr/>
          <a:lstStyle/>
          <a:p>
            <a:r>
              <a:rPr lang="en-US" noProof="0"/>
              <a:t>Unit Controller Call Series © Sodexo, April 2024.  All rights Reserved</a:t>
            </a:r>
            <a:endParaRPr lang="en-US" noProof="0" dirty="0"/>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8683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2 Pic &amp; Content">
    <p:spTree>
      <p:nvGrpSpPr>
        <p:cNvPr id="1" name=""/>
        <p:cNvGrpSpPr/>
        <p:nvPr/>
      </p:nvGrpSpPr>
      <p:grpSpPr>
        <a:xfrm>
          <a:off x="0" y="0"/>
          <a:ext cx="0" cy="0"/>
          <a:chOff x="0" y="0"/>
          <a:chExt cx="0" cy="0"/>
        </a:xfrm>
      </p:grpSpPr>
      <p:sp>
        <p:nvSpPr>
          <p:cNvPr id="10" name="Picture Placeholder 8"/>
          <p:cNvSpPr>
            <a:spLocks noGrp="1"/>
          </p:cNvSpPr>
          <p:nvPr>
            <p:ph type="pic" sz="quarter" idx="16" hasCustomPrompt="1"/>
          </p:nvPr>
        </p:nvSpPr>
        <p:spPr>
          <a:xfrm>
            <a:off x="628800" y="1625601"/>
            <a:ext cx="5366400"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1" name="Picture Placeholder 8"/>
          <p:cNvSpPr>
            <a:spLocks noGrp="1"/>
          </p:cNvSpPr>
          <p:nvPr>
            <p:ph type="pic" sz="quarter" idx="17" hasCustomPrompt="1"/>
          </p:nvPr>
        </p:nvSpPr>
        <p:spPr>
          <a:xfrm>
            <a:off x="628800" y="4103759"/>
            <a:ext cx="5365600" cy="2256000"/>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2" name="Title 1"/>
          <p:cNvSpPr>
            <a:spLocks noGrp="1"/>
          </p:cNvSpPr>
          <p:nvPr>
            <p:ph type="title"/>
          </p:nvPr>
        </p:nvSpPr>
        <p:spPr/>
        <p:txBody>
          <a:bodyPr/>
          <a:lstStyle/>
          <a:p>
            <a:r>
              <a:rPr lang="fr-FR" noProof="0"/>
              <a:t>Modifiez le style du titre</a:t>
            </a:r>
            <a:endParaRPr lang="en-US" noProof="0" dirty="0"/>
          </a:p>
        </p:txBody>
      </p:sp>
      <p:sp>
        <p:nvSpPr>
          <p:cNvPr id="3" name="Footer Placeholder 2"/>
          <p:cNvSpPr>
            <a:spLocks noGrp="1"/>
          </p:cNvSpPr>
          <p:nvPr>
            <p:ph type="ftr" sz="quarter" idx="18"/>
          </p:nvPr>
        </p:nvSpPr>
        <p:spPr/>
        <p:txBody>
          <a:bodyPr/>
          <a:lstStyle/>
          <a:p>
            <a:r>
              <a:rPr lang="en-US" noProof="0"/>
              <a:t>Unit Controller Call Series © Sodexo, April 2024.  All rights Reserved</a:t>
            </a:r>
            <a:endParaRPr lang="en-US" noProof="0" dirty="0"/>
          </a:p>
        </p:txBody>
      </p:sp>
      <p:sp>
        <p:nvSpPr>
          <p:cNvPr id="5" name="Slide Number Placeholder 4"/>
          <p:cNvSpPr>
            <a:spLocks noGrp="1"/>
          </p:cNvSpPr>
          <p:nvPr>
            <p:ph type="sldNum" sz="quarter" idx="19"/>
          </p:nvPr>
        </p:nvSpPr>
        <p:spPr/>
        <p:txBody>
          <a:bodyPr/>
          <a:lstStyle/>
          <a:p>
            <a:fld id="{E917DE0E-AFB1-41FD-BC35-27DB61CA125F}" type="slidenum">
              <a:rPr lang="en-AU" smtClean="0"/>
              <a:pPr/>
              <a:t>‹#›</a:t>
            </a:fld>
            <a:endParaRPr lang="en-AU" dirty="0"/>
          </a:p>
        </p:txBody>
      </p:sp>
      <p:sp>
        <p:nvSpPr>
          <p:cNvPr id="8" name="Content Placeholder 6"/>
          <p:cNvSpPr>
            <a:spLocks noGrp="1"/>
          </p:cNvSpPr>
          <p:nvPr>
            <p:ph sz="quarter" idx="14"/>
          </p:nvPr>
        </p:nvSpPr>
        <p:spPr>
          <a:xfrm>
            <a:off x="6203950" y="1584001"/>
            <a:ext cx="5365751" cy="478408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Tree>
    <p:extLst>
      <p:ext uri="{BB962C8B-B14F-4D97-AF65-F5344CB8AC3E}">
        <p14:creationId xmlns:p14="http://schemas.microsoft.com/office/powerpoint/2010/main" val="3299623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3 Pic &amp; Content">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021387" y="1654175"/>
            <a:ext cx="5527147" cy="4675505"/>
          </a:xfrm>
          <a:noFill/>
          <a:ln w="38100">
            <a:solidFill>
              <a:schemeClr val="accent2"/>
            </a:solidFill>
            <a:miter lim="800000"/>
          </a:ln>
        </p:spPr>
        <p:txBody>
          <a:bodyPr lIns="144000" tIns="82800" rIns="154800" bIns="15480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noProof="0" dirty="0"/>
              <a:t>[Enter text]</a:t>
            </a:r>
          </a:p>
        </p:txBody>
      </p:sp>
      <p:sp>
        <p:nvSpPr>
          <p:cNvPr id="10" name="Picture Placeholder 8"/>
          <p:cNvSpPr>
            <a:spLocks noGrp="1"/>
          </p:cNvSpPr>
          <p:nvPr>
            <p:ph type="pic" sz="quarter" idx="16" hasCustomPrompt="1"/>
          </p:nvPr>
        </p:nvSpPr>
        <p:spPr>
          <a:xfrm>
            <a:off x="628802" y="1625600"/>
            <a:ext cx="2476349" cy="47328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1" name="Picture Placeholder 8"/>
          <p:cNvSpPr>
            <a:spLocks noGrp="1"/>
          </p:cNvSpPr>
          <p:nvPr>
            <p:ph type="pic" sz="quarter" idx="17" hasCustomPrompt="1"/>
          </p:nvPr>
        </p:nvSpPr>
        <p:spPr>
          <a:xfrm>
            <a:off x="3322426" y="4106332"/>
            <a:ext cx="2476500" cy="2256000"/>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9" name="Picture Placeholder 8"/>
          <p:cNvSpPr>
            <a:spLocks noGrp="1"/>
          </p:cNvSpPr>
          <p:nvPr>
            <p:ph type="pic" sz="quarter" idx="18" hasCustomPrompt="1"/>
          </p:nvPr>
        </p:nvSpPr>
        <p:spPr>
          <a:xfrm>
            <a:off x="3322426" y="1625601"/>
            <a:ext cx="2476501"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2" name="Title 1"/>
          <p:cNvSpPr>
            <a:spLocks noGrp="1"/>
          </p:cNvSpPr>
          <p:nvPr>
            <p:ph type="title"/>
          </p:nvPr>
        </p:nvSpPr>
        <p:spPr/>
        <p:txBody>
          <a:bodyPr/>
          <a:lstStyle/>
          <a:p>
            <a:r>
              <a:rPr lang="fr-FR" noProof="0"/>
              <a:t>Modifiez le style du titre</a:t>
            </a:r>
            <a:endParaRPr lang="en-US" noProof="0" dirty="0"/>
          </a:p>
        </p:txBody>
      </p:sp>
      <p:sp>
        <p:nvSpPr>
          <p:cNvPr id="3" name="Footer Placeholder 2"/>
          <p:cNvSpPr>
            <a:spLocks noGrp="1"/>
          </p:cNvSpPr>
          <p:nvPr>
            <p:ph type="ftr" sz="quarter" idx="19"/>
          </p:nvPr>
        </p:nvSpPr>
        <p:spPr/>
        <p:txBody>
          <a:bodyPr/>
          <a:lstStyle/>
          <a:p>
            <a:r>
              <a:rPr lang="en-US" noProof="0"/>
              <a:t>Unit Controller Call Series © Sodexo, April 2024.  All rights Reserved</a:t>
            </a:r>
            <a:endParaRPr lang="en-US" noProof="0" dirty="0"/>
          </a:p>
        </p:txBody>
      </p:sp>
      <p:sp>
        <p:nvSpPr>
          <p:cNvPr id="8" name="Slide Number Placeholder 7"/>
          <p:cNvSpPr>
            <a:spLocks noGrp="1"/>
          </p:cNvSpPr>
          <p:nvPr>
            <p:ph type="sldNum" sz="quarter" idx="20"/>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609893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3 Pic &amp; Content 2">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noProof="0" dirty="0"/>
              <a:t>[Enter text]</a:t>
            </a:r>
          </a:p>
        </p:txBody>
      </p:sp>
      <p:sp>
        <p:nvSpPr>
          <p:cNvPr id="10" name="Picture Placeholder 8"/>
          <p:cNvSpPr>
            <a:spLocks noGrp="1"/>
          </p:cNvSpPr>
          <p:nvPr>
            <p:ph type="pic" sz="quarter" idx="16" hasCustomPrompt="1"/>
          </p:nvPr>
        </p:nvSpPr>
        <p:spPr>
          <a:xfrm>
            <a:off x="628800" y="1625600"/>
            <a:ext cx="2476800" cy="47328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1" name="Picture Placeholder 8"/>
          <p:cNvSpPr>
            <a:spLocks noGrp="1"/>
          </p:cNvSpPr>
          <p:nvPr>
            <p:ph type="pic" sz="quarter" idx="17" hasCustomPrompt="1"/>
          </p:nvPr>
        </p:nvSpPr>
        <p:spPr>
          <a:xfrm>
            <a:off x="3336000" y="4128000"/>
            <a:ext cx="2438400" cy="2213533"/>
          </a:xfrm>
          <a:solidFill>
            <a:schemeClr val="tx2">
              <a:lumMod val="20000"/>
              <a:lumOff val="80000"/>
            </a:schemeClr>
          </a:solidFill>
          <a:ln w="38100">
            <a:solidFill>
              <a:schemeClr val="accent2"/>
            </a:solidFill>
            <a:miter lim="800000"/>
          </a:ln>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9" name="Picture Placeholder 8"/>
          <p:cNvSpPr>
            <a:spLocks noGrp="1"/>
          </p:cNvSpPr>
          <p:nvPr>
            <p:ph type="pic" sz="quarter" idx="18" hasCustomPrompt="1"/>
          </p:nvPr>
        </p:nvSpPr>
        <p:spPr>
          <a:xfrm>
            <a:off x="3321600" y="1625601"/>
            <a:ext cx="2474979"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2" name="Title 1"/>
          <p:cNvSpPr>
            <a:spLocks noGrp="1"/>
          </p:cNvSpPr>
          <p:nvPr>
            <p:ph type="title"/>
          </p:nvPr>
        </p:nvSpPr>
        <p:spPr/>
        <p:txBody>
          <a:bodyPr/>
          <a:lstStyle/>
          <a:p>
            <a:r>
              <a:rPr lang="fr-FR" noProof="0"/>
              <a:t>Modifiez le style du titre</a:t>
            </a:r>
            <a:endParaRPr lang="en-US" noProof="0" dirty="0"/>
          </a:p>
        </p:txBody>
      </p:sp>
      <p:sp>
        <p:nvSpPr>
          <p:cNvPr id="3" name="Footer Placeholder 2"/>
          <p:cNvSpPr>
            <a:spLocks noGrp="1"/>
          </p:cNvSpPr>
          <p:nvPr>
            <p:ph type="ftr" sz="quarter" idx="19"/>
          </p:nvPr>
        </p:nvSpPr>
        <p:spPr/>
        <p:txBody>
          <a:bodyPr/>
          <a:lstStyle/>
          <a:p>
            <a:r>
              <a:rPr lang="en-US" noProof="0"/>
              <a:t>Unit Controller Call Series © Sodexo, April 2024.  All rights Reserved</a:t>
            </a:r>
            <a:endParaRPr lang="en-US" noProof="0" dirty="0"/>
          </a:p>
        </p:txBody>
      </p:sp>
      <p:sp>
        <p:nvSpPr>
          <p:cNvPr id="8" name="Slide Number Placeholder 7"/>
          <p:cNvSpPr>
            <a:spLocks noGrp="1"/>
          </p:cNvSpPr>
          <p:nvPr>
            <p:ph type="sldNum" sz="quarter" idx="20"/>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1340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3 Pic &amp; Content 3">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016201" y="1654175"/>
            <a:ext cx="5551800" cy="4675200"/>
          </a:xfrm>
          <a:noFill/>
          <a:ln w="38100">
            <a:solidFill>
              <a:schemeClr val="accent1"/>
            </a:solidFill>
            <a:miter lim="800000"/>
          </a:ln>
        </p:spPr>
        <p:txBody>
          <a:bodyPr lIns="154800" tIns="90000" rIns="154800" bIns="15480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noProof="0" dirty="0"/>
              <a:t>[Enter text]</a:t>
            </a:r>
          </a:p>
        </p:txBody>
      </p:sp>
      <p:sp>
        <p:nvSpPr>
          <p:cNvPr id="13" name="Picture Placeholder 8"/>
          <p:cNvSpPr>
            <a:spLocks noGrp="1"/>
          </p:cNvSpPr>
          <p:nvPr>
            <p:ph type="pic" sz="quarter" idx="16" hasCustomPrompt="1"/>
          </p:nvPr>
        </p:nvSpPr>
        <p:spPr>
          <a:xfrm>
            <a:off x="628802" y="1625600"/>
            <a:ext cx="2476349" cy="47328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4" name="Picture Placeholder 8"/>
          <p:cNvSpPr>
            <a:spLocks noGrp="1"/>
          </p:cNvSpPr>
          <p:nvPr>
            <p:ph type="pic" sz="quarter" idx="17" hasCustomPrompt="1"/>
          </p:nvPr>
        </p:nvSpPr>
        <p:spPr>
          <a:xfrm>
            <a:off x="3322426" y="4106332"/>
            <a:ext cx="2476500" cy="2256000"/>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5" name="Picture Placeholder 8"/>
          <p:cNvSpPr>
            <a:spLocks noGrp="1"/>
          </p:cNvSpPr>
          <p:nvPr>
            <p:ph type="pic" sz="quarter" idx="18" hasCustomPrompt="1"/>
          </p:nvPr>
        </p:nvSpPr>
        <p:spPr>
          <a:xfrm>
            <a:off x="3322426" y="1625601"/>
            <a:ext cx="2476501"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2" name="Title 1"/>
          <p:cNvSpPr>
            <a:spLocks noGrp="1"/>
          </p:cNvSpPr>
          <p:nvPr>
            <p:ph type="title"/>
          </p:nvPr>
        </p:nvSpPr>
        <p:spPr/>
        <p:txBody>
          <a:bodyPr/>
          <a:lstStyle/>
          <a:p>
            <a:r>
              <a:rPr lang="fr-FR" noProof="0"/>
              <a:t>Modifiez le style du titre</a:t>
            </a:r>
            <a:endParaRPr lang="en-US" noProof="0" dirty="0"/>
          </a:p>
        </p:txBody>
      </p:sp>
      <p:sp>
        <p:nvSpPr>
          <p:cNvPr id="3" name="Footer Placeholder 2"/>
          <p:cNvSpPr>
            <a:spLocks noGrp="1"/>
          </p:cNvSpPr>
          <p:nvPr>
            <p:ph type="ftr" sz="quarter" idx="19"/>
          </p:nvPr>
        </p:nvSpPr>
        <p:spPr/>
        <p:txBody>
          <a:bodyPr/>
          <a:lstStyle/>
          <a:p>
            <a:r>
              <a:rPr lang="en-US" noProof="0"/>
              <a:t>Unit Controller Call Series © Sodexo, April 2024.  All rights Reserved</a:t>
            </a:r>
            <a:endParaRPr lang="en-US" noProof="0" dirty="0"/>
          </a:p>
        </p:txBody>
      </p:sp>
      <p:sp>
        <p:nvSpPr>
          <p:cNvPr id="8" name="Slide Number Placeholder 7"/>
          <p:cNvSpPr>
            <a:spLocks noGrp="1"/>
          </p:cNvSpPr>
          <p:nvPr>
            <p:ph type="sldNum" sz="quarter" idx="20"/>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66804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noProof="0"/>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April 2024.  All rights Reserved</a:t>
            </a:r>
          </a:p>
        </p:txBody>
      </p:sp>
    </p:spTree>
    <p:extLst>
      <p:ext uri="{BB962C8B-B14F-4D97-AF65-F5344CB8AC3E}">
        <p14:creationId xmlns:p14="http://schemas.microsoft.com/office/powerpoint/2010/main" val="126830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3 Pic &amp; Content 4">
    <p:spTree>
      <p:nvGrpSpPr>
        <p:cNvPr id="1" name=""/>
        <p:cNvGrpSpPr/>
        <p:nvPr/>
      </p:nvGrpSpPr>
      <p:grpSpPr>
        <a:xfrm>
          <a:off x="0" y="0"/>
          <a:ext cx="0" cy="0"/>
          <a:chOff x="0" y="0"/>
          <a:chExt cx="0" cy="0"/>
        </a:xfrm>
      </p:grpSpPr>
      <p:sp>
        <p:nvSpPr>
          <p:cNvPr id="13"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noProof="0" dirty="0"/>
              <a:t>[Enter text]</a:t>
            </a:r>
          </a:p>
        </p:txBody>
      </p:sp>
      <p:sp>
        <p:nvSpPr>
          <p:cNvPr id="14" name="Picture Placeholder 8"/>
          <p:cNvSpPr>
            <a:spLocks noGrp="1"/>
          </p:cNvSpPr>
          <p:nvPr>
            <p:ph type="pic" sz="quarter" idx="16" hasCustomPrompt="1"/>
          </p:nvPr>
        </p:nvSpPr>
        <p:spPr>
          <a:xfrm>
            <a:off x="628800" y="1625600"/>
            <a:ext cx="2476800" cy="47328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5" name="Picture Placeholder 8"/>
          <p:cNvSpPr>
            <a:spLocks noGrp="1"/>
          </p:cNvSpPr>
          <p:nvPr>
            <p:ph type="pic" sz="quarter" idx="17" hasCustomPrompt="1"/>
          </p:nvPr>
        </p:nvSpPr>
        <p:spPr>
          <a:xfrm>
            <a:off x="3336000" y="4128000"/>
            <a:ext cx="2438400" cy="2213533"/>
          </a:xfrm>
          <a:solidFill>
            <a:schemeClr val="tx2">
              <a:lumMod val="20000"/>
              <a:lumOff val="80000"/>
            </a:schemeClr>
          </a:solidFill>
          <a:ln w="38100">
            <a:solidFill>
              <a:schemeClr val="accent1"/>
            </a:solidFill>
            <a:miter lim="800000"/>
          </a:ln>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6" name="Picture Placeholder 8"/>
          <p:cNvSpPr>
            <a:spLocks noGrp="1"/>
          </p:cNvSpPr>
          <p:nvPr>
            <p:ph type="pic" sz="quarter" idx="18" hasCustomPrompt="1"/>
          </p:nvPr>
        </p:nvSpPr>
        <p:spPr>
          <a:xfrm>
            <a:off x="3321600" y="1625601"/>
            <a:ext cx="2474979"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2" name="Title 1"/>
          <p:cNvSpPr>
            <a:spLocks noGrp="1"/>
          </p:cNvSpPr>
          <p:nvPr>
            <p:ph type="title"/>
          </p:nvPr>
        </p:nvSpPr>
        <p:spPr/>
        <p:txBody>
          <a:bodyPr/>
          <a:lstStyle/>
          <a:p>
            <a:r>
              <a:rPr lang="fr-FR" noProof="0"/>
              <a:t>Modifiez le style du titre</a:t>
            </a:r>
            <a:endParaRPr lang="en-US" noProof="0" dirty="0"/>
          </a:p>
        </p:txBody>
      </p:sp>
      <p:sp>
        <p:nvSpPr>
          <p:cNvPr id="3" name="Footer Placeholder 2"/>
          <p:cNvSpPr>
            <a:spLocks noGrp="1"/>
          </p:cNvSpPr>
          <p:nvPr>
            <p:ph type="ftr" sz="quarter" idx="19"/>
          </p:nvPr>
        </p:nvSpPr>
        <p:spPr/>
        <p:txBody>
          <a:bodyPr/>
          <a:lstStyle/>
          <a:p>
            <a:r>
              <a:rPr lang="en-US" noProof="0"/>
              <a:t>Unit Controller Call Series © Sodexo, April 2024.  All rights Reserved</a:t>
            </a:r>
            <a:endParaRPr lang="en-US" noProof="0" dirty="0"/>
          </a:p>
        </p:txBody>
      </p:sp>
      <p:sp>
        <p:nvSpPr>
          <p:cNvPr id="4" name="Slide Number Placeholder 3"/>
          <p:cNvSpPr>
            <a:spLocks noGrp="1"/>
          </p:cNvSpPr>
          <p:nvPr>
            <p:ph type="sldNum" sz="quarter" idx="20"/>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36888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3 Pic &amp; Content 5">
    <p:spTree>
      <p:nvGrpSpPr>
        <p:cNvPr id="1" name=""/>
        <p:cNvGrpSpPr/>
        <p:nvPr/>
      </p:nvGrpSpPr>
      <p:grpSpPr>
        <a:xfrm>
          <a:off x="0" y="0"/>
          <a:ext cx="0" cy="0"/>
          <a:chOff x="0" y="0"/>
          <a:chExt cx="0" cy="0"/>
        </a:xfrm>
      </p:grpSpPr>
      <p:sp>
        <p:nvSpPr>
          <p:cNvPr id="13"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noProof="0" dirty="0"/>
              <a:t>[Enter text]</a:t>
            </a:r>
          </a:p>
        </p:txBody>
      </p:sp>
      <p:sp>
        <p:nvSpPr>
          <p:cNvPr id="14" name="Picture Placeholder 8"/>
          <p:cNvSpPr>
            <a:spLocks noGrp="1"/>
          </p:cNvSpPr>
          <p:nvPr>
            <p:ph type="pic" sz="quarter" idx="16" hasCustomPrompt="1"/>
          </p:nvPr>
        </p:nvSpPr>
        <p:spPr>
          <a:xfrm>
            <a:off x="628800" y="1625600"/>
            <a:ext cx="2476800" cy="47328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5" name="Picture Placeholder 8"/>
          <p:cNvSpPr>
            <a:spLocks noGrp="1"/>
          </p:cNvSpPr>
          <p:nvPr>
            <p:ph type="pic" sz="quarter" idx="17" hasCustomPrompt="1"/>
          </p:nvPr>
        </p:nvSpPr>
        <p:spPr>
          <a:xfrm>
            <a:off x="3336000" y="4128000"/>
            <a:ext cx="2438400" cy="2213533"/>
          </a:xfrm>
          <a:solidFill>
            <a:schemeClr val="tx2">
              <a:lumMod val="20000"/>
              <a:lumOff val="80000"/>
            </a:schemeClr>
          </a:solidFill>
          <a:ln w="38100">
            <a:solidFill>
              <a:srgbClr val="8282DC"/>
            </a:solidFill>
            <a:miter lim="800000"/>
          </a:ln>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6" name="Picture Placeholder 8"/>
          <p:cNvSpPr>
            <a:spLocks noGrp="1"/>
          </p:cNvSpPr>
          <p:nvPr>
            <p:ph type="pic" sz="quarter" idx="18" hasCustomPrompt="1"/>
          </p:nvPr>
        </p:nvSpPr>
        <p:spPr>
          <a:xfrm>
            <a:off x="3321600" y="1625601"/>
            <a:ext cx="2474979"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2" name="Title 1"/>
          <p:cNvSpPr>
            <a:spLocks noGrp="1"/>
          </p:cNvSpPr>
          <p:nvPr>
            <p:ph type="title"/>
          </p:nvPr>
        </p:nvSpPr>
        <p:spPr/>
        <p:txBody>
          <a:bodyPr/>
          <a:lstStyle/>
          <a:p>
            <a:r>
              <a:rPr lang="fr-FR" noProof="0"/>
              <a:t>Modifiez le style du titre</a:t>
            </a:r>
            <a:endParaRPr lang="en-US" noProof="0" dirty="0"/>
          </a:p>
        </p:txBody>
      </p:sp>
      <p:sp>
        <p:nvSpPr>
          <p:cNvPr id="3" name="Footer Placeholder 2"/>
          <p:cNvSpPr>
            <a:spLocks noGrp="1"/>
          </p:cNvSpPr>
          <p:nvPr>
            <p:ph type="ftr" sz="quarter" idx="19"/>
          </p:nvPr>
        </p:nvSpPr>
        <p:spPr/>
        <p:txBody>
          <a:bodyPr/>
          <a:lstStyle/>
          <a:p>
            <a:r>
              <a:rPr lang="en-US" noProof="0"/>
              <a:t>Unit Controller Call Series © Sodexo, April 2024.  All rights Reserved</a:t>
            </a:r>
            <a:endParaRPr lang="en-US" noProof="0" dirty="0"/>
          </a:p>
        </p:txBody>
      </p:sp>
      <p:sp>
        <p:nvSpPr>
          <p:cNvPr id="4" name="Slide Number Placeholder 3"/>
          <p:cNvSpPr>
            <a:spLocks noGrp="1"/>
          </p:cNvSpPr>
          <p:nvPr>
            <p:ph type="sldNum" sz="quarter" idx="20"/>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06284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4 Picture">
    <p:spTree>
      <p:nvGrpSpPr>
        <p:cNvPr id="1" name=""/>
        <p:cNvGrpSpPr/>
        <p:nvPr/>
      </p:nvGrpSpPr>
      <p:grpSpPr>
        <a:xfrm>
          <a:off x="0" y="0"/>
          <a:ext cx="0" cy="0"/>
          <a:chOff x="0" y="0"/>
          <a:chExt cx="0" cy="0"/>
        </a:xfrm>
      </p:grpSpPr>
      <p:sp>
        <p:nvSpPr>
          <p:cNvPr id="10" name="Picture Placeholder 8"/>
          <p:cNvSpPr>
            <a:spLocks noGrp="1"/>
          </p:cNvSpPr>
          <p:nvPr>
            <p:ph type="pic" sz="quarter" idx="16" hasCustomPrompt="1"/>
          </p:nvPr>
        </p:nvSpPr>
        <p:spPr>
          <a:xfrm>
            <a:off x="628649" y="1625601"/>
            <a:ext cx="5366400"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9" name="Picture Placeholder 8"/>
          <p:cNvSpPr>
            <a:spLocks noGrp="1"/>
          </p:cNvSpPr>
          <p:nvPr>
            <p:ph type="pic" sz="quarter" idx="18" hasCustomPrompt="1"/>
          </p:nvPr>
        </p:nvSpPr>
        <p:spPr>
          <a:xfrm>
            <a:off x="6206400" y="1625601"/>
            <a:ext cx="5366400"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3" name="Picture Placeholder 8"/>
          <p:cNvSpPr>
            <a:spLocks noGrp="1"/>
          </p:cNvSpPr>
          <p:nvPr>
            <p:ph type="pic" sz="quarter" idx="19" hasCustomPrompt="1"/>
          </p:nvPr>
        </p:nvSpPr>
        <p:spPr>
          <a:xfrm>
            <a:off x="628648" y="4113775"/>
            <a:ext cx="5366400" cy="2244692"/>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4" name="Picture Placeholder 8"/>
          <p:cNvSpPr>
            <a:spLocks noGrp="1"/>
          </p:cNvSpPr>
          <p:nvPr>
            <p:ph type="pic" sz="quarter" idx="20" hasCustomPrompt="1"/>
          </p:nvPr>
        </p:nvSpPr>
        <p:spPr>
          <a:xfrm>
            <a:off x="6206400" y="4113775"/>
            <a:ext cx="5366400" cy="2244692"/>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3" name="Title 2"/>
          <p:cNvSpPr>
            <a:spLocks noGrp="1"/>
          </p:cNvSpPr>
          <p:nvPr>
            <p:ph type="title"/>
          </p:nvPr>
        </p:nvSpPr>
        <p:spPr/>
        <p:txBody>
          <a:bodyPr/>
          <a:lstStyle/>
          <a:p>
            <a:r>
              <a:rPr lang="fr-FR" noProof="0"/>
              <a:t>Modifiez le style du titre</a:t>
            </a:r>
            <a:endParaRPr lang="en-US" noProof="0" dirty="0"/>
          </a:p>
        </p:txBody>
      </p:sp>
      <p:sp>
        <p:nvSpPr>
          <p:cNvPr id="2" name="Footer Placeholder 1"/>
          <p:cNvSpPr>
            <a:spLocks noGrp="1"/>
          </p:cNvSpPr>
          <p:nvPr>
            <p:ph type="ftr" sz="quarter" idx="21"/>
          </p:nvPr>
        </p:nvSpPr>
        <p:spPr/>
        <p:txBody>
          <a:bodyPr/>
          <a:lstStyle/>
          <a:p>
            <a:r>
              <a:rPr lang="en-US" noProof="0"/>
              <a:t>Unit Controller Call Series © Sodexo, April 2024.  All rights Reserved</a:t>
            </a:r>
            <a:endParaRPr lang="en-US" noProof="0" dirty="0"/>
          </a:p>
        </p:txBody>
      </p:sp>
      <p:sp>
        <p:nvSpPr>
          <p:cNvPr id="4" name="Slide Number Placeholder 3"/>
          <p:cNvSpPr>
            <a:spLocks noGrp="1"/>
          </p:cNvSpPr>
          <p:nvPr>
            <p:ph type="sldNum" sz="quarter" idx="22"/>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413441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6 Picture">
    <p:spTree>
      <p:nvGrpSpPr>
        <p:cNvPr id="1" name=""/>
        <p:cNvGrpSpPr/>
        <p:nvPr/>
      </p:nvGrpSpPr>
      <p:grpSpPr>
        <a:xfrm>
          <a:off x="0" y="0"/>
          <a:ext cx="0" cy="0"/>
          <a:chOff x="0" y="0"/>
          <a:chExt cx="0" cy="0"/>
        </a:xfrm>
      </p:grpSpPr>
      <p:sp>
        <p:nvSpPr>
          <p:cNvPr id="10" name="Picture Placeholder 8"/>
          <p:cNvSpPr>
            <a:spLocks noGrp="1"/>
          </p:cNvSpPr>
          <p:nvPr>
            <p:ph type="pic" sz="quarter" idx="16" hasCustomPrompt="1"/>
          </p:nvPr>
        </p:nvSpPr>
        <p:spPr>
          <a:xfrm>
            <a:off x="630769" y="1625599"/>
            <a:ext cx="3507316"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1" name="Picture Placeholder 8"/>
          <p:cNvSpPr>
            <a:spLocks noGrp="1"/>
          </p:cNvSpPr>
          <p:nvPr>
            <p:ph type="pic" sz="quarter" idx="17" hasCustomPrompt="1"/>
          </p:nvPr>
        </p:nvSpPr>
        <p:spPr>
          <a:xfrm>
            <a:off x="630769" y="4114026"/>
            <a:ext cx="3507315" cy="2244441"/>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9" name="Picture Placeholder 8"/>
          <p:cNvSpPr>
            <a:spLocks noGrp="1"/>
          </p:cNvSpPr>
          <p:nvPr>
            <p:ph type="pic" sz="quarter" idx="18" hasCustomPrompt="1"/>
          </p:nvPr>
        </p:nvSpPr>
        <p:spPr>
          <a:xfrm>
            <a:off x="4343401" y="1625599"/>
            <a:ext cx="3509432"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2" name="Picture Placeholder 8"/>
          <p:cNvSpPr>
            <a:spLocks noGrp="1"/>
          </p:cNvSpPr>
          <p:nvPr>
            <p:ph type="pic" sz="quarter" idx="19" hasCustomPrompt="1"/>
          </p:nvPr>
        </p:nvSpPr>
        <p:spPr>
          <a:xfrm>
            <a:off x="4343402" y="4114025"/>
            <a:ext cx="3509431" cy="2256000"/>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3" name="Picture Placeholder 8"/>
          <p:cNvSpPr>
            <a:spLocks noGrp="1"/>
          </p:cNvSpPr>
          <p:nvPr>
            <p:ph type="pic" sz="quarter" idx="20" hasCustomPrompt="1"/>
          </p:nvPr>
        </p:nvSpPr>
        <p:spPr>
          <a:xfrm>
            <a:off x="8053917" y="1625598"/>
            <a:ext cx="3508783" cy="2256369"/>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4" name="Picture Placeholder 8"/>
          <p:cNvSpPr>
            <a:spLocks noGrp="1"/>
          </p:cNvSpPr>
          <p:nvPr>
            <p:ph type="pic" sz="quarter" idx="21" hasCustomPrompt="1"/>
          </p:nvPr>
        </p:nvSpPr>
        <p:spPr>
          <a:xfrm>
            <a:off x="8053917" y="4114025"/>
            <a:ext cx="3508783" cy="2256000"/>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3" name="Title 2"/>
          <p:cNvSpPr>
            <a:spLocks noGrp="1"/>
          </p:cNvSpPr>
          <p:nvPr>
            <p:ph type="title"/>
          </p:nvPr>
        </p:nvSpPr>
        <p:spPr/>
        <p:txBody>
          <a:bodyPr/>
          <a:lstStyle/>
          <a:p>
            <a:r>
              <a:rPr lang="fr-FR" noProof="0"/>
              <a:t>Modifiez le style du titre</a:t>
            </a:r>
            <a:endParaRPr lang="en-US" noProof="0" dirty="0"/>
          </a:p>
        </p:txBody>
      </p:sp>
      <p:sp>
        <p:nvSpPr>
          <p:cNvPr id="2" name="Footer Placeholder 1"/>
          <p:cNvSpPr>
            <a:spLocks noGrp="1"/>
          </p:cNvSpPr>
          <p:nvPr>
            <p:ph type="ftr" sz="quarter" idx="22"/>
          </p:nvPr>
        </p:nvSpPr>
        <p:spPr/>
        <p:txBody>
          <a:bodyPr/>
          <a:lstStyle/>
          <a:p>
            <a:r>
              <a:rPr lang="en-US" noProof="0"/>
              <a:t>Unit Controller Call Series © Sodexo, April 2024.  All rights Reserved</a:t>
            </a:r>
            <a:endParaRPr lang="en-US" noProof="0" dirty="0"/>
          </a:p>
        </p:txBody>
      </p:sp>
      <p:sp>
        <p:nvSpPr>
          <p:cNvPr id="4" name="Slide Number Placeholder 3"/>
          <p:cNvSpPr>
            <a:spLocks noGrp="1"/>
          </p:cNvSpPr>
          <p:nvPr>
            <p:ph type="sldNum" sz="quarter" idx="23"/>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377410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Single Picture">
    <p:spTree>
      <p:nvGrpSpPr>
        <p:cNvPr id="1" name=""/>
        <p:cNvGrpSpPr/>
        <p:nvPr/>
      </p:nvGrpSpPr>
      <p:grpSpPr>
        <a:xfrm>
          <a:off x="0" y="0"/>
          <a:ext cx="0" cy="0"/>
          <a:chOff x="0" y="0"/>
          <a:chExt cx="0" cy="0"/>
        </a:xfrm>
      </p:grpSpPr>
      <p:sp>
        <p:nvSpPr>
          <p:cNvPr id="10" name="Picture Placeholder 8"/>
          <p:cNvSpPr>
            <a:spLocks noGrp="1"/>
          </p:cNvSpPr>
          <p:nvPr>
            <p:ph type="pic" sz="quarter" idx="16" hasCustomPrompt="1"/>
          </p:nvPr>
        </p:nvSpPr>
        <p:spPr>
          <a:xfrm>
            <a:off x="628800" y="1625601"/>
            <a:ext cx="10939200" cy="4732865"/>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3" name="Title 2"/>
          <p:cNvSpPr>
            <a:spLocks noGrp="1"/>
          </p:cNvSpPr>
          <p:nvPr>
            <p:ph type="title"/>
          </p:nvPr>
        </p:nvSpPr>
        <p:spPr/>
        <p:txBody>
          <a:bodyPr/>
          <a:lstStyle/>
          <a:p>
            <a:r>
              <a:rPr lang="fr-FR" noProof="0"/>
              <a:t>Modifiez le style du titre</a:t>
            </a:r>
            <a:endParaRPr lang="en-US" noProof="0" dirty="0"/>
          </a:p>
        </p:txBody>
      </p:sp>
      <p:sp>
        <p:nvSpPr>
          <p:cNvPr id="2" name="Footer Placeholder 1"/>
          <p:cNvSpPr>
            <a:spLocks noGrp="1"/>
          </p:cNvSpPr>
          <p:nvPr>
            <p:ph type="ftr" sz="quarter" idx="17"/>
          </p:nvPr>
        </p:nvSpPr>
        <p:spPr/>
        <p:txBody>
          <a:bodyPr/>
          <a:lstStyle/>
          <a:p>
            <a:r>
              <a:rPr lang="en-US" noProof="0"/>
              <a:t>Unit Controller Call Series © Sodexo, April 2024.  All rights Reserved</a:t>
            </a:r>
            <a:endParaRPr lang="en-US" noProof="0" dirty="0"/>
          </a:p>
        </p:txBody>
      </p:sp>
      <p:sp>
        <p:nvSpPr>
          <p:cNvPr id="4" name="Slide Number Placeholder 3"/>
          <p:cNvSpPr>
            <a:spLocks noGrp="1"/>
          </p:cNvSpPr>
          <p:nvPr>
            <p:ph type="sldNum" sz="quarter" idx="18"/>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28443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Feature Content &amp; Char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2" y="1625600"/>
            <a:ext cx="4540249" cy="47328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11" name="Content Placeholder 9"/>
          <p:cNvSpPr>
            <a:spLocks noGrp="1"/>
          </p:cNvSpPr>
          <p:nvPr>
            <p:ph sz="quarter" idx="16" hasCustomPrompt="1"/>
          </p:nvPr>
        </p:nvSpPr>
        <p:spPr>
          <a:xfrm>
            <a:off x="5376334" y="1625600"/>
            <a:ext cx="6193365" cy="4732867"/>
          </a:xfrm>
        </p:spPr>
        <p:txBody>
          <a:bodyPr>
            <a:normAutofit/>
          </a:bodyPr>
          <a:lstStyle>
            <a:lvl1pPr marL="0" indent="0" algn="ctr">
              <a:buNone/>
              <a:defRPr sz="1600">
                <a:solidFill>
                  <a:schemeClr val="accent1"/>
                </a:solidFill>
              </a:defRPr>
            </a:lvl1pPr>
          </a:lstStyle>
          <a:p>
            <a:pPr lvl="0"/>
            <a:r>
              <a:rPr lang="en-US" noProof="0" dirty="0"/>
              <a:t>[Content]</a:t>
            </a:r>
          </a:p>
        </p:txBody>
      </p:sp>
      <p:sp>
        <p:nvSpPr>
          <p:cNvPr id="3" name="Title 2"/>
          <p:cNvSpPr>
            <a:spLocks noGrp="1"/>
          </p:cNvSpPr>
          <p:nvPr>
            <p:ph type="title"/>
          </p:nvPr>
        </p:nvSpPr>
        <p:spPr/>
        <p:txBody>
          <a:bodyPr/>
          <a:lstStyle/>
          <a:p>
            <a:r>
              <a:rPr lang="fr-FR" noProof="0"/>
              <a:t>Modifiez le style du titre</a:t>
            </a:r>
            <a:endParaRPr lang="en-US" noProof="0" dirty="0"/>
          </a:p>
        </p:txBody>
      </p:sp>
      <p:sp>
        <p:nvSpPr>
          <p:cNvPr id="2" name="Footer Placeholder 1"/>
          <p:cNvSpPr>
            <a:spLocks noGrp="1"/>
          </p:cNvSpPr>
          <p:nvPr>
            <p:ph type="ftr" sz="quarter" idx="17"/>
          </p:nvPr>
        </p:nvSpPr>
        <p:spPr/>
        <p:txBody>
          <a:bodyPr/>
          <a:lstStyle/>
          <a:p>
            <a:r>
              <a:rPr lang="en-US" noProof="0"/>
              <a:t>Unit Controller Call Series © Sodexo, April 2024.  All rights Reserved</a:t>
            </a:r>
            <a:endParaRPr lang="en-US" noProof="0" dirty="0"/>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4282986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Feature Content &amp; Chart 2">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2" y="1625600"/>
            <a:ext cx="4540249" cy="4732867"/>
          </a:xfrm>
          <a:solidFill>
            <a:schemeClr val="accent1"/>
          </a:solidFill>
        </p:spPr>
        <p:txBody>
          <a:bodyPr lIns="154800" tIns="126000" rIns="154800" bIns="154800"/>
          <a:lstStyle>
            <a:lvl1pPr>
              <a:buClr>
                <a:schemeClr val="bg1"/>
              </a:buClr>
              <a:defRPr>
                <a:solidFill>
                  <a:srgbClr val="8282DC"/>
                </a:solidFill>
              </a:defRPr>
            </a:lvl1pPr>
            <a:lvl2pPr>
              <a:buClr>
                <a:schemeClr val="bg1"/>
              </a:buClr>
              <a:defRPr>
                <a:solidFill>
                  <a:srgbClr val="8282DC"/>
                </a:solidFill>
              </a:defRPr>
            </a:lvl2pPr>
            <a:lvl3pPr>
              <a:buClr>
                <a:schemeClr val="bg1"/>
              </a:buClr>
              <a:defRPr>
                <a:solidFill>
                  <a:srgbClr val="8282DC"/>
                </a:solidFill>
              </a:defRPr>
            </a:lvl3pPr>
            <a:lvl4pPr>
              <a:defRPr>
                <a:solidFill>
                  <a:srgbClr val="8282DC"/>
                </a:solidFill>
              </a:defRPr>
            </a:lvl4pPr>
            <a:lvl5pPr>
              <a:defRPr>
                <a:solidFill>
                  <a:srgbClr val="8282DC"/>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11" name="Content Placeholder 9"/>
          <p:cNvSpPr>
            <a:spLocks noGrp="1"/>
          </p:cNvSpPr>
          <p:nvPr>
            <p:ph sz="quarter" idx="16" hasCustomPrompt="1"/>
          </p:nvPr>
        </p:nvSpPr>
        <p:spPr>
          <a:xfrm>
            <a:off x="5376334" y="1625600"/>
            <a:ext cx="6193365" cy="4732867"/>
          </a:xfrm>
        </p:spPr>
        <p:txBody>
          <a:bodyPr>
            <a:normAutofit/>
          </a:bodyPr>
          <a:lstStyle>
            <a:lvl1pPr marL="0" indent="0" algn="ctr">
              <a:buNone/>
              <a:defRPr sz="1600">
                <a:solidFill>
                  <a:schemeClr val="accent1"/>
                </a:solidFill>
              </a:defRPr>
            </a:lvl1pPr>
          </a:lstStyle>
          <a:p>
            <a:pPr lvl="0"/>
            <a:r>
              <a:rPr lang="en-US" noProof="0" dirty="0"/>
              <a:t>[Content]</a:t>
            </a:r>
          </a:p>
        </p:txBody>
      </p:sp>
      <p:sp>
        <p:nvSpPr>
          <p:cNvPr id="3" name="Title 2"/>
          <p:cNvSpPr>
            <a:spLocks noGrp="1"/>
          </p:cNvSpPr>
          <p:nvPr>
            <p:ph type="title"/>
          </p:nvPr>
        </p:nvSpPr>
        <p:spPr/>
        <p:txBody>
          <a:bodyPr/>
          <a:lstStyle/>
          <a:p>
            <a:r>
              <a:rPr lang="fr-FR" noProof="0"/>
              <a:t>Modifiez le style du titre</a:t>
            </a:r>
            <a:endParaRPr lang="en-US" noProof="0" dirty="0"/>
          </a:p>
        </p:txBody>
      </p:sp>
      <p:sp>
        <p:nvSpPr>
          <p:cNvPr id="2" name="Footer Placeholder 1"/>
          <p:cNvSpPr>
            <a:spLocks noGrp="1"/>
          </p:cNvSpPr>
          <p:nvPr>
            <p:ph type="ftr" sz="quarter" idx="17"/>
          </p:nvPr>
        </p:nvSpPr>
        <p:spPr/>
        <p:txBody>
          <a:bodyPr/>
          <a:lstStyle/>
          <a:p>
            <a:r>
              <a:rPr lang="en-US" noProof="0"/>
              <a:t>Unit Controller Call Series © Sodexo, April 2024.  All rights Reserved</a:t>
            </a:r>
            <a:endParaRPr lang="en-US" noProof="0" dirty="0"/>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418833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Feature Content &amp; Charts">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1" y="1625600"/>
            <a:ext cx="5985933" cy="47328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11" name="Content Placeholder 9"/>
          <p:cNvSpPr>
            <a:spLocks noGrp="1"/>
          </p:cNvSpPr>
          <p:nvPr>
            <p:ph sz="quarter" idx="16" hasCustomPrompt="1"/>
          </p:nvPr>
        </p:nvSpPr>
        <p:spPr>
          <a:xfrm>
            <a:off x="6819900" y="1625600"/>
            <a:ext cx="2270400" cy="2027765"/>
          </a:xfrm>
        </p:spPr>
        <p:txBody>
          <a:bodyPr>
            <a:normAutofit/>
          </a:bodyPr>
          <a:lstStyle>
            <a:lvl1pPr marL="0" indent="0" algn="ctr">
              <a:buNone/>
              <a:defRPr sz="1600">
                <a:solidFill>
                  <a:schemeClr val="accent1"/>
                </a:solidFill>
              </a:defRPr>
            </a:lvl1pPr>
          </a:lstStyle>
          <a:p>
            <a:pPr lvl="0"/>
            <a:r>
              <a:rPr lang="en-US" noProof="0" dirty="0"/>
              <a:t>[Content]</a:t>
            </a:r>
          </a:p>
        </p:txBody>
      </p:sp>
      <p:sp>
        <p:nvSpPr>
          <p:cNvPr id="12" name="Content Placeholder 9"/>
          <p:cNvSpPr>
            <a:spLocks noGrp="1"/>
          </p:cNvSpPr>
          <p:nvPr>
            <p:ph sz="quarter" idx="17" hasCustomPrompt="1"/>
          </p:nvPr>
        </p:nvSpPr>
        <p:spPr>
          <a:xfrm>
            <a:off x="9299300" y="1627200"/>
            <a:ext cx="2270400" cy="2030400"/>
          </a:xfrm>
        </p:spPr>
        <p:txBody>
          <a:bodyPr>
            <a:normAutofit/>
          </a:bodyPr>
          <a:lstStyle>
            <a:lvl1pPr marL="0" indent="0" algn="ctr">
              <a:buNone/>
              <a:defRPr sz="1600">
                <a:solidFill>
                  <a:schemeClr val="accent1"/>
                </a:solidFill>
              </a:defRPr>
            </a:lvl1pPr>
          </a:lstStyle>
          <a:p>
            <a:pPr lvl="0"/>
            <a:r>
              <a:rPr lang="en-US" noProof="0" dirty="0"/>
              <a:t>[Content]</a:t>
            </a:r>
          </a:p>
        </p:txBody>
      </p:sp>
      <p:sp>
        <p:nvSpPr>
          <p:cNvPr id="13" name="Content Placeholder 9"/>
          <p:cNvSpPr>
            <a:spLocks noGrp="1"/>
          </p:cNvSpPr>
          <p:nvPr>
            <p:ph sz="quarter" idx="18" hasCustomPrompt="1"/>
          </p:nvPr>
        </p:nvSpPr>
        <p:spPr>
          <a:xfrm>
            <a:off x="6819900" y="3881967"/>
            <a:ext cx="1444800" cy="2476500"/>
          </a:xfrm>
        </p:spPr>
        <p:txBody>
          <a:bodyPr>
            <a:normAutofit/>
          </a:bodyPr>
          <a:lstStyle>
            <a:lvl1pPr marL="0" indent="0" algn="ctr">
              <a:buNone/>
              <a:defRPr sz="1600">
                <a:solidFill>
                  <a:schemeClr val="accent1"/>
                </a:solidFill>
              </a:defRPr>
            </a:lvl1pPr>
          </a:lstStyle>
          <a:p>
            <a:pPr lvl="0"/>
            <a:r>
              <a:rPr lang="en-US" noProof="0" dirty="0"/>
              <a:t>[Content]</a:t>
            </a:r>
          </a:p>
        </p:txBody>
      </p:sp>
      <p:sp>
        <p:nvSpPr>
          <p:cNvPr id="15" name="Content Placeholder 9"/>
          <p:cNvSpPr>
            <a:spLocks noGrp="1"/>
          </p:cNvSpPr>
          <p:nvPr>
            <p:ph sz="quarter" idx="19" hasCustomPrompt="1"/>
          </p:nvPr>
        </p:nvSpPr>
        <p:spPr>
          <a:xfrm>
            <a:off x="8475129" y="3881967"/>
            <a:ext cx="1443571" cy="2476500"/>
          </a:xfrm>
        </p:spPr>
        <p:txBody>
          <a:bodyPr>
            <a:normAutofit/>
          </a:bodyPr>
          <a:lstStyle>
            <a:lvl1pPr marL="0" indent="0" algn="ctr">
              <a:buNone/>
              <a:defRPr sz="1600">
                <a:solidFill>
                  <a:schemeClr val="accent1"/>
                </a:solidFill>
              </a:defRPr>
            </a:lvl1pPr>
          </a:lstStyle>
          <a:p>
            <a:pPr lvl="0"/>
            <a:r>
              <a:rPr lang="en-US" noProof="0" dirty="0"/>
              <a:t>[Content]</a:t>
            </a:r>
          </a:p>
        </p:txBody>
      </p:sp>
      <p:sp>
        <p:nvSpPr>
          <p:cNvPr id="16" name="Content Placeholder 9"/>
          <p:cNvSpPr>
            <a:spLocks noGrp="1"/>
          </p:cNvSpPr>
          <p:nvPr>
            <p:ph sz="quarter" idx="20" hasCustomPrompt="1"/>
          </p:nvPr>
        </p:nvSpPr>
        <p:spPr>
          <a:xfrm>
            <a:off x="10121900" y="3881967"/>
            <a:ext cx="1444800" cy="2476500"/>
          </a:xfrm>
        </p:spPr>
        <p:txBody>
          <a:bodyPr>
            <a:normAutofit/>
          </a:bodyPr>
          <a:lstStyle>
            <a:lvl1pPr marL="0" indent="0" algn="ctr">
              <a:buNone/>
              <a:defRPr sz="1600">
                <a:solidFill>
                  <a:schemeClr val="accent1"/>
                </a:solidFill>
              </a:defRPr>
            </a:lvl1pPr>
          </a:lstStyle>
          <a:p>
            <a:pPr lvl="0"/>
            <a:r>
              <a:rPr lang="en-US" noProof="0" dirty="0"/>
              <a:t>[Content]</a:t>
            </a:r>
          </a:p>
        </p:txBody>
      </p:sp>
      <p:sp>
        <p:nvSpPr>
          <p:cNvPr id="14"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2400" b="1">
                <a:solidFill>
                  <a:schemeClr val="tx2"/>
                </a:solidFill>
              </a:defRPr>
            </a:lvl1pPr>
          </a:lstStyle>
          <a:p>
            <a:pPr lvl="0"/>
            <a:r>
              <a:rPr lang="en-US" noProof="0" dirty="0"/>
              <a:t>[Subtitle]</a:t>
            </a:r>
          </a:p>
        </p:txBody>
      </p:sp>
      <p:sp>
        <p:nvSpPr>
          <p:cNvPr id="3" name="Title 2"/>
          <p:cNvSpPr>
            <a:spLocks noGrp="1"/>
          </p:cNvSpPr>
          <p:nvPr>
            <p:ph type="title"/>
          </p:nvPr>
        </p:nvSpPr>
        <p:spPr/>
        <p:txBody>
          <a:bodyPr/>
          <a:lstStyle/>
          <a:p>
            <a:r>
              <a:rPr lang="fr-FR" noProof="0"/>
              <a:t>Modifiez le style du titre</a:t>
            </a:r>
            <a:endParaRPr lang="en-US" noProof="0" dirty="0"/>
          </a:p>
        </p:txBody>
      </p:sp>
      <p:sp>
        <p:nvSpPr>
          <p:cNvPr id="2" name="Footer Placeholder 1"/>
          <p:cNvSpPr>
            <a:spLocks noGrp="1"/>
          </p:cNvSpPr>
          <p:nvPr>
            <p:ph type="ftr" sz="quarter" idx="21"/>
          </p:nvPr>
        </p:nvSpPr>
        <p:spPr/>
        <p:txBody>
          <a:bodyPr/>
          <a:lstStyle/>
          <a:p>
            <a:r>
              <a:rPr lang="en-US" noProof="0"/>
              <a:t>Unit Controller Call Series © Sodexo, April 2024.  All rights Reserved</a:t>
            </a:r>
            <a:endParaRPr lang="en-US" noProof="0" dirty="0"/>
          </a:p>
        </p:txBody>
      </p:sp>
      <p:sp>
        <p:nvSpPr>
          <p:cNvPr id="8" name="Slide Number Placeholder 7"/>
          <p:cNvSpPr>
            <a:spLocks noGrp="1"/>
          </p:cNvSpPr>
          <p:nvPr>
            <p:ph type="sldNum" sz="quarter" idx="22"/>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85843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Feature Content &amp; Charts 2">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1" y="1625600"/>
            <a:ext cx="5985933" cy="4732867"/>
          </a:xfrm>
          <a:solidFill>
            <a:schemeClr val="accent1"/>
          </a:solidFill>
        </p:spPr>
        <p:txBody>
          <a:bodyPr lIns="154800" tIns="126000" rIns="154800" bIns="154800"/>
          <a:lstStyle>
            <a:lvl1pPr>
              <a:buClr>
                <a:schemeClr val="bg1"/>
              </a:buClr>
              <a:defRPr>
                <a:solidFill>
                  <a:srgbClr val="8282DC"/>
                </a:solidFill>
              </a:defRPr>
            </a:lvl1pPr>
            <a:lvl2pPr>
              <a:buClr>
                <a:schemeClr val="bg1"/>
              </a:buClr>
              <a:defRPr>
                <a:solidFill>
                  <a:srgbClr val="8282DC"/>
                </a:solidFill>
              </a:defRPr>
            </a:lvl2pPr>
            <a:lvl3pPr>
              <a:buClr>
                <a:schemeClr val="bg1"/>
              </a:buClr>
              <a:defRPr>
                <a:solidFill>
                  <a:srgbClr val="8282DC"/>
                </a:solidFill>
              </a:defRPr>
            </a:lvl3pPr>
            <a:lvl4pPr>
              <a:defRPr>
                <a:solidFill>
                  <a:srgbClr val="8282DC"/>
                </a:solidFill>
              </a:defRPr>
            </a:lvl4pPr>
            <a:lvl5pPr>
              <a:defRPr>
                <a:solidFill>
                  <a:srgbClr val="8282DC"/>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11" name="Content Placeholder 9"/>
          <p:cNvSpPr>
            <a:spLocks noGrp="1"/>
          </p:cNvSpPr>
          <p:nvPr>
            <p:ph sz="quarter" idx="16" hasCustomPrompt="1"/>
          </p:nvPr>
        </p:nvSpPr>
        <p:spPr>
          <a:xfrm>
            <a:off x="6819900" y="1625600"/>
            <a:ext cx="2270400" cy="2027765"/>
          </a:xfrm>
        </p:spPr>
        <p:txBody>
          <a:bodyPr>
            <a:normAutofit/>
          </a:bodyPr>
          <a:lstStyle>
            <a:lvl1pPr marL="0" indent="0" algn="ctr">
              <a:buNone/>
              <a:defRPr sz="1600">
                <a:solidFill>
                  <a:schemeClr val="accent1"/>
                </a:solidFill>
              </a:defRPr>
            </a:lvl1pPr>
          </a:lstStyle>
          <a:p>
            <a:pPr lvl="0"/>
            <a:r>
              <a:rPr lang="en-US" noProof="0" dirty="0"/>
              <a:t>[Content]</a:t>
            </a:r>
          </a:p>
        </p:txBody>
      </p:sp>
      <p:sp>
        <p:nvSpPr>
          <p:cNvPr id="12" name="Content Placeholder 9"/>
          <p:cNvSpPr>
            <a:spLocks noGrp="1"/>
          </p:cNvSpPr>
          <p:nvPr>
            <p:ph sz="quarter" idx="17" hasCustomPrompt="1"/>
          </p:nvPr>
        </p:nvSpPr>
        <p:spPr>
          <a:xfrm>
            <a:off x="9299300" y="1627200"/>
            <a:ext cx="2270400" cy="2030400"/>
          </a:xfrm>
        </p:spPr>
        <p:txBody>
          <a:bodyPr>
            <a:normAutofit/>
          </a:bodyPr>
          <a:lstStyle>
            <a:lvl1pPr marL="0" indent="0" algn="ctr">
              <a:buNone/>
              <a:defRPr sz="1600">
                <a:solidFill>
                  <a:schemeClr val="accent1"/>
                </a:solidFill>
              </a:defRPr>
            </a:lvl1pPr>
          </a:lstStyle>
          <a:p>
            <a:pPr lvl="0"/>
            <a:r>
              <a:rPr lang="en-US" noProof="0" dirty="0"/>
              <a:t>[Content]</a:t>
            </a:r>
          </a:p>
        </p:txBody>
      </p:sp>
      <p:sp>
        <p:nvSpPr>
          <p:cNvPr id="13" name="Content Placeholder 9"/>
          <p:cNvSpPr>
            <a:spLocks noGrp="1"/>
          </p:cNvSpPr>
          <p:nvPr>
            <p:ph sz="quarter" idx="18" hasCustomPrompt="1"/>
          </p:nvPr>
        </p:nvSpPr>
        <p:spPr>
          <a:xfrm>
            <a:off x="6819900" y="3881967"/>
            <a:ext cx="1444800" cy="2476500"/>
          </a:xfrm>
        </p:spPr>
        <p:txBody>
          <a:bodyPr>
            <a:normAutofit/>
          </a:bodyPr>
          <a:lstStyle>
            <a:lvl1pPr marL="0" indent="0" algn="ctr">
              <a:buNone/>
              <a:defRPr sz="1600">
                <a:solidFill>
                  <a:schemeClr val="accent1"/>
                </a:solidFill>
              </a:defRPr>
            </a:lvl1pPr>
          </a:lstStyle>
          <a:p>
            <a:pPr lvl="0"/>
            <a:r>
              <a:rPr lang="en-US" noProof="0" dirty="0"/>
              <a:t>[Content]</a:t>
            </a:r>
          </a:p>
        </p:txBody>
      </p:sp>
      <p:sp>
        <p:nvSpPr>
          <p:cNvPr id="15" name="Content Placeholder 9"/>
          <p:cNvSpPr>
            <a:spLocks noGrp="1"/>
          </p:cNvSpPr>
          <p:nvPr>
            <p:ph sz="quarter" idx="19" hasCustomPrompt="1"/>
          </p:nvPr>
        </p:nvSpPr>
        <p:spPr>
          <a:xfrm>
            <a:off x="8475129" y="3881967"/>
            <a:ext cx="1443571" cy="2476500"/>
          </a:xfrm>
        </p:spPr>
        <p:txBody>
          <a:bodyPr>
            <a:normAutofit/>
          </a:bodyPr>
          <a:lstStyle>
            <a:lvl1pPr marL="0" indent="0" algn="ctr">
              <a:buNone/>
              <a:defRPr sz="1600">
                <a:solidFill>
                  <a:schemeClr val="accent1"/>
                </a:solidFill>
              </a:defRPr>
            </a:lvl1pPr>
          </a:lstStyle>
          <a:p>
            <a:pPr lvl="0"/>
            <a:r>
              <a:rPr lang="en-US" noProof="0" dirty="0"/>
              <a:t>[Content]</a:t>
            </a:r>
          </a:p>
        </p:txBody>
      </p:sp>
      <p:sp>
        <p:nvSpPr>
          <p:cNvPr id="16" name="Content Placeholder 9"/>
          <p:cNvSpPr>
            <a:spLocks noGrp="1"/>
          </p:cNvSpPr>
          <p:nvPr>
            <p:ph sz="quarter" idx="20" hasCustomPrompt="1"/>
          </p:nvPr>
        </p:nvSpPr>
        <p:spPr>
          <a:xfrm>
            <a:off x="10121900" y="3881967"/>
            <a:ext cx="1444800" cy="2476500"/>
          </a:xfrm>
        </p:spPr>
        <p:txBody>
          <a:bodyPr>
            <a:normAutofit/>
          </a:bodyPr>
          <a:lstStyle>
            <a:lvl1pPr marL="0" indent="0" algn="ctr">
              <a:buNone/>
              <a:defRPr sz="1600">
                <a:solidFill>
                  <a:schemeClr val="accent1"/>
                </a:solidFill>
              </a:defRPr>
            </a:lvl1pPr>
          </a:lstStyle>
          <a:p>
            <a:pPr lvl="0"/>
            <a:r>
              <a:rPr lang="en-US" noProof="0" dirty="0"/>
              <a:t>[Content]</a:t>
            </a:r>
          </a:p>
        </p:txBody>
      </p:sp>
      <p:sp>
        <p:nvSpPr>
          <p:cNvPr id="14"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2400" b="1">
                <a:solidFill>
                  <a:schemeClr val="tx2"/>
                </a:solidFill>
              </a:defRPr>
            </a:lvl1pPr>
          </a:lstStyle>
          <a:p>
            <a:pPr lvl="0"/>
            <a:r>
              <a:rPr lang="en-US" noProof="0" dirty="0"/>
              <a:t>[Subtitle]</a:t>
            </a:r>
          </a:p>
        </p:txBody>
      </p:sp>
      <p:sp>
        <p:nvSpPr>
          <p:cNvPr id="3" name="Title 2"/>
          <p:cNvSpPr>
            <a:spLocks noGrp="1"/>
          </p:cNvSpPr>
          <p:nvPr>
            <p:ph type="title"/>
          </p:nvPr>
        </p:nvSpPr>
        <p:spPr/>
        <p:txBody>
          <a:bodyPr/>
          <a:lstStyle/>
          <a:p>
            <a:r>
              <a:rPr lang="fr-FR" noProof="0"/>
              <a:t>Modifiez le style du titre</a:t>
            </a:r>
            <a:endParaRPr lang="en-US" noProof="0" dirty="0"/>
          </a:p>
        </p:txBody>
      </p:sp>
      <p:sp>
        <p:nvSpPr>
          <p:cNvPr id="2" name="Footer Placeholder 1"/>
          <p:cNvSpPr>
            <a:spLocks noGrp="1"/>
          </p:cNvSpPr>
          <p:nvPr>
            <p:ph type="ftr" sz="quarter" idx="21"/>
          </p:nvPr>
        </p:nvSpPr>
        <p:spPr/>
        <p:txBody>
          <a:bodyPr/>
          <a:lstStyle/>
          <a:p>
            <a:r>
              <a:rPr lang="en-US" noProof="0"/>
              <a:t>Unit Controller Call Series © Sodexo, April 2024.  All rights Reserved</a:t>
            </a:r>
            <a:endParaRPr lang="en-US" noProof="0" dirty="0"/>
          </a:p>
        </p:txBody>
      </p:sp>
      <p:sp>
        <p:nvSpPr>
          <p:cNvPr id="8" name="Slide Number Placeholder 7"/>
          <p:cNvSpPr>
            <a:spLocks noGrp="1"/>
          </p:cNvSpPr>
          <p:nvPr>
            <p:ph type="sldNum" sz="quarter" idx="22"/>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010491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Timeline Chart">
    <p:spTree>
      <p:nvGrpSpPr>
        <p:cNvPr id="1" name=""/>
        <p:cNvGrpSpPr/>
        <p:nvPr/>
      </p:nvGrpSpPr>
      <p:grpSpPr>
        <a:xfrm>
          <a:off x="0" y="0"/>
          <a:ext cx="0" cy="0"/>
          <a:chOff x="0" y="0"/>
          <a:chExt cx="0" cy="0"/>
        </a:xfrm>
      </p:grpSpPr>
      <p:sp>
        <p:nvSpPr>
          <p:cNvPr id="11" name="Content Placeholder 9"/>
          <p:cNvSpPr>
            <a:spLocks noGrp="1"/>
          </p:cNvSpPr>
          <p:nvPr>
            <p:ph sz="quarter" idx="16" hasCustomPrompt="1"/>
          </p:nvPr>
        </p:nvSpPr>
        <p:spPr>
          <a:xfrm>
            <a:off x="628800" y="1625600"/>
            <a:ext cx="10939200" cy="4732867"/>
          </a:xfrm>
        </p:spPr>
        <p:txBody>
          <a:bodyPr>
            <a:normAutofit/>
          </a:bodyPr>
          <a:lstStyle>
            <a:lvl1pPr marL="0" indent="0" algn="ctr">
              <a:buNone/>
              <a:defRPr sz="1600">
                <a:solidFill>
                  <a:schemeClr val="accent1"/>
                </a:solidFill>
              </a:defRPr>
            </a:lvl1pPr>
          </a:lstStyle>
          <a:p>
            <a:pPr lvl="0"/>
            <a:r>
              <a:rPr lang="en-US" noProof="0" dirty="0"/>
              <a:t>[Content]</a:t>
            </a:r>
          </a:p>
        </p:txBody>
      </p:sp>
      <p:sp>
        <p:nvSpPr>
          <p:cNvPr id="4" name="Content Placeholder 3"/>
          <p:cNvSpPr>
            <a:spLocks noGrp="1"/>
          </p:cNvSpPr>
          <p:nvPr>
            <p:ph sz="quarter" idx="11"/>
          </p:nvPr>
        </p:nvSpPr>
        <p:spPr>
          <a:xfrm>
            <a:off x="7450668" y="4330701"/>
            <a:ext cx="4119033" cy="20277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p:txBody>
      </p:sp>
      <p:sp>
        <p:nvSpPr>
          <p:cNvPr id="3" name="Title 2"/>
          <p:cNvSpPr>
            <a:spLocks noGrp="1"/>
          </p:cNvSpPr>
          <p:nvPr>
            <p:ph type="title"/>
          </p:nvPr>
        </p:nvSpPr>
        <p:spPr/>
        <p:txBody>
          <a:bodyPr/>
          <a:lstStyle/>
          <a:p>
            <a:r>
              <a:rPr lang="fr-FR" noProof="0"/>
              <a:t>Modifiez le style du titre</a:t>
            </a:r>
            <a:endParaRPr lang="en-US" noProof="0" dirty="0"/>
          </a:p>
        </p:txBody>
      </p:sp>
      <p:sp>
        <p:nvSpPr>
          <p:cNvPr id="2" name="Footer Placeholder 1"/>
          <p:cNvSpPr>
            <a:spLocks noGrp="1"/>
          </p:cNvSpPr>
          <p:nvPr>
            <p:ph type="ftr" sz="quarter" idx="17"/>
          </p:nvPr>
        </p:nvSpPr>
        <p:spPr/>
        <p:txBody>
          <a:bodyPr/>
          <a:lstStyle/>
          <a:p>
            <a:r>
              <a:rPr lang="en-US" noProof="0"/>
              <a:t>Unit Controller Call Series © Sodexo, April 2024.  All rights Reserved</a:t>
            </a:r>
            <a:endParaRPr lang="en-US" noProof="0" dirty="0"/>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5465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April 2024.  All rights Reserved</a:t>
            </a:r>
          </a:p>
        </p:txBody>
      </p:sp>
    </p:spTree>
    <p:extLst>
      <p:ext uri="{BB962C8B-B14F-4D97-AF65-F5344CB8AC3E}">
        <p14:creationId xmlns:p14="http://schemas.microsoft.com/office/powerpoint/2010/main" val="36756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Timeline Chart 2">
    <p:spTree>
      <p:nvGrpSpPr>
        <p:cNvPr id="1" name=""/>
        <p:cNvGrpSpPr/>
        <p:nvPr/>
      </p:nvGrpSpPr>
      <p:grpSpPr>
        <a:xfrm>
          <a:off x="0" y="0"/>
          <a:ext cx="0" cy="0"/>
          <a:chOff x="0" y="0"/>
          <a:chExt cx="0" cy="0"/>
        </a:xfrm>
      </p:grpSpPr>
      <p:sp>
        <p:nvSpPr>
          <p:cNvPr id="11" name="Content Placeholder 9"/>
          <p:cNvSpPr>
            <a:spLocks noGrp="1"/>
          </p:cNvSpPr>
          <p:nvPr>
            <p:ph sz="quarter" idx="16" hasCustomPrompt="1"/>
          </p:nvPr>
        </p:nvSpPr>
        <p:spPr>
          <a:xfrm>
            <a:off x="628800" y="1625600"/>
            <a:ext cx="10939200" cy="4732867"/>
          </a:xfrm>
        </p:spPr>
        <p:txBody>
          <a:bodyPr>
            <a:normAutofit/>
          </a:bodyPr>
          <a:lstStyle>
            <a:lvl1pPr marL="0" indent="0" algn="ctr">
              <a:buNone/>
              <a:defRPr sz="1600">
                <a:solidFill>
                  <a:schemeClr val="accent1"/>
                </a:solidFill>
              </a:defRPr>
            </a:lvl1pPr>
          </a:lstStyle>
          <a:p>
            <a:pPr lvl="0"/>
            <a:r>
              <a:rPr lang="en-US" noProof="0" dirty="0"/>
              <a:t>[Content]</a:t>
            </a:r>
          </a:p>
        </p:txBody>
      </p:sp>
      <p:sp>
        <p:nvSpPr>
          <p:cNvPr id="4" name="Content Placeholder 3"/>
          <p:cNvSpPr>
            <a:spLocks noGrp="1"/>
          </p:cNvSpPr>
          <p:nvPr>
            <p:ph sz="quarter" idx="11"/>
          </p:nvPr>
        </p:nvSpPr>
        <p:spPr>
          <a:xfrm>
            <a:off x="628801" y="1625601"/>
            <a:ext cx="4119033" cy="2027767"/>
          </a:xfrm>
          <a:solidFill>
            <a:schemeClr val="accent1"/>
          </a:solidFill>
        </p:spPr>
        <p:txBody>
          <a:bodyPr lIns="154800" tIns="126000" rIns="154800" bIns="154800"/>
          <a:lstStyle>
            <a:lvl1pPr>
              <a:buClr>
                <a:schemeClr val="bg1"/>
              </a:buClr>
              <a:defRPr>
                <a:solidFill>
                  <a:srgbClr val="8282DC"/>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p:txBody>
      </p:sp>
      <p:sp>
        <p:nvSpPr>
          <p:cNvPr id="3" name="Title 2"/>
          <p:cNvSpPr>
            <a:spLocks noGrp="1"/>
          </p:cNvSpPr>
          <p:nvPr>
            <p:ph type="title"/>
          </p:nvPr>
        </p:nvSpPr>
        <p:spPr/>
        <p:txBody>
          <a:bodyPr/>
          <a:lstStyle/>
          <a:p>
            <a:r>
              <a:rPr lang="fr-FR" noProof="0"/>
              <a:t>Modifiez le style du titre</a:t>
            </a:r>
            <a:endParaRPr lang="en-US" noProof="0" dirty="0"/>
          </a:p>
        </p:txBody>
      </p:sp>
      <p:sp>
        <p:nvSpPr>
          <p:cNvPr id="2" name="Footer Placeholder 1"/>
          <p:cNvSpPr>
            <a:spLocks noGrp="1"/>
          </p:cNvSpPr>
          <p:nvPr>
            <p:ph type="ftr" sz="quarter" idx="17"/>
          </p:nvPr>
        </p:nvSpPr>
        <p:spPr/>
        <p:txBody>
          <a:bodyPr/>
          <a:lstStyle/>
          <a:p>
            <a:r>
              <a:rPr lang="en-US" noProof="0"/>
              <a:t>Unit Controller Call Series © Sodexo, April 2024.  All rights Reserved</a:t>
            </a:r>
            <a:endParaRPr lang="en-US" noProof="0" dirty="0"/>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79324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6 Charts">
    <p:spTree>
      <p:nvGrpSpPr>
        <p:cNvPr id="1" name=""/>
        <p:cNvGrpSpPr/>
        <p:nvPr/>
      </p:nvGrpSpPr>
      <p:grpSpPr>
        <a:xfrm>
          <a:off x="0" y="0"/>
          <a:ext cx="0" cy="0"/>
          <a:chOff x="0" y="0"/>
          <a:chExt cx="0" cy="0"/>
        </a:xfrm>
      </p:grpSpPr>
      <p:sp>
        <p:nvSpPr>
          <p:cNvPr id="12" name="Content Placeholder 9"/>
          <p:cNvSpPr>
            <a:spLocks noGrp="1"/>
          </p:cNvSpPr>
          <p:nvPr>
            <p:ph sz="quarter" idx="17" hasCustomPrompt="1"/>
          </p:nvPr>
        </p:nvSpPr>
        <p:spPr>
          <a:xfrm>
            <a:off x="9296400" y="1627197"/>
            <a:ext cx="2257477" cy="2256000"/>
          </a:xfrm>
        </p:spPr>
        <p:txBody>
          <a:bodyPr>
            <a:normAutofit/>
          </a:bodyPr>
          <a:lstStyle>
            <a:lvl1pPr marL="0" indent="0" algn="ctr">
              <a:buNone/>
              <a:defRPr sz="1600">
                <a:solidFill>
                  <a:schemeClr val="accent1"/>
                </a:solidFill>
              </a:defRPr>
            </a:lvl1pPr>
          </a:lstStyle>
          <a:p>
            <a:pPr lvl="0"/>
            <a:r>
              <a:rPr lang="en-US" noProof="0" dirty="0"/>
              <a:t>[Content]</a:t>
            </a:r>
          </a:p>
        </p:txBody>
      </p:sp>
      <p:sp>
        <p:nvSpPr>
          <p:cNvPr id="17" name="Content Placeholder 9"/>
          <p:cNvSpPr>
            <a:spLocks noGrp="1"/>
          </p:cNvSpPr>
          <p:nvPr>
            <p:ph sz="quarter" idx="19" hasCustomPrompt="1"/>
          </p:nvPr>
        </p:nvSpPr>
        <p:spPr>
          <a:xfrm>
            <a:off x="9312225" y="4108800"/>
            <a:ext cx="2257476" cy="2256000"/>
          </a:xfrm>
        </p:spPr>
        <p:txBody>
          <a:bodyPr>
            <a:normAutofit/>
          </a:bodyPr>
          <a:lstStyle>
            <a:lvl1pPr marL="0" indent="0" algn="ctr">
              <a:buNone/>
              <a:defRPr sz="1600">
                <a:solidFill>
                  <a:schemeClr val="accent1"/>
                </a:solidFill>
              </a:defRPr>
            </a:lvl1pPr>
          </a:lstStyle>
          <a:p>
            <a:pPr lvl="0"/>
            <a:r>
              <a:rPr lang="en-US" noProof="0" dirty="0"/>
              <a:t>[Content]</a:t>
            </a:r>
          </a:p>
        </p:txBody>
      </p:sp>
      <p:sp>
        <p:nvSpPr>
          <p:cNvPr id="18" name="Content Placeholder 9"/>
          <p:cNvSpPr>
            <a:spLocks noGrp="1"/>
          </p:cNvSpPr>
          <p:nvPr>
            <p:ph sz="quarter" idx="20" hasCustomPrompt="1"/>
          </p:nvPr>
        </p:nvSpPr>
        <p:spPr>
          <a:xfrm>
            <a:off x="646724" y="1627197"/>
            <a:ext cx="2889600" cy="4731269"/>
          </a:xfrm>
        </p:spPr>
        <p:txBody>
          <a:bodyPr>
            <a:normAutofit/>
          </a:bodyPr>
          <a:lstStyle>
            <a:lvl1pPr marL="0" indent="0" algn="ctr">
              <a:buNone/>
              <a:defRPr sz="1600">
                <a:solidFill>
                  <a:schemeClr val="accent1"/>
                </a:solidFill>
              </a:defRPr>
            </a:lvl1pPr>
          </a:lstStyle>
          <a:p>
            <a:pPr lvl="0"/>
            <a:r>
              <a:rPr lang="en-US" noProof="0" dirty="0"/>
              <a:t>[Content]</a:t>
            </a:r>
          </a:p>
        </p:txBody>
      </p:sp>
      <p:sp>
        <p:nvSpPr>
          <p:cNvPr id="19" name="Content Placeholder 9"/>
          <p:cNvSpPr>
            <a:spLocks noGrp="1"/>
          </p:cNvSpPr>
          <p:nvPr>
            <p:ph sz="quarter" idx="21" hasCustomPrompt="1"/>
          </p:nvPr>
        </p:nvSpPr>
        <p:spPr>
          <a:xfrm>
            <a:off x="3725335" y="1627197"/>
            <a:ext cx="2889251" cy="4731269"/>
          </a:xfrm>
        </p:spPr>
        <p:txBody>
          <a:bodyPr>
            <a:normAutofit/>
          </a:bodyPr>
          <a:lstStyle>
            <a:lvl1pPr marL="0" indent="0" algn="ctr">
              <a:buNone/>
              <a:defRPr sz="1600">
                <a:solidFill>
                  <a:schemeClr val="accent1"/>
                </a:solidFill>
              </a:defRPr>
            </a:lvl1pPr>
          </a:lstStyle>
          <a:p>
            <a:pPr lvl="0"/>
            <a:r>
              <a:rPr lang="en-US" noProof="0" dirty="0"/>
              <a:t>[Content]</a:t>
            </a:r>
          </a:p>
        </p:txBody>
      </p:sp>
      <p:sp>
        <p:nvSpPr>
          <p:cNvPr id="20" name="Content Placeholder 9"/>
          <p:cNvSpPr>
            <a:spLocks noGrp="1"/>
          </p:cNvSpPr>
          <p:nvPr>
            <p:ph sz="quarter" idx="22" hasCustomPrompt="1"/>
          </p:nvPr>
        </p:nvSpPr>
        <p:spPr>
          <a:xfrm>
            <a:off x="6836059" y="1627197"/>
            <a:ext cx="2257141" cy="2256000"/>
          </a:xfrm>
        </p:spPr>
        <p:txBody>
          <a:bodyPr>
            <a:normAutofit/>
          </a:bodyPr>
          <a:lstStyle>
            <a:lvl1pPr marL="0" indent="0" algn="ctr">
              <a:buNone/>
              <a:defRPr sz="1600">
                <a:solidFill>
                  <a:schemeClr val="accent1"/>
                </a:solidFill>
              </a:defRPr>
            </a:lvl1pPr>
          </a:lstStyle>
          <a:p>
            <a:pPr lvl="0"/>
            <a:r>
              <a:rPr lang="en-US" noProof="0" dirty="0"/>
              <a:t>[Content]</a:t>
            </a:r>
          </a:p>
        </p:txBody>
      </p:sp>
      <p:sp>
        <p:nvSpPr>
          <p:cNvPr id="21" name="Content Placeholder 9"/>
          <p:cNvSpPr>
            <a:spLocks noGrp="1"/>
          </p:cNvSpPr>
          <p:nvPr>
            <p:ph sz="quarter" idx="23" hasCustomPrompt="1"/>
          </p:nvPr>
        </p:nvSpPr>
        <p:spPr>
          <a:xfrm>
            <a:off x="6836059" y="4106332"/>
            <a:ext cx="2257141" cy="2256000"/>
          </a:xfrm>
        </p:spPr>
        <p:txBody>
          <a:bodyPr>
            <a:normAutofit/>
          </a:bodyPr>
          <a:lstStyle>
            <a:lvl1pPr marL="0" indent="0" algn="ctr">
              <a:buNone/>
              <a:defRPr sz="1600">
                <a:solidFill>
                  <a:schemeClr val="accent1"/>
                </a:solidFill>
              </a:defRPr>
            </a:lvl1pPr>
          </a:lstStyle>
          <a:p>
            <a:pPr lvl="0"/>
            <a:r>
              <a:rPr lang="en-US" noProof="0" dirty="0"/>
              <a:t>[Content]</a:t>
            </a:r>
          </a:p>
        </p:txBody>
      </p:sp>
      <p:sp>
        <p:nvSpPr>
          <p:cNvPr id="13"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2400" b="1">
                <a:solidFill>
                  <a:schemeClr val="tx2"/>
                </a:solidFill>
              </a:defRPr>
            </a:lvl1pPr>
          </a:lstStyle>
          <a:p>
            <a:pPr lvl="0"/>
            <a:r>
              <a:rPr lang="en-US" noProof="0" dirty="0"/>
              <a:t>[Subtitle]</a:t>
            </a:r>
          </a:p>
        </p:txBody>
      </p:sp>
      <p:sp>
        <p:nvSpPr>
          <p:cNvPr id="3" name="Title 2"/>
          <p:cNvSpPr>
            <a:spLocks noGrp="1"/>
          </p:cNvSpPr>
          <p:nvPr>
            <p:ph type="title"/>
          </p:nvPr>
        </p:nvSpPr>
        <p:spPr/>
        <p:txBody>
          <a:bodyPr/>
          <a:lstStyle/>
          <a:p>
            <a:r>
              <a:rPr lang="fr-FR" noProof="0"/>
              <a:t>Modifiez le style du titre</a:t>
            </a:r>
            <a:endParaRPr lang="en-US" noProof="0" dirty="0"/>
          </a:p>
        </p:txBody>
      </p:sp>
      <p:sp>
        <p:nvSpPr>
          <p:cNvPr id="2" name="Footer Placeholder 1"/>
          <p:cNvSpPr>
            <a:spLocks noGrp="1"/>
          </p:cNvSpPr>
          <p:nvPr>
            <p:ph type="ftr" sz="quarter" idx="24"/>
          </p:nvPr>
        </p:nvSpPr>
        <p:spPr/>
        <p:txBody>
          <a:bodyPr/>
          <a:lstStyle/>
          <a:p>
            <a:r>
              <a:rPr lang="en-US" noProof="0"/>
              <a:t>Unit Controller Call Series © Sodexo, April 2024.  All rights Reserved</a:t>
            </a:r>
            <a:endParaRPr lang="en-US" noProof="0" dirty="0"/>
          </a:p>
        </p:txBody>
      </p:sp>
      <p:sp>
        <p:nvSpPr>
          <p:cNvPr id="4" name="Slide Number Placeholder 3"/>
          <p:cNvSpPr>
            <a:spLocks noGrp="1"/>
          </p:cNvSpPr>
          <p:nvPr>
            <p:ph type="sldNum" sz="quarter" idx="25"/>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36019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3 Charts">
    <p:spTree>
      <p:nvGrpSpPr>
        <p:cNvPr id="1" name=""/>
        <p:cNvGrpSpPr/>
        <p:nvPr/>
      </p:nvGrpSpPr>
      <p:grpSpPr>
        <a:xfrm>
          <a:off x="0" y="0"/>
          <a:ext cx="0" cy="0"/>
          <a:chOff x="0" y="0"/>
          <a:chExt cx="0" cy="0"/>
        </a:xfrm>
      </p:grpSpPr>
      <p:sp>
        <p:nvSpPr>
          <p:cNvPr id="20" name="Content Placeholder 9"/>
          <p:cNvSpPr>
            <a:spLocks noGrp="1"/>
          </p:cNvSpPr>
          <p:nvPr>
            <p:ph sz="quarter" idx="22" hasCustomPrompt="1"/>
          </p:nvPr>
        </p:nvSpPr>
        <p:spPr>
          <a:xfrm>
            <a:off x="6423703" y="2298702"/>
            <a:ext cx="5145997" cy="4059765"/>
          </a:xfrm>
        </p:spPr>
        <p:txBody>
          <a:bodyPr>
            <a:normAutofit/>
          </a:bodyPr>
          <a:lstStyle>
            <a:lvl1pPr marL="0" indent="0" algn="ctr">
              <a:buNone/>
              <a:defRPr sz="1600">
                <a:solidFill>
                  <a:schemeClr val="accent1"/>
                </a:solidFill>
              </a:defRPr>
            </a:lvl1pPr>
          </a:lstStyle>
          <a:p>
            <a:pPr lvl="0"/>
            <a:r>
              <a:rPr lang="en-US" noProof="0" dirty="0"/>
              <a:t>[Content]</a:t>
            </a:r>
          </a:p>
        </p:txBody>
      </p:sp>
      <p:sp>
        <p:nvSpPr>
          <p:cNvPr id="18" name="Content Placeholder 9"/>
          <p:cNvSpPr>
            <a:spLocks noGrp="1"/>
          </p:cNvSpPr>
          <p:nvPr>
            <p:ph sz="quarter" idx="20" hasCustomPrompt="1"/>
          </p:nvPr>
        </p:nvSpPr>
        <p:spPr>
          <a:xfrm>
            <a:off x="643087" y="2298700"/>
            <a:ext cx="2681816" cy="4059768"/>
          </a:xfrm>
        </p:spPr>
        <p:txBody>
          <a:bodyPr>
            <a:normAutofit/>
          </a:bodyPr>
          <a:lstStyle>
            <a:lvl1pPr marL="0" indent="0" algn="ctr">
              <a:buNone/>
              <a:defRPr sz="1600">
                <a:solidFill>
                  <a:schemeClr val="accent1"/>
                </a:solidFill>
              </a:defRPr>
            </a:lvl1pPr>
          </a:lstStyle>
          <a:p>
            <a:pPr lvl="0"/>
            <a:r>
              <a:rPr lang="en-US" noProof="0" dirty="0"/>
              <a:t>[Content]</a:t>
            </a:r>
          </a:p>
        </p:txBody>
      </p:sp>
      <p:sp>
        <p:nvSpPr>
          <p:cNvPr id="19" name="Content Placeholder 9"/>
          <p:cNvSpPr>
            <a:spLocks noGrp="1"/>
          </p:cNvSpPr>
          <p:nvPr>
            <p:ph sz="quarter" idx="21" hasCustomPrompt="1"/>
          </p:nvPr>
        </p:nvSpPr>
        <p:spPr>
          <a:xfrm>
            <a:off x="3532335" y="2298702"/>
            <a:ext cx="2683935" cy="4059765"/>
          </a:xfrm>
        </p:spPr>
        <p:txBody>
          <a:bodyPr>
            <a:normAutofit/>
          </a:bodyPr>
          <a:lstStyle>
            <a:lvl1pPr marL="0" indent="0" algn="ctr">
              <a:buNone/>
              <a:defRPr sz="1600">
                <a:solidFill>
                  <a:schemeClr val="accent1"/>
                </a:solidFill>
              </a:defRPr>
            </a:lvl1pPr>
          </a:lstStyle>
          <a:p>
            <a:pPr lvl="0"/>
            <a:r>
              <a:rPr lang="en-US" noProof="0" dirty="0"/>
              <a:t>[Content]</a:t>
            </a:r>
          </a:p>
        </p:txBody>
      </p:sp>
      <p:sp>
        <p:nvSpPr>
          <p:cNvPr id="13" name="Text Placeholder 8"/>
          <p:cNvSpPr>
            <a:spLocks noGrp="1"/>
          </p:cNvSpPr>
          <p:nvPr>
            <p:ph type="body" sz="quarter" idx="23" hasCustomPrompt="1"/>
          </p:nvPr>
        </p:nvSpPr>
        <p:spPr>
          <a:xfrm>
            <a:off x="628651" y="1818105"/>
            <a:ext cx="5587620" cy="258348"/>
          </a:xfrm>
        </p:spPr>
        <p:txBody>
          <a:bodyPr>
            <a:noAutofit/>
          </a:bodyPr>
          <a:lstStyle>
            <a:lvl1pPr marL="0" indent="0">
              <a:buNone/>
              <a:defRPr sz="2133" b="1">
                <a:solidFill>
                  <a:schemeClr val="tx2"/>
                </a:solidFill>
              </a:defRPr>
            </a:lvl1pPr>
          </a:lstStyle>
          <a:p>
            <a:pPr lvl="0"/>
            <a:r>
              <a:rPr lang="en-US" noProof="0" dirty="0"/>
              <a:t>[Chart title]</a:t>
            </a:r>
          </a:p>
        </p:txBody>
      </p:sp>
      <p:sp>
        <p:nvSpPr>
          <p:cNvPr id="14" name="Text Placeholder 8"/>
          <p:cNvSpPr>
            <a:spLocks noGrp="1"/>
          </p:cNvSpPr>
          <p:nvPr>
            <p:ph type="body" sz="quarter" idx="24" hasCustomPrompt="1"/>
          </p:nvPr>
        </p:nvSpPr>
        <p:spPr>
          <a:xfrm>
            <a:off x="6423703" y="1818105"/>
            <a:ext cx="5145996" cy="258348"/>
          </a:xfrm>
        </p:spPr>
        <p:txBody>
          <a:bodyPr>
            <a:noAutofit/>
          </a:bodyPr>
          <a:lstStyle>
            <a:lvl1pPr marL="0" indent="0">
              <a:buNone/>
              <a:defRPr sz="2133" b="1">
                <a:solidFill>
                  <a:schemeClr val="tx2"/>
                </a:solidFill>
              </a:defRPr>
            </a:lvl1pPr>
          </a:lstStyle>
          <a:p>
            <a:pPr lvl="0"/>
            <a:r>
              <a:rPr lang="en-US" noProof="0" dirty="0"/>
              <a:t>[Chart title]</a:t>
            </a:r>
          </a:p>
        </p:txBody>
      </p:sp>
      <p:sp>
        <p:nvSpPr>
          <p:cNvPr id="12"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2400" b="1">
                <a:solidFill>
                  <a:schemeClr val="tx2"/>
                </a:solidFill>
              </a:defRPr>
            </a:lvl1pPr>
          </a:lstStyle>
          <a:p>
            <a:pPr lvl="0"/>
            <a:r>
              <a:rPr lang="en-US" noProof="0" dirty="0"/>
              <a:t>[Subtitle]</a:t>
            </a:r>
          </a:p>
        </p:txBody>
      </p:sp>
      <p:sp>
        <p:nvSpPr>
          <p:cNvPr id="3" name="Title 2"/>
          <p:cNvSpPr>
            <a:spLocks noGrp="1"/>
          </p:cNvSpPr>
          <p:nvPr>
            <p:ph type="title"/>
          </p:nvPr>
        </p:nvSpPr>
        <p:spPr/>
        <p:txBody>
          <a:bodyPr/>
          <a:lstStyle/>
          <a:p>
            <a:r>
              <a:rPr lang="fr-FR" noProof="0"/>
              <a:t>Modifiez le style du titre</a:t>
            </a:r>
            <a:endParaRPr lang="en-US" noProof="0" dirty="0"/>
          </a:p>
        </p:txBody>
      </p:sp>
      <p:sp>
        <p:nvSpPr>
          <p:cNvPr id="2" name="Footer Placeholder 1"/>
          <p:cNvSpPr>
            <a:spLocks noGrp="1"/>
          </p:cNvSpPr>
          <p:nvPr>
            <p:ph type="ftr" sz="quarter" idx="25"/>
          </p:nvPr>
        </p:nvSpPr>
        <p:spPr/>
        <p:txBody>
          <a:bodyPr/>
          <a:lstStyle/>
          <a:p>
            <a:r>
              <a:rPr lang="en-US" noProof="0"/>
              <a:t>Unit Controller Call Series © Sodexo, April 2024.  All rights Reserved</a:t>
            </a:r>
            <a:endParaRPr lang="en-US" noProof="0" dirty="0"/>
          </a:p>
        </p:txBody>
      </p:sp>
      <p:sp>
        <p:nvSpPr>
          <p:cNvPr id="4" name="Slide Number Placeholder 3"/>
          <p:cNvSpPr>
            <a:spLocks noGrp="1"/>
          </p:cNvSpPr>
          <p:nvPr>
            <p:ph type="sldNum" sz="quarter" idx="26"/>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36414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Title, Text &amp; Conten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628651" y="1572128"/>
            <a:ext cx="10941048" cy="726573"/>
          </a:xfrm>
        </p:spPr>
        <p:txBody>
          <a:bodyPr/>
          <a:lstStyle/>
          <a:p>
            <a:pPr lvl="0"/>
            <a:r>
              <a:rPr lang="fr-FR" noProof="0"/>
              <a:t>Modifier les styles du texte du masque</a:t>
            </a:r>
          </a:p>
        </p:txBody>
      </p:sp>
      <p:sp>
        <p:nvSpPr>
          <p:cNvPr id="8" name="Content Placeholder 9"/>
          <p:cNvSpPr>
            <a:spLocks noGrp="1"/>
          </p:cNvSpPr>
          <p:nvPr>
            <p:ph sz="quarter" idx="22" hasCustomPrompt="1"/>
          </p:nvPr>
        </p:nvSpPr>
        <p:spPr>
          <a:xfrm>
            <a:off x="628652" y="2516899"/>
            <a:ext cx="10941048" cy="3841568"/>
          </a:xfrm>
        </p:spPr>
        <p:txBody>
          <a:bodyPr>
            <a:normAutofit/>
          </a:bodyPr>
          <a:lstStyle>
            <a:lvl1pPr marL="0" indent="0" algn="ctr">
              <a:buNone/>
              <a:defRPr sz="1600">
                <a:solidFill>
                  <a:schemeClr val="accent1"/>
                </a:solidFill>
              </a:defRPr>
            </a:lvl1pPr>
          </a:lstStyle>
          <a:p>
            <a:pPr lvl="0"/>
            <a:r>
              <a:rPr lang="en-US" noProof="0" dirty="0"/>
              <a:t>[Content]</a:t>
            </a:r>
          </a:p>
        </p:txBody>
      </p:sp>
      <p:sp>
        <p:nvSpPr>
          <p:cNvPr id="6" name="Title 5"/>
          <p:cNvSpPr>
            <a:spLocks noGrp="1"/>
          </p:cNvSpPr>
          <p:nvPr>
            <p:ph type="title"/>
          </p:nvPr>
        </p:nvSpPr>
        <p:spPr/>
        <p:txBody>
          <a:bodyPr/>
          <a:lstStyle/>
          <a:p>
            <a:r>
              <a:rPr lang="fr-FR" noProof="0"/>
              <a:t>Modifiez le style du titre</a:t>
            </a:r>
            <a:endParaRPr lang="en-US" noProof="0" dirty="0"/>
          </a:p>
        </p:txBody>
      </p:sp>
      <p:sp>
        <p:nvSpPr>
          <p:cNvPr id="2" name="Footer Placeholder 1"/>
          <p:cNvSpPr>
            <a:spLocks noGrp="1"/>
          </p:cNvSpPr>
          <p:nvPr>
            <p:ph type="ftr" sz="quarter" idx="23"/>
          </p:nvPr>
        </p:nvSpPr>
        <p:spPr/>
        <p:txBody>
          <a:bodyPr/>
          <a:lstStyle/>
          <a:p>
            <a:r>
              <a:rPr lang="en-US" noProof="0"/>
              <a:t>Unit Controller Call Series © Sodexo, April 2024.  All rights Reserved</a:t>
            </a:r>
            <a:endParaRPr lang="en-US" noProof="0" dirty="0"/>
          </a:p>
        </p:txBody>
      </p:sp>
      <p:sp>
        <p:nvSpPr>
          <p:cNvPr id="9" name="Slide Number Placeholder 8"/>
          <p:cNvSpPr>
            <a:spLocks noGrp="1"/>
          </p:cNvSpPr>
          <p:nvPr>
            <p:ph type="sldNum" sz="quarter" idx="24"/>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83947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3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0" y="1625600"/>
            <a:ext cx="10941049" cy="1803400"/>
          </a:xfrm>
          <a:solidFill>
            <a:schemeClr val="accent1"/>
          </a:solidFill>
        </p:spPr>
        <p:txBody>
          <a:bodyPr lIns="154800" tIns="126000" rIns="154800" bIns="1548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p:txBody>
      </p:sp>
      <p:sp>
        <p:nvSpPr>
          <p:cNvPr id="14" name="Content Placeholder 3"/>
          <p:cNvSpPr>
            <a:spLocks noGrp="1"/>
          </p:cNvSpPr>
          <p:nvPr>
            <p:ph sz="quarter" idx="21"/>
          </p:nvPr>
        </p:nvSpPr>
        <p:spPr>
          <a:xfrm>
            <a:off x="628651" y="3655173"/>
            <a:ext cx="5575300" cy="2703295"/>
          </a:xfrm>
          <a:custGeom>
            <a:avLst/>
            <a:gdLst>
              <a:gd name="connsiteX0" fmla="*/ 0 w 4217664"/>
              <a:gd name="connsiteY0" fmla="*/ 0 h 2052227"/>
              <a:gd name="connsiteX1" fmla="*/ 3191551 w 4217664"/>
              <a:gd name="connsiteY1" fmla="*/ 0 h 2052227"/>
              <a:gd name="connsiteX2" fmla="*/ 4217664 w 4217664"/>
              <a:gd name="connsiteY2" fmla="*/ 1026114 h 2052227"/>
              <a:gd name="connsiteX3" fmla="*/ 3191551 w 4217664"/>
              <a:gd name="connsiteY3" fmla="*/ 2052227 h 2052227"/>
              <a:gd name="connsiteX4" fmla="*/ 0 w 4217664"/>
              <a:gd name="connsiteY4" fmla="*/ 2052227 h 2052227"/>
              <a:gd name="connsiteX5" fmla="*/ 0 w 4217664"/>
              <a:gd name="connsiteY5" fmla="*/ 0 h 2052227"/>
              <a:gd name="connsiteX0" fmla="*/ 0 w 4217664"/>
              <a:gd name="connsiteY0" fmla="*/ 0 h 2052227"/>
              <a:gd name="connsiteX1" fmla="*/ 3918914 w 4217664"/>
              <a:gd name="connsiteY1" fmla="*/ 0 h 2052227"/>
              <a:gd name="connsiteX2" fmla="*/ 4217664 w 4217664"/>
              <a:gd name="connsiteY2" fmla="*/ 1026114 h 2052227"/>
              <a:gd name="connsiteX3" fmla="*/ 3191551 w 4217664"/>
              <a:gd name="connsiteY3" fmla="*/ 2052227 h 2052227"/>
              <a:gd name="connsiteX4" fmla="*/ 0 w 4217664"/>
              <a:gd name="connsiteY4" fmla="*/ 2052227 h 2052227"/>
              <a:gd name="connsiteX5" fmla="*/ 0 w 4217664"/>
              <a:gd name="connsiteY5" fmla="*/ 0 h 2052227"/>
              <a:gd name="connsiteX0" fmla="*/ 0 w 4217664"/>
              <a:gd name="connsiteY0" fmla="*/ 0 h 2052227"/>
              <a:gd name="connsiteX1" fmla="*/ 3918914 w 4217664"/>
              <a:gd name="connsiteY1" fmla="*/ 0 h 2052227"/>
              <a:gd name="connsiteX2" fmla="*/ 4217664 w 4217664"/>
              <a:gd name="connsiteY2" fmla="*/ 1026114 h 2052227"/>
              <a:gd name="connsiteX3" fmla="*/ 3918914 w 4217664"/>
              <a:gd name="connsiteY3" fmla="*/ 2041836 h 2052227"/>
              <a:gd name="connsiteX4" fmla="*/ 0 w 4217664"/>
              <a:gd name="connsiteY4" fmla="*/ 2052227 h 2052227"/>
              <a:gd name="connsiteX5" fmla="*/ 0 w 4217664"/>
              <a:gd name="connsiteY5" fmla="*/ 0 h 205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7664" h="2052227">
                <a:moveTo>
                  <a:pt x="0" y="0"/>
                </a:moveTo>
                <a:lnTo>
                  <a:pt x="3918914" y="0"/>
                </a:lnTo>
                <a:lnTo>
                  <a:pt x="4217664" y="1026114"/>
                </a:lnTo>
                <a:lnTo>
                  <a:pt x="3918914" y="2041836"/>
                </a:lnTo>
                <a:lnTo>
                  <a:pt x="0" y="2052227"/>
                </a:lnTo>
                <a:lnTo>
                  <a:pt x="0" y="0"/>
                </a:lnTo>
                <a:close/>
              </a:path>
            </a:pathLst>
          </a:custGeom>
          <a:solidFill>
            <a:schemeClr val="accent2"/>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p:txBody>
      </p:sp>
      <p:sp>
        <p:nvSpPr>
          <p:cNvPr id="17" name="Content Placeholder 3"/>
          <p:cNvSpPr>
            <a:spLocks noGrp="1"/>
          </p:cNvSpPr>
          <p:nvPr>
            <p:ph sz="quarter" idx="22"/>
          </p:nvPr>
        </p:nvSpPr>
        <p:spPr>
          <a:xfrm>
            <a:off x="6407151" y="3655173"/>
            <a:ext cx="5162548" cy="2703295"/>
          </a:xfrm>
          <a:solidFill>
            <a:schemeClr val="accent2"/>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p:txBody>
      </p:sp>
      <p:sp>
        <p:nvSpPr>
          <p:cNvPr id="10"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2400" b="1">
                <a:solidFill>
                  <a:schemeClr val="tx2"/>
                </a:solidFill>
              </a:defRPr>
            </a:lvl1pPr>
          </a:lstStyle>
          <a:p>
            <a:pPr lvl="0"/>
            <a:r>
              <a:rPr lang="en-US" noProof="0" dirty="0"/>
              <a:t>[Subtitle]</a:t>
            </a:r>
          </a:p>
        </p:txBody>
      </p:sp>
      <p:sp>
        <p:nvSpPr>
          <p:cNvPr id="3" name="Title 2"/>
          <p:cNvSpPr>
            <a:spLocks noGrp="1"/>
          </p:cNvSpPr>
          <p:nvPr>
            <p:ph type="title"/>
          </p:nvPr>
        </p:nvSpPr>
        <p:spPr/>
        <p:txBody>
          <a:bodyPr/>
          <a:lstStyle/>
          <a:p>
            <a:r>
              <a:rPr lang="fr-FR" noProof="0"/>
              <a:t>Modifiez le style du titre</a:t>
            </a:r>
            <a:endParaRPr lang="en-US" noProof="0" dirty="0"/>
          </a:p>
        </p:txBody>
      </p:sp>
      <p:sp>
        <p:nvSpPr>
          <p:cNvPr id="2" name="Footer Placeholder 1"/>
          <p:cNvSpPr>
            <a:spLocks noGrp="1"/>
          </p:cNvSpPr>
          <p:nvPr>
            <p:ph type="ftr" sz="quarter" idx="23"/>
          </p:nvPr>
        </p:nvSpPr>
        <p:spPr/>
        <p:txBody>
          <a:bodyPr/>
          <a:lstStyle/>
          <a:p>
            <a:r>
              <a:rPr lang="en-US" noProof="0"/>
              <a:t>Unit Controller Call Series © Sodexo, April 2024.  All rights Reserved</a:t>
            </a:r>
            <a:endParaRPr lang="en-US" noProof="0" dirty="0"/>
          </a:p>
        </p:txBody>
      </p:sp>
      <p:sp>
        <p:nvSpPr>
          <p:cNvPr id="8" name="Slide Number Placeholder 7"/>
          <p:cNvSpPr>
            <a:spLocks noGrp="1"/>
          </p:cNvSpPr>
          <p:nvPr>
            <p:ph type="sldNum" sz="quarter" idx="24"/>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11126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28651" y="1625600"/>
            <a:ext cx="5365749" cy="4732867"/>
          </a:xfrm>
          <a:solidFill>
            <a:schemeClr val="accent1"/>
          </a:solidFill>
          <a:ln w="38100">
            <a:noFill/>
          </a:ln>
        </p:spPr>
        <p:txBody>
          <a:bodyPr lIns="154800" tIns="111600" rIns="154800" bIns="154800">
            <a:normAutofit/>
          </a:bodyPr>
          <a:lstStyle>
            <a:lvl1pPr marL="0" indent="0">
              <a:buNone/>
              <a:defRPr sz="2933" i="1" baseline="0">
                <a:solidFill>
                  <a:schemeClr val="bg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noProof="0" dirty="0"/>
              <a:t>[Quote text]</a:t>
            </a:r>
          </a:p>
        </p:txBody>
      </p:sp>
      <p:sp>
        <p:nvSpPr>
          <p:cNvPr id="12" name="Content Placeholder 11"/>
          <p:cNvSpPr>
            <a:spLocks noGrp="1"/>
          </p:cNvSpPr>
          <p:nvPr>
            <p:ph sz="quarter" idx="15" hasCustomPrompt="1"/>
          </p:nvPr>
        </p:nvSpPr>
        <p:spPr>
          <a:xfrm>
            <a:off x="836085" y="5903399"/>
            <a:ext cx="4953000" cy="396373"/>
          </a:xfrm>
        </p:spPr>
        <p:txBody>
          <a:bodyPr/>
          <a:lstStyle>
            <a:lvl1pPr marL="0" indent="0">
              <a:buNone/>
              <a:tabLst>
                <a:tab pos="124881" algn="l"/>
              </a:tabLst>
              <a:defRPr b="1">
                <a:solidFill>
                  <a:schemeClr val="bg1"/>
                </a:solidFill>
              </a:defRPr>
            </a:lvl1pPr>
          </a:lstStyle>
          <a:p>
            <a:pPr lvl="0"/>
            <a:r>
              <a:rPr lang="en-US" noProof="0" dirty="0"/>
              <a:t>[Name]</a:t>
            </a:r>
          </a:p>
        </p:txBody>
      </p:sp>
      <p:sp>
        <p:nvSpPr>
          <p:cNvPr id="13" name="TextBox 12"/>
          <p:cNvSpPr txBox="1"/>
          <p:nvPr userDrawn="1"/>
        </p:nvSpPr>
        <p:spPr>
          <a:xfrm>
            <a:off x="6203952" y="1627199"/>
            <a:ext cx="2061633" cy="2097947"/>
          </a:xfrm>
          <a:prstGeom prst="rect">
            <a:avLst/>
          </a:prstGeom>
          <a:solidFill>
            <a:schemeClr val="accent2"/>
          </a:solidFill>
        </p:spPr>
        <p:txBody>
          <a:bodyPr wrap="square" rtlCol="0">
            <a:spAutoFit/>
          </a:bodyPr>
          <a:lstStyle/>
          <a:p>
            <a:pPr algn="ctr">
              <a:lnSpc>
                <a:spcPct val="85000"/>
              </a:lnSpc>
            </a:pPr>
            <a:r>
              <a:rPr lang="en-US" sz="2400" noProof="0" dirty="0">
                <a:solidFill>
                  <a:schemeClr val="bg1"/>
                </a:solidFill>
              </a:rPr>
              <a:t> </a:t>
            </a:r>
            <a:r>
              <a:rPr lang="en-US" sz="15333" noProof="0" dirty="0">
                <a:solidFill>
                  <a:schemeClr val="bg1"/>
                </a:solidFill>
              </a:rPr>
              <a:t>“”</a:t>
            </a:r>
            <a:endParaRPr lang="en-US" sz="2400" noProof="0" dirty="0">
              <a:solidFill>
                <a:schemeClr val="bg1"/>
              </a:solidFill>
            </a:endParaRPr>
          </a:p>
        </p:txBody>
      </p:sp>
      <p:sp>
        <p:nvSpPr>
          <p:cNvPr id="3" name="Title 2"/>
          <p:cNvSpPr>
            <a:spLocks noGrp="1"/>
          </p:cNvSpPr>
          <p:nvPr>
            <p:ph type="title"/>
          </p:nvPr>
        </p:nvSpPr>
        <p:spPr/>
        <p:txBody>
          <a:bodyPr/>
          <a:lstStyle/>
          <a:p>
            <a:r>
              <a:rPr lang="fr-FR" noProof="0"/>
              <a:t>Modifiez le style du titre</a:t>
            </a:r>
            <a:endParaRPr lang="en-US" noProof="0" dirty="0"/>
          </a:p>
        </p:txBody>
      </p:sp>
      <p:sp>
        <p:nvSpPr>
          <p:cNvPr id="2" name="Footer Placeholder 1"/>
          <p:cNvSpPr>
            <a:spLocks noGrp="1"/>
          </p:cNvSpPr>
          <p:nvPr>
            <p:ph type="ftr" sz="quarter" idx="16"/>
          </p:nvPr>
        </p:nvSpPr>
        <p:spPr/>
        <p:txBody>
          <a:bodyPr/>
          <a:lstStyle/>
          <a:p>
            <a:r>
              <a:rPr lang="en-US" noProof="0"/>
              <a:t>Unit Controller Call Series © Sodexo, April 2024.  All rights Reserved</a:t>
            </a:r>
            <a:endParaRPr lang="en-US" noProof="0" dirty="0"/>
          </a:p>
        </p:txBody>
      </p:sp>
      <p:sp>
        <p:nvSpPr>
          <p:cNvPr id="8" name="Slide Number Placeholder 7"/>
          <p:cNvSpPr>
            <a:spLocks noGrp="1"/>
          </p:cNvSpPr>
          <p:nvPr>
            <p:ph type="sldNum" sz="quarter" idx="17"/>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568756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28651" y="1625600"/>
            <a:ext cx="5365749" cy="4732867"/>
          </a:xfrm>
          <a:solidFill>
            <a:schemeClr val="accent1"/>
          </a:solidFill>
          <a:ln w="38100">
            <a:noFill/>
          </a:ln>
        </p:spPr>
        <p:txBody>
          <a:bodyPr lIns="154800" tIns="111600" rIns="154800" bIns="154800">
            <a:normAutofit/>
          </a:bodyPr>
          <a:lstStyle>
            <a:lvl1pPr marL="0" indent="0">
              <a:buNone/>
              <a:defRPr sz="2933" i="1" baseline="0">
                <a:solidFill>
                  <a:srgbClr val="8282DC"/>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noProof="0" dirty="0"/>
              <a:t>[Quote text]</a:t>
            </a:r>
          </a:p>
        </p:txBody>
      </p:sp>
      <p:sp>
        <p:nvSpPr>
          <p:cNvPr id="12" name="Content Placeholder 11"/>
          <p:cNvSpPr>
            <a:spLocks noGrp="1"/>
          </p:cNvSpPr>
          <p:nvPr>
            <p:ph sz="quarter" idx="15" hasCustomPrompt="1"/>
          </p:nvPr>
        </p:nvSpPr>
        <p:spPr>
          <a:xfrm>
            <a:off x="836085" y="5903399"/>
            <a:ext cx="4953000" cy="396373"/>
          </a:xfrm>
        </p:spPr>
        <p:txBody>
          <a:bodyPr/>
          <a:lstStyle>
            <a:lvl1pPr marL="0" indent="0">
              <a:buNone/>
              <a:tabLst>
                <a:tab pos="124881" algn="l"/>
              </a:tabLst>
              <a:defRPr b="1">
                <a:solidFill>
                  <a:schemeClr val="bg1"/>
                </a:solidFill>
              </a:defRPr>
            </a:lvl1pPr>
          </a:lstStyle>
          <a:p>
            <a:pPr lvl="0"/>
            <a:r>
              <a:rPr lang="en-US" noProof="0" dirty="0"/>
              <a:t>[Name]</a:t>
            </a:r>
          </a:p>
        </p:txBody>
      </p:sp>
      <p:sp>
        <p:nvSpPr>
          <p:cNvPr id="13" name="TextBox 12"/>
          <p:cNvSpPr txBox="1"/>
          <p:nvPr userDrawn="1"/>
        </p:nvSpPr>
        <p:spPr>
          <a:xfrm>
            <a:off x="6203952" y="1627199"/>
            <a:ext cx="2061633" cy="2097947"/>
          </a:xfrm>
          <a:prstGeom prst="rect">
            <a:avLst/>
          </a:prstGeom>
          <a:solidFill>
            <a:schemeClr val="accent2"/>
          </a:solidFill>
        </p:spPr>
        <p:txBody>
          <a:bodyPr wrap="square" rtlCol="0">
            <a:spAutoFit/>
          </a:bodyPr>
          <a:lstStyle/>
          <a:p>
            <a:pPr algn="ctr">
              <a:lnSpc>
                <a:spcPct val="85000"/>
              </a:lnSpc>
            </a:pPr>
            <a:r>
              <a:rPr lang="en-US" sz="2400" noProof="0" dirty="0">
                <a:solidFill>
                  <a:schemeClr val="bg1"/>
                </a:solidFill>
              </a:rPr>
              <a:t> </a:t>
            </a:r>
            <a:r>
              <a:rPr lang="en-US" sz="15333" noProof="0" dirty="0">
                <a:solidFill>
                  <a:schemeClr val="bg1"/>
                </a:solidFill>
              </a:rPr>
              <a:t>“”</a:t>
            </a:r>
            <a:endParaRPr lang="en-US" sz="2400" noProof="0" dirty="0">
              <a:solidFill>
                <a:schemeClr val="bg1"/>
              </a:solidFill>
            </a:endParaRPr>
          </a:p>
        </p:txBody>
      </p:sp>
      <p:sp>
        <p:nvSpPr>
          <p:cNvPr id="3" name="Title 2"/>
          <p:cNvSpPr>
            <a:spLocks noGrp="1"/>
          </p:cNvSpPr>
          <p:nvPr>
            <p:ph type="title"/>
          </p:nvPr>
        </p:nvSpPr>
        <p:spPr/>
        <p:txBody>
          <a:bodyPr/>
          <a:lstStyle/>
          <a:p>
            <a:r>
              <a:rPr lang="fr-FR" noProof="0"/>
              <a:t>Modifiez le style du titre</a:t>
            </a:r>
            <a:endParaRPr lang="en-US" noProof="0" dirty="0"/>
          </a:p>
        </p:txBody>
      </p:sp>
      <p:sp>
        <p:nvSpPr>
          <p:cNvPr id="2" name="Footer Placeholder 1"/>
          <p:cNvSpPr>
            <a:spLocks noGrp="1"/>
          </p:cNvSpPr>
          <p:nvPr>
            <p:ph type="ftr" sz="quarter" idx="16"/>
          </p:nvPr>
        </p:nvSpPr>
        <p:spPr/>
        <p:txBody>
          <a:bodyPr/>
          <a:lstStyle/>
          <a:p>
            <a:r>
              <a:rPr lang="en-US" noProof="0"/>
              <a:t>Unit Controller Call Series © Sodexo, April 2024.  All rights Reserved</a:t>
            </a:r>
            <a:endParaRPr lang="en-US" noProof="0" dirty="0"/>
          </a:p>
        </p:txBody>
      </p:sp>
      <p:sp>
        <p:nvSpPr>
          <p:cNvPr id="8" name="Slide Number Placeholder 7"/>
          <p:cNvSpPr>
            <a:spLocks noGrp="1"/>
          </p:cNvSpPr>
          <p:nvPr>
            <p:ph type="sldNum" sz="quarter" idx="17"/>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092324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Co-brand Content 1">
    <p:spTree>
      <p:nvGrpSpPr>
        <p:cNvPr id="1" name=""/>
        <p:cNvGrpSpPr/>
        <p:nvPr/>
      </p:nvGrpSpPr>
      <p:grpSpPr>
        <a:xfrm>
          <a:off x="0" y="0"/>
          <a:ext cx="0" cy="0"/>
          <a:chOff x="0" y="0"/>
          <a:chExt cx="0" cy="0"/>
        </a:xfrm>
      </p:grpSpPr>
      <p:sp>
        <p:nvSpPr>
          <p:cNvPr id="9"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2400" b="1">
                <a:solidFill>
                  <a:schemeClr val="tx2"/>
                </a:solidFill>
              </a:defRPr>
            </a:lvl1pPr>
          </a:lstStyle>
          <a:p>
            <a:pPr lvl="0"/>
            <a:r>
              <a:rPr lang="en-US" noProof="0" dirty="0"/>
              <a:t>[Subtitle]</a:t>
            </a:r>
          </a:p>
        </p:txBody>
      </p:sp>
      <p:sp>
        <p:nvSpPr>
          <p:cNvPr id="3" name="Title 2"/>
          <p:cNvSpPr>
            <a:spLocks noGrp="1"/>
          </p:cNvSpPr>
          <p:nvPr>
            <p:ph type="title"/>
          </p:nvPr>
        </p:nvSpPr>
        <p:spPr/>
        <p:txBody>
          <a:bodyPr/>
          <a:lstStyle/>
          <a:p>
            <a:r>
              <a:rPr lang="fr-FR" noProof="0"/>
              <a:t>Modifiez le style du titre</a:t>
            </a:r>
            <a:endParaRPr lang="en-US" noProof="0" dirty="0"/>
          </a:p>
        </p:txBody>
      </p:sp>
      <p:sp>
        <p:nvSpPr>
          <p:cNvPr id="2" name="Rectangle 1"/>
          <p:cNvSpPr/>
          <p:nvPr userDrawn="1"/>
        </p:nvSpPr>
        <p:spPr>
          <a:xfrm>
            <a:off x="628650" y="1625600"/>
            <a:ext cx="3096684" cy="47328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sp>
        <p:nvSpPr>
          <p:cNvPr id="10" name="Picture Placeholder 8"/>
          <p:cNvSpPr>
            <a:spLocks noGrp="1"/>
          </p:cNvSpPr>
          <p:nvPr>
            <p:ph type="pic" sz="quarter" idx="16" hasCustomPrompt="1"/>
          </p:nvPr>
        </p:nvSpPr>
        <p:spPr>
          <a:xfrm>
            <a:off x="841171" y="2527300"/>
            <a:ext cx="2683933" cy="2925235"/>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1" name="Content Placeholder 3"/>
          <p:cNvSpPr>
            <a:spLocks noGrp="1"/>
          </p:cNvSpPr>
          <p:nvPr>
            <p:ph sz="quarter" idx="11"/>
          </p:nvPr>
        </p:nvSpPr>
        <p:spPr>
          <a:xfrm>
            <a:off x="3937855" y="1625601"/>
            <a:ext cx="7629996"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4" name="Footer Placeholder 3"/>
          <p:cNvSpPr>
            <a:spLocks noGrp="1"/>
          </p:cNvSpPr>
          <p:nvPr>
            <p:ph type="ftr" sz="quarter" idx="17"/>
          </p:nvPr>
        </p:nvSpPr>
        <p:spPr/>
        <p:txBody>
          <a:bodyPr/>
          <a:lstStyle/>
          <a:p>
            <a:r>
              <a:rPr lang="en-US" noProof="0"/>
              <a:t>Unit Controller Call Series © Sodexo, April 2024.  All rights Reserved</a:t>
            </a:r>
            <a:endParaRPr lang="en-US" noProof="0" dirty="0"/>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83278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Co-brand Content 2">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10" name="Picture Placeholder 8"/>
          <p:cNvSpPr>
            <a:spLocks noGrp="1"/>
          </p:cNvSpPr>
          <p:nvPr>
            <p:ph type="pic" sz="quarter" idx="16" hasCustomPrompt="1"/>
          </p:nvPr>
        </p:nvSpPr>
        <p:spPr>
          <a:xfrm>
            <a:off x="628651" y="1625600"/>
            <a:ext cx="4334932" cy="47328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9" name="Text Placeholder 8"/>
          <p:cNvSpPr>
            <a:spLocks noGrp="1"/>
          </p:cNvSpPr>
          <p:nvPr>
            <p:ph type="body" sz="quarter" idx="15" hasCustomPrompt="1"/>
          </p:nvPr>
        </p:nvSpPr>
        <p:spPr>
          <a:xfrm>
            <a:off x="628801" y="945600"/>
            <a:ext cx="9699044" cy="289560"/>
          </a:xfrm>
        </p:spPr>
        <p:txBody>
          <a:bodyPr>
            <a:noAutofit/>
          </a:bodyPr>
          <a:lstStyle>
            <a:lvl1pPr marL="0" indent="0">
              <a:buNone/>
              <a:defRPr sz="2400" b="1">
                <a:solidFill>
                  <a:schemeClr val="tx2"/>
                </a:solidFill>
              </a:defRPr>
            </a:lvl1pPr>
          </a:lstStyle>
          <a:p>
            <a:pPr lvl="0"/>
            <a:r>
              <a:rPr lang="en-US" noProof="0" dirty="0"/>
              <a:t>[Subtitle]</a:t>
            </a:r>
          </a:p>
        </p:txBody>
      </p:sp>
      <p:sp>
        <p:nvSpPr>
          <p:cNvPr id="3" name="Title 2"/>
          <p:cNvSpPr>
            <a:spLocks noGrp="1"/>
          </p:cNvSpPr>
          <p:nvPr>
            <p:ph type="title"/>
          </p:nvPr>
        </p:nvSpPr>
        <p:spPr>
          <a:xfrm>
            <a:off x="628650" y="403200"/>
            <a:ext cx="9700684" cy="542400"/>
          </a:xfrm>
        </p:spPr>
        <p:txBody>
          <a:bodyPr/>
          <a:lstStyle/>
          <a:p>
            <a:r>
              <a:rPr lang="fr-FR" noProof="0"/>
              <a:t>Modifiez le style du titre</a:t>
            </a:r>
            <a:endParaRPr lang="en-US" noProof="0" dirty="0"/>
          </a:p>
        </p:txBody>
      </p:sp>
      <p:sp>
        <p:nvSpPr>
          <p:cNvPr id="8" name="Picture Placeholder 7"/>
          <p:cNvSpPr>
            <a:spLocks noGrp="1"/>
          </p:cNvSpPr>
          <p:nvPr>
            <p:ph type="pic" sz="quarter" idx="17" hasCustomPrompt="1"/>
          </p:nvPr>
        </p:nvSpPr>
        <p:spPr>
          <a:xfrm>
            <a:off x="10329333" y="495299"/>
            <a:ext cx="1238251" cy="739861"/>
          </a:xfrm>
        </p:spPr>
        <p:txBody>
          <a:bodyPr/>
          <a:lstStyle>
            <a:lvl1pPr marL="0" indent="0" algn="ctr">
              <a:buNone/>
              <a:defRPr/>
            </a:lvl1pPr>
          </a:lstStyle>
          <a:p>
            <a:r>
              <a:rPr lang="en-US" noProof="0" dirty="0"/>
              <a:t>[Logo]</a:t>
            </a:r>
          </a:p>
        </p:txBody>
      </p:sp>
      <p:sp>
        <p:nvSpPr>
          <p:cNvPr id="2" name="Footer Placeholder 1"/>
          <p:cNvSpPr>
            <a:spLocks noGrp="1"/>
          </p:cNvSpPr>
          <p:nvPr>
            <p:ph type="ftr" sz="quarter" idx="18"/>
          </p:nvPr>
        </p:nvSpPr>
        <p:spPr/>
        <p:txBody>
          <a:bodyPr/>
          <a:lstStyle/>
          <a:p>
            <a:r>
              <a:rPr lang="en-US" noProof="0"/>
              <a:t>Unit Controller Call Series © Sodexo, April 2024.  All rights Reserved</a:t>
            </a:r>
            <a:endParaRPr lang="en-US" noProof="0" dirty="0"/>
          </a:p>
        </p:txBody>
      </p:sp>
      <p:sp>
        <p:nvSpPr>
          <p:cNvPr id="11" name="Slide Number Placeholder 10"/>
          <p:cNvSpPr>
            <a:spLocks noGrp="1"/>
          </p:cNvSpPr>
          <p:nvPr>
            <p:ph type="sldNum" sz="quarter" idx="19"/>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612844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noProof="0"/>
              <a:t>Modifiez le style du titre</a:t>
            </a:r>
            <a:endParaRPr lang="en-US" noProof="0" dirty="0"/>
          </a:p>
        </p:txBody>
      </p:sp>
      <p:sp>
        <p:nvSpPr>
          <p:cNvPr id="4" name="Footer Placeholder 3"/>
          <p:cNvSpPr>
            <a:spLocks noGrp="1"/>
          </p:cNvSpPr>
          <p:nvPr>
            <p:ph type="ftr" sz="quarter" idx="17"/>
          </p:nvPr>
        </p:nvSpPr>
        <p:spPr/>
        <p:txBody>
          <a:bodyPr/>
          <a:lstStyle/>
          <a:p>
            <a:r>
              <a:rPr lang="en-US" noProof="0"/>
              <a:t>Unit Controller Call Series © Sodexo, April 2024.  All rights Reserved</a:t>
            </a:r>
            <a:endParaRPr lang="en-US" noProof="0" dirty="0"/>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2839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April 2024.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389666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4"/>
          <p:cNvSpPr/>
          <p:nvPr userDrawn="1"/>
        </p:nvSpPr>
        <p:spPr>
          <a:xfrm>
            <a:off x="0" y="442001"/>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49" tIns="54424" rIns="108849" bIns="54424" rtlCol="0" anchor="ctr"/>
          <a:lstStyle/>
          <a:p>
            <a:pPr algn="ctr"/>
            <a:endParaRPr lang="en-AU" sz="2400" dirty="0"/>
          </a:p>
        </p:txBody>
      </p:sp>
      <p:sp>
        <p:nvSpPr>
          <p:cNvPr id="3" name="Rectangle 2"/>
          <p:cNvSpPr/>
          <p:nvPr userDrawn="1"/>
        </p:nvSpPr>
        <p:spPr>
          <a:xfrm>
            <a:off x="0" y="5805264"/>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49" tIns="54424" rIns="108849" bIns="54424" rtlCol="0" anchor="ctr"/>
          <a:lstStyle/>
          <a:p>
            <a:pPr algn="ctr"/>
            <a:endParaRPr lang="en-AU" sz="2400" dirty="0"/>
          </a:p>
        </p:txBody>
      </p:sp>
    </p:spTree>
    <p:extLst>
      <p:ext uri="{BB962C8B-B14F-4D97-AF65-F5344CB8AC3E}">
        <p14:creationId xmlns:p14="http://schemas.microsoft.com/office/powerpoint/2010/main" val="1285642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Full Slide Image / Colour Layout">
    <p:spTree>
      <p:nvGrpSpPr>
        <p:cNvPr id="1" name=""/>
        <p:cNvGrpSpPr/>
        <p:nvPr/>
      </p:nvGrpSpPr>
      <p:grpSpPr>
        <a:xfrm>
          <a:off x="0" y="0"/>
          <a:ext cx="0" cy="0"/>
          <a:chOff x="0" y="0"/>
          <a:chExt cx="0" cy="0"/>
        </a:xfrm>
      </p:grpSpPr>
      <p:sp>
        <p:nvSpPr>
          <p:cNvPr id="10" name="Picture Placeholder 5"/>
          <p:cNvSpPr>
            <a:spLocks noGrp="1"/>
          </p:cNvSpPr>
          <p:nvPr>
            <p:ph type="pic" sz="quarter" idx="12" hasCustomPrompt="1"/>
          </p:nvPr>
        </p:nvSpPr>
        <p:spPr>
          <a:xfrm>
            <a:off x="0" y="0"/>
            <a:ext cx="12192000" cy="6858000"/>
          </a:xfrm>
          <a:solidFill>
            <a:schemeClr val="tx2">
              <a:lumMod val="20000"/>
              <a:lumOff val="80000"/>
            </a:schemeClr>
          </a:solidFill>
        </p:spPr>
        <p:txBody>
          <a:bodyPr anchor="ctr">
            <a:noAutofit/>
          </a:bodyPr>
          <a:lstStyle>
            <a:lvl1pPr marL="0" indent="0" algn="ctr">
              <a:spcBef>
                <a:spcPts val="0"/>
              </a:spcBef>
              <a:spcAft>
                <a:spcPts val="0"/>
              </a:spcAft>
              <a:buNone/>
              <a:defRPr sz="1733" baseline="0"/>
            </a:lvl1pPr>
          </a:lstStyle>
          <a:p>
            <a:r>
              <a:rPr lang="en-AU" dirty="0"/>
              <a:t>[Click the icon to </a:t>
            </a:r>
            <a:r>
              <a:rPr lang="en-US" noProof="0" dirty="0"/>
              <a:t>choose</a:t>
            </a:r>
            <a:r>
              <a:rPr lang="en-AU" dirty="0"/>
              <a:t> your own image </a:t>
            </a:r>
            <a:br>
              <a:rPr lang="en-AU" dirty="0"/>
            </a:br>
            <a:r>
              <a:rPr lang="en-AU" dirty="0"/>
              <a:t>or select this placeholder to fill with a color]</a:t>
            </a: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endParaRPr lang="en-AU" dirty="0"/>
          </a:p>
        </p:txBody>
      </p:sp>
    </p:spTree>
    <p:extLst>
      <p:ext uri="{BB962C8B-B14F-4D97-AF65-F5344CB8AC3E}">
        <p14:creationId xmlns:p14="http://schemas.microsoft.com/office/powerpoint/2010/main" val="1675016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2.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noProof="0"/>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7" cy="3206751"/>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1" y="-1906585"/>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1"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3" y="2275310"/>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April 2024.  All rights Reserved</a:t>
            </a:r>
          </a:p>
        </p:txBody>
      </p:sp>
    </p:spTree>
    <p:extLst>
      <p:ext uri="{BB962C8B-B14F-4D97-AF65-F5344CB8AC3E}">
        <p14:creationId xmlns:p14="http://schemas.microsoft.com/office/powerpoint/2010/main" val="1239636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83.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3" y="-2"/>
            <a:ext cx="4256087" cy="3636963"/>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4" y="438150"/>
            <a:ext cx="4256085" cy="3206751"/>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1" y="-1906585"/>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1"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7"/>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April 2024.  All rights Reserved</a:t>
            </a:r>
          </a:p>
        </p:txBody>
      </p:sp>
    </p:spTree>
    <p:extLst>
      <p:ext uri="{BB962C8B-B14F-4D97-AF65-F5344CB8AC3E}">
        <p14:creationId xmlns:p14="http://schemas.microsoft.com/office/powerpoint/2010/main" val="118935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April 2024.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6"/>
            <a:ext cx="2383203"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6"/>
            <a:ext cx="2383203"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6"/>
            <a:ext cx="2383203"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8"/>
            <a:ext cx="2383203"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8"/>
            <a:ext cx="2383203"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8"/>
            <a:ext cx="2383203"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953866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April 2024.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3"/>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5"/>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3"/>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5"/>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121517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6.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1"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4" y="4453888"/>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4" y="522514"/>
            <a:ext cx="8101012" cy="4792695"/>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1994" indent="-251994">
              <a:buSzPct val="100000"/>
              <a:buFont typeface="+mj-lt"/>
              <a:buAutoNum type="alphaUcPeriod"/>
              <a:defRPr sz="1700">
                <a:solidFill>
                  <a:schemeClr val="tx2"/>
                </a:solidFill>
              </a:defRPr>
            </a:lvl3pPr>
          </a:lstStyle>
          <a:p>
            <a:pPr lvl="0"/>
            <a:r>
              <a:rPr lang="en-US" noProof="0"/>
              <a:t>00</a:t>
            </a:r>
          </a:p>
          <a:p>
            <a:pPr marL="0" marR="0" lvl="1" indent="0" algn="l" defTabSz="914354"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April 2024.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3715307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87.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5"/>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1994" indent="-251994">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54"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1994" marR="0" lvl="2" indent="0" algn="l" defTabSz="914354"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April 2024.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5" y="4453888"/>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1719692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88.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3"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1994" indent="-251994">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5"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April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7"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232853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1"/>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4"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1994" indent="-251994">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5"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April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2517269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April 2024.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4227149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4" y="2284081"/>
            <a:ext cx="11269663" cy="1388585"/>
          </a:xfrm>
          <a:noFill/>
        </p:spPr>
        <p:txBody>
          <a:bodyPr anchor="t"/>
          <a:lstStyle>
            <a:lvl1pPr>
              <a:defRPr sz="1500">
                <a:solidFill>
                  <a:srgbClr val="2A295C"/>
                </a:solidFill>
              </a:defRPr>
            </a:lvl1pPr>
            <a:lvl2pPr>
              <a:defRPr sz="1500"/>
            </a:lvl2pPr>
            <a:lvl3pPr marL="395278" indent="-128585">
              <a:defRPr sz="1500"/>
            </a:lvl3pPr>
            <a:lvl4pPr marL="542912" indent="-141284">
              <a:defRPr sz="1500"/>
            </a:lvl4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05461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1"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76477"/>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1859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4" y="1544229"/>
            <a:ext cx="11269663" cy="1388585"/>
          </a:xfrm>
        </p:spPr>
        <p:txBody>
          <a:bodyPr/>
          <a:lstStyle>
            <a:lvl2pPr>
              <a:defRPr/>
            </a:lvl2pPr>
            <a:lvl3pPr>
              <a:defRPr/>
            </a:lvl3pPr>
            <a:lvl4pPr>
              <a:defRPr/>
            </a:lvl4pPr>
            <a:lvl5pPr>
              <a:defRPr/>
            </a:lvl5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54580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3" y="3955492"/>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9"/>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3" y="1862699"/>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9"/>
            <a:ext cx="3600000" cy="486800"/>
          </a:xfrm>
          <a:noFill/>
        </p:spPr>
        <p:txBody>
          <a:bodyPr anchor="t"/>
          <a:lstStyle>
            <a:lvl1pPr marL="287993">
              <a:defRPr sz="1400">
                <a:solidFill>
                  <a:schemeClr val="accent1"/>
                </a:solidFill>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t>
            </a:r>
            <a:r>
              <a:rPr lang="en-US" noProof="0" dirty="0" err="1"/>
              <a:t>amet</a:t>
            </a:r>
            <a:endParaRPr lang="en-US" noProof="0" dirty="0"/>
          </a:p>
          <a:p>
            <a:pPr lvl="1"/>
            <a:r>
              <a:rPr lang="en-US" noProof="0"/>
              <a:t>Second </a:t>
            </a:r>
            <a:r>
              <a:rPr lang="en-US" noProof="0" dirty="0"/>
              <a:t>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462407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40"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40" y="2959101"/>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5" y="1658939"/>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6" y="1658939"/>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44735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April 2024.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3" y="2057401"/>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3" y="1309781"/>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6" y="59922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1" y="3560003"/>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40" y="1587719"/>
            <a:ext cx="3614737" cy="1082605"/>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1" y="1587717"/>
            <a:ext cx="2668588" cy="1841283"/>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1"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Titre 3">
            <a:extLst>
              <a:ext uri="{FF2B5EF4-FFF2-40B4-BE49-F238E27FC236}">
                <a16:creationId xmlns:a16="http://schemas.microsoft.com/office/drawing/2014/main" id="{FCE24A74-C0D5-4C66-9D11-7BFD8F8C8F3E}"/>
              </a:ext>
            </a:extLst>
          </p:cNvPr>
          <p:cNvSpPr>
            <a:spLocks noGrp="1"/>
          </p:cNvSpPr>
          <p:nvPr>
            <p:ph type="title" hasCustomPrompt="1"/>
          </p:nvPr>
        </p:nvSpPr>
        <p:spPr>
          <a:xfrm>
            <a:off x="443280" y="489841"/>
            <a:ext cx="10515600" cy="346249"/>
          </a:xfrm>
        </p:spPr>
        <p:txBody>
          <a:bodyPr/>
          <a:lstStyle/>
          <a:p>
            <a:r>
              <a:rPr lang="en-US" noProof="0"/>
              <a:t>Title, text level 1</a:t>
            </a:r>
          </a:p>
        </p:txBody>
      </p:sp>
    </p:spTree>
    <p:extLst>
      <p:ext uri="{BB962C8B-B14F-4D97-AF65-F5344CB8AC3E}">
        <p14:creationId xmlns:p14="http://schemas.microsoft.com/office/powerpoint/2010/main" val="3538510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April 2024.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5" y="1728635"/>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5"/>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5"/>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5"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98654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April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7" cy="13510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3" y="1658203"/>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415870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April 2024.  All rights Reserved</a:t>
            </a:r>
            <a:endParaRPr lang="fr-FR"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dirty="0" err="1"/>
              <a:t>Title</a:t>
            </a:r>
            <a:r>
              <a:rPr lang="fr-FR" noProof="0" dirty="0"/>
              <a:t>, </a:t>
            </a:r>
            <a:r>
              <a:rPr lang="fr-FR" noProof="0" err="1"/>
              <a:t>text</a:t>
            </a:r>
            <a:r>
              <a:rPr lang="fr-FR" noProof="0"/>
              <a:t> </a:t>
            </a:r>
            <a:r>
              <a:rPr lang="en-US" noProof="0"/>
              <a:t>level</a:t>
            </a:r>
            <a:r>
              <a:rPr lang="fr-FR" noProof="0"/>
              <a:t> </a:t>
            </a:r>
            <a:r>
              <a:rPr lang="fr-FR" noProof="0" dirty="0"/>
              <a:t>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7" cy="13510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2" y="1658203"/>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98573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April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94574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s A">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1152000">
            <a:noAutofit/>
          </a:bodyPr>
          <a:lstStyle>
            <a:lvl1pPr>
              <a:lnSpc>
                <a:spcPct val="45000"/>
              </a:lnSpc>
              <a:defRPr sz="12200" b="1">
                <a:solidFill>
                  <a:schemeClr val="tx2"/>
                </a:solidFill>
              </a:defRPr>
            </a:lvl1pPr>
            <a:lvl2pPr marL="0" indent="0">
              <a:buNone/>
              <a:defRPr sz="3000">
                <a:solidFill>
                  <a:schemeClr val="tx2"/>
                </a:solidFill>
              </a:defRPr>
            </a:lvl2pPr>
            <a:lvl3pPr marL="252000" indent="-252000">
              <a:buSzPct val="100000"/>
              <a:buFont typeface="+mj-lt"/>
              <a:buAutoNum type="alphaUcPeriod"/>
              <a:defRPr sz="1700">
                <a:solidFill>
                  <a:schemeClr val="tx2"/>
                </a:solidFill>
              </a:defRPr>
            </a:lvl3pPr>
          </a:lstStyle>
          <a:p>
            <a:pPr lvl="0"/>
            <a:r>
              <a:rPr lang="fr-FR"/>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a:t>Lorem ipsum </a:t>
            </a:r>
            <a:r>
              <a:rPr lang="fr-FR" err="1"/>
              <a:t>dolor</a:t>
            </a:r>
            <a:br>
              <a:rPr lang="fr-FR"/>
            </a:br>
            <a:r>
              <a:rPr lang="fr-FR" err="1"/>
              <a:t>sit</a:t>
            </a:r>
            <a:r>
              <a:rPr lang="fr-FR"/>
              <a:t> </a:t>
            </a:r>
            <a:r>
              <a:rPr lang="fr-FR" err="1"/>
              <a:t>amet</a:t>
            </a:r>
            <a:endParaRPr lang="fr-FR"/>
          </a:p>
          <a:p>
            <a:pPr lvl="1"/>
            <a:endParaRPr lang="fr-FR"/>
          </a:p>
          <a:p>
            <a:pPr lvl="2"/>
            <a:r>
              <a:rPr lang="fr-FR"/>
              <a:t>Texte A</a:t>
            </a:r>
          </a:p>
          <a:p>
            <a:pPr lvl="2"/>
            <a:endParaRPr lang="fr-FR"/>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a:t>Unit Controller Call Series © Sodexo, April 2024.  All rights Reserved</a:t>
            </a:r>
            <a:endParaRPr lang="fr-FR"/>
          </a:p>
        </p:txBody>
      </p:sp>
      <p:grpSp>
        <p:nvGrpSpPr>
          <p:cNvPr id="45" name="Groupe 44">
            <a:extLst>
              <a:ext uri="{FF2B5EF4-FFF2-40B4-BE49-F238E27FC236}">
                <a16:creationId xmlns:a16="http://schemas.microsoft.com/office/drawing/2014/main" id="{AC55454B-5C81-46C7-8776-D3D89E855B50}"/>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5305A44B-711D-4313-88D1-D5DE1CF0C3E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7DD8D63F-F3B1-425C-A126-81C53866E645}"/>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B95C0FFA-2C04-4459-8FEE-FD2D9A6D493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29DB3348-DEBC-4F70-B263-FFBB018279AD}"/>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BE0A33E3-868D-40AB-B283-87C91AEA3F62}"/>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0AE9E65E-A3A6-4AA3-82C9-096ADFB796DE}"/>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7E60AD04-84E6-4700-ADA4-D8D0815B0FCF}"/>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C3C140D1-367A-438D-99CF-2B203ADFFDE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01439809-97EC-46D9-ABC5-02648F0348D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1F57BFBA-5201-4FC1-89D8-5FFA4ECC16C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A97F9221-866A-4612-ADF5-E6396954FD59}"/>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379A6603-555E-41CB-9A7B-67197546DF7D}"/>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2AD7C217-8897-4E6E-9611-6F178E15589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22327657-24F7-44F2-861F-D8B9331E958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67C5439-4CED-473C-BC39-1605FA9FA6B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F2AE4A75-A6B1-43B1-9A5D-DC0F5AEA9356}"/>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1262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April 2024.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27833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April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4" y="1447801"/>
            <a:ext cx="11269663"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2748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April 2024.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3" y="2372185"/>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1" y="1476498"/>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5"/>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8"/>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372185"/>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8"/>
            <a:ext cx="4529083"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3425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April 2024.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6"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6" y="1363171"/>
            <a:ext cx="3562351"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70"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70" y="1363171"/>
            <a:ext cx="3562351"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1"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3" cy="286319"/>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Tree>
    <p:extLst>
      <p:ext uri="{BB962C8B-B14F-4D97-AF65-F5344CB8AC3E}">
        <p14:creationId xmlns:p14="http://schemas.microsoft.com/office/powerpoint/2010/main" val="154550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4" y="1513795"/>
            <a:ext cx="11283951"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96836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9" y="3429000"/>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9"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3" y="3429000"/>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3"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4" y="3429000"/>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4"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5529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9"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4"/>
            <a:ext cx="2717227"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6"/>
            <a:ext cx="2717227"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46507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9"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5" y="2926081"/>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3"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9" y="2926081"/>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9"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401"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1"/>
            <a:ext cx="280741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7"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8"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3" y="2926081"/>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49099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4" y="2985769"/>
            <a:ext cx="11306175"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4"/>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4" y="4240214"/>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4"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7" y="4240214"/>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7"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4"/>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341822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1"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10"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9"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8"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6"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6"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8"/>
            <a:ext cx="2870507" cy="487977"/>
          </a:xfrm>
          <a:solidFill>
            <a:schemeClr val="accent1"/>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8"/>
            <a:ext cx="2870507" cy="487977"/>
          </a:xfrm>
          <a:solidFill>
            <a:schemeClr val="accent1"/>
          </a:solidFill>
        </p:spPr>
        <p:txBody>
          <a:bodyPr anchor="ctr">
            <a:noAutofit/>
          </a:bodyPr>
          <a:lstStyle>
            <a:lvl1pPr algn="ctr">
              <a:defRPr sz="1500" b="1">
                <a:solidFill>
                  <a:schemeClr val="bg1"/>
                </a:solidFill>
              </a:defRPr>
            </a:lvl1pPr>
          </a:lstStyle>
          <a:p>
            <a:pPr lvl="0"/>
            <a:r>
              <a:rPr lang="en-US" noProof="0"/>
              <a:t>Lorem</a:t>
            </a:r>
            <a:r>
              <a:rPr lang="fr-FR"/>
              <a:t> </a:t>
            </a:r>
            <a:r>
              <a:rPr lang="fr-FR" dirty="0"/>
              <a:t>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8"/>
            <a:ext cx="2870507" cy="487977"/>
          </a:xfrm>
          <a:solidFill>
            <a:schemeClr val="accent1"/>
          </a:solidFill>
        </p:spPr>
        <p:txBody>
          <a:bodyPr anchor="ctr">
            <a:noAutofit/>
          </a:bodyPr>
          <a:lstStyle>
            <a:lvl1pPr algn="ctr">
              <a:defRPr sz="1500" b="1">
                <a:solidFill>
                  <a:schemeClr val="bg1"/>
                </a:solidFill>
              </a:defRPr>
            </a:lvl1pPr>
          </a:lstStyle>
          <a:p>
            <a:pPr lvl="0"/>
            <a:r>
              <a:rPr lang="fr-FR"/>
              <a:t>Lorem </a:t>
            </a:r>
            <a:r>
              <a:rPr lang="en-US" noProof="0"/>
              <a:t>ipsum</a:t>
            </a:r>
            <a:r>
              <a:rPr lang="fr-FR"/>
              <a:t> </a:t>
            </a:r>
            <a:r>
              <a:rPr lang="fr-FR" dirty="0"/>
              <a:t>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3"/>
            <a:ext cx="2870507" cy="487977"/>
          </a:xfrm>
          <a:solidFill>
            <a:srgbClr val="EE0000"/>
          </a:solidFill>
        </p:spPr>
        <p:txBody>
          <a:bodyPr anchor="ctr">
            <a:noAutofit/>
          </a:bodyPr>
          <a:lstStyle>
            <a:lvl1pPr algn="ctr">
              <a:defRPr sz="1500" b="1">
                <a:solidFill>
                  <a:schemeClr val="bg1"/>
                </a:solidFill>
              </a:defRPr>
            </a:lvl1pPr>
          </a:lstStyle>
          <a:p>
            <a:pPr lvl="0"/>
            <a:r>
              <a:rPr lang="fr-FR" dirty="0"/>
              <a:t>Lorem </a:t>
            </a:r>
            <a:r>
              <a:rPr lang="fr-FR" noProof="0"/>
              <a:t>ipsum</a:t>
            </a:r>
            <a:r>
              <a:rPr lang="fr-FR" dirty="0"/>
              <a:t>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a:t>, </a:t>
            </a:r>
            <a:r>
              <a:rPr lang="en-US" noProof="0"/>
              <a:t>text</a:t>
            </a:r>
            <a:r>
              <a:rPr lang="fr-FR"/>
              <a:t> </a:t>
            </a:r>
            <a:r>
              <a:rPr lang="fr-FR" dirty="0" err="1"/>
              <a:t>level</a:t>
            </a:r>
            <a:r>
              <a:rPr lang="fr-FR" dirty="0"/>
              <a:t> 1</a:t>
            </a:r>
          </a:p>
        </p:txBody>
      </p:sp>
    </p:spTree>
    <p:extLst>
      <p:ext uri="{BB962C8B-B14F-4D97-AF65-F5344CB8AC3E}">
        <p14:creationId xmlns:p14="http://schemas.microsoft.com/office/powerpoint/2010/main" val="1519376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9.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409352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April 2024.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740471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10.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40" y="3191792"/>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2962917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1.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9"/>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3174680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2.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40" y="1933576"/>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40" y="1933576"/>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40" y="1933576"/>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40" y="2078040"/>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40" y="2078040"/>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40" y="2078040"/>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102152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3.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70"/>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2278707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150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1"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400"/>
              <a:t>Title </a:t>
            </a:r>
            <a:br>
              <a:rPr lang="en-US" sz="1400"/>
            </a:br>
            <a:r>
              <a:rPr lang="en-US" sz="1400"/>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3"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400">
                <a:solidFill>
                  <a:schemeClr val="accent1"/>
                </a:solidFill>
              </a:rPr>
              <a:t>Title </a:t>
            </a:r>
            <a:br>
              <a:rPr lang="en-US" sz="1400">
                <a:solidFill>
                  <a:schemeClr val="accent1"/>
                </a:solidFill>
              </a:rPr>
            </a:br>
            <a:r>
              <a:rPr lang="en-US" sz="1400">
                <a:solidFill>
                  <a:schemeClr val="accent1"/>
                </a:solidFill>
              </a:rPr>
              <a:t>lorem ipsum</a:t>
            </a:r>
          </a:p>
          <a:p>
            <a:r>
              <a:rPr lang="en-US" sz="1200">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3"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3"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41"/>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51336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6.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1"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3" y="2722115"/>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5" y="1752947"/>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3" y="1752946"/>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3" y="1752946"/>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3" y="1752946"/>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3" y="3981796"/>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3" y="3981796"/>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3" y="3981796"/>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3" y="3981796"/>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3" y="4791522"/>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3"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41"/>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1054274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8653" y="1625600"/>
            <a:ext cx="3714748" cy="4732867"/>
          </a:xfrm>
          <a:solidFill>
            <a:srgbClr val="FF0000"/>
          </a:solidFill>
        </p:spPr>
        <p:txBody>
          <a:bodyPr lIns="154800" tIns="154800" rIns="154800" bIns="154800" anchor="t">
            <a:noAutofit/>
          </a:bodyPr>
          <a:lstStyle>
            <a:lvl1pPr marL="0" indent="0" algn="l">
              <a:lnSpc>
                <a:spcPct val="90000"/>
              </a:lnSpc>
              <a:spcBef>
                <a:spcPts val="0"/>
              </a:spcBef>
              <a:spcAft>
                <a:spcPts val="0"/>
              </a:spcAft>
              <a:buNone/>
              <a:defRPr sz="2267" b="1" cap="none" baseline="0">
                <a:solidFill>
                  <a:schemeClr val="bg1"/>
                </a:solidFill>
              </a:defRPr>
            </a:lvl1pPr>
          </a:lstStyle>
          <a:p>
            <a:pPr lvl="0"/>
            <a:r>
              <a:rPr lang="en-US" dirty="0"/>
              <a:t>[Subtitle]</a:t>
            </a:r>
          </a:p>
        </p:txBody>
      </p:sp>
      <p:sp>
        <p:nvSpPr>
          <p:cNvPr id="5" name="Title 4"/>
          <p:cNvSpPr>
            <a:spLocks noGrp="1"/>
          </p:cNvSpPr>
          <p:nvPr>
            <p:ph type="title"/>
          </p:nvPr>
        </p:nvSpPr>
        <p:spPr>
          <a:xfrm>
            <a:off x="628652" y="356659"/>
            <a:ext cx="10939200" cy="589492"/>
          </a:xfrm>
        </p:spPr>
        <p:txBody>
          <a:bodyPr>
            <a:noAutofit/>
          </a:bodyPr>
          <a:lstStyle>
            <a:lvl1pPr marL="719649" indent="-719649">
              <a:buClr>
                <a:schemeClr val="accent2"/>
              </a:buClr>
              <a:buFont typeface="+mj-lt"/>
              <a:buAutoNum type="arabicPeriod"/>
              <a:defRPr sz="4800"/>
            </a:lvl1pPr>
          </a:lstStyle>
          <a:p>
            <a:r>
              <a:rPr lang="fr-FR"/>
              <a:t>Modifiez le style du titre</a:t>
            </a:r>
            <a:endParaRPr lang="en-AU" dirty="0"/>
          </a:p>
        </p:txBody>
      </p:sp>
      <p:sp>
        <p:nvSpPr>
          <p:cNvPr id="10" name="Picture Placeholder 8"/>
          <p:cNvSpPr>
            <a:spLocks noGrp="1"/>
          </p:cNvSpPr>
          <p:nvPr>
            <p:ph type="pic" sz="quarter" idx="12" hasCustomPrompt="1"/>
          </p:nvPr>
        </p:nvSpPr>
        <p:spPr>
          <a:xfrm>
            <a:off x="4550833" y="1625600"/>
            <a:ext cx="701701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Tree>
    <p:extLst>
      <p:ext uri="{BB962C8B-B14F-4D97-AF65-F5344CB8AC3E}">
        <p14:creationId xmlns:p14="http://schemas.microsoft.com/office/powerpoint/2010/main" val="1553462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Chapter Title Image">
    <p:spTree>
      <p:nvGrpSpPr>
        <p:cNvPr id="1" name=""/>
        <p:cNvGrpSpPr/>
        <p:nvPr/>
      </p:nvGrpSpPr>
      <p:grpSpPr>
        <a:xfrm>
          <a:off x="0" y="0"/>
          <a:ext cx="0" cy="0"/>
          <a:chOff x="0" y="0"/>
          <a:chExt cx="0" cy="0"/>
        </a:xfrm>
      </p:grpSpPr>
      <p:sp>
        <p:nvSpPr>
          <p:cNvPr id="11" name="Text Placeholder 6"/>
          <p:cNvSpPr>
            <a:spLocks noGrp="1"/>
          </p:cNvSpPr>
          <p:nvPr>
            <p:ph type="body" sz="quarter" idx="13" hasCustomPrompt="1"/>
          </p:nvPr>
        </p:nvSpPr>
        <p:spPr>
          <a:xfrm>
            <a:off x="4550833" y="1625600"/>
            <a:ext cx="7018867" cy="4732867"/>
          </a:xfrm>
          <a:solidFill>
            <a:schemeClr val="accent1"/>
          </a:solidFill>
        </p:spPr>
        <p:txBody>
          <a:bodyPr lIns="0" tIns="0" rIns="0" bIns="144000" anchor="b">
            <a:noAutofit/>
          </a:bodyPr>
          <a:lstStyle>
            <a:lvl1pPr marL="0" indent="0" algn="r">
              <a:lnSpc>
                <a:spcPct val="10000"/>
              </a:lnSpc>
              <a:spcBef>
                <a:spcPts val="0"/>
              </a:spcBef>
              <a:spcAft>
                <a:spcPts val="0"/>
              </a:spcAft>
              <a:buNone/>
              <a:defRPr sz="37066" b="1" kern="0" cap="none" baseline="0">
                <a:solidFill>
                  <a:schemeClr val="bg1"/>
                </a:solidFill>
              </a:defRPr>
            </a:lvl1pPr>
          </a:lstStyle>
          <a:p>
            <a:pPr lvl="0"/>
            <a:r>
              <a:rPr lang="en-US" dirty="0"/>
              <a:t>0</a:t>
            </a:r>
          </a:p>
        </p:txBody>
      </p:sp>
      <p:sp>
        <p:nvSpPr>
          <p:cNvPr id="7" name="Text Placeholder 6"/>
          <p:cNvSpPr>
            <a:spLocks noGrp="1"/>
          </p:cNvSpPr>
          <p:nvPr>
            <p:ph type="body" sz="quarter" idx="10" hasCustomPrompt="1"/>
          </p:nvPr>
        </p:nvSpPr>
        <p:spPr>
          <a:xfrm>
            <a:off x="628651" y="1625600"/>
            <a:ext cx="3714749" cy="4732867"/>
          </a:xfrm>
          <a:solidFill>
            <a:srgbClr val="FF0000"/>
          </a:solidFill>
        </p:spPr>
        <p:txBody>
          <a:bodyPr lIns="154800" tIns="154800" rIns="154800" bIns="154800" anchor="t">
            <a:noAutofit/>
          </a:bodyPr>
          <a:lstStyle>
            <a:lvl1pPr marL="0" indent="0" algn="l">
              <a:lnSpc>
                <a:spcPct val="90000"/>
              </a:lnSpc>
              <a:spcBef>
                <a:spcPts val="0"/>
              </a:spcBef>
              <a:spcAft>
                <a:spcPts val="0"/>
              </a:spcAft>
              <a:buNone/>
              <a:defRPr sz="2267" b="1" cap="none" baseline="0">
                <a:solidFill>
                  <a:schemeClr val="bg1"/>
                </a:solidFill>
              </a:defRPr>
            </a:lvl1pPr>
          </a:lstStyle>
          <a:p>
            <a:pPr lvl="0"/>
            <a:r>
              <a:rPr lang="en-US" dirty="0"/>
              <a:t>[Subtitle]</a:t>
            </a:r>
          </a:p>
        </p:txBody>
      </p:sp>
      <p:sp>
        <p:nvSpPr>
          <p:cNvPr id="5" name="Title 4"/>
          <p:cNvSpPr>
            <a:spLocks noGrp="1"/>
          </p:cNvSpPr>
          <p:nvPr>
            <p:ph type="title"/>
          </p:nvPr>
        </p:nvSpPr>
        <p:spPr>
          <a:xfrm>
            <a:off x="628652" y="355200"/>
            <a:ext cx="10941049" cy="590400"/>
          </a:xfrm>
        </p:spPr>
        <p:txBody>
          <a:bodyPr>
            <a:noAutofit/>
          </a:bodyPr>
          <a:lstStyle>
            <a:lvl1pPr marL="0" indent="0">
              <a:buClr>
                <a:schemeClr val="accent2"/>
              </a:buClr>
              <a:buFont typeface="+mj-lt"/>
              <a:buNone/>
              <a:defRPr sz="4800"/>
            </a:lvl1pPr>
          </a:lstStyle>
          <a:p>
            <a:r>
              <a:rPr lang="fr-FR"/>
              <a:t>Modifiez le style du titre</a:t>
            </a:r>
            <a:endParaRPr lang="en-AU" dirty="0"/>
          </a:p>
        </p:txBody>
      </p:sp>
    </p:spTree>
    <p:extLst>
      <p:ext uri="{BB962C8B-B14F-4D97-AF65-F5344CB8AC3E}">
        <p14:creationId xmlns:p14="http://schemas.microsoft.com/office/powerpoint/2010/main" val="134928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Contents/Agenda">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8651" y="1625600"/>
            <a:ext cx="5778500" cy="4732867"/>
          </a:xfrm>
          <a:solidFill>
            <a:srgbClr val="FF0000"/>
          </a:solidFill>
        </p:spPr>
        <p:txBody>
          <a:bodyPr lIns="309600" tIns="309600" rIns="309600" bIns="309600" anchor="t">
            <a:noAutofit/>
          </a:bodyPr>
          <a:lstStyle>
            <a:lvl1pPr marL="457189" indent="-457189" algn="l">
              <a:lnSpc>
                <a:spcPct val="100000"/>
              </a:lnSpc>
              <a:spcBef>
                <a:spcPts val="0"/>
              </a:spcBef>
              <a:spcAft>
                <a:spcPts val="400"/>
              </a:spcAft>
              <a:buClr>
                <a:schemeClr val="bg1"/>
              </a:buClr>
              <a:buFont typeface="+mj-lt"/>
              <a:buAutoNum type="arabicPeriod"/>
              <a:defRPr sz="2267" b="0" cap="none" baseline="0">
                <a:solidFill>
                  <a:schemeClr val="bg1"/>
                </a:solidFill>
              </a:defRPr>
            </a:lvl1pPr>
          </a:lstStyle>
          <a:p>
            <a:pPr lvl="0"/>
            <a:r>
              <a:rPr lang="en-US" dirty="0"/>
              <a:t>[Chapters]</a:t>
            </a:r>
          </a:p>
        </p:txBody>
      </p:sp>
      <p:sp>
        <p:nvSpPr>
          <p:cNvPr id="2" name="Title 1"/>
          <p:cNvSpPr>
            <a:spLocks noGrp="1"/>
          </p:cNvSpPr>
          <p:nvPr>
            <p:ph type="title" hasCustomPrompt="1"/>
          </p:nvPr>
        </p:nvSpPr>
        <p:spPr/>
        <p:txBody>
          <a:bodyPr/>
          <a:lstStyle>
            <a:lvl1pPr>
              <a:defRPr baseline="0"/>
            </a:lvl1pPr>
          </a:lstStyle>
          <a:p>
            <a:r>
              <a:rPr lang="en-US" dirty="0"/>
              <a:t>Contents or Agenda</a:t>
            </a:r>
            <a:endParaRPr lang="en-AU" dirty="0"/>
          </a:p>
        </p:txBody>
      </p:sp>
    </p:spTree>
    <p:extLst>
      <p:ext uri="{BB962C8B-B14F-4D97-AF65-F5344CB8AC3E}">
        <p14:creationId xmlns:p14="http://schemas.microsoft.com/office/powerpoint/2010/main" val="389158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April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940701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Appendices">
    <p:spTree>
      <p:nvGrpSpPr>
        <p:cNvPr id="1" name=""/>
        <p:cNvGrpSpPr/>
        <p:nvPr/>
      </p:nvGrpSpPr>
      <p:grpSpPr>
        <a:xfrm>
          <a:off x="0" y="0"/>
          <a:ext cx="0" cy="0"/>
          <a:chOff x="0" y="0"/>
          <a:chExt cx="0" cy="0"/>
        </a:xfrm>
      </p:grpSpPr>
      <p:sp>
        <p:nvSpPr>
          <p:cNvPr id="12" name="TextBox 11"/>
          <p:cNvSpPr txBox="1"/>
          <p:nvPr userDrawn="1"/>
        </p:nvSpPr>
        <p:spPr>
          <a:xfrm>
            <a:off x="628652" y="355200"/>
            <a:ext cx="10941049" cy="784830"/>
          </a:xfrm>
          <a:prstGeom prst="rect">
            <a:avLst/>
          </a:prstGeom>
          <a:noFill/>
        </p:spPr>
        <p:txBody>
          <a:bodyPr wrap="square" lIns="0" tIns="0" rIns="0" rtlCol="0">
            <a:spAutoFit/>
          </a:bodyPr>
          <a:lstStyle/>
          <a:p>
            <a:r>
              <a:rPr lang="en-AU" sz="4800" b="1" dirty="0">
                <a:solidFill>
                  <a:schemeClr val="accent1"/>
                </a:solidFill>
              </a:rPr>
              <a:t>Appendices</a:t>
            </a:r>
          </a:p>
        </p:txBody>
      </p:sp>
      <p:sp>
        <p:nvSpPr>
          <p:cNvPr id="7" name="Text Placeholder 6"/>
          <p:cNvSpPr>
            <a:spLocks noGrp="1"/>
          </p:cNvSpPr>
          <p:nvPr>
            <p:ph type="body" sz="quarter" idx="10" hasCustomPrompt="1"/>
          </p:nvPr>
        </p:nvSpPr>
        <p:spPr>
          <a:xfrm>
            <a:off x="628651" y="1625600"/>
            <a:ext cx="5778500" cy="4732867"/>
          </a:xfrm>
          <a:solidFill>
            <a:srgbClr val="FF0000"/>
          </a:solidFill>
        </p:spPr>
        <p:txBody>
          <a:bodyPr lIns="309600" tIns="309600" rIns="309600" bIns="309600" anchor="t">
            <a:noAutofit/>
          </a:bodyPr>
          <a:lstStyle>
            <a:lvl1pPr marL="457189" indent="-457189" algn="l">
              <a:lnSpc>
                <a:spcPct val="100000"/>
              </a:lnSpc>
              <a:spcBef>
                <a:spcPts val="0"/>
              </a:spcBef>
              <a:spcAft>
                <a:spcPts val="400"/>
              </a:spcAft>
              <a:buClr>
                <a:schemeClr val="bg1"/>
              </a:buClr>
              <a:buFont typeface="+mj-lt"/>
              <a:buAutoNum type="arabicPeriod"/>
              <a:defRPr sz="2267" b="0" cap="none" baseline="0">
                <a:solidFill>
                  <a:schemeClr val="bg1"/>
                </a:solidFill>
              </a:defRPr>
            </a:lvl1pPr>
          </a:lstStyle>
          <a:p>
            <a:pPr lvl="0"/>
            <a:r>
              <a:rPr lang="en-US" dirty="0"/>
              <a:t>[Chapters]</a:t>
            </a:r>
          </a:p>
        </p:txBody>
      </p:sp>
    </p:spTree>
    <p:extLst>
      <p:ext uri="{BB962C8B-B14F-4D97-AF65-F5344CB8AC3E}">
        <p14:creationId xmlns:p14="http://schemas.microsoft.com/office/powerpoint/2010/main" val="232962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Forward-looking Info">
    <p:spTree>
      <p:nvGrpSpPr>
        <p:cNvPr id="1" name=""/>
        <p:cNvGrpSpPr/>
        <p:nvPr/>
      </p:nvGrpSpPr>
      <p:grpSpPr>
        <a:xfrm>
          <a:off x="0" y="0"/>
          <a:ext cx="0" cy="0"/>
          <a:chOff x="0" y="0"/>
          <a:chExt cx="0" cy="0"/>
        </a:xfrm>
      </p:grpSpPr>
      <p:sp>
        <p:nvSpPr>
          <p:cNvPr id="2" name="TextBox 1"/>
          <p:cNvSpPr txBox="1"/>
          <p:nvPr userDrawn="1"/>
        </p:nvSpPr>
        <p:spPr>
          <a:xfrm>
            <a:off x="589280" y="355200"/>
            <a:ext cx="10980421" cy="738664"/>
          </a:xfrm>
          <a:prstGeom prst="rect">
            <a:avLst/>
          </a:prstGeom>
          <a:noFill/>
        </p:spPr>
        <p:txBody>
          <a:bodyPr wrap="square" lIns="0" tIns="0" rIns="0" bIns="0" rtlCol="0">
            <a:spAutoFit/>
          </a:bodyPr>
          <a:lstStyle/>
          <a:p>
            <a:r>
              <a:rPr lang="en-AU" sz="4800" b="1" dirty="0">
                <a:solidFill>
                  <a:schemeClr val="accent1"/>
                </a:solidFill>
              </a:rPr>
              <a:t>Forward-looking Information</a:t>
            </a:r>
          </a:p>
        </p:txBody>
      </p:sp>
      <p:sp>
        <p:nvSpPr>
          <p:cNvPr id="7" name="Text Placeholder 6"/>
          <p:cNvSpPr>
            <a:spLocks noGrp="1"/>
          </p:cNvSpPr>
          <p:nvPr>
            <p:ph type="body" sz="quarter" idx="10" hasCustomPrompt="1"/>
          </p:nvPr>
        </p:nvSpPr>
        <p:spPr>
          <a:xfrm>
            <a:off x="635000" y="1625600"/>
            <a:ext cx="8661400" cy="4732867"/>
          </a:xfrm>
          <a:solidFill>
            <a:schemeClr val="bg2"/>
          </a:solidFill>
        </p:spPr>
        <p:txBody>
          <a:bodyPr lIns="309600" tIns="309600" rIns="309600" bIns="309600" anchor="t">
            <a:noAutofit/>
          </a:bodyPr>
          <a:lstStyle>
            <a:lvl1pPr marL="0" indent="0" algn="l">
              <a:lnSpc>
                <a:spcPct val="110000"/>
              </a:lnSpc>
              <a:spcBef>
                <a:spcPts val="0"/>
              </a:spcBef>
              <a:spcAft>
                <a:spcPts val="800"/>
              </a:spcAft>
              <a:buClr>
                <a:schemeClr val="bg1"/>
              </a:buClr>
              <a:buFont typeface="+mj-lt"/>
              <a:buNone/>
              <a:defRPr sz="2267" b="0" cap="none" baseline="0">
                <a:solidFill>
                  <a:schemeClr val="accent1"/>
                </a:solidFill>
              </a:defRPr>
            </a:lvl1pPr>
          </a:lstStyle>
          <a:p>
            <a:pPr lvl="0"/>
            <a:r>
              <a:rPr lang="en-US" dirty="0"/>
              <a:t>[Enter text]</a:t>
            </a:r>
          </a:p>
        </p:txBody>
      </p:sp>
      <p:sp>
        <p:nvSpPr>
          <p:cNvPr id="4" name="Date Placeholder 3"/>
          <p:cNvSpPr>
            <a:spLocks noGrp="1"/>
          </p:cNvSpPr>
          <p:nvPr>
            <p:ph type="dt" sz="half" idx="11"/>
          </p:nvPr>
        </p:nvSpPr>
        <p:spPr/>
        <p:txBody>
          <a:bodyPr/>
          <a:lstStyle/>
          <a:p>
            <a:endParaRPr lang="en-AU" dirty="0"/>
          </a:p>
        </p:txBody>
      </p:sp>
      <p:sp>
        <p:nvSpPr>
          <p:cNvPr id="6" name="Footer Placeholder 5"/>
          <p:cNvSpPr>
            <a:spLocks noGrp="1"/>
          </p:cNvSpPr>
          <p:nvPr>
            <p:ph type="ftr" sz="quarter" idx="12"/>
          </p:nvPr>
        </p:nvSpPr>
        <p:spPr/>
        <p:txBody>
          <a:bodyPr/>
          <a:lstStyle/>
          <a:p>
            <a:r>
              <a:rPr lang="en-US"/>
              <a:t>Unit Controller Call Series © Sodexo, April 2024.  All rights Reserved</a:t>
            </a:r>
            <a:endParaRPr lang="en-AU" dirty="0"/>
          </a:p>
        </p:txBody>
      </p:sp>
      <p:sp>
        <p:nvSpPr>
          <p:cNvPr id="8" name="Slide Number Placeholder 7"/>
          <p:cNvSpPr>
            <a:spLocks noGrp="1"/>
          </p:cNvSpPr>
          <p:nvPr>
            <p:ph type="sldNum" sz="quarter" idx="13"/>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56721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28800" y="404664"/>
            <a:ext cx="10939200" cy="540936"/>
          </a:xfrm>
        </p:spPr>
        <p:txBody>
          <a:bodyPr/>
          <a:lstStyle/>
          <a:p>
            <a:r>
              <a:rPr lang="fr-FR"/>
              <a:t>Modifiez le style du titre</a:t>
            </a:r>
            <a:endParaRPr lang="en-AU" dirty="0"/>
          </a:p>
        </p:txBody>
      </p:sp>
      <p:sp>
        <p:nvSpPr>
          <p:cNvPr id="3" name="Footer Placeholder 2"/>
          <p:cNvSpPr>
            <a:spLocks noGrp="1"/>
          </p:cNvSpPr>
          <p:nvPr>
            <p:ph type="ftr" sz="quarter" idx="10"/>
          </p:nvPr>
        </p:nvSpPr>
        <p:spPr/>
        <p:txBody>
          <a:bodyPr/>
          <a:lstStyle/>
          <a:p>
            <a:r>
              <a:rPr lang="en-US"/>
              <a:t>Unit Controller Call Series © Sodexo, April 2024.  All rights Reserved</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endParaRPr lang="en-AU" dirty="0"/>
          </a:p>
        </p:txBody>
      </p:sp>
      <p:sp>
        <p:nvSpPr>
          <p:cNvPr id="7" name="Content Placeholder 6"/>
          <p:cNvSpPr>
            <a:spLocks noGrp="1"/>
          </p:cNvSpPr>
          <p:nvPr>
            <p:ph sz="quarter" idx="13"/>
          </p:nvPr>
        </p:nvSpPr>
        <p:spPr>
          <a:xfrm>
            <a:off x="628800" y="1583267"/>
            <a:ext cx="10939200" cy="4775199"/>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Tree>
    <p:extLst>
      <p:ext uri="{BB962C8B-B14F-4D97-AF65-F5344CB8AC3E}">
        <p14:creationId xmlns:p14="http://schemas.microsoft.com/office/powerpoint/2010/main" val="369761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Unit Controller Call Series © Sodexo, April 2024.  All rights Reserved</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endParaRPr lang="en-AU" dirty="0"/>
          </a:p>
        </p:txBody>
      </p:sp>
      <p:sp>
        <p:nvSpPr>
          <p:cNvPr id="7" name="Content Placeholder 6"/>
          <p:cNvSpPr>
            <a:spLocks noGrp="1"/>
          </p:cNvSpPr>
          <p:nvPr>
            <p:ph sz="quarter" idx="13"/>
          </p:nvPr>
        </p:nvSpPr>
        <p:spPr>
          <a:xfrm>
            <a:off x="628800" y="1584000"/>
            <a:ext cx="10939200"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8"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12" name="Title 1"/>
          <p:cNvSpPr>
            <a:spLocks noGrp="1"/>
          </p:cNvSpPr>
          <p:nvPr>
            <p:ph type="title"/>
          </p:nvPr>
        </p:nvSpPr>
        <p:spPr>
          <a:xfrm>
            <a:off x="628799" y="404664"/>
            <a:ext cx="10939200" cy="540936"/>
          </a:xfrm>
        </p:spPr>
        <p:txBody>
          <a:bodyPr/>
          <a:lstStyle/>
          <a:p>
            <a:r>
              <a:rPr lang="fr-FR"/>
              <a:t>Modifiez le style du titre</a:t>
            </a:r>
            <a:endParaRPr lang="en-AU" dirty="0"/>
          </a:p>
        </p:txBody>
      </p:sp>
    </p:spTree>
    <p:extLst>
      <p:ext uri="{BB962C8B-B14F-4D97-AF65-F5344CB8AC3E}">
        <p14:creationId xmlns:p14="http://schemas.microsoft.com/office/powerpoint/2010/main" val="379495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10" name="Content Placeholder 6"/>
          <p:cNvSpPr>
            <a:spLocks noGrp="1"/>
          </p:cNvSpPr>
          <p:nvPr>
            <p:ph sz="quarter" idx="13"/>
          </p:nvPr>
        </p:nvSpPr>
        <p:spPr>
          <a:xfrm>
            <a:off x="628651" y="1584000"/>
            <a:ext cx="5365749" cy="47836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2" name="Content Placeholder 6"/>
          <p:cNvSpPr>
            <a:spLocks noGrp="1"/>
          </p:cNvSpPr>
          <p:nvPr>
            <p:ph sz="quarter" idx="14"/>
          </p:nvPr>
        </p:nvSpPr>
        <p:spPr>
          <a:xfrm>
            <a:off x="6203950" y="1584001"/>
            <a:ext cx="5365751" cy="478408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3" name="Title 2"/>
          <p:cNvSpPr>
            <a:spLocks noGrp="1"/>
          </p:cNvSpPr>
          <p:nvPr>
            <p:ph type="title"/>
          </p:nvPr>
        </p:nvSpPr>
        <p:spPr/>
        <p:txBody>
          <a:bodyPr/>
          <a:lstStyle/>
          <a:p>
            <a:r>
              <a:rPr lang="fr-FR"/>
              <a:t>Modifiez le style du titre</a:t>
            </a:r>
            <a:endParaRPr lang="en-AU"/>
          </a:p>
        </p:txBody>
      </p:sp>
      <p:sp>
        <p:nvSpPr>
          <p:cNvPr id="4" name="Date Placeholder 3"/>
          <p:cNvSpPr>
            <a:spLocks noGrp="1"/>
          </p:cNvSpPr>
          <p:nvPr>
            <p:ph type="dt" sz="half" idx="15"/>
          </p:nvPr>
        </p:nvSpPr>
        <p:spPr/>
        <p:txBody>
          <a:bodyPr/>
          <a:lstStyle/>
          <a:p>
            <a:endParaRPr lang="en-AU" dirty="0"/>
          </a:p>
        </p:txBody>
      </p:sp>
      <p:sp>
        <p:nvSpPr>
          <p:cNvPr id="5" name="Footer Placeholder 4"/>
          <p:cNvSpPr>
            <a:spLocks noGrp="1"/>
          </p:cNvSpPr>
          <p:nvPr>
            <p:ph type="ftr" sz="quarter" idx="16"/>
          </p:nvPr>
        </p:nvSpPr>
        <p:spPr/>
        <p:txBody>
          <a:bodyPr/>
          <a:lstStyle/>
          <a:p>
            <a:r>
              <a:rPr lang="en-US"/>
              <a:t>Unit Controller Call Series © Sodexo, April 2024.  All rights Reserved</a:t>
            </a:r>
            <a:endParaRPr lang="en-AU" dirty="0"/>
          </a:p>
        </p:txBody>
      </p:sp>
      <p:sp>
        <p:nvSpPr>
          <p:cNvPr id="6" name="Slide Number Placeholder 5"/>
          <p:cNvSpPr>
            <a:spLocks noGrp="1"/>
          </p:cNvSpPr>
          <p:nvPr>
            <p:ph type="sldNum" sz="quarter" idx="17"/>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67849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Title, Subtitle &amp; Three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Unit Controller Call Series © Sodexo, April 2024.  All rights Reserved</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endParaRPr lang="en-AU" dirty="0"/>
          </a:p>
        </p:txBody>
      </p:sp>
      <p:sp>
        <p:nvSpPr>
          <p:cNvPr id="7" name="Content Placeholder 6"/>
          <p:cNvSpPr>
            <a:spLocks noGrp="1"/>
          </p:cNvSpPr>
          <p:nvPr>
            <p:ph sz="quarter" idx="13"/>
          </p:nvPr>
        </p:nvSpPr>
        <p:spPr>
          <a:xfrm>
            <a:off x="628799" y="1584000"/>
            <a:ext cx="3509285"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8" name="Text Placeholder 8"/>
          <p:cNvSpPr>
            <a:spLocks noGrp="1"/>
          </p:cNvSpPr>
          <p:nvPr>
            <p:ph type="body" sz="quarter" idx="15" hasCustomPrompt="1"/>
          </p:nvPr>
        </p:nvSpPr>
        <p:spPr>
          <a:xfrm>
            <a:off x="628800" y="946151"/>
            <a:ext cx="10939200" cy="370615"/>
          </a:xfrm>
        </p:spPr>
        <p:txBody>
          <a:bodyPr>
            <a:noAutofit/>
          </a:bodyPr>
          <a:lstStyle>
            <a:lvl1pPr marL="0" indent="0">
              <a:buNone/>
              <a:defRPr sz="2400" b="1">
                <a:solidFill>
                  <a:schemeClr val="accent3"/>
                </a:solidFill>
              </a:defRPr>
            </a:lvl1pPr>
          </a:lstStyle>
          <a:p>
            <a:pPr lvl="0"/>
            <a:r>
              <a:rPr lang="en-US" dirty="0"/>
              <a:t>[Subtitle]</a:t>
            </a:r>
          </a:p>
        </p:txBody>
      </p:sp>
      <p:sp>
        <p:nvSpPr>
          <p:cNvPr id="12" name="Title 1"/>
          <p:cNvSpPr>
            <a:spLocks noGrp="1"/>
          </p:cNvSpPr>
          <p:nvPr>
            <p:ph type="title"/>
          </p:nvPr>
        </p:nvSpPr>
        <p:spPr>
          <a:xfrm>
            <a:off x="628799" y="404664"/>
            <a:ext cx="10939200" cy="540936"/>
          </a:xfrm>
        </p:spPr>
        <p:txBody>
          <a:bodyPr/>
          <a:lstStyle/>
          <a:p>
            <a:r>
              <a:rPr lang="fr-FR"/>
              <a:t>Modifiez le style du titre</a:t>
            </a:r>
            <a:endParaRPr lang="en-AU" dirty="0"/>
          </a:p>
        </p:txBody>
      </p:sp>
      <p:sp>
        <p:nvSpPr>
          <p:cNvPr id="9" name="Content Placeholder 6"/>
          <p:cNvSpPr>
            <a:spLocks noGrp="1"/>
          </p:cNvSpPr>
          <p:nvPr>
            <p:ph sz="quarter" idx="16"/>
          </p:nvPr>
        </p:nvSpPr>
        <p:spPr>
          <a:xfrm>
            <a:off x="4339989" y="1584000"/>
            <a:ext cx="3508800"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0" name="Content Placeholder 6"/>
          <p:cNvSpPr>
            <a:spLocks noGrp="1"/>
          </p:cNvSpPr>
          <p:nvPr>
            <p:ph sz="quarter" idx="17"/>
          </p:nvPr>
        </p:nvSpPr>
        <p:spPr>
          <a:xfrm>
            <a:off x="8058152" y="1584000"/>
            <a:ext cx="3508800"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Tree>
    <p:extLst>
      <p:ext uri="{BB962C8B-B14F-4D97-AF65-F5344CB8AC3E}">
        <p14:creationId xmlns:p14="http://schemas.microsoft.com/office/powerpoint/2010/main" val="20885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Two Content Vertical">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en-AU" dirty="0"/>
          </a:p>
        </p:txBody>
      </p:sp>
      <p:sp>
        <p:nvSpPr>
          <p:cNvPr id="8" name="Footer Placeholder 7"/>
          <p:cNvSpPr>
            <a:spLocks noGrp="1"/>
          </p:cNvSpPr>
          <p:nvPr>
            <p:ph type="ftr" sz="quarter" idx="11"/>
          </p:nvPr>
        </p:nvSpPr>
        <p:spPr/>
        <p:txBody>
          <a:bodyPr/>
          <a:lstStyle/>
          <a:p>
            <a:r>
              <a:rPr lang="en-US"/>
              <a:t>Unit Controller Call Series © Sodexo, April 2024.  All rights Reserved</a:t>
            </a:r>
            <a:endParaRPr lang="en-AU" dirty="0"/>
          </a:p>
        </p:txBody>
      </p:sp>
      <p:sp>
        <p:nvSpPr>
          <p:cNvPr id="9" name="Slide Number Placeholder 8"/>
          <p:cNvSpPr>
            <a:spLocks noGrp="1"/>
          </p:cNvSpPr>
          <p:nvPr>
            <p:ph type="sldNum" sz="quarter" idx="12"/>
          </p:nvPr>
        </p:nvSpPr>
        <p:spPr/>
        <p:txBody>
          <a:bodyPr/>
          <a:lstStyle/>
          <a:p>
            <a:fld id="{E917DE0E-AFB1-41FD-BC35-27DB61CA125F}" type="slidenum">
              <a:rPr lang="en-AU" smtClean="0"/>
              <a:pPr/>
              <a:t>‹#›</a:t>
            </a:fld>
            <a:endParaRPr lang="en-AU" dirty="0"/>
          </a:p>
        </p:txBody>
      </p:sp>
      <p:sp>
        <p:nvSpPr>
          <p:cNvPr id="10" name="Content Placeholder 6"/>
          <p:cNvSpPr>
            <a:spLocks noGrp="1"/>
          </p:cNvSpPr>
          <p:nvPr>
            <p:ph sz="quarter" idx="13"/>
          </p:nvPr>
        </p:nvSpPr>
        <p:spPr>
          <a:xfrm>
            <a:off x="628650" y="1583999"/>
            <a:ext cx="10941049" cy="22979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4" name="Text Placeholder 8"/>
          <p:cNvSpPr>
            <a:spLocks noGrp="1"/>
          </p:cNvSpPr>
          <p:nvPr>
            <p:ph type="body" sz="quarter" idx="15" hasCustomPrompt="1"/>
          </p:nvPr>
        </p:nvSpPr>
        <p:spPr>
          <a:xfrm>
            <a:off x="628800" y="946151"/>
            <a:ext cx="10939200" cy="370615"/>
          </a:xfrm>
        </p:spPr>
        <p:txBody>
          <a:bodyPr>
            <a:noAutofit/>
          </a:bodyPr>
          <a:lstStyle>
            <a:lvl1pPr marL="0" indent="0">
              <a:buNone/>
              <a:defRPr sz="2400" b="1">
                <a:solidFill>
                  <a:schemeClr val="accent3"/>
                </a:solidFill>
              </a:defRPr>
            </a:lvl1pPr>
          </a:lstStyle>
          <a:p>
            <a:pPr lvl="0"/>
            <a:r>
              <a:rPr lang="en-US" dirty="0"/>
              <a:t>[Subtitle]</a:t>
            </a:r>
          </a:p>
        </p:txBody>
      </p:sp>
      <p:sp>
        <p:nvSpPr>
          <p:cNvPr id="13" name="Content Placeholder 6"/>
          <p:cNvSpPr>
            <a:spLocks noGrp="1"/>
          </p:cNvSpPr>
          <p:nvPr>
            <p:ph sz="quarter" idx="16"/>
          </p:nvPr>
        </p:nvSpPr>
        <p:spPr>
          <a:xfrm>
            <a:off x="628652" y="4053070"/>
            <a:ext cx="10941049" cy="230230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2" name="Title 1"/>
          <p:cNvSpPr>
            <a:spLocks noGrp="1"/>
          </p:cNvSpPr>
          <p:nvPr>
            <p:ph type="title"/>
          </p:nvPr>
        </p:nvSpPr>
        <p:spPr/>
        <p:txBody>
          <a:bodyPr/>
          <a:lstStyle/>
          <a:p>
            <a:r>
              <a:rPr lang="fr-FR"/>
              <a:t>Modifiez le style du titre</a:t>
            </a:r>
            <a:endParaRPr lang="en-AU" dirty="0"/>
          </a:p>
        </p:txBody>
      </p:sp>
    </p:spTree>
    <p:extLst>
      <p:ext uri="{BB962C8B-B14F-4D97-AF65-F5344CB8AC3E}">
        <p14:creationId xmlns:p14="http://schemas.microsoft.com/office/powerpoint/2010/main" val="274734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Content Highlight 1">
    <p:spTree>
      <p:nvGrpSpPr>
        <p:cNvPr id="1" name=""/>
        <p:cNvGrpSpPr/>
        <p:nvPr/>
      </p:nvGrpSpPr>
      <p:grpSpPr>
        <a:xfrm>
          <a:off x="0" y="0"/>
          <a:ext cx="0" cy="0"/>
          <a:chOff x="0" y="0"/>
          <a:chExt cx="0" cy="0"/>
        </a:xfrm>
      </p:grpSpPr>
      <p:sp>
        <p:nvSpPr>
          <p:cNvPr id="15" name="Text Placeholder 2"/>
          <p:cNvSpPr>
            <a:spLocks noGrp="1"/>
          </p:cNvSpPr>
          <p:nvPr>
            <p:ph type="body" sz="quarter" idx="19" hasCustomPrompt="1"/>
          </p:nvPr>
        </p:nvSpPr>
        <p:spPr>
          <a:xfrm>
            <a:off x="628800" y="1627200"/>
            <a:ext cx="10939200" cy="4732800"/>
          </a:xfrm>
          <a:solidFill>
            <a:schemeClr val="accent1"/>
          </a:solidFill>
          <a:ln w="57150">
            <a:noFill/>
            <a:miter lim="800000"/>
          </a:ln>
        </p:spPr>
        <p:txBody>
          <a:bodyPr lIns="154800" tIns="108000" rIns="154800" bIns="154800">
            <a:normAutofit/>
          </a:bodyPr>
          <a:lstStyle>
            <a:lvl1pPr marL="0" indent="0">
              <a:buNone/>
              <a:defRPr sz="2933" b="1">
                <a:solidFill>
                  <a:schemeClr val="bg1"/>
                </a:solidFill>
              </a:defRPr>
            </a:lvl1pPr>
          </a:lstStyle>
          <a:p>
            <a:pPr lvl="0"/>
            <a:r>
              <a:rPr lang="en-US" dirty="0"/>
              <a:t>[Subtitle in one line]</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April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bg1"/>
                </a:solidFill>
              </a:defRPr>
            </a:lvl1pPr>
          </a:lstStyle>
          <a:p>
            <a:pPr lvl="0"/>
            <a:r>
              <a:rPr lang="en-US" dirty="0"/>
              <a:t>[Content]</a:t>
            </a:r>
            <a:endParaRPr lang="en-AU" dirty="0"/>
          </a:p>
        </p:txBody>
      </p:sp>
      <p:sp>
        <p:nvSpPr>
          <p:cNvPr id="11"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bg1"/>
                </a:solidFill>
              </a:defRPr>
            </a:lvl1pPr>
          </a:lstStyle>
          <a:p>
            <a:pPr lvl="0"/>
            <a:r>
              <a:rPr lang="en-US" dirty="0"/>
              <a:t>[Content]</a:t>
            </a:r>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6"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bg1"/>
                </a:solidFill>
              </a:defRPr>
            </a:lvl1pPr>
          </a:lstStyle>
          <a:p>
            <a:pPr lvl="0"/>
            <a:r>
              <a:rPr lang="en-US" dirty="0"/>
              <a:t>[Content]</a:t>
            </a:r>
            <a:endParaRPr lang="en-AU" dirty="0"/>
          </a:p>
        </p:txBody>
      </p:sp>
      <p:sp>
        <p:nvSpPr>
          <p:cNvPr id="17"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bg1"/>
                </a:solidFill>
              </a:defRPr>
            </a:lvl1pPr>
          </a:lstStyle>
          <a:p>
            <a:pPr lvl="0"/>
            <a:r>
              <a:rPr lang="en-US" dirty="0"/>
              <a:t>[Content]</a:t>
            </a:r>
            <a:endParaRPr lang="en-AU" dirty="0"/>
          </a:p>
        </p:txBody>
      </p:sp>
    </p:spTree>
    <p:extLst>
      <p:ext uri="{BB962C8B-B14F-4D97-AF65-F5344CB8AC3E}">
        <p14:creationId xmlns:p14="http://schemas.microsoft.com/office/powerpoint/2010/main" val="339181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Content Highlight 2">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65019" y="1665600"/>
            <a:ext cx="10866581" cy="4651200"/>
          </a:xfrm>
          <a:ln w="57150">
            <a:solidFill>
              <a:schemeClr val="accent1"/>
            </a:solidFill>
            <a:miter lim="800000"/>
          </a:ln>
        </p:spPr>
        <p:txBody>
          <a:bodyPr lIns="126000" tIns="79200" rIns="154800" bIns="154800">
            <a:normAutofit/>
          </a:bodyPr>
          <a:lstStyle>
            <a:lvl1pPr marL="0" indent="0">
              <a:buNone/>
              <a:defRPr sz="2933" b="1"/>
            </a:lvl1pPr>
          </a:lstStyle>
          <a:p>
            <a:pPr lvl="0"/>
            <a:r>
              <a:rPr lang="en-US" dirty="0"/>
              <a:t>[Subtitle in one line]</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April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5"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6"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7"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8"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Tree>
    <p:extLst>
      <p:ext uri="{BB962C8B-B14F-4D97-AF65-F5344CB8AC3E}">
        <p14:creationId xmlns:p14="http://schemas.microsoft.com/office/powerpoint/2010/main" val="109839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Content Highlight 3">
    <p:spTree>
      <p:nvGrpSpPr>
        <p:cNvPr id="1" name=""/>
        <p:cNvGrpSpPr/>
        <p:nvPr/>
      </p:nvGrpSpPr>
      <p:grpSpPr>
        <a:xfrm>
          <a:off x="0" y="0"/>
          <a:ext cx="0" cy="0"/>
          <a:chOff x="0" y="0"/>
          <a:chExt cx="0" cy="0"/>
        </a:xfrm>
      </p:grpSpPr>
      <p:sp>
        <p:nvSpPr>
          <p:cNvPr id="15" name="Text Placeholder 2"/>
          <p:cNvSpPr>
            <a:spLocks noGrp="1"/>
          </p:cNvSpPr>
          <p:nvPr>
            <p:ph type="body" sz="quarter" idx="19" hasCustomPrompt="1"/>
          </p:nvPr>
        </p:nvSpPr>
        <p:spPr>
          <a:xfrm>
            <a:off x="628800" y="1627200"/>
            <a:ext cx="10939200" cy="4732800"/>
          </a:xfrm>
          <a:solidFill>
            <a:schemeClr val="accent4"/>
          </a:solidFill>
          <a:ln w="57150">
            <a:noFill/>
            <a:miter lim="800000"/>
          </a:ln>
        </p:spPr>
        <p:txBody>
          <a:bodyPr lIns="154800" tIns="108000" rIns="154800" bIns="154800">
            <a:normAutofit/>
          </a:bodyPr>
          <a:lstStyle>
            <a:lvl1pPr marL="0" indent="0">
              <a:buNone/>
              <a:defRPr sz="2933" b="1">
                <a:solidFill>
                  <a:schemeClr val="accent1"/>
                </a:solidFill>
              </a:defRPr>
            </a:lvl1pPr>
          </a:lstStyle>
          <a:p>
            <a:pPr lvl="0"/>
            <a:r>
              <a:rPr lang="en-US" dirty="0"/>
              <a:t>[Subtitle in one line]</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April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6"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7"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20"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21"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Tree>
    <p:extLst>
      <p:ext uri="{BB962C8B-B14F-4D97-AF65-F5344CB8AC3E}">
        <p14:creationId xmlns:p14="http://schemas.microsoft.com/office/powerpoint/2010/main" val="2327182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April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77264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Content Highlight 4">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67200" y="1665600"/>
            <a:ext cx="10867200" cy="4651200"/>
          </a:xfrm>
          <a:ln w="57150">
            <a:solidFill>
              <a:schemeClr val="accent4"/>
            </a:solidFill>
            <a:miter lim="800000"/>
          </a:ln>
        </p:spPr>
        <p:txBody>
          <a:bodyPr lIns="126000" tIns="79200" rIns="154800" bIns="154800">
            <a:normAutofit/>
          </a:bodyPr>
          <a:lstStyle>
            <a:lvl1pPr marL="0" indent="0">
              <a:buNone/>
              <a:defRPr sz="2933" b="1"/>
            </a:lvl1pPr>
          </a:lstStyle>
          <a:p>
            <a:pPr lvl="0"/>
            <a:r>
              <a:rPr lang="en-US" dirty="0"/>
              <a:t>[Subtitle in one line]</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April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5"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6"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9"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20"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Tree>
    <p:extLst>
      <p:ext uri="{BB962C8B-B14F-4D97-AF65-F5344CB8AC3E}">
        <p14:creationId xmlns:p14="http://schemas.microsoft.com/office/powerpoint/2010/main" val="3746322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Title, Pic &amp;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April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51" y="1625600"/>
            <a:ext cx="4334932"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567140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Red Title, Pic &amp;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April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51" y="1625600"/>
            <a:ext cx="4334932"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lvl1pPr>
              <a:defRPr>
                <a:solidFill>
                  <a:schemeClr val="accent2"/>
                </a:solidFill>
              </a:defRPr>
            </a:lvl1pPr>
          </a:lstStyle>
          <a:p>
            <a:r>
              <a:rPr lang="fr-FR"/>
              <a:t>Modifiez le style du titre</a:t>
            </a:r>
            <a:endParaRPr lang="en-AU" dirty="0"/>
          </a:p>
        </p:txBody>
      </p:sp>
    </p:spTree>
    <p:extLst>
      <p:ext uri="{BB962C8B-B14F-4D97-AF65-F5344CB8AC3E}">
        <p14:creationId xmlns:p14="http://schemas.microsoft.com/office/powerpoint/2010/main" val="2260565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2 Pic &amp;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03950" y="1584000"/>
            <a:ext cx="5364049" cy="4776000"/>
          </a:xfrm>
          <a:noFill/>
        </p:spPr>
        <p:txBody>
          <a:bodyPr lIns="0" tIns="0" rIns="0" bIns="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3"/>
                </a:solidFill>
              </a:defRPr>
            </a:lvl4pPr>
            <a:lvl5pPr>
              <a:defRPr>
                <a:solidFill>
                  <a:schemeClr val="accent2"/>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0" name="Picture Placeholder 8"/>
          <p:cNvSpPr>
            <a:spLocks noGrp="1"/>
          </p:cNvSpPr>
          <p:nvPr>
            <p:ph type="pic" sz="quarter" idx="16" hasCustomPrompt="1"/>
          </p:nvPr>
        </p:nvSpPr>
        <p:spPr>
          <a:xfrm>
            <a:off x="628800" y="1625601"/>
            <a:ext cx="5366400"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628800" y="4103759"/>
            <a:ext cx="53656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8" name="Date Placeholder 7"/>
          <p:cNvSpPr>
            <a:spLocks noGrp="1"/>
          </p:cNvSpPr>
          <p:nvPr>
            <p:ph type="dt" sz="half" idx="18"/>
          </p:nvPr>
        </p:nvSpPr>
        <p:spPr/>
        <p:txBody>
          <a:bodyPr/>
          <a:lstStyle/>
          <a:p>
            <a:endParaRPr lang="en-AU" dirty="0"/>
          </a:p>
        </p:txBody>
      </p:sp>
      <p:sp>
        <p:nvSpPr>
          <p:cNvPr id="9" name="Footer Placeholder 8"/>
          <p:cNvSpPr>
            <a:spLocks noGrp="1"/>
          </p:cNvSpPr>
          <p:nvPr>
            <p:ph type="ftr" sz="quarter" idx="19"/>
          </p:nvPr>
        </p:nvSpPr>
        <p:spPr/>
        <p:txBody>
          <a:bodyPr/>
          <a:lstStyle/>
          <a:p>
            <a:r>
              <a:rPr lang="en-US"/>
              <a:t>Unit Controller Call Series © Sodexo, April 2024.  All rights Reserved</a:t>
            </a:r>
            <a:endParaRPr lang="en-AU" dirty="0"/>
          </a:p>
        </p:txBody>
      </p:sp>
      <p:sp>
        <p:nvSpPr>
          <p:cNvPr id="12" name="Slide Number Placeholder 11"/>
          <p:cNvSpPr>
            <a:spLocks noGrp="1"/>
          </p:cNvSpPr>
          <p:nvPr>
            <p:ph type="sldNum" sz="quarter" idx="20"/>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87820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3 Pic &amp; Content">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021387" y="1654175"/>
            <a:ext cx="5527147" cy="4675505"/>
          </a:xfrm>
          <a:noFill/>
          <a:ln w="38100">
            <a:solidFill>
              <a:schemeClr val="accent2"/>
            </a:solidFill>
            <a:miter lim="800000"/>
          </a:ln>
        </p:spPr>
        <p:txBody>
          <a:bodyPr lIns="144000" tIns="82800" rIns="154800" bIns="15480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April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802" y="1625600"/>
            <a:ext cx="247634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3322426" y="4106332"/>
            <a:ext cx="24765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3322426" y="1625601"/>
            <a:ext cx="2476501"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88341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3 Pic &amp; Content 2">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April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800" y="1625600"/>
            <a:ext cx="2476800"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3336000" y="4128000"/>
            <a:ext cx="2438400" cy="2213533"/>
          </a:xfrm>
          <a:solidFill>
            <a:schemeClr val="accent3">
              <a:lumMod val="20000"/>
              <a:lumOff val="80000"/>
            </a:schemeClr>
          </a:solidFill>
          <a:ln w="38100">
            <a:solidFill>
              <a:schemeClr val="accent2"/>
            </a:solidFill>
            <a:miter lim="800000"/>
          </a:ln>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3321600" y="1625601"/>
            <a:ext cx="2474979"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76705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3 Pic &amp; Content 3">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016201" y="1654175"/>
            <a:ext cx="5551800" cy="4675200"/>
          </a:xfrm>
          <a:noFill/>
          <a:ln w="38100">
            <a:solidFill>
              <a:schemeClr val="accent1"/>
            </a:solidFill>
            <a:miter lim="800000"/>
          </a:ln>
        </p:spPr>
        <p:txBody>
          <a:bodyPr lIns="154800" tIns="90000" rIns="154800" bIns="15480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April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3" name="Picture Placeholder 8"/>
          <p:cNvSpPr>
            <a:spLocks noGrp="1"/>
          </p:cNvSpPr>
          <p:nvPr>
            <p:ph type="pic" sz="quarter" idx="16" hasCustomPrompt="1"/>
          </p:nvPr>
        </p:nvSpPr>
        <p:spPr>
          <a:xfrm>
            <a:off x="628802" y="1625600"/>
            <a:ext cx="247634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17" hasCustomPrompt="1"/>
          </p:nvPr>
        </p:nvSpPr>
        <p:spPr>
          <a:xfrm>
            <a:off x="3322426" y="4106332"/>
            <a:ext cx="24765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5" name="Picture Placeholder 8"/>
          <p:cNvSpPr>
            <a:spLocks noGrp="1"/>
          </p:cNvSpPr>
          <p:nvPr>
            <p:ph type="pic" sz="quarter" idx="18" hasCustomPrompt="1"/>
          </p:nvPr>
        </p:nvSpPr>
        <p:spPr>
          <a:xfrm>
            <a:off x="3322426" y="1625601"/>
            <a:ext cx="2476501"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772418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3 Pic &amp; Content 4">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April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3"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14" name="Picture Placeholder 8"/>
          <p:cNvSpPr>
            <a:spLocks noGrp="1"/>
          </p:cNvSpPr>
          <p:nvPr>
            <p:ph type="pic" sz="quarter" idx="16" hasCustomPrompt="1"/>
          </p:nvPr>
        </p:nvSpPr>
        <p:spPr>
          <a:xfrm>
            <a:off x="628800" y="1625600"/>
            <a:ext cx="2476800"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5" name="Picture Placeholder 8"/>
          <p:cNvSpPr>
            <a:spLocks noGrp="1"/>
          </p:cNvSpPr>
          <p:nvPr>
            <p:ph type="pic" sz="quarter" idx="17" hasCustomPrompt="1"/>
          </p:nvPr>
        </p:nvSpPr>
        <p:spPr>
          <a:xfrm>
            <a:off x="3336000" y="4128000"/>
            <a:ext cx="2438400" cy="2213533"/>
          </a:xfrm>
          <a:solidFill>
            <a:schemeClr val="accent3">
              <a:lumMod val="20000"/>
              <a:lumOff val="80000"/>
            </a:schemeClr>
          </a:solidFill>
          <a:ln w="38100">
            <a:solidFill>
              <a:schemeClr val="accent1"/>
            </a:solidFill>
            <a:miter lim="800000"/>
          </a:ln>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6" name="Picture Placeholder 8"/>
          <p:cNvSpPr>
            <a:spLocks noGrp="1"/>
          </p:cNvSpPr>
          <p:nvPr>
            <p:ph type="pic" sz="quarter" idx="18" hasCustomPrompt="1"/>
          </p:nvPr>
        </p:nvSpPr>
        <p:spPr>
          <a:xfrm>
            <a:off x="3321600" y="1625601"/>
            <a:ext cx="2474979"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645221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3 Pic &amp; Content 5">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April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1" name="Picture Placeholder 8"/>
          <p:cNvSpPr>
            <a:spLocks noGrp="1"/>
          </p:cNvSpPr>
          <p:nvPr>
            <p:ph type="pic" sz="quarter" idx="16" hasCustomPrompt="1"/>
          </p:nvPr>
        </p:nvSpPr>
        <p:spPr>
          <a:xfrm>
            <a:off x="628802" y="1625600"/>
            <a:ext cx="247634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17" hasCustomPrompt="1"/>
          </p:nvPr>
        </p:nvSpPr>
        <p:spPr>
          <a:xfrm>
            <a:off x="3322426" y="4106332"/>
            <a:ext cx="24765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5" name="Picture Placeholder 8"/>
          <p:cNvSpPr>
            <a:spLocks noGrp="1"/>
          </p:cNvSpPr>
          <p:nvPr>
            <p:ph type="pic" sz="quarter" idx="18" hasCustomPrompt="1"/>
          </p:nvPr>
        </p:nvSpPr>
        <p:spPr>
          <a:xfrm>
            <a:off x="3322426" y="1625601"/>
            <a:ext cx="2476501"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6"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25426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4 Picture">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April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49" y="1625601"/>
            <a:ext cx="5366400"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6206400" y="1625601"/>
            <a:ext cx="5366400"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3" name="Picture Placeholder 8"/>
          <p:cNvSpPr>
            <a:spLocks noGrp="1"/>
          </p:cNvSpPr>
          <p:nvPr>
            <p:ph type="pic" sz="quarter" idx="19" hasCustomPrompt="1"/>
          </p:nvPr>
        </p:nvSpPr>
        <p:spPr>
          <a:xfrm>
            <a:off x="628648" y="4113775"/>
            <a:ext cx="5366400" cy="2244692"/>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20" hasCustomPrompt="1"/>
          </p:nvPr>
        </p:nvSpPr>
        <p:spPr>
          <a:xfrm>
            <a:off x="6206400" y="4113775"/>
            <a:ext cx="5366400" cy="2244692"/>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951253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35138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6 Picture">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April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30769" y="1625599"/>
            <a:ext cx="3507316"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630769" y="4114026"/>
            <a:ext cx="3507315" cy="2244441"/>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4343401" y="1625599"/>
            <a:ext cx="3509432"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2" name="Picture Placeholder 8"/>
          <p:cNvSpPr>
            <a:spLocks noGrp="1"/>
          </p:cNvSpPr>
          <p:nvPr>
            <p:ph type="pic" sz="quarter" idx="19" hasCustomPrompt="1"/>
          </p:nvPr>
        </p:nvSpPr>
        <p:spPr>
          <a:xfrm>
            <a:off x="4343402" y="4114025"/>
            <a:ext cx="3509431"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3" name="Picture Placeholder 8"/>
          <p:cNvSpPr>
            <a:spLocks noGrp="1"/>
          </p:cNvSpPr>
          <p:nvPr>
            <p:ph type="pic" sz="quarter" idx="20" hasCustomPrompt="1"/>
          </p:nvPr>
        </p:nvSpPr>
        <p:spPr>
          <a:xfrm>
            <a:off x="8053917" y="1625598"/>
            <a:ext cx="3508783" cy="2256369"/>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21" hasCustomPrompt="1"/>
          </p:nvPr>
        </p:nvSpPr>
        <p:spPr>
          <a:xfrm>
            <a:off x="8053917" y="4114025"/>
            <a:ext cx="3508783"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425271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Single Picture">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April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800" y="1625601"/>
            <a:ext cx="10939200" cy="4732865"/>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892836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Feature Content &amp; Char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2" y="1625600"/>
            <a:ext cx="4540249" cy="47328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April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1" name="Content Placeholder 9"/>
          <p:cNvSpPr>
            <a:spLocks noGrp="1"/>
          </p:cNvSpPr>
          <p:nvPr>
            <p:ph sz="quarter" idx="16" hasCustomPrompt="1"/>
          </p:nvPr>
        </p:nvSpPr>
        <p:spPr>
          <a:xfrm>
            <a:off x="5376334" y="1625600"/>
            <a:ext cx="6193365" cy="4732867"/>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55840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Feature Content &amp; Charts">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1" y="1625600"/>
            <a:ext cx="5985933" cy="47328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April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1" name="Content Placeholder 9"/>
          <p:cNvSpPr>
            <a:spLocks noGrp="1"/>
          </p:cNvSpPr>
          <p:nvPr>
            <p:ph sz="quarter" idx="16" hasCustomPrompt="1"/>
          </p:nvPr>
        </p:nvSpPr>
        <p:spPr>
          <a:xfrm>
            <a:off x="6819900" y="1625600"/>
            <a:ext cx="2270400" cy="2027765"/>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2" name="Content Placeholder 9"/>
          <p:cNvSpPr>
            <a:spLocks noGrp="1"/>
          </p:cNvSpPr>
          <p:nvPr>
            <p:ph sz="quarter" idx="17" hasCustomPrompt="1"/>
          </p:nvPr>
        </p:nvSpPr>
        <p:spPr>
          <a:xfrm>
            <a:off x="9299300" y="1627200"/>
            <a:ext cx="2270400" cy="20304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3" name="Content Placeholder 9"/>
          <p:cNvSpPr>
            <a:spLocks noGrp="1"/>
          </p:cNvSpPr>
          <p:nvPr>
            <p:ph sz="quarter" idx="18" hasCustomPrompt="1"/>
          </p:nvPr>
        </p:nvSpPr>
        <p:spPr>
          <a:xfrm>
            <a:off x="6819900" y="3881967"/>
            <a:ext cx="1444800" cy="24765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5" name="Content Placeholder 9"/>
          <p:cNvSpPr>
            <a:spLocks noGrp="1"/>
          </p:cNvSpPr>
          <p:nvPr>
            <p:ph sz="quarter" idx="19" hasCustomPrompt="1"/>
          </p:nvPr>
        </p:nvSpPr>
        <p:spPr>
          <a:xfrm>
            <a:off x="8475129" y="3881967"/>
            <a:ext cx="1443571" cy="24765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6" name="Content Placeholder 9"/>
          <p:cNvSpPr>
            <a:spLocks noGrp="1"/>
          </p:cNvSpPr>
          <p:nvPr>
            <p:ph sz="quarter" idx="20" hasCustomPrompt="1"/>
          </p:nvPr>
        </p:nvSpPr>
        <p:spPr>
          <a:xfrm>
            <a:off x="10121900" y="3881967"/>
            <a:ext cx="1444800" cy="24765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4"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686239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Timeline Chart">
    <p:spTree>
      <p:nvGrpSpPr>
        <p:cNvPr id="1" name=""/>
        <p:cNvGrpSpPr/>
        <p:nvPr/>
      </p:nvGrpSpPr>
      <p:grpSpPr>
        <a:xfrm>
          <a:off x="0" y="0"/>
          <a:ext cx="0" cy="0"/>
          <a:chOff x="0" y="0"/>
          <a:chExt cx="0" cy="0"/>
        </a:xfrm>
      </p:grpSpPr>
      <p:sp>
        <p:nvSpPr>
          <p:cNvPr id="11" name="Content Placeholder 9"/>
          <p:cNvSpPr>
            <a:spLocks noGrp="1"/>
          </p:cNvSpPr>
          <p:nvPr>
            <p:ph sz="quarter" idx="16" hasCustomPrompt="1"/>
          </p:nvPr>
        </p:nvSpPr>
        <p:spPr>
          <a:xfrm>
            <a:off x="628800" y="1625600"/>
            <a:ext cx="10939200" cy="4732867"/>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4" name="Content Placeholder 3"/>
          <p:cNvSpPr>
            <a:spLocks noGrp="1"/>
          </p:cNvSpPr>
          <p:nvPr>
            <p:ph sz="quarter" idx="11"/>
          </p:nvPr>
        </p:nvSpPr>
        <p:spPr>
          <a:xfrm>
            <a:off x="7450668" y="4330701"/>
            <a:ext cx="4119033" cy="20277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April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76754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6 Charts">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April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2" name="Content Placeholder 9"/>
          <p:cNvSpPr>
            <a:spLocks noGrp="1"/>
          </p:cNvSpPr>
          <p:nvPr>
            <p:ph sz="quarter" idx="17" hasCustomPrompt="1"/>
          </p:nvPr>
        </p:nvSpPr>
        <p:spPr>
          <a:xfrm>
            <a:off x="9296400" y="1627197"/>
            <a:ext cx="2257477"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7" name="Content Placeholder 9"/>
          <p:cNvSpPr>
            <a:spLocks noGrp="1"/>
          </p:cNvSpPr>
          <p:nvPr>
            <p:ph sz="quarter" idx="19" hasCustomPrompt="1"/>
          </p:nvPr>
        </p:nvSpPr>
        <p:spPr>
          <a:xfrm>
            <a:off x="9312225" y="4108800"/>
            <a:ext cx="2257476"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8" name="Content Placeholder 9"/>
          <p:cNvSpPr>
            <a:spLocks noGrp="1"/>
          </p:cNvSpPr>
          <p:nvPr>
            <p:ph sz="quarter" idx="20" hasCustomPrompt="1"/>
          </p:nvPr>
        </p:nvSpPr>
        <p:spPr>
          <a:xfrm>
            <a:off x="646724" y="1627197"/>
            <a:ext cx="2889600" cy="4731269"/>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9" name="Content Placeholder 9"/>
          <p:cNvSpPr>
            <a:spLocks noGrp="1"/>
          </p:cNvSpPr>
          <p:nvPr>
            <p:ph sz="quarter" idx="21" hasCustomPrompt="1"/>
          </p:nvPr>
        </p:nvSpPr>
        <p:spPr>
          <a:xfrm>
            <a:off x="3725335" y="1627197"/>
            <a:ext cx="2889251" cy="4731269"/>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20" name="Content Placeholder 9"/>
          <p:cNvSpPr>
            <a:spLocks noGrp="1"/>
          </p:cNvSpPr>
          <p:nvPr>
            <p:ph sz="quarter" idx="22" hasCustomPrompt="1"/>
          </p:nvPr>
        </p:nvSpPr>
        <p:spPr>
          <a:xfrm>
            <a:off x="6836059" y="1627197"/>
            <a:ext cx="2257141"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21" name="Content Placeholder 9"/>
          <p:cNvSpPr>
            <a:spLocks noGrp="1"/>
          </p:cNvSpPr>
          <p:nvPr>
            <p:ph sz="quarter" idx="23" hasCustomPrompt="1"/>
          </p:nvPr>
        </p:nvSpPr>
        <p:spPr>
          <a:xfrm>
            <a:off x="6836059" y="4106332"/>
            <a:ext cx="2257141"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3"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87239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3 Charts">
    <p:spTree>
      <p:nvGrpSpPr>
        <p:cNvPr id="1" name=""/>
        <p:cNvGrpSpPr/>
        <p:nvPr/>
      </p:nvGrpSpPr>
      <p:grpSpPr>
        <a:xfrm>
          <a:off x="0" y="0"/>
          <a:ext cx="0" cy="0"/>
          <a:chOff x="0" y="0"/>
          <a:chExt cx="0" cy="0"/>
        </a:xfrm>
      </p:grpSpPr>
      <p:sp>
        <p:nvSpPr>
          <p:cNvPr id="20" name="Content Placeholder 9"/>
          <p:cNvSpPr>
            <a:spLocks noGrp="1"/>
          </p:cNvSpPr>
          <p:nvPr>
            <p:ph sz="quarter" idx="22" hasCustomPrompt="1"/>
          </p:nvPr>
        </p:nvSpPr>
        <p:spPr>
          <a:xfrm>
            <a:off x="6423703" y="2298702"/>
            <a:ext cx="5145997" cy="4059765"/>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April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8" name="Content Placeholder 9"/>
          <p:cNvSpPr>
            <a:spLocks noGrp="1"/>
          </p:cNvSpPr>
          <p:nvPr>
            <p:ph sz="quarter" idx="20" hasCustomPrompt="1"/>
          </p:nvPr>
        </p:nvSpPr>
        <p:spPr>
          <a:xfrm>
            <a:off x="643087" y="2298700"/>
            <a:ext cx="2681816" cy="4059768"/>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9" name="Content Placeholder 9"/>
          <p:cNvSpPr>
            <a:spLocks noGrp="1"/>
          </p:cNvSpPr>
          <p:nvPr>
            <p:ph sz="quarter" idx="21" hasCustomPrompt="1"/>
          </p:nvPr>
        </p:nvSpPr>
        <p:spPr>
          <a:xfrm>
            <a:off x="3532335" y="2298702"/>
            <a:ext cx="2683935" cy="4059765"/>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3" name="Text Placeholder 8"/>
          <p:cNvSpPr>
            <a:spLocks noGrp="1"/>
          </p:cNvSpPr>
          <p:nvPr>
            <p:ph type="body" sz="quarter" idx="23" hasCustomPrompt="1"/>
          </p:nvPr>
        </p:nvSpPr>
        <p:spPr>
          <a:xfrm>
            <a:off x="628651" y="1818105"/>
            <a:ext cx="5587620" cy="258348"/>
          </a:xfrm>
        </p:spPr>
        <p:txBody>
          <a:bodyPr>
            <a:normAutofit/>
          </a:bodyPr>
          <a:lstStyle>
            <a:lvl1pPr marL="0" indent="0">
              <a:buNone/>
              <a:defRPr sz="2000" b="1">
                <a:solidFill>
                  <a:schemeClr val="accent3"/>
                </a:solidFill>
              </a:defRPr>
            </a:lvl1pPr>
          </a:lstStyle>
          <a:p>
            <a:pPr lvl="0"/>
            <a:r>
              <a:rPr lang="en-US" dirty="0"/>
              <a:t>[Chart title]</a:t>
            </a:r>
          </a:p>
        </p:txBody>
      </p:sp>
      <p:sp>
        <p:nvSpPr>
          <p:cNvPr id="14" name="Text Placeholder 8"/>
          <p:cNvSpPr>
            <a:spLocks noGrp="1"/>
          </p:cNvSpPr>
          <p:nvPr>
            <p:ph type="body" sz="quarter" idx="24" hasCustomPrompt="1"/>
          </p:nvPr>
        </p:nvSpPr>
        <p:spPr>
          <a:xfrm>
            <a:off x="6423703" y="1818105"/>
            <a:ext cx="5145996" cy="258348"/>
          </a:xfrm>
        </p:spPr>
        <p:txBody>
          <a:bodyPr>
            <a:normAutofit/>
          </a:bodyPr>
          <a:lstStyle>
            <a:lvl1pPr marL="0" indent="0">
              <a:buNone/>
              <a:defRPr sz="2000" b="1">
                <a:solidFill>
                  <a:schemeClr val="accent3"/>
                </a:solidFill>
              </a:defRPr>
            </a:lvl1pPr>
          </a:lstStyle>
          <a:p>
            <a:pPr lvl="0"/>
            <a:r>
              <a:rPr lang="en-US" dirty="0"/>
              <a:t>[Chart title]</a:t>
            </a:r>
          </a:p>
        </p:txBody>
      </p:sp>
      <p:sp>
        <p:nvSpPr>
          <p:cNvPr id="12"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56485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Title, Text &amp;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Unit Controller Call Series © Sodexo, April 2024.  All rights Reserved</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endParaRPr lang="en-AU" dirty="0"/>
          </a:p>
        </p:txBody>
      </p:sp>
      <p:sp>
        <p:nvSpPr>
          <p:cNvPr id="7" name="Content Placeholder 6"/>
          <p:cNvSpPr>
            <a:spLocks noGrp="1"/>
          </p:cNvSpPr>
          <p:nvPr>
            <p:ph sz="quarter" idx="13"/>
          </p:nvPr>
        </p:nvSpPr>
        <p:spPr>
          <a:xfrm>
            <a:off x="628651" y="1572128"/>
            <a:ext cx="10941048" cy="726573"/>
          </a:xfrm>
        </p:spPr>
        <p:txBody>
          <a:bodyPr/>
          <a:lstStyle/>
          <a:p>
            <a:pPr lvl="0"/>
            <a:r>
              <a:rPr lang="fr-FR"/>
              <a:t>Modifiez les styles du texte du masque</a:t>
            </a:r>
          </a:p>
        </p:txBody>
      </p:sp>
      <p:sp>
        <p:nvSpPr>
          <p:cNvPr id="8" name="Content Placeholder 9"/>
          <p:cNvSpPr>
            <a:spLocks noGrp="1"/>
          </p:cNvSpPr>
          <p:nvPr>
            <p:ph sz="quarter" idx="22" hasCustomPrompt="1"/>
          </p:nvPr>
        </p:nvSpPr>
        <p:spPr>
          <a:xfrm>
            <a:off x="628652" y="2516899"/>
            <a:ext cx="10941048" cy="3841568"/>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6" name="Title 5"/>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419954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3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0" y="1625600"/>
            <a:ext cx="10941049" cy="1803400"/>
          </a:xfrm>
          <a:solidFill>
            <a:schemeClr val="accent1"/>
          </a:solidFill>
        </p:spPr>
        <p:txBody>
          <a:bodyPr lIns="154800" tIns="126000" rIns="154800" bIns="1548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April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4" name="Content Placeholder 3"/>
          <p:cNvSpPr>
            <a:spLocks noGrp="1"/>
          </p:cNvSpPr>
          <p:nvPr>
            <p:ph sz="quarter" idx="21"/>
          </p:nvPr>
        </p:nvSpPr>
        <p:spPr>
          <a:xfrm>
            <a:off x="628651" y="3655173"/>
            <a:ext cx="5575300" cy="2703295"/>
          </a:xfrm>
          <a:custGeom>
            <a:avLst/>
            <a:gdLst>
              <a:gd name="connsiteX0" fmla="*/ 0 w 4217664"/>
              <a:gd name="connsiteY0" fmla="*/ 0 h 2052227"/>
              <a:gd name="connsiteX1" fmla="*/ 3191551 w 4217664"/>
              <a:gd name="connsiteY1" fmla="*/ 0 h 2052227"/>
              <a:gd name="connsiteX2" fmla="*/ 4217664 w 4217664"/>
              <a:gd name="connsiteY2" fmla="*/ 1026114 h 2052227"/>
              <a:gd name="connsiteX3" fmla="*/ 3191551 w 4217664"/>
              <a:gd name="connsiteY3" fmla="*/ 2052227 h 2052227"/>
              <a:gd name="connsiteX4" fmla="*/ 0 w 4217664"/>
              <a:gd name="connsiteY4" fmla="*/ 2052227 h 2052227"/>
              <a:gd name="connsiteX5" fmla="*/ 0 w 4217664"/>
              <a:gd name="connsiteY5" fmla="*/ 0 h 2052227"/>
              <a:gd name="connsiteX0" fmla="*/ 0 w 4217664"/>
              <a:gd name="connsiteY0" fmla="*/ 0 h 2052227"/>
              <a:gd name="connsiteX1" fmla="*/ 3918914 w 4217664"/>
              <a:gd name="connsiteY1" fmla="*/ 0 h 2052227"/>
              <a:gd name="connsiteX2" fmla="*/ 4217664 w 4217664"/>
              <a:gd name="connsiteY2" fmla="*/ 1026114 h 2052227"/>
              <a:gd name="connsiteX3" fmla="*/ 3191551 w 4217664"/>
              <a:gd name="connsiteY3" fmla="*/ 2052227 h 2052227"/>
              <a:gd name="connsiteX4" fmla="*/ 0 w 4217664"/>
              <a:gd name="connsiteY4" fmla="*/ 2052227 h 2052227"/>
              <a:gd name="connsiteX5" fmla="*/ 0 w 4217664"/>
              <a:gd name="connsiteY5" fmla="*/ 0 h 2052227"/>
              <a:gd name="connsiteX0" fmla="*/ 0 w 4217664"/>
              <a:gd name="connsiteY0" fmla="*/ 0 h 2052227"/>
              <a:gd name="connsiteX1" fmla="*/ 3918914 w 4217664"/>
              <a:gd name="connsiteY1" fmla="*/ 0 h 2052227"/>
              <a:gd name="connsiteX2" fmla="*/ 4217664 w 4217664"/>
              <a:gd name="connsiteY2" fmla="*/ 1026114 h 2052227"/>
              <a:gd name="connsiteX3" fmla="*/ 3918914 w 4217664"/>
              <a:gd name="connsiteY3" fmla="*/ 2041836 h 2052227"/>
              <a:gd name="connsiteX4" fmla="*/ 0 w 4217664"/>
              <a:gd name="connsiteY4" fmla="*/ 2052227 h 2052227"/>
              <a:gd name="connsiteX5" fmla="*/ 0 w 4217664"/>
              <a:gd name="connsiteY5" fmla="*/ 0 h 205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7664" h="2052227">
                <a:moveTo>
                  <a:pt x="0" y="0"/>
                </a:moveTo>
                <a:lnTo>
                  <a:pt x="3918914" y="0"/>
                </a:lnTo>
                <a:lnTo>
                  <a:pt x="4217664" y="1026114"/>
                </a:lnTo>
                <a:lnTo>
                  <a:pt x="3918914" y="2041836"/>
                </a:lnTo>
                <a:lnTo>
                  <a:pt x="0" y="2052227"/>
                </a:lnTo>
                <a:lnTo>
                  <a:pt x="0" y="0"/>
                </a:lnTo>
                <a:close/>
              </a:path>
            </a:pathLst>
          </a:custGeom>
          <a:solidFill>
            <a:schemeClr val="accent2"/>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p:txBody>
      </p:sp>
      <p:sp>
        <p:nvSpPr>
          <p:cNvPr id="17" name="Content Placeholder 3"/>
          <p:cNvSpPr>
            <a:spLocks noGrp="1"/>
          </p:cNvSpPr>
          <p:nvPr>
            <p:ph sz="quarter" idx="22"/>
          </p:nvPr>
        </p:nvSpPr>
        <p:spPr>
          <a:xfrm>
            <a:off x="6407151" y="3655173"/>
            <a:ext cx="5162548" cy="2703295"/>
          </a:xfrm>
          <a:solidFill>
            <a:schemeClr val="accent2"/>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p:txBody>
      </p:sp>
      <p:sp>
        <p:nvSpPr>
          <p:cNvPr id="10"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95051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28651" y="1625600"/>
            <a:ext cx="5365749" cy="4732867"/>
          </a:xfrm>
          <a:solidFill>
            <a:schemeClr val="accent1"/>
          </a:solidFill>
          <a:ln w="38100">
            <a:noFill/>
          </a:ln>
        </p:spPr>
        <p:txBody>
          <a:bodyPr lIns="154800" tIns="111600" rIns="154800" bIns="154800">
            <a:normAutofit/>
          </a:bodyPr>
          <a:lstStyle>
            <a:lvl1pPr marL="0" indent="0">
              <a:buNone/>
              <a:defRPr sz="2933" i="1" baseline="0">
                <a:solidFill>
                  <a:schemeClr val="bg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[Quote text]</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April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2" name="Content Placeholder 11"/>
          <p:cNvSpPr>
            <a:spLocks noGrp="1"/>
          </p:cNvSpPr>
          <p:nvPr>
            <p:ph sz="quarter" idx="15" hasCustomPrompt="1"/>
          </p:nvPr>
        </p:nvSpPr>
        <p:spPr>
          <a:xfrm>
            <a:off x="836085" y="5903399"/>
            <a:ext cx="4953000" cy="396373"/>
          </a:xfrm>
        </p:spPr>
        <p:txBody>
          <a:bodyPr/>
          <a:lstStyle>
            <a:lvl1pPr marL="0" indent="0">
              <a:buNone/>
              <a:tabLst>
                <a:tab pos="124881" algn="l"/>
              </a:tabLst>
              <a:defRPr b="1">
                <a:solidFill>
                  <a:schemeClr val="bg1"/>
                </a:solidFill>
              </a:defRPr>
            </a:lvl1pPr>
          </a:lstStyle>
          <a:p>
            <a:pPr lvl="0"/>
            <a:r>
              <a:rPr lang="en-US" dirty="0"/>
              <a:t>[Name]</a:t>
            </a:r>
          </a:p>
        </p:txBody>
      </p:sp>
      <p:sp>
        <p:nvSpPr>
          <p:cNvPr id="13" name="TextBox 12"/>
          <p:cNvSpPr txBox="1"/>
          <p:nvPr userDrawn="1"/>
        </p:nvSpPr>
        <p:spPr>
          <a:xfrm>
            <a:off x="6203952" y="1627199"/>
            <a:ext cx="2061633" cy="2097947"/>
          </a:xfrm>
          <a:prstGeom prst="rect">
            <a:avLst/>
          </a:prstGeom>
          <a:solidFill>
            <a:schemeClr val="accent2"/>
          </a:solidFill>
        </p:spPr>
        <p:txBody>
          <a:bodyPr wrap="square" rtlCol="0">
            <a:spAutoFit/>
          </a:bodyPr>
          <a:lstStyle/>
          <a:p>
            <a:pPr algn="ctr">
              <a:lnSpc>
                <a:spcPct val="85000"/>
              </a:lnSpc>
            </a:pPr>
            <a:r>
              <a:rPr lang="en-AU" sz="2400" dirty="0">
                <a:solidFill>
                  <a:schemeClr val="bg1"/>
                </a:solidFill>
              </a:rPr>
              <a:t> </a:t>
            </a:r>
            <a:r>
              <a:rPr lang="en-AU" sz="15333" dirty="0">
                <a:solidFill>
                  <a:schemeClr val="bg1"/>
                </a:solidFill>
              </a:rPr>
              <a:t>“”</a:t>
            </a:r>
            <a:endParaRPr lang="en-AU" sz="2400" dirty="0">
              <a:solidFill>
                <a:schemeClr val="bg1"/>
              </a:solidFill>
            </a:endParaRP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19590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38848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Co-brand Content 1">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April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9"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
        <p:nvSpPr>
          <p:cNvPr id="2" name="Rectangle 1"/>
          <p:cNvSpPr/>
          <p:nvPr userDrawn="1"/>
        </p:nvSpPr>
        <p:spPr>
          <a:xfrm>
            <a:off x="628650" y="1625600"/>
            <a:ext cx="3096684" cy="47328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10" name="Picture Placeholder 8"/>
          <p:cNvSpPr>
            <a:spLocks noGrp="1"/>
          </p:cNvSpPr>
          <p:nvPr>
            <p:ph type="pic" sz="quarter" idx="16" hasCustomPrompt="1"/>
          </p:nvPr>
        </p:nvSpPr>
        <p:spPr>
          <a:xfrm>
            <a:off x="841171" y="2527300"/>
            <a:ext cx="2683933" cy="2925235"/>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Content Placeholder 3"/>
          <p:cNvSpPr>
            <a:spLocks noGrp="1"/>
          </p:cNvSpPr>
          <p:nvPr>
            <p:ph sz="quarter" idx="11"/>
          </p:nvPr>
        </p:nvSpPr>
        <p:spPr>
          <a:xfrm>
            <a:off x="3937855" y="1625601"/>
            <a:ext cx="7629996"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Tree>
    <p:extLst>
      <p:ext uri="{BB962C8B-B14F-4D97-AF65-F5344CB8AC3E}">
        <p14:creationId xmlns:p14="http://schemas.microsoft.com/office/powerpoint/2010/main" val="409235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Co-brand Content 2">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April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51" y="1625600"/>
            <a:ext cx="4334932"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Text Placeholder 8"/>
          <p:cNvSpPr>
            <a:spLocks noGrp="1"/>
          </p:cNvSpPr>
          <p:nvPr>
            <p:ph type="body" sz="quarter" idx="15" hasCustomPrompt="1"/>
          </p:nvPr>
        </p:nvSpPr>
        <p:spPr>
          <a:xfrm>
            <a:off x="628801" y="945600"/>
            <a:ext cx="9699044"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a:xfrm>
            <a:off x="628650" y="403200"/>
            <a:ext cx="9700684" cy="542400"/>
          </a:xfrm>
        </p:spPr>
        <p:txBody>
          <a:bodyPr/>
          <a:lstStyle/>
          <a:p>
            <a:r>
              <a:rPr lang="fr-FR"/>
              <a:t>Modifiez le style du titre</a:t>
            </a:r>
            <a:endParaRPr lang="en-AU"/>
          </a:p>
        </p:txBody>
      </p:sp>
      <p:sp>
        <p:nvSpPr>
          <p:cNvPr id="8" name="Picture Placeholder 7"/>
          <p:cNvSpPr>
            <a:spLocks noGrp="1"/>
          </p:cNvSpPr>
          <p:nvPr>
            <p:ph type="pic" sz="quarter" idx="17" hasCustomPrompt="1"/>
          </p:nvPr>
        </p:nvSpPr>
        <p:spPr>
          <a:xfrm>
            <a:off x="10329333" y="495299"/>
            <a:ext cx="1238251" cy="739861"/>
          </a:xfrm>
        </p:spPr>
        <p:txBody>
          <a:bodyPr/>
          <a:lstStyle>
            <a:lvl1pPr marL="0" indent="0" algn="ctr">
              <a:buNone/>
              <a:defRPr/>
            </a:lvl1pPr>
          </a:lstStyle>
          <a:p>
            <a:r>
              <a:rPr lang="en-US" dirty="0"/>
              <a:t>[Logo]</a:t>
            </a:r>
            <a:endParaRPr lang="en-AU" dirty="0"/>
          </a:p>
        </p:txBody>
      </p:sp>
    </p:spTree>
    <p:extLst>
      <p:ext uri="{BB962C8B-B14F-4D97-AF65-F5344CB8AC3E}">
        <p14:creationId xmlns:p14="http://schemas.microsoft.com/office/powerpoint/2010/main" val="232344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663919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5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4"/>
          <p:cNvSpPr/>
          <p:nvPr userDrawn="1"/>
        </p:nvSpPr>
        <p:spPr>
          <a:xfrm>
            <a:off x="0" y="442001"/>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49" tIns="54424" rIns="108849" bIns="54424" rtlCol="0" anchor="ctr"/>
          <a:lstStyle/>
          <a:p>
            <a:pPr algn="ctr"/>
            <a:endParaRPr lang="en-AU" sz="2400"/>
          </a:p>
        </p:txBody>
      </p:sp>
      <p:sp>
        <p:nvSpPr>
          <p:cNvPr id="3" name="Rectangle 2"/>
          <p:cNvSpPr/>
          <p:nvPr userDrawn="1"/>
        </p:nvSpPr>
        <p:spPr>
          <a:xfrm>
            <a:off x="0" y="5805264"/>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49" tIns="54424" rIns="108849" bIns="54424" rtlCol="0" anchor="ctr"/>
          <a:lstStyle/>
          <a:p>
            <a:pPr algn="ctr"/>
            <a:endParaRPr lang="en-AU" sz="2400"/>
          </a:p>
        </p:txBody>
      </p:sp>
    </p:spTree>
    <p:extLst>
      <p:ext uri="{BB962C8B-B14F-4D97-AF65-F5344CB8AC3E}">
        <p14:creationId xmlns:p14="http://schemas.microsoft.com/office/powerpoint/2010/main" val="144656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Full Slide Image / Colour Layout">
    <p:spTree>
      <p:nvGrpSpPr>
        <p:cNvPr id="1" name=""/>
        <p:cNvGrpSpPr/>
        <p:nvPr/>
      </p:nvGrpSpPr>
      <p:grpSpPr>
        <a:xfrm>
          <a:off x="0" y="0"/>
          <a:ext cx="0" cy="0"/>
          <a:chOff x="0" y="0"/>
          <a:chExt cx="0" cy="0"/>
        </a:xfrm>
      </p:grpSpPr>
      <p:sp>
        <p:nvSpPr>
          <p:cNvPr id="10" name="Picture Placeholder 5"/>
          <p:cNvSpPr>
            <a:spLocks noGrp="1"/>
          </p:cNvSpPr>
          <p:nvPr>
            <p:ph type="pic" sz="quarter" idx="12" hasCustomPrompt="1"/>
          </p:nvPr>
        </p:nvSpPr>
        <p:spPr>
          <a:xfrm>
            <a:off x="0" y="0"/>
            <a:ext cx="12192000" cy="6858000"/>
          </a:xfrm>
          <a:solidFill>
            <a:schemeClr val="accent3">
              <a:lumMod val="20000"/>
              <a:lumOff val="80000"/>
            </a:schemeClr>
          </a:solidFill>
        </p:spPr>
        <p:txBody>
          <a:bodyPr anchor="ctr">
            <a:noAutofit/>
          </a:bodyPr>
          <a:lstStyle>
            <a:lvl1pPr marL="0" indent="0" algn="ctr">
              <a:spcBef>
                <a:spcPts val="0"/>
              </a:spcBef>
              <a:spcAft>
                <a:spcPts val="0"/>
              </a:spcAft>
              <a:buNone/>
              <a:defRPr sz="1733" baseline="0"/>
            </a:lvl1pPr>
          </a:lstStyle>
          <a:p>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endParaRPr lang="en-AU" dirty="0"/>
          </a:p>
        </p:txBody>
      </p:sp>
    </p:spTree>
    <p:extLst>
      <p:ext uri="{BB962C8B-B14F-4D97-AF65-F5344CB8AC3E}">
        <p14:creationId xmlns:p14="http://schemas.microsoft.com/office/powerpoint/2010/main" val="1802463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55.xml><?xml version="1.0" encoding="utf-8"?>
<p:sldLayout xmlns:a="http://schemas.openxmlformats.org/drawingml/2006/main" xmlns:r="http://schemas.openxmlformats.org/officeDocument/2006/relationships" xmlns:p="http://schemas.openxmlformats.org/presentationml/2006/main" type="titleOnly">
  <p:cSld name="Title_only">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tIns="126000" bIns="90000"/>
          <a:lstStyle>
            <a:lvl1pPr>
              <a:defRPr lang="fr-FR" dirty="0"/>
            </a:lvl1pPr>
          </a:lstStyle>
          <a:p>
            <a:pPr lvl="0"/>
            <a:r>
              <a:rPr lang="fr-FR"/>
              <a:t>Modifiez le style du titre</a:t>
            </a:r>
            <a:endParaRPr lang="fr-FR" dirty="0"/>
          </a:p>
        </p:txBody>
      </p:sp>
      <p:sp>
        <p:nvSpPr>
          <p:cNvPr id="3" name="Espace réservé du numéro de diapositive 2"/>
          <p:cNvSpPr>
            <a:spLocks noGrp="1"/>
          </p:cNvSpPr>
          <p:nvPr>
            <p:ph type="sldNum" sz="quarter" idx="10"/>
          </p:nvPr>
        </p:nvSpPr>
        <p:spPr/>
        <p:txBody>
          <a:bodyPr/>
          <a:lstStyle>
            <a:lvl1pPr>
              <a:buFont typeface="Arial" pitchFamily="34" charset="0"/>
              <a:buNone/>
              <a:defRPr/>
            </a:lvl1pPr>
          </a:lstStyle>
          <a:p>
            <a:pPr>
              <a:buClr>
                <a:srgbClr val="FF3333"/>
              </a:buClr>
              <a:defRPr/>
            </a:pPr>
            <a:fld id="{53657DDE-6030-4CFF-9AA0-6BD67EC26A96}" type="slidenum">
              <a:rPr lang="en-US">
                <a:solidFill>
                  <a:srgbClr val="000000"/>
                </a:solidFill>
              </a:rPr>
              <a:pPr>
                <a:buClr>
                  <a:srgbClr val="FF3333"/>
                </a:buClr>
                <a:defRPr/>
              </a:pPr>
              <a:t>‹#›</a:t>
            </a:fld>
            <a:r>
              <a:rPr lang="en-US" dirty="0">
                <a:solidFill>
                  <a:srgbClr val="000000"/>
                </a:solidFill>
              </a:rPr>
              <a:t> – </a:t>
            </a:r>
          </a:p>
        </p:txBody>
      </p:sp>
      <p:sp>
        <p:nvSpPr>
          <p:cNvPr id="5" name="Espace réservé du pied de page 2"/>
          <p:cNvSpPr>
            <a:spLocks noGrp="1"/>
          </p:cNvSpPr>
          <p:nvPr>
            <p:ph type="ftr" sz="quarter" idx="3"/>
          </p:nvPr>
        </p:nvSpPr>
        <p:spPr>
          <a:xfrm>
            <a:off x="931335" y="6388102"/>
            <a:ext cx="8159751" cy="184151"/>
          </a:xfrm>
          <a:prstGeom prst="rect">
            <a:avLst/>
          </a:prstGeom>
          <a:noFill/>
          <a:ln>
            <a:noFill/>
          </a:ln>
          <a:effectLst/>
        </p:spPr>
        <p:txBody>
          <a:bodyPr vert="horz" wrap="square" lIns="0" tIns="0" rIns="0" bIns="0" numCol="1" anchor="t" anchorCtr="0" compatLnSpc="1">
            <a:prstTxWarp prst="textNoShape">
              <a:avLst/>
            </a:prstTxWarp>
          </a:bodyPr>
          <a:lstStyle>
            <a:lvl1pPr eaLnBrk="0" hangingPunct="0">
              <a:lnSpc>
                <a:spcPct val="90000"/>
              </a:lnSpc>
              <a:buClr>
                <a:schemeClr val="accent3"/>
              </a:buClr>
              <a:buSzPct val="120000"/>
              <a:tabLst>
                <a:tab pos="1082648" algn="l"/>
                <a:tab pos="1616034" algn="l"/>
                <a:tab pos="2149421" algn="l"/>
                <a:tab pos="8076998" algn="r"/>
              </a:tabLst>
              <a:defRPr lang="fr-FR" sz="900" b="0" smtClean="0">
                <a:latin typeface="Arial" charset="0"/>
              </a:defRPr>
            </a:lvl1pPr>
          </a:lstStyle>
          <a:p>
            <a:pPr>
              <a:buClr>
                <a:srgbClr val="FF3333"/>
              </a:buClr>
              <a:defRPr/>
            </a:pPr>
            <a:r>
              <a:rPr lang="en-US">
                <a:solidFill>
                  <a:srgbClr val="000000"/>
                </a:solidFill>
              </a:rPr>
              <a:t>Unit Controller Call Series © Sodexo, April 2024.  All rights Reserved</a:t>
            </a:r>
            <a:endParaRPr lang="fr-FR" dirty="0">
              <a:solidFill>
                <a:srgbClr val="000000"/>
              </a:solidFill>
            </a:endParaRPr>
          </a:p>
        </p:txBody>
      </p:sp>
    </p:spTree>
    <p:extLst>
      <p:ext uri="{BB962C8B-B14F-4D97-AF65-F5344CB8AC3E}">
        <p14:creationId xmlns:p14="http://schemas.microsoft.com/office/powerpoint/2010/main" val="1136582664"/>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2"/>
            <a:ext cx="3901440" cy="276999"/>
          </a:xfrm>
        </p:spPr>
        <p:txBody>
          <a:bodyPr lIns="0" tIns="0" rIns="0" bIns="0"/>
          <a:lstStyle>
            <a:lvl1pPr algn="ctr">
              <a:defRPr>
                <a:solidFill>
                  <a:schemeClr val="tx1">
                    <a:tint val="75000"/>
                  </a:schemeClr>
                </a:solidFill>
              </a:defRPr>
            </a:lvl1pPr>
          </a:lstStyle>
          <a:p>
            <a:r>
              <a:rPr lang="en-US"/>
              <a:t>Unit Controller Call Series © Sodexo, April 2024.  All rights Reserved</a:t>
            </a:r>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900" b="0" i="0">
                <a:solidFill>
                  <a:schemeClr val="tx1"/>
                </a:solidFill>
                <a:latin typeface="Arial"/>
                <a:cs typeface="Arial"/>
              </a:defRPr>
            </a:lvl1pPr>
          </a:lstStyle>
          <a:p>
            <a:pPr marL="25399">
              <a:spcBef>
                <a:spcPts val="15"/>
              </a:spcBef>
            </a:pPr>
            <a:fld id="{81D60167-4931-47E6-BA6A-407CBD079E47}" type="slidenum">
              <a:rPr lang="en-US" smtClean="0"/>
              <a:pPr marL="25399">
                <a:spcBef>
                  <a:spcPts val="15"/>
                </a:spcBef>
              </a:pPr>
              <a:t>‹#›</a:t>
            </a:fld>
            <a:r>
              <a:rPr lang="en-US" spc="-75"/>
              <a:t> </a:t>
            </a:r>
            <a:r>
              <a:rPr lang="en-US"/>
              <a:t>–</a:t>
            </a:r>
          </a:p>
        </p:txBody>
      </p:sp>
    </p:spTree>
    <p:extLst>
      <p:ext uri="{BB962C8B-B14F-4D97-AF65-F5344CB8AC3E}">
        <p14:creationId xmlns:p14="http://schemas.microsoft.com/office/powerpoint/2010/main" val="2107638763"/>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xfrm>
            <a:off x="628653" y="403202"/>
            <a:ext cx="10941049" cy="751653"/>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7" name="Espace réservé du texte 6"/>
          <p:cNvSpPr>
            <a:spLocks noGrp="1"/>
          </p:cNvSpPr>
          <p:nvPr>
            <p:ph type="body" sz="quarter" idx="12"/>
          </p:nvPr>
        </p:nvSpPr>
        <p:spPr>
          <a:xfrm>
            <a:off x="554495" y="990601"/>
            <a:ext cx="11088000" cy="1107996"/>
          </a:xfrm>
        </p:spPr>
        <p:txBody>
          <a:bodyPr/>
          <a:lstStyle>
            <a:lvl1pPr>
              <a:buClr>
                <a:schemeClr val="accent1"/>
              </a:buClr>
              <a:defRPr>
                <a:solidFill>
                  <a:schemeClr val="tx2"/>
                </a:solidFill>
              </a:defRPr>
            </a:lvl1pPr>
            <a:lvl2pPr marL="471476" indent="-200020">
              <a:buClr>
                <a:schemeClr val="accent1"/>
              </a:buClr>
              <a:tabLst>
                <a:tab pos="1212026" algn="l"/>
                <a:tab pos="1747795" algn="l"/>
                <a:tab pos="6057749" algn="r"/>
              </a:tabLst>
              <a:defRPr b="0">
                <a:solidFill>
                  <a:schemeClr val="tx2"/>
                </a:solidFill>
              </a:defRPr>
            </a:lvl2pPr>
            <a:lvl3pPr marL="672687" indent="-132157">
              <a:buClr>
                <a:schemeClr val="bg2"/>
              </a:buClr>
              <a:tabLst>
                <a:tab pos="811986" algn="l"/>
                <a:tab pos="1612066" algn="l"/>
                <a:tab pos="6057749" algn="r"/>
              </a:tabLst>
              <a:defRPr>
                <a:solidFill>
                  <a:schemeClr val="tx1"/>
                </a:solidFill>
              </a:defRPr>
            </a:lvl3pPr>
            <a:lvl4pPr marL="1212026" indent="-13453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a:xfrm>
            <a:off x="546520" y="8497360"/>
            <a:ext cx="263312" cy="249299"/>
          </a:xfrm>
        </p:spPr>
        <p:txBody>
          <a:bodyPr/>
          <a:lstStyle/>
          <a:p>
            <a:pPr eaLnBrk="0" hangingPunct="0">
              <a:lnSpc>
                <a:spcPct val="90000"/>
              </a:lnSpc>
              <a:buClr>
                <a:schemeClr val="accent3"/>
              </a:buClr>
              <a:buSzPct val="120000"/>
              <a:tabLst>
                <a:tab pos="811986" algn="l"/>
                <a:tab pos="1212026" algn="l"/>
                <a:tab pos="1612066" algn="l"/>
                <a:tab pos="6057749" algn="r"/>
              </a:tabLst>
            </a:pPr>
            <a:fld id="{B0A9F6E7-FE5B-4861-9484-6E92718E32B1}" type="slidenum">
              <a:rPr lang="en-US" smtClean="0"/>
              <a:pPr eaLnBrk="0" hangingPunct="0">
                <a:lnSpc>
                  <a:spcPct val="90000"/>
                </a:lnSpc>
                <a:buClr>
                  <a:schemeClr val="accent3"/>
                </a:buClr>
                <a:buSzPct val="120000"/>
                <a:tabLst>
                  <a:tab pos="811986" algn="l"/>
                  <a:tab pos="1212026" algn="l"/>
                  <a:tab pos="1612066" algn="l"/>
                  <a:tab pos="6057749" algn="r"/>
                </a:tabLst>
              </a:pPr>
              <a:t>‹#›</a:t>
            </a:fld>
            <a:r>
              <a:rPr lang="en-US"/>
              <a:t> – </a:t>
            </a:r>
            <a:endParaRPr lang="en-US" dirty="0"/>
          </a:p>
        </p:txBody>
      </p:sp>
      <p:sp>
        <p:nvSpPr>
          <p:cNvPr id="3" name="Espace réservé du pied de page 2"/>
          <p:cNvSpPr>
            <a:spLocks noGrp="1"/>
          </p:cNvSpPr>
          <p:nvPr>
            <p:ph type="ftr" sz="quarter" idx="14"/>
          </p:nvPr>
        </p:nvSpPr>
        <p:spPr>
          <a:xfrm>
            <a:off x="4145280" y="8503921"/>
            <a:ext cx="3901440" cy="498599"/>
          </a:xfrm>
        </p:spPr>
        <p:txBody>
          <a:bodyPr/>
          <a:lstStyle/>
          <a:p>
            <a:pPr eaLnBrk="0" hangingPunct="0">
              <a:lnSpc>
                <a:spcPct val="90000"/>
              </a:lnSpc>
              <a:buClr>
                <a:schemeClr val="accent3"/>
              </a:buClr>
              <a:buSzPct val="120000"/>
              <a:tabLst>
                <a:tab pos="811986" algn="l"/>
                <a:tab pos="1212026" algn="l"/>
                <a:tab pos="1612066" algn="l"/>
                <a:tab pos="6057749" algn="r"/>
              </a:tabLst>
            </a:pPr>
            <a:r>
              <a:rPr lang="en-US"/>
              <a:t>Unit Controller Call Series © Sodexo, April 2024.  All rights Reserved</a:t>
            </a:r>
            <a:endParaRPr lang="en-US" dirty="0"/>
          </a:p>
        </p:txBody>
      </p:sp>
    </p:spTree>
    <p:extLst>
      <p:ext uri="{BB962C8B-B14F-4D97-AF65-F5344CB8AC3E}">
        <p14:creationId xmlns:p14="http://schemas.microsoft.com/office/powerpoint/2010/main" val="3406777008"/>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April 2024.  All rights Reserved</a:t>
            </a:r>
            <a:endParaRPr lang="en-US" dirty="0"/>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4" y="1"/>
            <a:ext cx="4256087" cy="438151"/>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33">
                <a:noFill/>
              </a:defRPr>
            </a:lvl1pPr>
          </a:lstStyle>
          <a:p>
            <a:pPr lvl="0"/>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7" cy="3206751"/>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err="1"/>
              <a:t>Sodexo’s</a:t>
            </a:r>
            <a:r>
              <a:rPr lang="fr-FR"/>
              <a:t> PPT </a:t>
            </a:r>
            <a:r>
              <a:rPr lang="fr-FR" err="1"/>
              <a:t>template</a:t>
            </a:r>
            <a:endParaRPr lang="fr-FR"/>
          </a:p>
          <a:p>
            <a:pPr lvl="1"/>
            <a:endParaRPr lang="fr-FR"/>
          </a:p>
          <a:p>
            <a:pPr lvl="1"/>
            <a:r>
              <a:rPr lang="fr-FR"/>
              <a:t>Day </a:t>
            </a:r>
            <a:r>
              <a:rPr lang="fr-FR" err="1"/>
              <a:t>Month</a:t>
            </a:r>
            <a:r>
              <a:rPr lang="fr-FR"/>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5"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8"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9930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April 2024.  All rights Reserved</a:t>
            </a:r>
            <a:endParaRPr lang="en-US" dirty="0"/>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6"/>
            <a:ext cx="2383203"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6"/>
            <a:ext cx="2383203"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6"/>
            <a:ext cx="2383203"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8"/>
            <a:ext cx="2383203"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r>
              <a:rPr lang="fr-FR"/>
              <a:t> </a:t>
            </a:r>
            <a:br>
              <a:rPr lang="fr-FR"/>
            </a:br>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8"/>
            <a:ext cx="2383203"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8"/>
            <a:ext cx="2383203"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err="1"/>
              <a:t>Summary</a:t>
            </a:r>
            <a:endParaRPr lang="fr-FR"/>
          </a:p>
        </p:txBody>
      </p:sp>
    </p:spTree>
    <p:extLst>
      <p:ext uri="{BB962C8B-B14F-4D97-AF65-F5344CB8AC3E}">
        <p14:creationId xmlns:p14="http://schemas.microsoft.com/office/powerpoint/2010/main" val="2869641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204907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April 2024.  All rights Reserved</a:t>
            </a:r>
            <a:endParaRPr lang="en-US" dirty="0"/>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err="1"/>
              <a:t>Summary</a:t>
            </a:r>
            <a:endParaRPr lang="fr-F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3"/>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10"/>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6"/>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3"/>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10"/>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6"/>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Tree>
    <p:extLst>
      <p:ext uri="{BB962C8B-B14F-4D97-AF65-F5344CB8AC3E}">
        <p14:creationId xmlns:p14="http://schemas.microsoft.com/office/powerpoint/2010/main" val="412066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April 2024.  All rights Reserved</a:t>
            </a:r>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3" y="2057401"/>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3" y="1309781"/>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err="1"/>
              <a:t>Subtitle</a:t>
            </a:r>
            <a:r>
              <a:rPr lang="fr-FR"/>
              <a:t> </a:t>
            </a:r>
            <a:r>
              <a:rPr lang="fr-FR" err="1"/>
              <a:t>lorem</a:t>
            </a:r>
            <a:r>
              <a:rPr lang="fr-FR"/>
              <a:t> ipsum </a:t>
            </a:r>
            <a:r>
              <a:rPr lang="fr-FR" err="1"/>
              <a:t>subtitle</a:t>
            </a:r>
            <a:r>
              <a:rPr lang="fr-FR"/>
              <a:t> </a:t>
            </a:r>
            <a:r>
              <a:rPr lang="fr-FR" err="1"/>
              <a:t>lorem</a:t>
            </a:r>
            <a:endParaRPr lang="fr-FR"/>
          </a:p>
          <a:p>
            <a:pPr lvl="0"/>
            <a:r>
              <a:rPr lang="fr-FR"/>
              <a:t>ipsum </a:t>
            </a:r>
            <a:r>
              <a:rPr lang="fr-FR" err="1"/>
              <a:t>subtitle</a:t>
            </a:r>
            <a:r>
              <a:rPr lang="fr-FR"/>
              <a:t> </a:t>
            </a:r>
            <a:r>
              <a:rPr lang="fr-FR" err="1"/>
              <a:t>lorem</a:t>
            </a:r>
            <a:r>
              <a:rPr lang="fr-FR"/>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6" y="5992202"/>
            <a:ext cx="3614737" cy="268877"/>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1" y="3880001"/>
            <a:ext cx="2668588" cy="2043113"/>
          </a:xfrm>
        </p:spPr>
        <p:txBody>
          <a:bodyPr anchor="ctr">
            <a:noAutofit/>
          </a:bodyPr>
          <a:lstStyle>
            <a:lvl1pPr algn="ctr">
              <a:defRPr/>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1" y="3560003"/>
            <a:ext cx="3614737" cy="268877"/>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1" y="1447801"/>
            <a:ext cx="2668588" cy="2043113"/>
          </a:xfrm>
        </p:spPr>
        <p:txBody>
          <a:bodyPr anchor="ctr">
            <a:noAutofit/>
          </a:bodyPr>
          <a:lstStyle>
            <a:lvl1pPr algn="ctr">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40" y="1587718"/>
            <a:ext cx="3614737" cy="1211871"/>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051219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April 2024.  All rights Reserved</a:t>
            </a:r>
            <a:endParaRPr lang="fr-FR" dirty="0"/>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5" y="3038159"/>
            <a:ext cx="3477908" cy="1892531"/>
          </a:xfrm>
        </p:spPr>
        <p:txBody>
          <a:bodyPr anchor="ctr">
            <a:noAutofit/>
          </a:bodyPr>
          <a:lstStyle>
            <a:lvl1pPr algn="ctr">
              <a:defRPr sz="1400"/>
            </a:lvl1pPr>
          </a:lstStyle>
          <a:p>
            <a:endParaRPr lang="fr-FR" dirty="0"/>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5" y="1728635"/>
            <a:ext cx="3481536" cy="268877"/>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9"/>
            <a:ext cx="3477908" cy="1892531"/>
          </a:xfrm>
        </p:spPr>
        <p:txBody>
          <a:bodyPr anchor="ctr">
            <a:noAutofit/>
          </a:bodyPr>
          <a:lstStyle>
            <a:lvl1pPr algn="ctr">
              <a:defRPr sz="1400"/>
            </a:lvl1pPr>
          </a:lstStyle>
          <a:p>
            <a:endParaRPr lang="fr-FR" dirty="0"/>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5"/>
            <a:ext cx="3481536" cy="268877"/>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4" y="3038159"/>
            <a:ext cx="3477908" cy="1892531"/>
          </a:xfrm>
        </p:spPr>
        <p:txBody>
          <a:bodyPr anchor="ctr">
            <a:noAutofit/>
          </a:bodyPr>
          <a:lstStyle>
            <a:lvl1pPr algn="ctr">
              <a:defRPr sz="1400"/>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5"/>
            <a:ext cx="3481536" cy="268877"/>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456136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April 2024.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10" y="1658203"/>
            <a:ext cx="4841153" cy="1211871"/>
          </a:xfrm>
        </p:spPr>
        <p:txBody>
          <a:bodyPr/>
          <a:lstStyle>
            <a:lvl1pPr marL="179384" indent="-179384">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4" y="1658204"/>
            <a:ext cx="4900612"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00476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April 2024.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10" y="1658203"/>
            <a:ext cx="4841153" cy="1211871"/>
          </a:xfrm>
        </p:spPr>
        <p:txBody>
          <a:bodyPr/>
          <a:lstStyle>
            <a:lvl1pPr marL="179384" indent="-179384">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4" y="1658204"/>
            <a:ext cx="5653087"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74918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April 2024.  All rights Reserved</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81" y="3886201"/>
            <a:ext cx="10767695" cy="2133600"/>
          </a:xfrm>
        </p:spPr>
        <p:txBody>
          <a:bodyPr anchor="ctr">
            <a:noAutofit/>
          </a:bodyPr>
          <a:lstStyle>
            <a:lvl1pPr algn="ctr">
              <a:defRPr/>
            </a:lvl1pPr>
          </a:lstStyle>
          <a:p>
            <a:endParaRPr lang="fr-FR" dirty="0"/>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1"/>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45080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April 2024.  All rights Reserved</a:t>
            </a:r>
            <a:endParaRPr lang="fr-FR" dirty="0"/>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4" y="1447800"/>
            <a:ext cx="11269663" cy="268877"/>
          </a:xfrm>
        </p:spPr>
        <p:txBody>
          <a:body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404913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April 2024.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9"/>
            <a:ext cx="3614739" cy="4507084"/>
          </a:xfrm>
        </p:spPr>
        <p:txBody>
          <a:bodyPr>
            <a:noAutofit/>
          </a:bodyPr>
          <a:lstStyle>
            <a:lvl1pPr>
              <a:defRPr>
                <a:noFill/>
              </a:defRPr>
            </a:lvl1pPr>
          </a:lstStyle>
          <a:p>
            <a:endParaRPr lang="fr-FR" dirty="0"/>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9"/>
            <a:ext cx="3614739" cy="4507084"/>
          </a:xfrm>
        </p:spPr>
        <p:txBody>
          <a:bodyPr>
            <a:noAutofit/>
          </a:bodyPr>
          <a:lstStyle>
            <a:lvl1pPr>
              <a:defRPr>
                <a:noFill/>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40" y="1658203"/>
            <a:ext cx="3614737"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610765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April 2024.  All rights Reserved</a:t>
            </a:r>
            <a:endParaRPr lang="fr-FR" dirty="0"/>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3" y="2372185"/>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1" y="1476498"/>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02</a:t>
            </a:r>
          </a:p>
          <a:p>
            <a:pPr lvl="1"/>
            <a:r>
              <a:rPr lang="fr-FR"/>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4"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sz="1600" dirty="0"/>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5"/>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8"/>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02</a:t>
            </a:r>
          </a:p>
          <a:p>
            <a:pPr lvl="1"/>
            <a:r>
              <a:rPr lang="fr-FR"/>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3"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sz="1600"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372185"/>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8"/>
            <a:ext cx="4529083"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01</a:t>
            </a:r>
          </a:p>
          <a:p>
            <a:pPr lvl="1"/>
            <a:r>
              <a:rPr lang="fr-FR"/>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01918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April 2024.  All rights Reserved</a:t>
            </a:r>
            <a:endParaRPr lang="fr-FR" dirty="0"/>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3"/>
            <a:ext cx="4068763" cy="286319"/>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a:t>B2B and B2B2C : White label rules to be developed</a:t>
            </a:r>
            <a:endParaRPr lang="fr-F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6"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6" y="1363171"/>
            <a:ext cx="3562351"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70"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70" y="1363171"/>
            <a:ext cx="3562351"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1"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4401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486800"/>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t>
            </a:r>
            <a:r>
              <a:rPr lang="en-US" noProof="0" err="1"/>
              <a:t>amet</a:t>
            </a:r>
            <a:endParaRPr lang="en-US" noProof="0"/>
          </a:p>
          <a:p>
            <a:pPr lvl="1"/>
            <a:r>
              <a:rPr lang="en-US" noProof="0"/>
              <a:t>Second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1572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April 2024.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4" y="1513795"/>
            <a:ext cx="11283951" cy="4176000"/>
          </a:xfrm>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538728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April 2024.  All rights Reserved</a:t>
            </a:r>
            <a:endParaRPr lang="fr-FR" dirty="0"/>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9" y="3429000"/>
            <a:ext cx="3239401" cy="2578197"/>
          </a:xfrm>
        </p:spPr>
        <p:txBody>
          <a:bodyPr>
            <a:noAutofit/>
          </a:bodyPr>
          <a:lstStyle>
            <a:lvl1pPr>
              <a:defRPr>
                <a:noFill/>
              </a:defRPr>
            </a:lvl1pPr>
          </a:lstStyle>
          <a:p>
            <a:endParaRPr lang="fr-FR" dirty="0"/>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9"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3" y="3429000"/>
            <a:ext cx="3239401" cy="2578197"/>
          </a:xfrm>
        </p:spPr>
        <p:txBody>
          <a:bodyPr>
            <a:noAutofit/>
          </a:bodyPr>
          <a:lstStyle>
            <a:lvl1pPr>
              <a:defRPr>
                <a:noFill/>
              </a:defRPr>
            </a:lvl1pPr>
          </a:lstStyle>
          <a:p>
            <a:endParaRPr lang="fr-FR" dirty="0"/>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3"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4" y="3429000"/>
            <a:ext cx="3239401" cy="2578197"/>
          </a:xfrm>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4"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159740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April 2024.  All rights Reserved</a:t>
            </a:r>
            <a:endParaRPr lang="fr-FR" dirty="0"/>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7" cy="748411"/>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9" y="5710303"/>
            <a:ext cx="2717227" cy="748496"/>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7" cy="748411"/>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7" cy="748411"/>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7" cy="748411"/>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7" cy="748411"/>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7" cy="748411"/>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7" cy="748411"/>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69250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April 2024.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4" y="2284080"/>
            <a:ext cx="11269663" cy="1564019"/>
          </a:xfrm>
          <a:noFill/>
        </p:spPr>
        <p:txBody>
          <a:bodyPr anchor="t"/>
          <a:lstStyle>
            <a:lvl1pPr>
              <a:defRPr sz="1500">
                <a:solidFill>
                  <a:srgbClr val="2A295C"/>
                </a:solidFill>
              </a:defRPr>
            </a:lvl1pPr>
            <a:lvl2pPr>
              <a:defRPr sz="1500"/>
            </a:lvl2pPr>
            <a:lvl3pPr>
              <a:defRPr sz="1500"/>
            </a:lvl3pPr>
            <a:lvl4pPr>
              <a:defRPr sz="1500"/>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84404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April 2024.  All rights Reserved</a:t>
            </a:r>
            <a:endParaRPr lang="fr-FR" dirty="0"/>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1" y="2276475"/>
            <a:ext cx="5502275" cy="1564019"/>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76476"/>
            <a:ext cx="5502275" cy="1564019"/>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12891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April 2024.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4" y="1544229"/>
            <a:ext cx="11269663" cy="1776961"/>
          </a:xfrm>
          <a:noFill/>
        </p:spPr>
        <p:txBody>
          <a:bodyPr anchor="t"/>
          <a:lstStyle>
            <a:lvl1pPr marL="285744" indent="-285744">
              <a:buClr>
                <a:srgbClr val="EE0000"/>
              </a:buClr>
              <a:buFont typeface="Arial" panose="020B0604020202020204" pitchFamily="34" charset="0"/>
              <a:buChar char="▬"/>
              <a:defRPr sz="1500" b="1">
                <a:solidFill>
                  <a:srgbClr val="2A295C"/>
                </a:solidFill>
              </a:defRPr>
            </a:lvl1pPr>
            <a:lvl2pPr marL="804843" indent="-201608">
              <a:spcBef>
                <a:spcPts val="1200"/>
              </a:spcBef>
              <a:spcAft>
                <a:spcPts val="0"/>
              </a:spcAft>
              <a:buClr>
                <a:schemeClr val="tx2"/>
              </a:buClr>
              <a:buFont typeface="Arial" panose="020B0604020202020204" pitchFamily="34" charset="0"/>
              <a:buChar char="►"/>
              <a:defRPr sz="1500" b="0">
                <a:solidFill>
                  <a:srgbClr val="2A295C"/>
                </a:solidFill>
              </a:defRPr>
            </a:lvl2pPr>
            <a:lvl3pPr marL="1076298" indent="-125410">
              <a:spcBef>
                <a:spcPts val="600"/>
              </a:spcBef>
              <a:buClr>
                <a:srgbClr val="2A295C"/>
              </a:buClr>
              <a:buFont typeface="Verdana" panose="020B0604030504040204" pitchFamily="34" charset="0"/>
              <a:buChar char="-"/>
              <a:defRPr sz="1500">
                <a:solidFill>
                  <a:srgbClr val="2A295C"/>
                </a:solidFill>
              </a:defRPr>
            </a:lvl3pPr>
            <a:lvl4pPr marL="1492213" indent="-117472">
              <a:spcBef>
                <a:spcPts val="300"/>
              </a:spcBef>
              <a:buClr>
                <a:srgbClr val="FF0000"/>
              </a:buClr>
              <a:buSzPct val="100000"/>
              <a:buFont typeface="Arial" panose="020B0604020202020204" pitchFamily="34" charset="0"/>
              <a:buChar char="·"/>
              <a:defRPr sz="1500">
                <a:solidFill>
                  <a:srgbClr val="2A295C"/>
                </a:solidFill>
              </a:defRPr>
            </a:lvl4pPr>
            <a:lvl5pPr marL="1863679" indent="-118797">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111983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April 2024.  All rights Reserved</a:t>
            </a:r>
            <a:endParaRPr lang="fr-FR" dirty="0"/>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7993">
              <a:defRPr sz="1400">
                <a:solidFill>
                  <a:srgbClr val="2A295C"/>
                </a:solidFill>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3" y="3955492"/>
            <a:ext cx="3600000" cy="846899"/>
          </a:xfrm>
          <a:noFill/>
        </p:spPr>
        <p:txBody>
          <a:bodyPr anchor="t"/>
          <a:lstStyle>
            <a:lvl1pPr marL="287993">
              <a:defRPr sz="1400">
                <a:solidFill>
                  <a:srgbClr val="2A295C"/>
                </a:solidFill>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7993">
              <a:defRPr sz="1400">
                <a:solidFill>
                  <a:srgbClr val="2A295C"/>
                </a:solidFill>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9"/>
            <a:ext cx="3600000" cy="846899"/>
          </a:xfrm>
          <a:noFill/>
        </p:spPr>
        <p:txBody>
          <a:bodyPr anchor="t"/>
          <a:lstStyle>
            <a:lvl1pPr marL="287993">
              <a:defRPr sz="1400">
                <a:solidFill>
                  <a:srgbClr val="2A295C"/>
                </a:solidFill>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3" y="1862699"/>
            <a:ext cx="3600000" cy="846899"/>
          </a:xfrm>
          <a:noFill/>
        </p:spPr>
        <p:txBody>
          <a:bodyPr anchor="t"/>
          <a:lstStyle>
            <a:lvl1pPr marL="287993">
              <a:defRPr sz="1400">
                <a:solidFill>
                  <a:srgbClr val="2A295C"/>
                </a:solidFill>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9"/>
            <a:ext cx="3600000" cy="846899"/>
          </a:xfrm>
          <a:noFill/>
        </p:spPr>
        <p:txBody>
          <a:bodyPr anchor="t"/>
          <a:lstStyle>
            <a:lvl1pPr marL="287993">
              <a:defRPr sz="1400">
                <a:solidFill>
                  <a:srgbClr val="2A295C"/>
                </a:solidFill>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401283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April 2024.  All rights Reserved</a:t>
            </a:r>
            <a:endParaRPr lang="fr-FR" dirty="0"/>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9" y="3658907"/>
            <a:ext cx="1956393" cy="654453"/>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5" y="2926081"/>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2"/>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3" y="3658907"/>
            <a:ext cx="1956393" cy="654453"/>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9" y="2926081"/>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9" y="2080172"/>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401" y="3658907"/>
            <a:ext cx="1956393" cy="654453"/>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1"/>
            <a:ext cx="280741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7" y="2080172"/>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8" y="3658907"/>
            <a:ext cx="1956393" cy="654453"/>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3" y="2926081"/>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2"/>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4154862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April 2024.  All rights Reserved</a:t>
            </a:r>
            <a:endParaRPr lang="fr-FR" dirty="0"/>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4" y="2985769"/>
            <a:ext cx="11306175" cy="120651"/>
          </a:xfrm>
          <a:prstGeom prst="homePlate">
            <a:avLst>
              <a:gd name="adj" fmla="val 45325"/>
            </a:avLst>
          </a:prstGeom>
          <a:solidFill>
            <a:srgbClr val="EE0000"/>
          </a:solidFill>
          <a:ln>
            <a:noFill/>
          </a:ln>
        </p:spPr>
        <p:txBody>
          <a:bodyPr>
            <a:noAutofit/>
          </a:bodyPr>
          <a:lstStyle>
            <a:lvl1pPr>
              <a:defRPr/>
            </a:lvl1pPr>
          </a:lstStyle>
          <a:p>
            <a:pPr lvl="0"/>
            <a:r>
              <a:rPr lang="fr-FR"/>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4"/>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2"/>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4" y="4240214"/>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4"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2"/>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7" y="4240214"/>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7"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2"/>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4"/>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2"/>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27634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April 2024.  All rights Reserved</a:t>
            </a:r>
            <a:endParaRPr lang="fr-FR" dirty="0"/>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1" y="4306661"/>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1"/>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10" y="4306661"/>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1"/>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9" y="4306661"/>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8" y="4306661"/>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6" y="4306661"/>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6" y="4306661"/>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1"/>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8"/>
            <a:ext cx="2870507" cy="487977"/>
          </a:xfrm>
          <a:solidFill>
            <a:schemeClr val="tx2"/>
          </a:solidFill>
        </p:spPr>
        <p:txBody>
          <a:bodyPr anchor="ctr">
            <a:noAutofit/>
          </a:bodyPr>
          <a:lstStyle>
            <a:lvl1pPr algn="ctr">
              <a:defRPr sz="1500" b="1">
                <a:solidFill>
                  <a:schemeClr val="bg1"/>
                </a:solidFill>
              </a:defRPr>
            </a:lvl1pPr>
          </a:lstStyle>
          <a:p>
            <a:pPr lvl="0"/>
            <a:r>
              <a:rPr lang="fr-FR"/>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8"/>
            <a:ext cx="2870507" cy="487977"/>
          </a:xfrm>
          <a:solidFill>
            <a:schemeClr val="tx2"/>
          </a:solidFill>
        </p:spPr>
        <p:txBody>
          <a:bodyPr anchor="ctr">
            <a:noAutofit/>
          </a:bodyPr>
          <a:lstStyle>
            <a:lvl1pPr algn="ctr">
              <a:defRPr sz="1500" b="1">
                <a:solidFill>
                  <a:schemeClr val="bg1"/>
                </a:solidFill>
              </a:defRPr>
            </a:lvl1pPr>
          </a:lstStyle>
          <a:p>
            <a:pPr lvl="0"/>
            <a:r>
              <a:rPr lang="fr-FR"/>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8"/>
            <a:ext cx="2870507" cy="487977"/>
          </a:xfrm>
          <a:solidFill>
            <a:schemeClr val="tx2"/>
          </a:solidFill>
        </p:spPr>
        <p:txBody>
          <a:bodyPr anchor="ctr">
            <a:noAutofit/>
          </a:bodyPr>
          <a:lstStyle>
            <a:lvl1pPr algn="ctr">
              <a:defRPr sz="1500" b="1">
                <a:solidFill>
                  <a:schemeClr val="bg1"/>
                </a:solidFill>
              </a:defRPr>
            </a:lvl1pPr>
          </a:lstStyle>
          <a:p>
            <a:pPr lvl="0"/>
            <a:r>
              <a:rPr lang="fr-FR"/>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3"/>
            <a:ext cx="2870507" cy="487977"/>
          </a:xfrm>
          <a:solidFill>
            <a:srgbClr val="EE0000"/>
          </a:solidFill>
        </p:spPr>
        <p:txBody>
          <a:bodyPr anchor="ctr">
            <a:noAutofit/>
          </a:bodyPr>
          <a:lstStyle>
            <a:lvl1pPr algn="ctr">
              <a:defRPr sz="1500" b="1">
                <a:solidFill>
                  <a:schemeClr val="bg1"/>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52726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70657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323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1.xml><?xml version="1.0" encoding="utf-8"?>
<p:sldLayout xmlns:a="http://schemas.openxmlformats.org/drawingml/2006/main" xmlns:r="http://schemas.openxmlformats.org/officeDocument/2006/relationships" xmlns:p="http://schemas.openxmlformats.org/presentationml/2006/main" showMasterSp="0" preserve="1" userDrawn="1">
  <p:cSld name="//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2" y="280448"/>
            <a:ext cx="2495551" cy="903544"/>
          </a:xfrm>
          <a:ln>
            <a:solidFill>
              <a:srgbClr val="E6FF17"/>
            </a:solidFill>
          </a:ln>
        </p:spPr>
        <p:txBody>
          <a:bodyPr lIns="216000" tIns="144000" bIns="144000" anchor="ctr"/>
          <a:lstStyle>
            <a:lvl1pPr>
              <a:lnSpc>
                <a:spcPct val="100000"/>
              </a:lnSpc>
              <a:defRPr sz="1991" b="1">
                <a:solidFill>
                  <a:srgbClr val="E6FF17"/>
                </a:solidFill>
              </a:defRPr>
            </a:lvl1pPr>
          </a:lstStyle>
          <a:p>
            <a:pPr lvl="0"/>
            <a:r>
              <a:rPr lang="fr-FR"/>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5"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8"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95293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April 2024.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Titre 3">
            <a:extLst>
              <a:ext uri="{FF2B5EF4-FFF2-40B4-BE49-F238E27FC236}">
                <a16:creationId xmlns:a16="http://schemas.microsoft.com/office/drawing/2014/main" id="{FCE24A74-C0D5-4C66-9D11-7BFD8F8C8F3E}"/>
              </a:ext>
            </a:extLst>
          </p:cNvPr>
          <p:cNvSpPr>
            <a:spLocks noGrp="1"/>
          </p:cNvSpPr>
          <p:nvPr>
            <p:ph type="title" hasCustomPrompt="1"/>
          </p:nvPr>
        </p:nvSpPr>
        <p:spPr>
          <a:xfrm>
            <a:off x="443280" y="489839"/>
            <a:ext cx="10515600" cy="346249"/>
          </a:xfrm>
        </p:spPr>
        <p:txBody>
          <a:bodyPr/>
          <a:lstStyle/>
          <a:p>
            <a:r>
              <a:rPr lang="en-US" noProof="0"/>
              <a:t>Title, text level 1</a:t>
            </a:r>
          </a:p>
        </p:txBody>
      </p:sp>
    </p:spTree>
    <p:extLst>
      <p:ext uri="{BB962C8B-B14F-4D97-AF65-F5344CB8AC3E}">
        <p14:creationId xmlns:p14="http://schemas.microsoft.com/office/powerpoint/2010/main" val="244520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hapters B">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1152000">
            <a:noAutofit/>
          </a:bodyPr>
          <a:lstStyle>
            <a:lvl1pPr>
              <a:lnSpc>
                <a:spcPct val="45000"/>
              </a:lnSpc>
              <a:defRPr sz="12200" b="1"/>
            </a:lvl1pPr>
            <a:lvl2pPr marL="0" indent="0">
              <a:spcAft>
                <a:spcPts val="1200"/>
              </a:spcAft>
              <a:buNone/>
              <a:defRPr sz="3000">
                <a:solidFill>
                  <a:schemeClr val="tx2"/>
                </a:solidFill>
              </a:defRPr>
            </a:lvl2pPr>
            <a:lvl3pPr marL="252000" indent="-252000">
              <a:spcBef>
                <a:spcPts val="0"/>
              </a:spcBef>
              <a:buSzPct val="100000"/>
              <a:buFont typeface="+mj-lt"/>
              <a:buAutoNum type="alphaUcPeriod"/>
              <a:defRPr sz="1700"/>
            </a:lvl3pPr>
          </a:lstStyle>
          <a:p>
            <a:pPr lvl="0"/>
            <a:r>
              <a:rPr lang="fr-FR"/>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a:t>Lorem ipsum </a:t>
            </a:r>
            <a:r>
              <a:rPr lang="fr-FR" err="1"/>
              <a:t>dolor</a:t>
            </a:r>
            <a:br>
              <a:rPr lang="fr-FR"/>
            </a:br>
            <a:r>
              <a:rPr lang="fr-FR" err="1"/>
              <a:t>sit</a:t>
            </a:r>
            <a:r>
              <a:rPr lang="fr-FR"/>
              <a:t> </a:t>
            </a:r>
            <a:r>
              <a:rPr lang="fr-FR" err="1"/>
              <a:t>amet</a:t>
            </a:r>
            <a:endParaRPr lang="fr-FR"/>
          </a:p>
          <a:p>
            <a:pPr lvl="2"/>
            <a:r>
              <a:rPr lang="fr-FR"/>
              <a:t>Texte A</a:t>
            </a:r>
          </a:p>
          <a:p>
            <a:pPr lvl="2"/>
            <a:endParaRPr lang="fr-FR"/>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a:t>Unit Controller Call Series © Sodexo, April 2024.  All rights Reserved</a:t>
            </a:r>
            <a:endParaRPr lang="fr-FR"/>
          </a:p>
        </p:txBody>
      </p:sp>
      <p:grpSp>
        <p:nvGrpSpPr>
          <p:cNvPr id="45" name="Groupe 44">
            <a:extLst>
              <a:ext uri="{FF2B5EF4-FFF2-40B4-BE49-F238E27FC236}">
                <a16:creationId xmlns:a16="http://schemas.microsoft.com/office/drawing/2014/main" id="{656D97FD-8BD4-4395-8F05-31E94D51A945}"/>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B285B2EB-8CBE-4BE6-9E1E-CA97583E9D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069DA919-73F2-4A66-97F7-DB44522AAD8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90B05FE7-FB6B-487C-8F1D-DCF29CF409EA}"/>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9B4CD49A-A1BD-42B5-87AF-A901AC70BE4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22DE2EF5-268B-4ECB-A27C-EB1166F0D79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EBADAA8A-866C-45B7-AAB7-FFA9B7FD5C31}"/>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BECFC08B-C6E7-4C66-A521-0D61C14468D3}"/>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63D8A942-DA6E-4E59-8E38-9E6BB04358D6}"/>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FA45D94E-B73A-49E2-A025-72CD99930BD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07E1E9BD-7B0F-465E-9E3B-30B99353DDFD}"/>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E116AF3D-D3E8-4AA9-8AEE-2F0B4E57402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D0D2C1EF-77E0-4EB9-AE2A-1865580116B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CDED23D6-FA6B-42B2-ADA7-56A9CD8CF37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73D7B703-1837-4E41-9C91-6C1F448BD3F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7E6B73A-4C79-4356-A8CA-029CC939AC84}"/>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783AED51-32CA-4272-BB0B-86E7A85A33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7185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April 2024.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810401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April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22595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April 2024.  All rights Reserved</a:t>
            </a:r>
            <a:endParaRPr lang="fr-FR"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err="1"/>
              <a:t>Title</a:t>
            </a:r>
            <a:r>
              <a:rPr lang="fr-FR" noProof="0"/>
              <a:t>, </a:t>
            </a:r>
            <a:r>
              <a:rPr lang="fr-FR" noProof="0" err="1"/>
              <a:t>text</a:t>
            </a:r>
            <a:r>
              <a:rPr lang="fr-FR" noProof="0"/>
              <a:t> </a:t>
            </a:r>
            <a:r>
              <a:rPr lang="en-US" noProof="0"/>
              <a:t>level</a:t>
            </a:r>
            <a:r>
              <a:rPr lang="fr-FR" noProof="0"/>
              <a:t> 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75027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April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482166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April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29100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April 2024.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93982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April 2024.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a:t>B2B and B2B2C : White label rules to be developed</a:t>
            </a:r>
            <a:endParaRPr lang="fr-FR"/>
          </a:p>
        </p:txBody>
      </p:sp>
    </p:spTree>
    <p:extLst>
      <p:ext uri="{BB962C8B-B14F-4D97-AF65-F5344CB8AC3E}">
        <p14:creationId xmlns:p14="http://schemas.microsoft.com/office/powerpoint/2010/main" val="2132019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5321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06598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06955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hapters C">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1008000">
            <a:noAutofit/>
          </a:bodyPr>
          <a:lstStyle>
            <a:lvl1pPr>
              <a:lnSpc>
                <a:spcPct val="45000"/>
              </a:lnSpc>
              <a:spcAft>
                <a:spcPts val="600"/>
              </a:spcAft>
              <a:defRPr sz="12200" b="1"/>
            </a:lvl1pPr>
            <a:lvl2pPr marL="0" indent="0">
              <a:spcAft>
                <a:spcPts val="600"/>
              </a:spcAft>
              <a:buNone/>
              <a:defRPr sz="3000">
                <a:solidFill>
                  <a:schemeClr val="tx2"/>
                </a:solidFill>
              </a:defRPr>
            </a:lvl2pPr>
            <a:lvl3pPr marL="252000" indent="-252000">
              <a:spcAft>
                <a:spcPts val="600"/>
              </a:spcAft>
              <a:buSzPct val="100000"/>
              <a:buFont typeface="+mj-lt"/>
              <a:buAutoNum type="alphaUcPeriod"/>
              <a:defRPr sz="1700"/>
            </a:lvl3pPr>
          </a:lstStyle>
          <a:p>
            <a:pPr lvl="0"/>
            <a:r>
              <a:rPr lang="fr-FR"/>
              <a:t>00</a:t>
            </a:r>
          </a:p>
          <a:p>
            <a:pPr lvl="1"/>
            <a:r>
              <a:rPr lang="fr-FR"/>
              <a:t>Lorem ipsum </a:t>
            </a:r>
            <a:r>
              <a:rPr lang="fr-FR" err="1"/>
              <a:t>dolor</a:t>
            </a:r>
            <a:br>
              <a:rPr lang="fr-FR"/>
            </a:br>
            <a:r>
              <a:rPr lang="fr-FR" err="1"/>
              <a:t>sit</a:t>
            </a:r>
            <a:r>
              <a:rPr lang="fr-FR"/>
              <a:t> </a:t>
            </a:r>
            <a:r>
              <a:rPr lang="fr-FR" err="1"/>
              <a:t>amet</a:t>
            </a:r>
            <a:endParaRPr lang="fr-FR"/>
          </a:p>
          <a:p>
            <a:pPr lvl="2"/>
            <a:r>
              <a:rPr lang="fr-FR"/>
              <a:t>Texte A</a:t>
            </a:r>
          </a:p>
          <a:p>
            <a:pPr lvl="2"/>
            <a:endParaRPr lang="fr-FR"/>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a:p>
        </p:txBody>
      </p:sp>
      <p:grpSp>
        <p:nvGrpSpPr>
          <p:cNvPr id="44" name="Groupe 43">
            <a:extLst>
              <a:ext uri="{FF2B5EF4-FFF2-40B4-BE49-F238E27FC236}">
                <a16:creationId xmlns:a16="http://schemas.microsoft.com/office/drawing/2014/main" id="{E9CBD069-4FEF-4707-B88B-4CE3C346E859}"/>
              </a:ext>
            </a:extLst>
          </p:cNvPr>
          <p:cNvGrpSpPr/>
          <p:nvPr userDrawn="1"/>
        </p:nvGrpSpPr>
        <p:grpSpPr>
          <a:xfrm>
            <a:off x="4389834" y="-497781"/>
            <a:ext cx="3412332" cy="369193"/>
            <a:chOff x="3945731" y="-497781"/>
            <a:chExt cx="3412332" cy="369193"/>
          </a:xfrm>
        </p:grpSpPr>
        <p:sp>
          <p:nvSpPr>
            <p:cNvPr id="45" name="Rectangle 44">
              <a:extLst>
                <a:ext uri="{FF2B5EF4-FFF2-40B4-BE49-F238E27FC236}">
                  <a16:creationId xmlns:a16="http://schemas.microsoft.com/office/drawing/2014/main" id="{E3904773-A09C-4CA6-9C60-DF855C0F97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EED98F6F-1659-46CF-B9F8-4F0BF1DD014F}"/>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915B2E12-C1A9-4B2C-BC6B-15319802BAA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EF895A48-EED2-428C-A27B-A8DDED65FD2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0BBEBE04-2D2B-468F-81DA-8AD12891F12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06D3D2BE-C707-4FDF-8628-180EC30EF6AB}"/>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A61B7456-5E83-47F7-B01A-AD9C73B2C38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34033A68-5D69-4D3D-B9FD-5515680F235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4B979F9E-B5DE-4E94-B0C9-9AF5023FAA1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24F40509-2008-4B42-9249-6A7B6A94D6F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81AC0DE2-C4AC-4032-8365-6F822EA626E1}"/>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DF2E180C-2342-48B7-8321-0282264A0B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a:extLst>
                <a:ext uri="{FF2B5EF4-FFF2-40B4-BE49-F238E27FC236}">
                  <a16:creationId xmlns:a16="http://schemas.microsoft.com/office/drawing/2014/main" id="{85BB6AD0-368C-414F-A59B-D59280C8BD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8" name="ZoneTexte 57">
              <a:extLst>
                <a:ext uri="{FF2B5EF4-FFF2-40B4-BE49-F238E27FC236}">
                  <a16:creationId xmlns:a16="http://schemas.microsoft.com/office/drawing/2014/main" id="{7A616341-DBAD-4587-B65B-67301C319DE8}"/>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59" name="Connecteur droit 58">
              <a:extLst>
                <a:ext uri="{FF2B5EF4-FFF2-40B4-BE49-F238E27FC236}">
                  <a16:creationId xmlns:a16="http://schemas.microsoft.com/office/drawing/2014/main" id="{A5C02D32-BC08-44D7-B9A3-30F1E5B3A55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85442B60-AE5C-4877-BFA1-9F3571E8877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3267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93326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627303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en-US" noProof="0"/>
              <a:t>Lorem</a:t>
            </a:r>
            <a:r>
              <a:rPr lang="fr-FR"/>
              <a:t>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a:t>
            </a:r>
            <a:r>
              <a:rPr lang="en-US" noProof="0"/>
              <a:t>ipsum</a:t>
            </a:r>
            <a:r>
              <a:rPr lang="fr-FR"/>
              <a:t>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a:t>Lorem </a:t>
            </a:r>
            <a:r>
              <a:rPr lang="fr-FR" noProof="0"/>
              <a:t>ipsum</a:t>
            </a:r>
            <a:r>
              <a:rPr lang="fr-FR"/>
              <a:t>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en-US" noProof="0"/>
              <a:t>text</a:t>
            </a:r>
            <a:r>
              <a:rPr lang="fr-FR"/>
              <a:t> </a:t>
            </a:r>
            <a:r>
              <a:rPr lang="fr-FR" err="1"/>
              <a:t>level</a:t>
            </a:r>
            <a:r>
              <a:rPr lang="fr-FR"/>
              <a:t> 1</a:t>
            </a:r>
          </a:p>
        </p:txBody>
      </p:sp>
    </p:spTree>
    <p:extLst>
      <p:ext uri="{BB962C8B-B14F-4D97-AF65-F5344CB8AC3E}">
        <p14:creationId xmlns:p14="http://schemas.microsoft.com/office/powerpoint/2010/main" val="27942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26372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029632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2979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73631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212883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21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385113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err="1"/>
              <a:t>Subtitle</a:t>
            </a:r>
            <a:r>
              <a:rPr lang="fr-FR"/>
              <a:t> </a:t>
            </a:r>
            <a:r>
              <a:rPr lang="fr-FR" err="1"/>
              <a:t>lorem</a:t>
            </a:r>
            <a:r>
              <a:rPr lang="fr-FR"/>
              <a:t> ipsum </a:t>
            </a:r>
            <a:r>
              <a:rPr lang="fr-FR" err="1"/>
              <a:t>subtitle</a:t>
            </a:r>
            <a:r>
              <a:rPr lang="fr-FR"/>
              <a:t> </a:t>
            </a:r>
            <a:r>
              <a:rPr lang="fr-FR" err="1"/>
              <a:t>lorem</a:t>
            </a:r>
            <a:endParaRPr lang="fr-FR"/>
          </a:p>
          <a:p>
            <a:pPr lvl="0"/>
            <a:r>
              <a:rPr lang="fr-FR"/>
              <a:t>ipsum </a:t>
            </a:r>
            <a:r>
              <a:rPr lang="fr-FR" err="1"/>
              <a:t>subtitle</a:t>
            </a:r>
            <a:r>
              <a:rPr lang="fr-FR"/>
              <a:t> </a:t>
            </a:r>
            <a:r>
              <a:rPr lang="fr-FR" err="1"/>
              <a:t>lorem</a:t>
            </a:r>
            <a:r>
              <a:rPr lang="fr-FR"/>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endParaRPr lang="fr-F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194686"/>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96414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298277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noProof="0"/>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April 2024.  All rights Reserved</a:t>
            </a:r>
          </a:p>
        </p:txBody>
      </p:sp>
    </p:spTree>
    <p:extLst>
      <p:ext uri="{BB962C8B-B14F-4D97-AF65-F5344CB8AC3E}">
        <p14:creationId xmlns:p14="http://schemas.microsoft.com/office/powerpoint/2010/main" val="2239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April 2024.  All rights Reserved</a:t>
            </a:r>
          </a:p>
        </p:txBody>
      </p:sp>
    </p:spTree>
    <p:extLst>
      <p:ext uri="{BB962C8B-B14F-4D97-AF65-F5344CB8AC3E}">
        <p14:creationId xmlns:p14="http://schemas.microsoft.com/office/powerpoint/2010/main" val="67195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April 2024.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42121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April 2024.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167121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April 2024.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01478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April 2024.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8678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April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8187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April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4184162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780267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endParaRPr lang="fr-F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endParaRPr lang="fr-F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endParaRPr lang="fr-F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932606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635340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245315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486800"/>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t>
            </a:r>
            <a:r>
              <a:rPr lang="en-US" noProof="0" err="1"/>
              <a:t>amet</a:t>
            </a:r>
            <a:endParaRPr lang="en-US" noProof="0"/>
          </a:p>
          <a:p>
            <a:pPr lvl="1"/>
            <a:r>
              <a:rPr lang="en-US" noProof="0"/>
              <a:t>Second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05429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32883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April 2024.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Titre 3">
            <a:extLst>
              <a:ext uri="{FF2B5EF4-FFF2-40B4-BE49-F238E27FC236}">
                <a16:creationId xmlns:a16="http://schemas.microsoft.com/office/drawing/2014/main" id="{FCE24A74-C0D5-4C66-9D11-7BFD8F8C8F3E}"/>
              </a:ext>
            </a:extLst>
          </p:cNvPr>
          <p:cNvSpPr>
            <a:spLocks noGrp="1"/>
          </p:cNvSpPr>
          <p:nvPr>
            <p:ph type="title" hasCustomPrompt="1"/>
          </p:nvPr>
        </p:nvSpPr>
        <p:spPr>
          <a:xfrm>
            <a:off x="443280" y="489839"/>
            <a:ext cx="10515600" cy="346249"/>
          </a:xfrm>
        </p:spPr>
        <p:txBody>
          <a:bodyPr/>
          <a:lstStyle/>
          <a:p>
            <a:r>
              <a:rPr lang="en-US" noProof="0"/>
              <a:t>Title, text level 1</a:t>
            </a:r>
          </a:p>
        </p:txBody>
      </p:sp>
    </p:spTree>
    <p:extLst>
      <p:ext uri="{BB962C8B-B14F-4D97-AF65-F5344CB8AC3E}">
        <p14:creationId xmlns:p14="http://schemas.microsoft.com/office/powerpoint/2010/main" val="2207376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April 2024.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37184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April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83482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April 2024.  All rights Reserved</a:t>
            </a:r>
            <a:endParaRPr lang="fr-FR"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err="1"/>
              <a:t>Title</a:t>
            </a:r>
            <a:r>
              <a:rPr lang="fr-FR" noProof="0"/>
              <a:t>, </a:t>
            </a:r>
            <a:r>
              <a:rPr lang="fr-FR" noProof="0" err="1"/>
              <a:t>text</a:t>
            </a:r>
            <a:r>
              <a:rPr lang="fr-FR" noProof="0"/>
              <a:t> </a:t>
            </a:r>
            <a:r>
              <a:rPr lang="en-US" noProof="0"/>
              <a:t>level</a:t>
            </a:r>
            <a:r>
              <a:rPr lang="fr-FR" noProof="0"/>
              <a:t> 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243660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April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8521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April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7792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4109735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April 2024.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2929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April 2024.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a:t>B2B and B2B2C : White label rules to be developed</a:t>
            </a:r>
            <a:endParaRPr lang="fr-FR"/>
          </a:p>
        </p:txBody>
      </p:sp>
    </p:spTree>
    <p:extLst>
      <p:ext uri="{BB962C8B-B14F-4D97-AF65-F5344CB8AC3E}">
        <p14:creationId xmlns:p14="http://schemas.microsoft.com/office/powerpoint/2010/main" val="872032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401555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4063628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24797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61612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April 2024.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75664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April 2024.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en-US" noProof="0"/>
              <a:t>Lorem</a:t>
            </a:r>
            <a:r>
              <a:rPr lang="fr-FR"/>
              <a:t>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a:t>
            </a:r>
            <a:r>
              <a:rPr lang="en-US" noProof="0"/>
              <a:t>ipsum</a:t>
            </a:r>
            <a:r>
              <a:rPr lang="fr-FR"/>
              <a:t>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a:t>Lorem </a:t>
            </a:r>
            <a:r>
              <a:rPr lang="fr-FR" noProof="0"/>
              <a:t>ipsum</a:t>
            </a:r>
            <a:r>
              <a:rPr lang="fr-FR"/>
              <a:t>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en-US" noProof="0"/>
              <a:t>text</a:t>
            </a:r>
            <a:r>
              <a:rPr lang="fr-FR"/>
              <a:t> </a:t>
            </a:r>
            <a:r>
              <a:rPr lang="fr-FR" err="1"/>
              <a:t>level</a:t>
            </a:r>
            <a:r>
              <a:rPr lang="fr-FR"/>
              <a:t> 1</a:t>
            </a:r>
          </a:p>
        </p:txBody>
      </p:sp>
    </p:spTree>
    <p:extLst>
      <p:ext uri="{BB962C8B-B14F-4D97-AF65-F5344CB8AC3E}">
        <p14:creationId xmlns:p14="http://schemas.microsoft.com/office/powerpoint/2010/main" val="400735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40512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96175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66.xml"/><Relationship Id="rId13" Type="http://schemas.openxmlformats.org/officeDocument/2006/relationships/slideLayout" Target="../slideLayouts/slideLayout271.xml"/><Relationship Id="rId18" Type="http://schemas.openxmlformats.org/officeDocument/2006/relationships/slideLayout" Target="../slideLayouts/slideLayout276.xml"/><Relationship Id="rId26" Type="http://schemas.openxmlformats.org/officeDocument/2006/relationships/slideLayout" Target="../slideLayouts/slideLayout284.xml"/><Relationship Id="rId3" Type="http://schemas.openxmlformats.org/officeDocument/2006/relationships/slideLayout" Target="../slideLayouts/slideLayout261.xml"/><Relationship Id="rId21" Type="http://schemas.openxmlformats.org/officeDocument/2006/relationships/slideLayout" Target="../slideLayouts/slideLayout279.xml"/><Relationship Id="rId34" Type="http://schemas.openxmlformats.org/officeDocument/2006/relationships/slideLayout" Target="../slideLayouts/slideLayout292.xml"/><Relationship Id="rId7" Type="http://schemas.openxmlformats.org/officeDocument/2006/relationships/slideLayout" Target="../slideLayouts/slideLayout265.xml"/><Relationship Id="rId12" Type="http://schemas.openxmlformats.org/officeDocument/2006/relationships/slideLayout" Target="../slideLayouts/slideLayout270.xml"/><Relationship Id="rId17" Type="http://schemas.openxmlformats.org/officeDocument/2006/relationships/slideLayout" Target="../slideLayouts/slideLayout275.xml"/><Relationship Id="rId25" Type="http://schemas.openxmlformats.org/officeDocument/2006/relationships/slideLayout" Target="../slideLayouts/slideLayout283.xml"/><Relationship Id="rId33" Type="http://schemas.openxmlformats.org/officeDocument/2006/relationships/slideLayout" Target="../slideLayouts/slideLayout291.xml"/><Relationship Id="rId38" Type="http://schemas.openxmlformats.org/officeDocument/2006/relationships/image" Target="../media/image8.png"/><Relationship Id="rId2" Type="http://schemas.openxmlformats.org/officeDocument/2006/relationships/slideLayout" Target="../slideLayouts/slideLayout260.xml"/><Relationship Id="rId16" Type="http://schemas.openxmlformats.org/officeDocument/2006/relationships/slideLayout" Target="../slideLayouts/slideLayout274.xml"/><Relationship Id="rId20" Type="http://schemas.openxmlformats.org/officeDocument/2006/relationships/slideLayout" Target="../slideLayouts/slideLayout278.xml"/><Relationship Id="rId29" Type="http://schemas.openxmlformats.org/officeDocument/2006/relationships/slideLayout" Target="../slideLayouts/slideLayout287.xml"/><Relationship Id="rId1" Type="http://schemas.openxmlformats.org/officeDocument/2006/relationships/slideLayout" Target="../slideLayouts/slideLayout259.xml"/><Relationship Id="rId6" Type="http://schemas.openxmlformats.org/officeDocument/2006/relationships/slideLayout" Target="../slideLayouts/slideLayout264.xml"/><Relationship Id="rId11" Type="http://schemas.openxmlformats.org/officeDocument/2006/relationships/slideLayout" Target="../slideLayouts/slideLayout269.xml"/><Relationship Id="rId24" Type="http://schemas.openxmlformats.org/officeDocument/2006/relationships/slideLayout" Target="../slideLayouts/slideLayout282.xml"/><Relationship Id="rId32" Type="http://schemas.openxmlformats.org/officeDocument/2006/relationships/slideLayout" Target="../slideLayouts/slideLayout290.xml"/><Relationship Id="rId37" Type="http://schemas.openxmlformats.org/officeDocument/2006/relationships/image" Target="../media/image1.png"/><Relationship Id="rId5" Type="http://schemas.openxmlformats.org/officeDocument/2006/relationships/slideLayout" Target="../slideLayouts/slideLayout263.xml"/><Relationship Id="rId15" Type="http://schemas.openxmlformats.org/officeDocument/2006/relationships/slideLayout" Target="../slideLayouts/slideLayout273.xml"/><Relationship Id="rId23" Type="http://schemas.openxmlformats.org/officeDocument/2006/relationships/slideLayout" Target="../slideLayouts/slideLayout281.xml"/><Relationship Id="rId28" Type="http://schemas.openxmlformats.org/officeDocument/2006/relationships/slideLayout" Target="../slideLayouts/slideLayout286.xml"/><Relationship Id="rId36" Type="http://schemas.openxmlformats.org/officeDocument/2006/relationships/theme" Target="../theme/theme10.xml"/><Relationship Id="rId10" Type="http://schemas.openxmlformats.org/officeDocument/2006/relationships/slideLayout" Target="../slideLayouts/slideLayout268.xml"/><Relationship Id="rId19" Type="http://schemas.openxmlformats.org/officeDocument/2006/relationships/slideLayout" Target="../slideLayouts/slideLayout277.xml"/><Relationship Id="rId31" Type="http://schemas.openxmlformats.org/officeDocument/2006/relationships/slideLayout" Target="../slideLayouts/slideLayout289.xml"/><Relationship Id="rId4" Type="http://schemas.openxmlformats.org/officeDocument/2006/relationships/slideLayout" Target="../slideLayouts/slideLayout262.xml"/><Relationship Id="rId9" Type="http://schemas.openxmlformats.org/officeDocument/2006/relationships/slideLayout" Target="../slideLayouts/slideLayout267.xml"/><Relationship Id="rId14" Type="http://schemas.openxmlformats.org/officeDocument/2006/relationships/slideLayout" Target="../slideLayouts/slideLayout272.xml"/><Relationship Id="rId22" Type="http://schemas.openxmlformats.org/officeDocument/2006/relationships/slideLayout" Target="../slideLayouts/slideLayout280.xml"/><Relationship Id="rId27" Type="http://schemas.openxmlformats.org/officeDocument/2006/relationships/slideLayout" Target="../slideLayouts/slideLayout285.xml"/><Relationship Id="rId30" Type="http://schemas.openxmlformats.org/officeDocument/2006/relationships/slideLayout" Target="../slideLayouts/slideLayout288.xml"/><Relationship Id="rId35" Type="http://schemas.openxmlformats.org/officeDocument/2006/relationships/slideLayout" Target="../slideLayouts/slideLayout29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301.xml"/><Relationship Id="rId13" Type="http://schemas.openxmlformats.org/officeDocument/2006/relationships/slideLayout" Target="../slideLayouts/slideLayout306.xml"/><Relationship Id="rId18" Type="http://schemas.openxmlformats.org/officeDocument/2006/relationships/slideLayout" Target="../slideLayouts/slideLayout311.xml"/><Relationship Id="rId26" Type="http://schemas.openxmlformats.org/officeDocument/2006/relationships/image" Target="../media/image1.png"/><Relationship Id="rId3" Type="http://schemas.openxmlformats.org/officeDocument/2006/relationships/slideLayout" Target="../slideLayouts/slideLayout296.xml"/><Relationship Id="rId21" Type="http://schemas.openxmlformats.org/officeDocument/2006/relationships/slideLayout" Target="../slideLayouts/slideLayout314.xml"/><Relationship Id="rId7" Type="http://schemas.openxmlformats.org/officeDocument/2006/relationships/slideLayout" Target="../slideLayouts/slideLayout300.xml"/><Relationship Id="rId12" Type="http://schemas.openxmlformats.org/officeDocument/2006/relationships/slideLayout" Target="../slideLayouts/slideLayout305.xml"/><Relationship Id="rId17" Type="http://schemas.openxmlformats.org/officeDocument/2006/relationships/slideLayout" Target="../slideLayouts/slideLayout310.xml"/><Relationship Id="rId25" Type="http://schemas.openxmlformats.org/officeDocument/2006/relationships/theme" Target="../theme/theme11.xml"/><Relationship Id="rId2" Type="http://schemas.openxmlformats.org/officeDocument/2006/relationships/slideLayout" Target="../slideLayouts/slideLayout295.xml"/><Relationship Id="rId16" Type="http://schemas.openxmlformats.org/officeDocument/2006/relationships/slideLayout" Target="../slideLayouts/slideLayout309.xml"/><Relationship Id="rId20" Type="http://schemas.openxmlformats.org/officeDocument/2006/relationships/slideLayout" Target="../slideLayouts/slideLayout313.xml"/><Relationship Id="rId1" Type="http://schemas.openxmlformats.org/officeDocument/2006/relationships/slideLayout" Target="../slideLayouts/slideLayout294.xml"/><Relationship Id="rId6" Type="http://schemas.openxmlformats.org/officeDocument/2006/relationships/slideLayout" Target="../slideLayouts/slideLayout299.xml"/><Relationship Id="rId11" Type="http://schemas.openxmlformats.org/officeDocument/2006/relationships/slideLayout" Target="../slideLayouts/slideLayout304.xml"/><Relationship Id="rId24" Type="http://schemas.openxmlformats.org/officeDocument/2006/relationships/slideLayout" Target="../slideLayouts/slideLayout317.xml"/><Relationship Id="rId5" Type="http://schemas.openxmlformats.org/officeDocument/2006/relationships/slideLayout" Target="../slideLayouts/slideLayout298.xml"/><Relationship Id="rId15" Type="http://schemas.openxmlformats.org/officeDocument/2006/relationships/slideLayout" Target="../slideLayouts/slideLayout308.xml"/><Relationship Id="rId23" Type="http://schemas.openxmlformats.org/officeDocument/2006/relationships/slideLayout" Target="../slideLayouts/slideLayout316.xml"/><Relationship Id="rId10" Type="http://schemas.openxmlformats.org/officeDocument/2006/relationships/slideLayout" Target="../slideLayouts/slideLayout303.xml"/><Relationship Id="rId19" Type="http://schemas.openxmlformats.org/officeDocument/2006/relationships/slideLayout" Target="../slideLayouts/slideLayout312.xml"/><Relationship Id="rId4" Type="http://schemas.openxmlformats.org/officeDocument/2006/relationships/slideLayout" Target="../slideLayouts/slideLayout297.xml"/><Relationship Id="rId9" Type="http://schemas.openxmlformats.org/officeDocument/2006/relationships/slideLayout" Target="../slideLayouts/slideLayout302.xml"/><Relationship Id="rId14" Type="http://schemas.openxmlformats.org/officeDocument/2006/relationships/slideLayout" Target="../slideLayouts/slideLayout307.xml"/><Relationship Id="rId22" Type="http://schemas.openxmlformats.org/officeDocument/2006/relationships/slideLayout" Target="../slideLayouts/slideLayout3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325.xml"/><Relationship Id="rId13" Type="http://schemas.openxmlformats.org/officeDocument/2006/relationships/slideLayout" Target="../slideLayouts/slideLayout330.xml"/><Relationship Id="rId18" Type="http://schemas.openxmlformats.org/officeDocument/2006/relationships/theme" Target="../theme/theme12.xml"/><Relationship Id="rId3" Type="http://schemas.openxmlformats.org/officeDocument/2006/relationships/slideLayout" Target="../slideLayouts/slideLayout320.xml"/><Relationship Id="rId7" Type="http://schemas.openxmlformats.org/officeDocument/2006/relationships/slideLayout" Target="../slideLayouts/slideLayout324.xml"/><Relationship Id="rId12" Type="http://schemas.openxmlformats.org/officeDocument/2006/relationships/slideLayout" Target="../slideLayouts/slideLayout329.xml"/><Relationship Id="rId17" Type="http://schemas.openxmlformats.org/officeDocument/2006/relationships/slideLayout" Target="../slideLayouts/slideLayout334.xml"/><Relationship Id="rId2" Type="http://schemas.openxmlformats.org/officeDocument/2006/relationships/slideLayout" Target="../slideLayouts/slideLayout319.xml"/><Relationship Id="rId16" Type="http://schemas.openxmlformats.org/officeDocument/2006/relationships/slideLayout" Target="../slideLayouts/slideLayout333.xml"/><Relationship Id="rId20" Type="http://schemas.openxmlformats.org/officeDocument/2006/relationships/image" Target="../media/image12.png"/><Relationship Id="rId1" Type="http://schemas.openxmlformats.org/officeDocument/2006/relationships/slideLayout" Target="../slideLayouts/slideLayout318.xml"/><Relationship Id="rId6" Type="http://schemas.openxmlformats.org/officeDocument/2006/relationships/slideLayout" Target="../slideLayouts/slideLayout323.xml"/><Relationship Id="rId11" Type="http://schemas.openxmlformats.org/officeDocument/2006/relationships/slideLayout" Target="../slideLayouts/slideLayout328.xml"/><Relationship Id="rId5" Type="http://schemas.openxmlformats.org/officeDocument/2006/relationships/slideLayout" Target="../slideLayouts/slideLayout322.xml"/><Relationship Id="rId15" Type="http://schemas.openxmlformats.org/officeDocument/2006/relationships/slideLayout" Target="../slideLayouts/slideLayout332.xml"/><Relationship Id="rId10" Type="http://schemas.openxmlformats.org/officeDocument/2006/relationships/slideLayout" Target="../slideLayouts/slideLayout327.xml"/><Relationship Id="rId19" Type="http://schemas.openxmlformats.org/officeDocument/2006/relationships/image" Target="../media/image14.wmf"/><Relationship Id="rId4" Type="http://schemas.openxmlformats.org/officeDocument/2006/relationships/slideLayout" Target="../slideLayouts/slideLayout321.xml"/><Relationship Id="rId9" Type="http://schemas.openxmlformats.org/officeDocument/2006/relationships/slideLayout" Target="../slideLayouts/slideLayout326.xml"/><Relationship Id="rId14" Type="http://schemas.openxmlformats.org/officeDocument/2006/relationships/slideLayout" Target="../slideLayouts/slideLayout3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342.xml"/><Relationship Id="rId13" Type="http://schemas.openxmlformats.org/officeDocument/2006/relationships/slideLayout" Target="../slideLayouts/slideLayout347.xml"/><Relationship Id="rId18" Type="http://schemas.openxmlformats.org/officeDocument/2006/relationships/slideLayout" Target="../slideLayouts/slideLayout352.xml"/><Relationship Id="rId26" Type="http://schemas.openxmlformats.org/officeDocument/2006/relationships/slideLayout" Target="../slideLayouts/slideLayout360.xml"/><Relationship Id="rId39" Type="http://schemas.openxmlformats.org/officeDocument/2006/relationships/slideLayout" Target="../slideLayouts/slideLayout373.xml"/><Relationship Id="rId3" Type="http://schemas.openxmlformats.org/officeDocument/2006/relationships/slideLayout" Target="../slideLayouts/slideLayout337.xml"/><Relationship Id="rId21" Type="http://schemas.openxmlformats.org/officeDocument/2006/relationships/slideLayout" Target="../slideLayouts/slideLayout355.xml"/><Relationship Id="rId34" Type="http://schemas.openxmlformats.org/officeDocument/2006/relationships/slideLayout" Target="../slideLayouts/slideLayout368.xml"/><Relationship Id="rId42" Type="http://schemas.openxmlformats.org/officeDocument/2006/relationships/slideLayout" Target="../slideLayouts/slideLayout376.xml"/><Relationship Id="rId47" Type="http://schemas.openxmlformats.org/officeDocument/2006/relationships/slideLayout" Target="../slideLayouts/slideLayout381.xml"/><Relationship Id="rId7" Type="http://schemas.openxmlformats.org/officeDocument/2006/relationships/slideLayout" Target="../slideLayouts/slideLayout341.xml"/><Relationship Id="rId12" Type="http://schemas.openxmlformats.org/officeDocument/2006/relationships/slideLayout" Target="../slideLayouts/slideLayout346.xml"/><Relationship Id="rId17" Type="http://schemas.openxmlformats.org/officeDocument/2006/relationships/slideLayout" Target="../slideLayouts/slideLayout351.xml"/><Relationship Id="rId25" Type="http://schemas.openxmlformats.org/officeDocument/2006/relationships/slideLayout" Target="../slideLayouts/slideLayout359.xml"/><Relationship Id="rId33" Type="http://schemas.openxmlformats.org/officeDocument/2006/relationships/slideLayout" Target="../slideLayouts/slideLayout367.xml"/><Relationship Id="rId38" Type="http://schemas.openxmlformats.org/officeDocument/2006/relationships/slideLayout" Target="../slideLayouts/slideLayout372.xml"/><Relationship Id="rId46" Type="http://schemas.openxmlformats.org/officeDocument/2006/relationships/slideLayout" Target="../slideLayouts/slideLayout380.xml"/><Relationship Id="rId2" Type="http://schemas.openxmlformats.org/officeDocument/2006/relationships/slideLayout" Target="../slideLayouts/slideLayout336.xml"/><Relationship Id="rId16" Type="http://schemas.openxmlformats.org/officeDocument/2006/relationships/slideLayout" Target="../slideLayouts/slideLayout350.xml"/><Relationship Id="rId20" Type="http://schemas.openxmlformats.org/officeDocument/2006/relationships/slideLayout" Target="../slideLayouts/slideLayout354.xml"/><Relationship Id="rId29" Type="http://schemas.openxmlformats.org/officeDocument/2006/relationships/slideLayout" Target="../slideLayouts/slideLayout363.xml"/><Relationship Id="rId41" Type="http://schemas.openxmlformats.org/officeDocument/2006/relationships/slideLayout" Target="../slideLayouts/slideLayout375.xml"/><Relationship Id="rId1" Type="http://schemas.openxmlformats.org/officeDocument/2006/relationships/slideLayout" Target="../slideLayouts/slideLayout335.xml"/><Relationship Id="rId6" Type="http://schemas.openxmlformats.org/officeDocument/2006/relationships/slideLayout" Target="../slideLayouts/slideLayout340.xml"/><Relationship Id="rId11" Type="http://schemas.openxmlformats.org/officeDocument/2006/relationships/slideLayout" Target="../slideLayouts/slideLayout345.xml"/><Relationship Id="rId24" Type="http://schemas.openxmlformats.org/officeDocument/2006/relationships/slideLayout" Target="../slideLayouts/slideLayout358.xml"/><Relationship Id="rId32" Type="http://schemas.openxmlformats.org/officeDocument/2006/relationships/slideLayout" Target="../slideLayouts/slideLayout366.xml"/><Relationship Id="rId37" Type="http://schemas.openxmlformats.org/officeDocument/2006/relationships/slideLayout" Target="../slideLayouts/slideLayout371.xml"/><Relationship Id="rId40" Type="http://schemas.openxmlformats.org/officeDocument/2006/relationships/slideLayout" Target="../slideLayouts/slideLayout374.xml"/><Relationship Id="rId45" Type="http://schemas.openxmlformats.org/officeDocument/2006/relationships/slideLayout" Target="../slideLayouts/slideLayout379.xml"/><Relationship Id="rId5" Type="http://schemas.openxmlformats.org/officeDocument/2006/relationships/slideLayout" Target="../slideLayouts/slideLayout339.xml"/><Relationship Id="rId15" Type="http://schemas.openxmlformats.org/officeDocument/2006/relationships/slideLayout" Target="../slideLayouts/slideLayout349.xml"/><Relationship Id="rId23" Type="http://schemas.openxmlformats.org/officeDocument/2006/relationships/slideLayout" Target="../slideLayouts/slideLayout357.xml"/><Relationship Id="rId28" Type="http://schemas.openxmlformats.org/officeDocument/2006/relationships/slideLayout" Target="../slideLayouts/slideLayout362.xml"/><Relationship Id="rId36" Type="http://schemas.openxmlformats.org/officeDocument/2006/relationships/slideLayout" Target="../slideLayouts/slideLayout370.xml"/><Relationship Id="rId10" Type="http://schemas.openxmlformats.org/officeDocument/2006/relationships/slideLayout" Target="../slideLayouts/slideLayout344.xml"/><Relationship Id="rId19" Type="http://schemas.openxmlformats.org/officeDocument/2006/relationships/slideLayout" Target="../slideLayouts/slideLayout353.xml"/><Relationship Id="rId31" Type="http://schemas.openxmlformats.org/officeDocument/2006/relationships/slideLayout" Target="../slideLayouts/slideLayout365.xml"/><Relationship Id="rId44" Type="http://schemas.openxmlformats.org/officeDocument/2006/relationships/slideLayout" Target="../slideLayouts/slideLayout378.xml"/><Relationship Id="rId4" Type="http://schemas.openxmlformats.org/officeDocument/2006/relationships/slideLayout" Target="../slideLayouts/slideLayout338.xml"/><Relationship Id="rId9" Type="http://schemas.openxmlformats.org/officeDocument/2006/relationships/slideLayout" Target="../slideLayouts/slideLayout343.xml"/><Relationship Id="rId14" Type="http://schemas.openxmlformats.org/officeDocument/2006/relationships/slideLayout" Target="../slideLayouts/slideLayout348.xml"/><Relationship Id="rId22" Type="http://schemas.openxmlformats.org/officeDocument/2006/relationships/slideLayout" Target="../slideLayouts/slideLayout356.xml"/><Relationship Id="rId27" Type="http://schemas.openxmlformats.org/officeDocument/2006/relationships/slideLayout" Target="../slideLayouts/slideLayout361.xml"/><Relationship Id="rId30" Type="http://schemas.openxmlformats.org/officeDocument/2006/relationships/slideLayout" Target="../slideLayouts/slideLayout364.xml"/><Relationship Id="rId35" Type="http://schemas.openxmlformats.org/officeDocument/2006/relationships/slideLayout" Target="../slideLayouts/slideLayout369.xml"/><Relationship Id="rId43" Type="http://schemas.openxmlformats.org/officeDocument/2006/relationships/slideLayout" Target="../slideLayouts/slideLayout377.xml"/><Relationship Id="rId48"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389.xml"/><Relationship Id="rId13" Type="http://schemas.openxmlformats.org/officeDocument/2006/relationships/slideLayout" Target="../slideLayouts/slideLayout394.xml"/><Relationship Id="rId18" Type="http://schemas.openxmlformats.org/officeDocument/2006/relationships/slideLayout" Target="../slideLayouts/slideLayout399.xml"/><Relationship Id="rId26" Type="http://schemas.openxmlformats.org/officeDocument/2006/relationships/slideLayout" Target="../slideLayouts/slideLayout407.xml"/><Relationship Id="rId3" Type="http://schemas.openxmlformats.org/officeDocument/2006/relationships/slideLayout" Target="../slideLayouts/slideLayout384.xml"/><Relationship Id="rId21" Type="http://schemas.openxmlformats.org/officeDocument/2006/relationships/slideLayout" Target="../slideLayouts/slideLayout402.xml"/><Relationship Id="rId34" Type="http://schemas.openxmlformats.org/officeDocument/2006/relationships/slideLayout" Target="../slideLayouts/slideLayout415.xml"/><Relationship Id="rId7" Type="http://schemas.openxmlformats.org/officeDocument/2006/relationships/slideLayout" Target="../slideLayouts/slideLayout388.xml"/><Relationship Id="rId12" Type="http://schemas.openxmlformats.org/officeDocument/2006/relationships/slideLayout" Target="../slideLayouts/slideLayout393.xml"/><Relationship Id="rId17" Type="http://schemas.openxmlformats.org/officeDocument/2006/relationships/slideLayout" Target="../slideLayouts/slideLayout398.xml"/><Relationship Id="rId25" Type="http://schemas.openxmlformats.org/officeDocument/2006/relationships/slideLayout" Target="../slideLayouts/slideLayout406.xml"/><Relationship Id="rId33" Type="http://schemas.openxmlformats.org/officeDocument/2006/relationships/slideLayout" Target="../slideLayouts/slideLayout414.xml"/><Relationship Id="rId38" Type="http://schemas.openxmlformats.org/officeDocument/2006/relationships/image" Target="../media/image8.png"/><Relationship Id="rId2" Type="http://schemas.openxmlformats.org/officeDocument/2006/relationships/slideLayout" Target="../slideLayouts/slideLayout383.xml"/><Relationship Id="rId16" Type="http://schemas.openxmlformats.org/officeDocument/2006/relationships/slideLayout" Target="../slideLayouts/slideLayout397.xml"/><Relationship Id="rId20" Type="http://schemas.openxmlformats.org/officeDocument/2006/relationships/slideLayout" Target="../slideLayouts/slideLayout401.xml"/><Relationship Id="rId29" Type="http://schemas.openxmlformats.org/officeDocument/2006/relationships/slideLayout" Target="../slideLayouts/slideLayout410.xml"/><Relationship Id="rId1" Type="http://schemas.openxmlformats.org/officeDocument/2006/relationships/slideLayout" Target="../slideLayouts/slideLayout382.xml"/><Relationship Id="rId6" Type="http://schemas.openxmlformats.org/officeDocument/2006/relationships/slideLayout" Target="../slideLayouts/slideLayout387.xml"/><Relationship Id="rId11" Type="http://schemas.openxmlformats.org/officeDocument/2006/relationships/slideLayout" Target="../slideLayouts/slideLayout392.xml"/><Relationship Id="rId24" Type="http://schemas.openxmlformats.org/officeDocument/2006/relationships/slideLayout" Target="../slideLayouts/slideLayout405.xml"/><Relationship Id="rId32" Type="http://schemas.openxmlformats.org/officeDocument/2006/relationships/slideLayout" Target="../slideLayouts/slideLayout413.xml"/><Relationship Id="rId37" Type="http://schemas.openxmlformats.org/officeDocument/2006/relationships/image" Target="../media/image1.png"/><Relationship Id="rId5" Type="http://schemas.openxmlformats.org/officeDocument/2006/relationships/slideLayout" Target="../slideLayouts/slideLayout386.xml"/><Relationship Id="rId15" Type="http://schemas.openxmlformats.org/officeDocument/2006/relationships/slideLayout" Target="../slideLayouts/slideLayout396.xml"/><Relationship Id="rId23" Type="http://schemas.openxmlformats.org/officeDocument/2006/relationships/slideLayout" Target="../slideLayouts/slideLayout404.xml"/><Relationship Id="rId28" Type="http://schemas.openxmlformats.org/officeDocument/2006/relationships/slideLayout" Target="../slideLayouts/slideLayout409.xml"/><Relationship Id="rId36" Type="http://schemas.openxmlformats.org/officeDocument/2006/relationships/theme" Target="../theme/theme14.xml"/><Relationship Id="rId10" Type="http://schemas.openxmlformats.org/officeDocument/2006/relationships/slideLayout" Target="../slideLayouts/slideLayout391.xml"/><Relationship Id="rId19" Type="http://schemas.openxmlformats.org/officeDocument/2006/relationships/slideLayout" Target="../slideLayouts/slideLayout400.xml"/><Relationship Id="rId31" Type="http://schemas.openxmlformats.org/officeDocument/2006/relationships/slideLayout" Target="../slideLayouts/slideLayout412.xml"/><Relationship Id="rId4" Type="http://schemas.openxmlformats.org/officeDocument/2006/relationships/slideLayout" Target="../slideLayouts/slideLayout385.xml"/><Relationship Id="rId9" Type="http://schemas.openxmlformats.org/officeDocument/2006/relationships/slideLayout" Target="../slideLayouts/slideLayout390.xml"/><Relationship Id="rId14" Type="http://schemas.openxmlformats.org/officeDocument/2006/relationships/slideLayout" Target="../slideLayouts/slideLayout395.xml"/><Relationship Id="rId22" Type="http://schemas.openxmlformats.org/officeDocument/2006/relationships/slideLayout" Target="../slideLayouts/slideLayout403.xml"/><Relationship Id="rId27" Type="http://schemas.openxmlformats.org/officeDocument/2006/relationships/slideLayout" Target="../slideLayouts/slideLayout408.xml"/><Relationship Id="rId30" Type="http://schemas.openxmlformats.org/officeDocument/2006/relationships/slideLayout" Target="../slideLayouts/slideLayout411.xml"/><Relationship Id="rId35" Type="http://schemas.openxmlformats.org/officeDocument/2006/relationships/slideLayout" Target="../slideLayouts/slideLayout41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424.xml"/><Relationship Id="rId13" Type="http://schemas.openxmlformats.org/officeDocument/2006/relationships/slideLayout" Target="../slideLayouts/slideLayout429.xml"/><Relationship Id="rId18" Type="http://schemas.openxmlformats.org/officeDocument/2006/relationships/slideLayout" Target="../slideLayouts/slideLayout434.xml"/><Relationship Id="rId26" Type="http://schemas.openxmlformats.org/officeDocument/2006/relationships/slideLayout" Target="../slideLayouts/slideLayout442.xml"/><Relationship Id="rId39" Type="http://schemas.openxmlformats.org/officeDocument/2006/relationships/slideLayout" Target="../slideLayouts/slideLayout455.xml"/><Relationship Id="rId3" Type="http://schemas.openxmlformats.org/officeDocument/2006/relationships/slideLayout" Target="../slideLayouts/slideLayout419.xml"/><Relationship Id="rId21" Type="http://schemas.openxmlformats.org/officeDocument/2006/relationships/slideLayout" Target="../slideLayouts/slideLayout437.xml"/><Relationship Id="rId34" Type="http://schemas.openxmlformats.org/officeDocument/2006/relationships/slideLayout" Target="../slideLayouts/slideLayout450.xml"/><Relationship Id="rId42" Type="http://schemas.openxmlformats.org/officeDocument/2006/relationships/theme" Target="../theme/theme15.xml"/><Relationship Id="rId7" Type="http://schemas.openxmlformats.org/officeDocument/2006/relationships/slideLayout" Target="../slideLayouts/slideLayout423.xml"/><Relationship Id="rId12" Type="http://schemas.openxmlformats.org/officeDocument/2006/relationships/slideLayout" Target="../slideLayouts/slideLayout428.xml"/><Relationship Id="rId17" Type="http://schemas.openxmlformats.org/officeDocument/2006/relationships/slideLayout" Target="../slideLayouts/slideLayout433.xml"/><Relationship Id="rId25" Type="http://schemas.openxmlformats.org/officeDocument/2006/relationships/slideLayout" Target="../slideLayouts/slideLayout441.xml"/><Relationship Id="rId33" Type="http://schemas.openxmlformats.org/officeDocument/2006/relationships/slideLayout" Target="../slideLayouts/slideLayout449.xml"/><Relationship Id="rId38" Type="http://schemas.openxmlformats.org/officeDocument/2006/relationships/slideLayout" Target="../slideLayouts/slideLayout454.xml"/><Relationship Id="rId2" Type="http://schemas.openxmlformats.org/officeDocument/2006/relationships/slideLayout" Target="../slideLayouts/slideLayout418.xml"/><Relationship Id="rId16" Type="http://schemas.openxmlformats.org/officeDocument/2006/relationships/slideLayout" Target="../slideLayouts/slideLayout432.xml"/><Relationship Id="rId20" Type="http://schemas.openxmlformats.org/officeDocument/2006/relationships/slideLayout" Target="../slideLayouts/slideLayout436.xml"/><Relationship Id="rId29" Type="http://schemas.openxmlformats.org/officeDocument/2006/relationships/slideLayout" Target="../slideLayouts/slideLayout445.xml"/><Relationship Id="rId41" Type="http://schemas.openxmlformats.org/officeDocument/2006/relationships/slideLayout" Target="../slideLayouts/slideLayout457.xml"/><Relationship Id="rId1" Type="http://schemas.openxmlformats.org/officeDocument/2006/relationships/slideLayout" Target="../slideLayouts/slideLayout417.xml"/><Relationship Id="rId6" Type="http://schemas.openxmlformats.org/officeDocument/2006/relationships/slideLayout" Target="../slideLayouts/slideLayout422.xml"/><Relationship Id="rId11" Type="http://schemas.openxmlformats.org/officeDocument/2006/relationships/slideLayout" Target="../slideLayouts/slideLayout427.xml"/><Relationship Id="rId24" Type="http://schemas.openxmlformats.org/officeDocument/2006/relationships/slideLayout" Target="../slideLayouts/slideLayout440.xml"/><Relationship Id="rId32" Type="http://schemas.openxmlformats.org/officeDocument/2006/relationships/slideLayout" Target="../slideLayouts/slideLayout448.xml"/><Relationship Id="rId37" Type="http://schemas.openxmlformats.org/officeDocument/2006/relationships/slideLayout" Target="../slideLayouts/slideLayout453.xml"/><Relationship Id="rId40" Type="http://schemas.openxmlformats.org/officeDocument/2006/relationships/slideLayout" Target="../slideLayouts/slideLayout456.xml"/><Relationship Id="rId5" Type="http://schemas.openxmlformats.org/officeDocument/2006/relationships/slideLayout" Target="../slideLayouts/slideLayout421.xml"/><Relationship Id="rId15" Type="http://schemas.openxmlformats.org/officeDocument/2006/relationships/slideLayout" Target="../slideLayouts/slideLayout431.xml"/><Relationship Id="rId23" Type="http://schemas.openxmlformats.org/officeDocument/2006/relationships/slideLayout" Target="../slideLayouts/slideLayout439.xml"/><Relationship Id="rId28" Type="http://schemas.openxmlformats.org/officeDocument/2006/relationships/slideLayout" Target="../slideLayouts/slideLayout444.xml"/><Relationship Id="rId36" Type="http://schemas.openxmlformats.org/officeDocument/2006/relationships/slideLayout" Target="../slideLayouts/slideLayout452.xml"/><Relationship Id="rId10" Type="http://schemas.openxmlformats.org/officeDocument/2006/relationships/slideLayout" Target="../slideLayouts/slideLayout426.xml"/><Relationship Id="rId19" Type="http://schemas.openxmlformats.org/officeDocument/2006/relationships/slideLayout" Target="../slideLayouts/slideLayout435.xml"/><Relationship Id="rId31" Type="http://schemas.openxmlformats.org/officeDocument/2006/relationships/slideLayout" Target="../slideLayouts/slideLayout447.xml"/><Relationship Id="rId4" Type="http://schemas.openxmlformats.org/officeDocument/2006/relationships/slideLayout" Target="../slideLayouts/slideLayout420.xml"/><Relationship Id="rId9" Type="http://schemas.openxmlformats.org/officeDocument/2006/relationships/slideLayout" Target="../slideLayouts/slideLayout425.xml"/><Relationship Id="rId14" Type="http://schemas.openxmlformats.org/officeDocument/2006/relationships/slideLayout" Target="../slideLayouts/slideLayout430.xml"/><Relationship Id="rId22" Type="http://schemas.openxmlformats.org/officeDocument/2006/relationships/slideLayout" Target="../slideLayouts/slideLayout438.xml"/><Relationship Id="rId27" Type="http://schemas.openxmlformats.org/officeDocument/2006/relationships/slideLayout" Target="../slideLayouts/slideLayout443.xml"/><Relationship Id="rId30" Type="http://schemas.openxmlformats.org/officeDocument/2006/relationships/slideLayout" Target="../slideLayouts/slideLayout446.xml"/><Relationship Id="rId35" Type="http://schemas.openxmlformats.org/officeDocument/2006/relationships/slideLayout" Target="../slideLayouts/slideLayout45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465.xml"/><Relationship Id="rId13" Type="http://schemas.openxmlformats.org/officeDocument/2006/relationships/slideLayout" Target="../slideLayouts/slideLayout470.xml"/><Relationship Id="rId18" Type="http://schemas.openxmlformats.org/officeDocument/2006/relationships/slideLayout" Target="../slideLayouts/slideLayout475.xml"/><Relationship Id="rId26" Type="http://schemas.openxmlformats.org/officeDocument/2006/relationships/image" Target="../media/image1.png"/><Relationship Id="rId3" Type="http://schemas.openxmlformats.org/officeDocument/2006/relationships/slideLayout" Target="../slideLayouts/slideLayout460.xml"/><Relationship Id="rId21" Type="http://schemas.openxmlformats.org/officeDocument/2006/relationships/slideLayout" Target="../slideLayouts/slideLayout478.xml"/><Relationship Id="rId7" Type="http://schemas.openxmlformats.org/officeDocument/2006/relationships/slideLayout" Target="../slideLayouts/slideLayout464.xml"/><Relationship Id="rId12" Type="http://schemas.openxmlformats.org/officeDocument/2006/relationships/slideLayout" Target="../slideLayouts/slideLayout469.xml"/><Relationship Id="rId17" Type="http://schemas.openxmlformats.org/officeDocument/2006/relationships/slideLayout" Target="../slideLayouts/slideLayout474.xml"/><Relationship Id="rId25" Type="http://schemas.openxmlformats.org/officeDocument/2006/relationships/theme" Target="../theme/theme16.xml"/><Relationship Id="rId2" Type="http://schemas.openxmlformats.org/officeDocument/2006/relationships/slideLayout" Target="../slideLayouts/slideLayout459.xml"/><Relationship Id="rId16" Type="http://schemas.openxmlformats.org/officeDocument/2006/relationships/slideLayout" Target="../slideLayouts/slideLayout473.xml"/><Relationship Id="rId20" Type="http://schemas.openxmlformats.org/officeDocument/2006/relationships/slideLayout" Target="../slideLayouts/slideLayout477.xml"/><Relationship Id="rId1" Type="http://schemas.openxmlformats.org/officeDocument/2006/relationships/slideLayout" Target="../slideLayouts/slideLayout458.xml"/><Relationship Id="rId6" Type="http://schemas.openxmlformats.org/officeDocument/2006/relationships/slideLayout" Target="../slideLayouts/slideLayout463.xml"/><Relationship Id="rId11" Type="http://schemas.openxmlformats.org/officeDocument/2006/relationships/slideLayout" Target="../slideLayouts/slideLayout468.xml"/><Relationship Id="rId24" Type="http://schemas.openxmlformats.org/officeDocument/2006/relationships/slideLayout" Target="../slideLayouts/slideLayout481.xml"/><Relationship Id="rId5" Type="http://schemas.openxmlformats.org/officeDocument/2006/relationships/slideLayout" Target="../slideLayouts/slideLayout462.xml"/><Relationship Id="rId15" Type="http://schemas.openxmlformats.org/officeDocument/2006/relationships/slideLayout" Target="../slideLayouts/slideLayout472.xml"/><Relationship Id="rId23" Type="http://schemas.openxmlformats.org/officeDocument/2006/relationships/slideLayout" Target="../slideLayouts/slideLayout480.xml"/><Relationship Id="rId10" Type="http://schemas.openxmlformats.org/officeDocument/2006/relationships/slideLayout" Target="../slideLayouts/slideLayout467.xml"/><Relationship Id="rId19" Type="http://schemas.openxmlformats.org/officeDocument/2006/relationships/slideLayout" Target="../slideLayouts/slideLayout476.xml"/><Relationship Id="rId4" Type="http://schemas.openxmlformats.org/officeDocument/2006/relationships/slideLayout" Target="../slideLayouts/slideLayout461.xml"/><Relationship Id="rId9" Type="http://schemas.openxmlformats.org/officeDocument/2006/relationships/slideLayout" Target="../slideLayouts/slideLayout466.xml"/><Relationship Id="rId14" Type="http://schemas.openxmlformats.org/officeDocument/2006/relationships/slideLayout" Target="../slideLayouts/slideLayout471.xml"/><Relationship Id="rId22" Type="http://schemas.openxmlformats.org/officeDocument/2006/relationships/slideLayout" Target="../slideLayouts/slideLayout47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theme" Target="../theme/theme2.xml"/><Relationship Id="rId4"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34" Type="http://schemas.openxmlformats.org/officeDocument/2006/relationships/slideLayout" Target="../slideLayouts/slideLayout69.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38" Type="http://schemas.openxmlformats.org/officeDocument/2006/relationships/image" Target="../media/image8.png"/><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37" Type="http://schemas.openxmlformats.org/officeDocument/2006/relationships/image" Target="../media/image1.png"/><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36" Type="http://schemas.openxmlformats.org/officeDocument/2006/relationships/theme" Target="../theme/theme3.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slideLayout" Target="../slideLayouts/slideLayout7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34" Type="http://schemas.openxmlformats.org/officeDocument/2006/relationships/slideLayout" Target="../slideLayouts/slideLayout104.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33" Type="http://schemas.openxmlformats.org/officeDocument/2006/relationships/slideLayout" Target="../slideLayouts/slideLayout103.xml"/><Relationship Id="rId38" Type="http://schemas.openxmlformats.org/officeDocument/2006/relationships/image" Target="../media/image8.png"/><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slideLayout" Target="../slideLayouts/slideLayout99.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32" Type="http://schemas.openxmlformats.org/officeDocument/2006/relationships/slideLayout" Target="../slideLayouts/slideLayout102.xml"/><Relationship Id="rId37" Type="http://schemas.openxmlformats.org/officeDocument/2006/relationships/image" Target="../media/image1.png"/><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36" Type="http://schemas.openxmlformats.org/officeDocument/2006/relationships/theme" Target="../theme/theme4.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31" Type="http://schemas.openxmlformats.org/officeDocument/2006/relationships/slideLayout" Target="../slideLayouts/slideLayout101.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slideLayout" Target="../slideLayouts/slideLayout100.xml"/><Relationship Id="rId35" Type="http://schemas.openxmlformats.org/officeDocument/2006/relationships/slideLayout" Target="../slideLayouts/slideLayout10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18" Type="http://schemas.openxmlformats.org/officeDocument/2006/relationships/slideLayout" Target="../slideLayouts/slideLayout123.xml"/><Relationship Id="rId26" Type="http://schemas.openxmlformats.org/officeDocument/2006/relationships/slideLayout" Target="../slideLayouts/slideLayout131.xml"/><Relationship Id="rId3" Type="http://schemas.openxmlformats.org/officeDocument/2006/relationships/slideLayout" Target="../slideLayouts/slideLayout108.xml"/><Relationship Id="rId21" Type="http://schemas.openxmlformats.org/officeDocument/2006/relationships/slideLayout" Target="../slideLayouts/slideLayout126.xml"/><Relationship Id="rId34" Type="http://schemas.openxmlformats.org/officeDocument/2006/relationships/slideLayout" Target="../slideLayouts/slideLayout139.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slideLayout" Target="../slideLayouts/slideLayout122.xml"/><Relationship Id="rId25" Type="http://schemas.openxmlformats.org/officeDocument/2006/relationships/slideLayout" Target="../slideLayouts/slideLayout130.xml"/><Relationship Id="rId33" Type="http://schemas.openxmlformats.org/officeDocument/2006/relationships/slideLayout" Target="../slideLayouts/slideLayout138.xml"/><Relationship Id="rId38" Type="http://schemas.openxmlformats.org/officeDocument/2006/relationships/image" Target="../media/image8.png"/><Relationship Id="rId2" Type="http://schemas.openxmlformats.org/officeDocument/2006/relationships/slideLayout" Target="../slideLayouts/slideLayout107.xml"/><Relationship Id="rId16" Type="http://schemas.openxmlformats.org/officeDocument/2006/relationships/slideLayout" Target="../slideLayouts/slideLayout121.xml"/><Relationship Id="rId20" Type="http://schemas.openxmlformats.org/officeDocument/2006/relationships/slideLayout" Target="../slideLayouts/slideLayout125.xml"/><Relationship Id="rId29" Type="http://schemas.openxmlformats.org/officeDocument/2006/relationships/slideLayout" Target="../slideLayouts/slideLayout134.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24" Type="http://schemas.openxmlformats.org/officeDocument/2006/relationships/slideLayout" Target="../slideLayouts/slideLayout129.xml"/><Relationship Id="rId32" Type="http://schemas.openxmlformats.org/officeDocument/2006/relationships/slideLayout" Target="../slideLayouts/slideLayout137.xml"/><Relationship Id="rId37" Type="http://schemas.openxmlformats.org/officeDocument/2006/relationships/image" Target="../media/image1.png"/><Relationship Id="rId5" Type="http://schemas.openxmlformats.org/officeDocument/2006/relationships/slideLayout" Target="../slideLayouts/slideLayout110.xml"/><Relationship Id="rId15" Type="http://schemas.openxmlformats.org/officeDocument/2006/relationships/slideLayout" Target="../slideLayouts/slideLayout120.xml"/><Relationship Id="rId23" Type="http://schemas.openxmlformats.org/officeDocument/2006/relationships/slideLayout" Target="../slideLayouts/slideLayout128.xml"/><Relationship Id="rId28" Type="http://schemas.openxmlformats.org/officeDocument/2006/relationships/slideLayout" Target="../slideLayouts/slideLayout133.xml"/><Relationship Id="rId36" Type="http://schemas.openxmlformats.org/officeDocument/2006/relationships/theme" Target="../theme/theme5.xml"/><Relationship Id="rId10" Type="http://schemas.openxmlformats.org/officeDocument/2006/relationships/slideLayout" Target="../slideLayouts/slideLayout115.xml"/><Relationship Id="rId19" Type="http://schemas.openxmlformats.org/officeDocument/2006/relationships/slideLayout" Target="../slideLayouts/slideLayout124.xml"/><Relationship Id="rId31" Type="http://schemas.openxmlformats.org/officeDocument/2006/relationships/slideLayout" Target="../slideLayouts/slideLayout136.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 Id="rId22" Type="http://schemas.openxmlformats.org/officeDocument/2006/relationships/slideLayout" Target="../slideLayouts/slideLayout127.xml"/><Relationship Id="rId27" Type="http://schemas.openxmlformats.org/officeDocument/2006/relationships/slideLayout" Target="../slideLayouts/slideLayout132.xml"/><Relationship Id="rId30" Type="http://schemas.openxmlformats.org/officeDocument/2006/relationships/slideLayout" Target="../slideLayouts/slideLayout135.xml"/><Relationship Id="rId35" Type="http://schemas.openxmlformats.org/officeDocument/2006/relationships/slideLayout" Target="../slideLayouts/slideLayout14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slideLayout" Target="../slideLayouts/slideLayout153.xml"/><Relationship Id="rId18" Type="http://schemas.openxmlformats.org/officeDocument/2006/relationships/theme" Target="../theme/theme6.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17" Type="http://schemas.openxmlformats.org/officeDocument/2006/relationships/slideLayout" Target="../slideLayouts/slideLayout157.xml"/><Relationship Id="rId2" Type="http://schemas.openxmlformats.org/officeDocument/2006/relationships/slideLayout" Target="../slideLayouts/slideLayout142.xml"/><Relationship Id="rId16" Type="http://schemas.openxmlformats.org/officeDocument/2006/relationships/slideLayout" Target="../slideLayouts/slideLayout156.xml"/><Relationship Id="rId20" Type="http://schemas.openxmlformats.org/officeDocument/2006/relationships/image" Target="../media/image12.png"/><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5" Type="http://schemas.openxmlformats.org/officeDocument/2006/relationships/slideLayout" Target="../slideLayouts/slideLayout155.xml"/><Relationship Id="rId10" Type="http://schemas.openxmlformats.org/officeDocument/2006/relationships/slideLayout" Target="../slideLayouts/slideLayout150.xml"/><Relationship Id="rId19" Type="http://schemas.openxmlformats.org/officeDocument/2006/relationships/image" Target="../media/image11.png"/><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slideLayout" Target="../slideLayouts/slideLayout170.xml"/><Relationship Id="rId18" Type="http://schemas.openxmlformats.org/officeDocument/2006/relationships/slideLayout" Target="../slideLayouts/slideLayout175.xml"/><Relationship Id="rId26" Type="http://schemas.openxmlformats.org/officeDocument/2006/relationships/slideLayout" Target="../slideLayouts/slideLayout183.xml"/><Relationship Id="rId3" Type="http://schemas.openxmlformats.org/officeDocument/2006/relationships/slideLayout" Target="../slideLayouts/slideLayout160.xml"/><Relationship Id="rId21" Type="http://schemas.openxmlformats.org/officeDocument/2006/relationships/slideLayout" Target="../slideLayouts/slideLayout178.xml"/><Relationship Id="rId34" Type="http://schemas.openxmlformats.org/officeDocument/2006/relationships/slideLayout" Target="../slideLayouts/slideLayout191.xml"/><Relationship Id="rId7" Type="http://schemas.openxmlformats.org/officeDocument/2006/relationships/slideLayout" Target="../slideLayouts/slideLayout164.xml"/><Relationship Id="rId12" Type="http://schemas.openxmlformats.org/officeDocument/2006/relationships/slideLayout" Target="../slideLayouts/slideLayout169.xml"/><Relationship Id="rId17" Type="http://schemas.openxmlformats.org/officeDocument/2006/relationships/slideLayout" Target="../slideLayouts/slideLayout174.xml"/><Relationship Id="rId25" Type="http://schemas.openxmlformats.org/officeDocument/2006/relationships/slideLayout" Target="../slideLayouts/slideLayout182.xml"/><Relationship Id="rId33" Type="http://schemas.openxmlformats.org/officeDocument/2006/relationships/slideLayout" Target="../slideLayouts/slideLayout190.xml"/><Relationship Id="rId38" Type="http://schemas.openxmlformats.org/officeDocument/2006/relationships/image" Target="../media/image8.png"/><Relationship Id="rId2" Type="http://schemas.openxmlformats.org/officeDocument/2006/relationships/slideLayout" Target="../slideLayouts/slideLayout159.xml"/><Relationship Id="rId16" Type="http://schemas.openxmlformats.org/officeDocument/2006/relationships/slideLayout" Target="../slideLayouts/slideLayout173.xml"/><Relationship Id="rId20" Type="http://schemas.openxmlformats.org/officeDocument/2006/relationships/slideLayout" Target="../slideLayouts/slideLayout177.xml"/><Relationship Id="rId29" Type="http://schemas.openxmlformats.org/officeDocument/2006/relationships/slideLayout" Target="../slideLayouts/slideLayout186.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24" Type="http://schemas.openxmlformats.org/officeDocument/2006/relationships/slideLayout" Target="../slideLayouts/slideLayout181.xml"/><Relationship Id="rId32" Type="http://schemas.openxmlformats.org/officeDocument/2006/relationships/slideLayout" Target="../slideLayouts/slideLayout189.xml"/><Relationship Id="rId37" Type="http://schemas.openxmlformats.org/officeDocument/2006/relationships/image" Target="../media/image1.png"/><Relationship Id="rId5" Type="http://schemas.openxmlformats.org/officeDocument/2006/relationships/slideLayout" Target="../slideLayouts/slideLayout162.xml"/><Relationship Id="rId15" Type="http://schemas.openxmlformats.org/officeDocument/2006/relationships/slideLayout" Target="../slideLayouts/slideLayout172.xml"/><Relationship Id="rId23" Type="http://schemas.openxmlformats.org/officeDocument/2006/relationships/slideLayout" Target="../slideLayouts/slideLayout180.xml"/><Relationship Id="rId28" Type="http://schemas.openxmlformats.org/officeDocument/2006/relationships/slideLayout" Target="../slideLayouts/slideLayout185.xml"/><Relationship Id="rId36" Type="http://schemas.openxmlformats.org/officeDocument/2006/relationships/theme" Target="../theme/theme7.xml"/><Relationship Id="rId10" Type="http://schemas.openxmlformats.org/officeDocument/2006/relationships/slideLayout" Target="../slideLayouts/slideLayout167.xml"/><Relationship Id="rId19" Type="http://schemas.openxmlformats.org/officeDocument/2006/relationships/slideLayout" Target="../slideLayouts/slideLayout176.xml"/><Relationship Id="rId31" Type="http://schemas.openxmlformats.org/officeDocument/2006/relationships/slideLayout" Target="../slideLayouts/slideLayout188.xml"/><Relationship Id="rId4" Type="http://schemas.openxmlformats.org/officeDocument/2006/relationships/slideLayout" Target="../slideLayouts/slideLayout161.xml"/><Relationship Id="rId9" Type="http://schemas.openxmlformats.org/officeDocument/2006/relationships/slideLayout" Target="../slideLayouts/slideLayout166.xml"/><Relationship Id="rId14" Type="http://schemas.openxmlformats.org/officeDocument/2006/relationships/slideLayout" Target="../slideLayouts/slideLayout171.xml"/><Relationship Id="rId22" Type="http://schemas.openxmlformats.org/officeDocument/2006/relationships/slideLayout" Target="../slideLayouts/slideLayout179.xml"/><Relationship Id="rId27" Type="http://schemas.openxmlformats.org/officeDocument/2006/relationships/slideLayout" Target="../slideLayouts/slideLayout184.xml"/><Relationship Id="rId30" Type="http://schemas.openxmlformats.org/officeDocument/2006/relationships/slideLayout" Target="../slideLayouts/slideLayout187.xml"/><Relationship Id="rId35" Type="http://schemas.openxmlformats.org/officeDocument/2006/relationships/slideLayout" Target="../slideLayouts/slideLayout19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slideLayout" Target="../slideLayouts/slideLayout205.xml"/><Relationship Id="rId18" Type="http://schemas.openxmlformats.org/officeDocument/2006/relationships/slideLayout" Target="../slideLayouts/slideLayout210.xml"/><Relationship Id="rId26" Type="http://schemas.openxmlformats.org/officeDocument/2006/relationships/slideLayout" Target="../slideLayouts/slideLayout218.xml"/><Relationship Id="rId3" Type="http://schemas.openxmlformats.org/officeDocument/2006/relationships/slideLayout" Target="../slideLayouts/slideLayout195.xml"/><Relationship Id="rId21" Type="http://schemas.openxmlformats.org/officeDocument/2006/relationships/slideLayout" Target="../slideLayouts/slideLayout213.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17" Type="http://schemas.openxmlformats.org/officeDocument/2006/relationships/slideLayout" Target="../slideLayouts/slideLayout209.xml"/><Relationship Id="rId25" Type="http://schemas.openxmlformats.org/officeDocument/2006/relationships/slideLayout" Target="../slideLayouts/slideLayout217.xml"/><Relationship Id="rId33" Type="http://schemas.openxmlformats.org/officeDocument/2006/relationships/image" Target="../media/image1.png"/><Relationship Id="rId2" Type="http://schemas.openxmlformats.org/officeDocument/2006/relationships/slideLayout" Target="../slideLayouts/slideLayout194.xml"/><Relationship Id="rId16" Type="http://schemas.openxmlformats.org/officeDocument/2006/relationships/slideLayout" Target="../slideLayouts/slideLayout208.xml"/><Relationship Id="rId20" Type="http://schemas.openxmlformats.org/officeDocument/2006/relationships/slideLayout" Target="../slideLayouts/slideLayout212.xml"/><Relationship Id="rId29" Type="http://schemas.openxmlformats.org/officeDocument/2006/relationships/slideLayout" Target="../slideLayouts/slideLayout221.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24" Type="http://schemas.openxmlformats.org/officeDocument/2006/relationships/slideLayout" Target="../slideLayouts/slideLayout216.xml"/><Relationship Id="rId32" Type="http://schemas.openxmlformats.org/officeDocument/2006/relationships/theme" Target="../theme/theme8.xml"/><Relationship Id="rId5" Type="http://schemas.openxmlformats.org/officeDocument/2006/relationships/slideLayout" Target="../slideLayouts/slideLayout197.xml"/><Relationship Id="rId15" Type="http://schemas.openxmlformats.org/officeDocument/2006/relationships/slideLayout" Target="../slideLayouts/slideLayout207.xml"/><Relationship Id="rId23" Type="http://schemas.openxmlformats.org/officeDocument/2006/relationships/slideLayout" Target="../slideLayouts/slideLayout215.xml"/><Relationship Id="rId28" Type="http://schemas.openxmlformats.org/officeDocument/2006/relationships/slideLayout" Target="../slideLayouts/slideLayout220.xml"/><Relationship Id="rId10" Type="http://schemas.openxmlformats.org/officeDocument/2006/relationships/slideLayout" Target="../slideLayouts/slideLayout202.xml"/><Relationship Id="rId19" Type="http://schemas.openxmlformats.org/officeDocument/2006/relationships/slideLayout" Target="../slideLayouts/slideLayout211.xml"/><Relationship Id="rId31" Type="http://schemas.openxmlformats.org/officeDocument/2006/relationships/slideLayout" Target="../slideLayouts/slideLayout223.xml"/><Relationship Id="rId4" Type="http://schemas.openxmlformats.org/officeDocument/2006/relationships/slideLayout" Target="../slideLayouts/slideLayout196.xml"/><Relationship Id="rId9" Type="http://schemas.openxmlformats.org/officeDocument/2006/relationships/slideLayout" Target="../slideLayouts/slideLayout201.xml"/><Relationship Id="rId14" Type="http://schemas.openxmlformats.org/officeDocument/2006/relationships/slideLayout" Target="../slideLayouts/slideLayout206.xml"/><Relationship Id="rId22" Type="http://schemas.openxmlformats.org/officeDocument/2006/relationships/slideLayout" Target="../slideLayouts/slideLayout214.xml"/><Relationship Id="rId27" Type="http://schemas.openxmlformats.org/officeDocument/2006/relationships/slideLayout" Target="../slideLayouts/slideLayout219.xml"/><Relationship Id="rId30" Type="http://schemas.openxmlformats.org/officeDocument/2006/relationships/slideLayout" Target="../slideLayouts/slideLayout22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slideLayout" Target="../slideLayouts/slideLayout236.xml"/><Relationship Id="rId18" Type="http://schemas.openxmlformats.org/officeDocument/2006/relationships/slideLayout" Target="../slideLayouts/slideLayout241.xml"/><Relationship Id="rId26" Type="http://schemas.openxmlformats.org/officeDocument/2006/relationships/slideLayout" Target="../slideLayouts/slideLayout249.xml"/><Relationship Id="rId3" Type="http://schemas.openxmlformats.org/officeDocument/2006/relationships/slideLayout" Target="../slideLayouts/slideLayout226.xml"/><Relationship Id="rId21" Type="http://schemas.openxmlformats.org/officeDocument/2006/relationships/slideLayout" Target="../slideLayouts/slideLayout244.xml"/><Relationship Id="rId34" Type="http://schemas.openxmlformats.org/officeDocument/2006/relationships/slideLayout" Target="../slideLayouts/slideLayout257.xml"/><Relationship Id="rId7" Type="http://schemas.openxmlformats.org/officeDocument/2006/relationships/slideLayout" Target="../slideLayouts/slideLayout230.xml"/><Relationship Id="rId12" Type="http://schemas.openxmlformats.org/officeDocument/2006/relationships/slideLayout" Target="../slideLayouts/slideLayout235.xml"/><Relationship Id="rId17" Type="http://schemas.openxmlformats.org/officeDocument/2006/relationships/slideLayout" Target="../slideLayouts/slideLayout240.xml"/><Relationship Id="rId25" Type="http://schemas.openxmlformats.org/officeDocument/2006/relationships/slideLayout" Target="../slideLayouts/slideLayout248.xml"/><Relationship Id="rId33" Type="http://schemas.openxmlformats.org/officeDocument/2006/relationships/slideLayout" Target="../slideLayouts/slideLayout256.xml"/><Relationship Id="rId38" Type="http://schemas.openxmlformats.org/officeDocument/2006/relationships/image" Target="../media/image8.png"/><Relationship Id="rId2" Type="http://schemas.openxmlformats.org/officeDocument/2006/relationships/slideLayout" Target="../slideLayouts/slideLayout225.xml"/><Relationship Id="rId16" Type="http://schemas.openxmlformats.org/officeDocument/2006/relationships/slideLayout" Target="../slideLayouts/slideLayout239.xml"/><Relationship Id="rId20" Type="http://schemas.openxmlformats.org/officeDocument/2006/relationships/slideLayout" Target="../slideLayouts/slideLayout243.xml"/><Relationship Id="rId29" Type="http://schemas.openxmlformats.org/officeDocument/2006/relationships/slideLayout" Target="../slideLayouts/slideLayout252.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24" Type="http://schemas.openxmlformats.org/officeDocument/2006/relationships/slideLayout" Target="../slideLayouts/slideLayout247.xml"/><Relationship Id="rId32" Type="http://schemas.openxmlformats.org/officeDocument/2006/relationships/slideLayout" Target="../slideLayouts/slideLayout255.xml"/><Relationship Id="rId37" Type="http://schemas.openxmlformats.org/officeDocument/2006/relationships/image" Target="../media/image1.png"/><Relationship Id="rId5" Type="http://schemas.openxmlformats.org/officeDocument/2006/relationships/slideLayout" Target="../slideLayouts/slideLayout228.xml"/><Relationship Id="rId15" Type="http://schemas.openxmlformats.org/officeDocument/2006/relationships/slideLayout" Target="../slideLayouts/slideLayout238.xml"/><Relationship Id="rId23" Type="http://schemas.openxmlformats.org/officeDocument/2006/relationships/slideLayout" Target="../slideLayouts/slideLayout246.xml"/><Relationship Id="rId28" Type="http://schemas.openxmlformats.org/officeDocument/2006/relationships/slideLayout" Target="../slideLayouts/slideLayout251.xml"/><Relationship Id="rId36" Type="http://schemas.openxmlformats.org/officeDocument/2006/relationships/theme" Target="../theme/theme9.xml"/><Relationship Id="rId10" Type="http://schemas.openxmlformats.org/officeDocument/2006/relationships/slideLayout" Target="../slideLayouts/slideLayout233.xml"/><Relationship Id="rId19" Type="http://schemas.openxmlformats.org/officeDocument/2006/relationships/slideLayout" Target="../slideLayouts/slideLayout242.xml"/><Relationship Id="rId31" Type="http://schemas.openxmlformats.org/officeDocument/2006/relationships/slideLayout" Target="../slideLayouts/slideLayout254.xml"/><Relationship Id="rId4" Type="http://schemas.openxmlformats.org/officeDocument/2006/relationships/slideLayout" Target="../slideLayouts/slideLayout227.xml"/><Relationship Id="rId9" Type="http://schemas.openxmlformats.org/officeDocument/2006/relationships/slideLayout" Target="../slideLayouts/slideLayout232.xml"/><Relationship Id="rId14" Type="http://schemas.openxmlformats.org/officeDocument/2006/relationships/slideLayout" Target="../slideLayouts/slideLayout237.xml"/><Relationship Id="rId22" Type="http://schemas.openxmlformats.org/officeDocument/2006/relationships/slideLayout" Target="../slideLayouts/slideLayout245.xml"/><Relationship Id="rId27" Type="http://schemas.openxmlformats.org/officeDocument/2006/relationships/slideLayout" Target="../slideLayouts/slideLayout250.xml"/><Relationship Id="rId30" Type="http://schemas.openxmlformats.org/officeDocument/2006/relationships/slideLayout" Target="../slideLayouts/slideLayout253.xml"/><Relationship Id="rId35" Type="http://schemas.openxmlformats.org/officeDocument/2006/relationships/slideLayout" Target="../slideLayouts/slideLayout2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33">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a:t>Unit Controller Call Series © Sodexo, April 2024.  All rights Reserved</a:t>
            </a:r>
            <a:endParaRPr lang="fr-FR"/>
          </a:p>
        </p:txBody>
      </p:sp>
      <p:sp>
        <p:nvSpPr>
          <p:cNvPr id="3" name="Text Placeholder 2"/>
          <p:cNvSpPr>
            <a:spLocks noGrp="1"/>
          </p:cNvSpPr>
          <p:nvPr>
            <p:ph type="body" idx="1"/>
          </p:nvPr>
        </p:nvSpPr>
        <p:spPr>
          <a:xfrm>
            <a:off x="443279" y="1622320"/>
            <a:ext cx="11269295" cy="1564018"/>
          </a:xfrm>
          <a:prstGeom prst="rect">
            <a:avLst/>
          </a:prstGeom>
        </p:spPr>
        <p:txBody>
          <a:bodyPr vert="horz" wrap="square" lIns="0" tIns="0" rIns="0" bIns="0" rtlCol="0">
            <a:spAutoFit/>
          </a:bodyPr>
          <a:lstStyle/>
          <a:p>
            <a:pPr lvl="0"/>
            <a:r>
              <a:rPr lang="fr-FR"/>
              <a:t>Lorem ipsum </a:t>
            </a:r>
            <a:r>
              <a:rPr lang="fr-FR" err="1"/>
              <a:t>dolor</a:t>
            </a:r>
            <a:endParaRPr lang="fr-FR"/>
          </a:p>
          <a:p>
            <a:pPr lvl="1"/>
            <a:r>
              <a:rPr lang="fr-FR"/>
              <a:t>Deuxième niveau</a:t>
            </a:r>
          </a:p>
          <a:p>
            <a:pPr lvl="2"/>
            <a:r>
              <a:rPr lang="fr-FR"/>
              <a:t>Duis niveau</a:t>
            </a:r>
          </a:p>
          <a:p>
            <a:pPr lvl="3"/>
            <a:r>
              <a:rPr lang="fr-FR"/>
              <a:t>Lorem niveau</a:t>
            </a:r>
          </a:p>
          <a:p>
            <a:pPr lvl="4"/>
            <a:r>
              <a:rPr lang="fr-FR"/>
              <a:t>Cinquième niveau</a:t>
            </a:r>
            <a:endParaRPr lang="en-US"/>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err="1"/>
              <a:t>Title</a:t>
            </a:r>
            <a:r>
              <a:rPr lang="fr-FR"/>
              <a:t>,</a:t>
            </a:r>
            <a:endParaRPr lang="en-US"/>
          </a:p>
        </p:txBody>
      </p:sp>
      <p:grpSp>
        <p:nvGrpSpPr>
          <p:cNvPr id="24" name="Groupe 23">
            <a:extLst>
              <a:ext uri="{FF2B5EF4-FFF2-40B4-BE49-F238E27FC236}">
                <a16:creationId xmlns:a16="http://schemas.microsoft.com/office/drawing/2014/main" id="{F7E5A670-2A9B-4974-910E-1BD281180AFE}"/>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41EC69E-F71F-4AFD-ABF5-9203403B6B7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CF07E7CE-109A-417D-89AB-76FCDBD98ED1}"/>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a:extLst>
                <a:ext uri="{FF2B5EF4-FFF2-40B4-BE49-F238E27FC236}">
                  <a16:creationId xmlns:a16="http://schemas.microsoft.com/office/drawing/2014/main" id="{C0250768-4DD2-42A0-B101-75F76754EB3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391A6AE1-CADB-4DEA-8B09-51425F9F793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AC83B19A-1C5A-4202-9886-7F1B4B49555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B6356FFF-3A0E-4EBF-9026-9FCC7DFCBD2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39FC590E-315E-4F79-A41A-650CA6CEC1E1}"/>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2E5ABCD7-2C0B-41CD-9796-D80DB51C013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03B508FB-904A-403D-98DB-748DE7B3B329}"/>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79BECB64-211E-4A4E-B256-F0CADF7006B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FFDA68F5-6209-446B-8267-30D8DF04280D}"/>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FC629D8B-D09F-4ADE-BA92-52935E460E7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ZoneTexte 54">
              <a:extLst>
                <a:ext uri="{FF2B5EF4-FFF2-40B4-BE49-F238E27FC236}">
                  <a16:creationId xmlns:a16="http://schemas.microsoft.com/office/drawing/2014/main" id="{2B2C797C-08EB-4A3B-A34B-5B2642F5871C}"/>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6" name="ZoneTexte 55">
              <a:extLst>
                <a:ext uri="{FF2B5EF4-FFF2-40B4-BE49-F238E27FC236}">
                  <a16:creationId xmlns:a16="http://schemas.microsoft.com/office/drawing/2014/main" id="{F5EC737A-7A68-4224-A787-8C291B7D97E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57" name="Connecteur droit 56">
              <a:extLst>
                <a:ext uri="{FF2B5EF4-FFF2-40B4-BE49-F238E27FC236}">
                  <a16:creationId xmlns:a16="http://schemas.microsoft.com/office/drawing/2014/main" id="{6CF841BF-8077-41A8-AF9E-FF6965654B59}"/>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E4DCEA6-92B3-4A6D-A668-294E90661DC2}"/>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8633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4087" r:id="rId7"/>
    <p:sldLayoutId id="2147484088" r:id="rId8"/>
    <p:sldLayoutId id="2147484089" r:id="rId9"/>
    <p:sldLayoutId id="2147484090" r:id="rId10"/>
    <p:sldLayoutId id="2147484091" r:id="rId11"/>
    <p:sldLayoutId id="2147484092" r:id="rId12"/>
    <p:sldLayoutId id="2147484093" r:id="rId13"/>
    <p:sldLayoutId id="2147484094" r:id="rId14"/>
    <p:sldLayoutId id="2147484095" r:id="rId15"/>
    <p:sldLayoutId id="2147484096" r:id="rId16"/>
    <p:sldLayoutId id="2147484097" r:id="rId17"/>
    <p:sldLayoutId id="2147484098" r:id="rId18"/>
    <p:sldLayoutId id="2147484099" r:id="rId19"/>
    <p:sldLayoutId id="2147484100" r:id="rId20"/>
    <p:sldLayoutId id="2147484101" r:id="rId21"/>
    <p:sldLayoutId id="2147484102" r:id="rId22"/>
    <p:sldLayoutId id="2147484103" r:id="rId23"/>
    <p:sldLayoutId id="2147484104" r:id="rId24"/>
    <p:sldLayoutId id="2147484105" r:id="rId25"/>
    <p:sldLayoutId id="2147484106" r:id="rId26"/>
    <p:sldLayoutId id="2147484107" r:id="rId27"/>
    <p:sldLayoutId id="2147484108" r:id="rId28"/>
    <p:sldLayoutId id="2147484109" r:id="rId29"/>
    <p:sldLayoutId id="2147484110" r:id="rId30"/>
    <p:sldLayoutId id="2147484111"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noProof="0"/>
              <a:t>Unit Controller Call Series © Sodexo, April 2024.  All rights Reserved</a:t>
            </a:r>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a:p>
        </p:txBody>
      </p:sp>
    </p:spTree>
    <p:extLst>
      <p:ext uri="{BB962C8B-B14F-4D97-AF65-F5344CB8AC3E}">
        <p14:creationId xmlns:p14="http://schemas.microsoft.com/office/powerpoint/2010/main" val="3405650726"/>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 id="2147483949" r:id="rId13"/>
    <p:sldLayoutId id="2147483950" r:id="rId14"/>
    <p:sldLayoutId id="2147483951" r:id="rId15"/>
    <p:sldLayoutId id="2147483952" r:id="rId16"/>
    <p:sldLayoutId id="2147483953" r:id="rId17"/>
    <p:sldLayoutId id="2147483954" r:id="rId18"/>
    <p:sldLayoutId id="2147483955" r:id="rId19"/>
    <p:sldLayoutId id="2147483956" r:id="rId20"/>
    <p:sldLayoutId id="2147483957" r:id="rId21"/>
    <p:sldLayoutId id="2147483958" r:id="rId22"/>
    <p:sldLayoutId id="2147483959" r:id="rId23"/>
    <p:sldLayoutId id="2147483960" r:id="rId24"/>
    <p:sldLayoutId id="2147483961" r:id="rId25"/>
    <p:sldLayoutId id="2147483962" r:id="rId26"/>
    <p:sldLayoutId id="2147483963" r:id="rId27"/>
    <p:sldLayoutId id="2147483964" r:id="rId28"/>
    <p:sldLayoutId id="2147483965" r:id="rId29"/>
    <p:sldLayoutId id="2147483966" r:id="rId30"/>
    <p:sldLayoutId id="2147483967" r:id="rId31"/>
    <p:sldLayoutId id="2147483968" r:id="rId32"/>
    <p:sldLayoutId id="2147483969" r:id="rId33"/>
    <p:sldLayoutId id="2147483970" r:id="rId34"/>
    <p:sldLayoutId id="2147483971"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26">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8" y="6553167"/>
            <a:ext cx="542727" cy="107723"/>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1" b="1">
                <a:solidFill>
                  <a:srgbClr val="2A295C"/>
                </a:solidFill>
              </a:defRPr>
            </a:lvl1pPr>
          </a:lstStyle>
          <a:p>
            <a:r>
              <a:rPr lang="en-US"/>
              <a:t>Unit Controller Call Series © Sodexo, April 2024.  All rights Reserved</a:t>
            </a:r>
            <a:endParaRPr lang="fr-FR"/>
          </a:p>
        </p:txBody>
      </p:sp>
      <p:sp>
        <p:nvSpPr>
          <p:cNvPr id="3" name="Text Placeholder 2"/>
          <p:cNvSpPr>
            <a:spLocks noGrp="1"/>
          </p:cNvSpPr>
          <p:nvPr>
            <p:ph type="body" idx="1"/>
          </p:nvPr>
        </p:nvSpPr>
        <p:spPr>
          <a:xfrm>
            <a:off x="443281" y="1622320"/>
            <a:ext cx="11269295" cy="1564019"/>
          </a:xfrm>
          <a:prstGeom prst="rect">
            <a:avLst/>
          </a:prstGeom>
        </p:spPr>
        <p:txBody>
          <a:bodyPr vert="horz" wrap="square" lIns="0" tIns="0" rIns="0" bIns="0" rtlCol="0">
            <a:spAutoFit/>
          </a:bodyPr>
          <a:lstStyle/>
          <a:p>
            <a:pPr lvl="0"/>
            <a:r>
              <a:rPr lang="fr-FR"/>
              <a:t>Lorem ipsum </a:t>
            </a:r>
            <a:r>
              <a:rPr lang="fr-FR" err="1"/>
              <a:t>dolor</a:t>
            </a:r>
            <a:endParaRPr lang="fr-FR"/>
          </a:p>
          <a:p>
            <a:pPr lvl="1"/>
            <a:r>
              <a:rPr lang="fr-FR"/>
              <a:t>Deuxième niveau</a:t>
            </a:r>
          </a:p>
          <a:p>
            <a:pPr lvl="2"/>
            <a:r>
              <a:rPr lang="fr-FR"/>
              <a:t>Duis niveau</a:t>
            </a:r>
          </a:p>
          <a:p>
            <a:pPr lvl="3"/>
            <a:r>
              <a:rPr lang="fr-FR"/>
              <a:t>Lorem niveau</a:t>
            </a:r>
          </a:p>
          <a:p>
            <a:pPr lvl="4"/>
            <a:r>
              <a:rPr lang="fr-FR"/>
              <a:t>Cinquième niveau</a:t>
            </a:r>
            <a:endParaRPr lang="en-US"/>
          </a:p>
        </p:txBody>
      </p:sp>
      <p:sp>
        <p:nvSpPr>
          <p:cNvPr id="2" name="Title Placeholder 1"/>
          <p:cNvSpPr>
            <a:spLocks noGrp="1"/>
          </p:cNvSpPr>
          <p:nvPr>
            <p:ph type="title"/>
          </p:nvPr>
        </p:nvSpPr>
        <p:spPr>
          <a:xfrm>
            <a:off x="443280" y="489841"/>
            <a:ext cx="10515600" cy="346249"/>
          </a:xfrm>
          <a:prstGeom prst="rect">
            <a:avLst/>
          </a:prstGeom>
        </p:spPr>
        <p:txBody>
          <a:bodyPr vert="horz" lIns="0" tIns="0" rIns="0" bIns="0" rtlCol="0" anchor="ctr">
            <a:spAutoFit/>
          </a:bodyPr>
          <a:lstStyle/>
          <a:p>
            <a:r>
              <a:rPr lang="fr-FR" err="1"/>
              <a:t>Title</a:t>
            </a:r>
            <a:r>
              <a:rPr lang="fr-FR"/>
              <a:t>,</a:t>
            </a:r>
            <a:endParaRPr lang="en-US"/>
          </a:p>
        </p:txBody>
      </p:sp>
      <p:grpSp>
        <p:nvGrpSpPr>
          <p:cNvPr id="24" name="Groupe 23">
            <a:extLst>
              <a:ext uri="{FF2B5EF4-FFF2-40B4-BE49-F238E27FC236}">
                <a16:creationId xmlns:a16="http://schemas.microsoft.com/office/drawing/2014/main" id="{F7E5A670-2A9B-4974-910E-1BD281180AFE}"/>
              </a:ext>
            </a:extLst>
          </p:cNvPr>
          <p:cNvGrpSpPr/>
          <p:nvPr userDrawn="1"/>
        </p:nvGrpSpPr>
        <p:grpSpPr>
          <a:xfrm>
            <a:off x="4389835" y="-497781"/>
            <a:ext cx="3412332" cy="369193"/>
            <a:chOff x="3945731" y="-497781"/>
            <a:chExt cx="3412332" cy="369193"/>
          </a:xfrm>
        </p:grpSpPr>
        <p:sp>
          <p:nvSpPr>
            <p:cNvPr id="26" name="Rectangle 25">
              <a:extLst>
                <a:ext uri="{FF2B5EF4-FFF2-40B4-BE49-F238E27FC236}">
                  <a16:creationId xmlns:a16="http://schemas.microsoft.com/office/drawing/2014/main" id="{141EC69E-F71F-4AFD-ABF5-9203403B6B7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7" name="Rectangle 26">
              <a:extLst>
                <a:ext uri="{FF2B5EF4-FFF2-40B4-BE49-F238E27FC236}">
                  <a16:creationId xmlns:a16="http://schemas.microsoft.com/office/drawing/2014/main" id="{CF07E7CE-109A-417D-89AB-76FCDBD98ED1}"/>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5" name="Rectangle 44">
              <a:extLst>
                <a:ext uri="{FF2B5EF4-FFF2-40B4-BE49-F238E27FC236}">
                  <a16:creationId xmlns:a16="http://schemas.microsoft.com/office/drawing/2014/main" id="{C0250768-4DD2-42A0-B101-75F76754EB3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6" name="Rectangle 45">
              <a:extLst>
                <a:ext uri="{FF2B5EF4-FFF2-40B4-BE49-F238E27FC236}">
                  <a16:creationId xmlns:a16="http://schemas.microsoft.com/office/drawing/2014/main" id="{391A6AE1-CADB-4DEA-8B09-51425F9F793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7" name="Rectangle 46">
              <a:extLst>
                <a:ext uri="{FF2B5EF4-FFF2-40B4-BE49-F238E27FC236}">
                  <a16:creationId xmlns:a16="http://schemas.microsoft.com/office/drawing/2014/main" id="{AC83B19A-1C5A-4202-9886-7F1B4B49555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8" name="Rectangle 47">
              <a:extLst>
                <a:ext uri="{FF2B5EF4-FFF2-40B4-BE49-F238E27FC236}">
                  <a16:creationId xmlns:a16="http://schemas.microsoft.com/office/drawing/2014/main" id="{B6356FFF-3A0E-4EBF-9026-9FCC7DFCBD2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9" name="Rectangle 48">
              <a:extLst>
                <a:ext uri="{FF2B5EF4-FFF2-40B4-BE49-F238E27FC236}">
                  <a16:creationId xmlns:a16="http://schemas.microsoft.com/office/drawing/2014/main" id="{39FC590E-315E-4F79-A41A-650CA6CEC1E1}"/>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0" name="Rectangle 49">
              <a:extLst>
                <a:ext uri="{FF2B5EF4-FFF2-40B4-BE49-F238E27FC236}">
                  <a16:creationId xmlns:a16="http://schemas.microsoft.com/office/drawing/2014/main" id="{2E5ABCD7-2C0B-41CD-9796-D80DB51C013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1" name="Rectangle 50">
              <a:extLst>
                <a:ext uri="{FF2B5EF4-FFF2-40B4-BE49-F238E27FC236}">
                  <a16:creationId xmlns:a16="http://schemas.microsoft.com/office/drawing/2014/main" id="{03B508FB-904A-403D-98DB-748DE7B3B329}"/>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2" name="Rectangle 51">
              <a:extLst>
                <a:ext uri="{FF2B5EF4-FFF2-40B4-BE49-F238E27FC236}">
                  <a16:creationId xmlns:a16="http://schemas.microsoft.com/office/drawing/2014/main" id="{79BECB64-211E-4A4E-B256-F0CADF7006B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3" name="Rectangle 52">
              <a:extLst>
                <a:ext uri="{FF2B5EF4-FFF2-40B4-BE49-F238E27FC236}">
                  <a16:creationId xmlns:a16="http://schemas.microsoft.com/office/drawing/2014/main" id="{FFDA68F5-6209-446B-8267-30D8DF04280D}"/>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4" name="Rectangle 53">
              <a:extLst>
                <a:ext uri="{FF2B5EF4-FFF2-40B4-BE49-F238E27FC236}">
                  <a16:creationId xmlns:a16="http://schemas.microsoft.com/office/drawing/2014/main" id="{FC629D8B-D09F-4ADE-BA92-52935E460E7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5" name="ZoneTexte 54">
              <a:extLst>
                <a:ext uri="{FF2B5EF4-FFF2-40B4-BE49-F238E27FC236}">
                  <a16:creationId xmlns:a16="http://schemas.microsoft.com/office/drawing/2014/main" id="{2B2C797C-08EB-4A3B-A34B-5B2642F5871C}"/>
                </a:ext>
              </a:extLst>
            </p:cNvPr>
            <p:cNvSpPr txBox="1"/>
            <p:nvPr userDrawn="1"/>
          </p:nvSpPr>
          <p:spPr>
            <a:xfrm>
              <a:off x="3989778"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6" name="ZoneTexte 55">
              <a:extLst>
                <a:ext uri="{FF2B5EF4-FFF2-40B4-BE49-F238E27FC236}">
                  <a16:creationId xmlns:a16="http://schemas.microsoft.com/office/drawing/2014/main" id="{F5EC737A-7A68-4224-A787-8C291B7D97E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57" name="Connecteur droit 56">
              <a:extLst>
                <a:ext uri="{FF2B5EF4-FFF2-40B4-BE49-F238E27FC236}">
                  <a16:creationId xmlns:a16="http://schemas.microsoft.com/office/drawing/2014/main" id="{6CF841BF-8077-41A8-AF9E-FF6965654B59}"/>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E4DCEA6-92B3-4A6D-A668-294E90661DC2}"/>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68055597"/>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 id="2147483986" r:id="rId14"/>
    <p:sldLayoutId id="2147483987" r:id="rId15"/>
    <p:sldLayoutId id="2147483988" r:id="rId16"/>
    <p:sldLayoutId id="2147483989" r:id="rId17"/>
    <p:sldLayoutId id="2147483990" r:id="rId18"/>
    <p:sldLayoutId id="2147483991" r:id="rId19"/>
    <p:sldLayoutId id="2147483992" r:id="rId20"/>
    <p:sldLayoutId id="2147483993" r:id="rId21"/>
    <p:sldLayoutId id="2147483994" r:id="rId22"/>
    <p:sldLayoutId id="2147483995" r:id="rId23"/>
    <p:sldLayoutId id="2147483996"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54"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54"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79996" indent="-179996" algn="l" defTabSz="914354"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5981" indent="-143996" algn="l" defTabSz="914354"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79973" indent="-107997" algn="l" defTabSz="914354"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54"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00" y="352425"/>
            <a:ext cx="10998200" cy="550508"/>
          </a:xfrm>
          <a:prstGeom prst="rect">
            <a:avLst/>
          </a:prstGeom>
          <a:solidFill>
            <a:schemeClr val="accent1"/>
          </a:solidFill>
          <a:ln>
            <a:noFill/>
          </a:ln>
          <a:effectLst/>
        </p:spPr>
        <p:txBody>
          <a:bodyPr vert="horz" wrap="square" lIns="108000" tIns="108000" rIns="72000" bIns="108000" numCol="1" anchor="t" anchorCtr="0" compatLnSpc="1">
            <a:prstTxWarp prst="textNoShape">
              <a:avLst/>
            </a:prstTxWarp>
            <a:spAutoFit/>
          </a:bodyPr>
          <a:lstStyle/>
          <a:p>
            <a:pPr lvl="0"/>
            <a:r>
              <a:rPr lang="en-US" altLang="fr-FR" noProof="0" dirty="0" err="1"/>
              <a:t>Cliquez</a:t>
            </a:r>
            <a:r>
              <a:rPr lang="en-US" altLang="fr-FR" noProof="0" dirty="0"/>
              <a:t> et </a:t>
            </a:r>
            <a:r>
              <a:rPr lang="en-US" altLang="fr-FR" noProof="0" dirty="0" err="1"/>
              <a:t>modifiez</a:t>
            </a:r>
            <a:r>
              <a:rPr lang="en-US" altLang="fr-FR" noProof="0" dirty="0"/>
              <a:t> le </a:t>
            </a:r>
            <a:r>
              <a:rPr lang="en-US" altLang="fr-FR" noProof="0" dirty="0" err="1"/>
              <a:t>titre</a:t>
            </a:r>
            <a:endParaRPr lang="en-US" altLang="fr-FR" noProof="0" dirty="0"/>
          </a:p>
        </p:txBody>
      </p:sp>
      <p:sp>
        <p:nvSpPr>
          <p:cNvPr id="1034" name="Rectangle 10"/>
          <p:cNvSpPr>
            <a:spLocks noGrp="1" noChangeArrowheads="1"/>
          </p:cNvSpPr>
          <p:nvPr>
            <p:ph type="body" idx="1"/>
          </p:nvPr>
        </p:nvSpPr>
        <p:spPr bwMode="gray">
          <a:xfrm>
            <a:off x="554493" y="1572694"/>
            <a:ext cx="11088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dirty="0" err="1"/>
              <a:t>Cliquez</a:t>
            </a:r>
            <a:r>
              <a:rPr lang="en-US" altLang="fr-FR" noProof="0" dirty="0"/>
              <a:t> pour modifier les styles du </a:t>
            </a:r>
            <a:r>
              <a:rPr lang="en-US" altLang="fr-FR" noProof="0" dirty="0" err="1"/>
              <a:t>texte</a:t>
            </a:r>
            <a:r>
              <a:rPr lang="en-US" altLang="fr-FR" noProof="0" dirty="0"/>
              <a:t> du masque</a:t>
            </a:r>
          </a:p>
          <a:p>
            <a:pPr lvl="1"/>
            <a:r>
              <a:rPr lang="en-US" altLang="fr-FR" noProof="0" dirty="0" err="1"/>
              <a:t>Deuxième</a:t>
            </a:r>
            <a:r>
              <a:rPr lang="en-US" altLang="fr-FR" noProof="0" dirty="0"/>
              <a:t> </a:t>
            </a:r>
            <a:r>
              <a:rPr lang="en-US" altLang="fr-FR" noProof="0" dirty="0" err="1"/>
              <a:t>niveau</a:t>
            </a:r>
            <a:endParaRPr lang="en-US" altLang="fr-FR" noProof="0" dirty="0"/>
          </a:p>
          <a:p>
            <a:pPr lvl="2"/>
            <a:r>
              <a:rPr lang="en-US" altLang="fr-FR" noProof="0" dirty="0" err="1"/>
              <a:t>Troisième</a:t>
            </a:r>
            <a:r>
              <a:rPr lang="en-US" altLang="fr-FR" noProof="0" dirty="0"/>
              <a:t> </a:t>
            </a:r>
            <a:r>
              <a:rPr lang="en-US" altLang="fr-FR" noProof="0" dirty="0" err="1"/>
              <a:t>niveau</a:t>
            </a:r>
            <a:endParaRPr lang="en-US" altLang="fr-FR" noProof="0" dirty="0"/>
          </a:p>
          <a:p>
            <a:pPr lvl="3"/>
            <a:r>
              <a:rPr lang="en-US" altLang="fr-FR" noProof="0" dirty="0" err="1"/>
              <a:t>Quatrième</a:t>
            </a:r>
            <a:r>
              <a:rPr lang="en-US" altLang="fr-FR" noProof="0" dirty="0"/>
              <a:t> </a:t>
            </a:r>
            <a:r>
              <a:rPr lang="en-US" altLang="fr-FR" noProof="0" dirty="0" err="1"/>
              <a:t>niveau</a:t>
            </a:r>
            <a:endParaRPr lang="en-US" altLang="fr-FR" noProof="0" dirty="0"/>
          </a:p>
        </p:txBody>
      </p:sp>
      <p:cxnSp>
        <p:nvCxnSpPr>
          <p:cNvPr id="4" name="Connecteur droit 3"/>
          <p:cNvCxnSpPr/>
          <p:nvPr/>
        </p:nvCxnSpPr>
        <p:spPr bwMode="auto">
          <a:xfrm flipH="1">
            <a:off x="596901"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Image 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096701" y="6194460"/>
            <a:ext cx="1612071" cy="518337"/>
          </a:xfrm>
          <a:prstGeom prst="rect">
            <a:avLst/>
          </a:prstGeom>
        </p:spPr>
      </p:pic>
      <p:sp>
        <p:nvSpPr>
          <p:cNvPr id="2" name="Espace réservé du numéro de diapositive 1"/>
          <p:cNvSpPr>
            <a:spLocks noGrp="1"/>
          </p:cNvSpPr>
          <p:nvPr>
            <p:ph type="sldNum" sz="quarter" idx="4"/>
          </p:nvPr>
        </p:nvSpPr>
        <p:spPr>
          <a:xfrm>
            <a:off x="580388" y="6387880"/>
            <a:ext cx="960000" cy="19195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cxnSp>
        <p:nvCxnSpPr>
          <p:cNvPr id="8" name="Connecteur droit 7"/>
          <p:cNvCxnSpPr/>
          <p:nvPr/>
        </p:nvCxnSpPr>
        <p:spPr bwMode="gray">
          <a:xfrm flipH="1">
            <a:off x="596901"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Imag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096701" y="6194460"/>
            <a:ext cx="1612071" cy="518337"/>
          </a:xfrm>
          <a:prstGeom prst="rect">
            <a:avLst/>
          </a:prstGeom>
        </p:spPr>
      </p:pic>
      <p:sp>
        <p:nvSpPr>
          <p:cNvPr id="3" name="Espace réservé du pied de page 2"/>
          <p:cNvSpPr>
            <a:spLocks noGrp="1"/>
          </p:cNvSpPr>
          <p:nvPr>
            <p:ph type="ftr" sz="quarter" idx="3"/>
          </p:nvPr>
        </p:nvSpPr>
        <p:spPr>
          <a:xfrm>
            <a:off x="931235" y="6387880"/>
            <a:ext cx="816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a:lvl1p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April 2024.  All rights Reserved</a:t>
            </a:r>
            <a:endParaRPr lang="en-US" dirty="0"/>
          </a:p>
        </p:txBody>
      </p:sp>
    </p:spTree>
    <p:extLst>
      <p:ext uri="{BB962C8B-B14F-4D97-AF65-F5344CB8AC3E}">
        <p14:creationId xmlns:p14="http://schemas.microsoft.com/office/powerpoint/2010/main" val="2245785329"/>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 id="2147484136" r:id="rId12"/>
    <p:sldLayoutId id="2147484137" r:id="rId13"/>
    <p:sldLayoutId id="2147484138" r:id="rId14"/>
    <p:sldLayoutId id="2147484139" r:id="rId15"/>
    <p:sldLayoutId id="2147484140" r:id="rId16"/>
    <p:sldLayoutId id="2147484141" r:id="rId17"/>
  </p:sldLayoutIdLst>
  <p:hf sldNum="0" hdr="0" dt="0"/>
  <p:txStyles>
    <p:titleStyle>
      <a:lvl1pPr algn="l" rtl="0" eaLnBrk="1" fontAlgn="base" hangingPunct="1">
        <a:lnSpc>
          <a:spcPct val="90000"/>
        </a:lnSpc>
        <a:spcBef>
          <a:spcPct val="0"/>
        </a:spcBef>
        <a:spcAft>
          <a:spcPct val="0"/>
        </a:spcAft>
        <a:defRPr sz="240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7200" algn="l" rtl="0" eaLnBrk="1" fontAlgn="base" hangingPunct="1">
        <a:lnSpc>
          <a:spcPct val="90000"/>
        </a:lnSpc>
        <a:spcBef>
          <a:spcPct val="0"/>
        </a:spcBef>
        <a:spcAft>
          <a:spcPct val="0"/>
        </a:spcAft>
        <a:defRPr sz="2400">
          <a:solidFill>
            <a:schemeClr val="bg2"/>
          </a:solidFill>
          <a:latin typeface="Arial" charset="0"/>
        </a:defRPr>
      </a:lvl6pPr>
      <a:lvl7pPr marL="914400" algn="l" rtl="0" eaLnBrk="1" fontAlgn="base" hangingPunct="1">
        <a:lnSpc>
          <a:spcPct val="90000"/>
        </a:lnSpc>
        <a:spcBef>
          <a:spcPct val="0"/>
        </a:spcBef>
        <a:spcAft>
          <a:spcPct val="0"/>
        </a:spcAft>
        <a:defRPr sz="2400">
          <a:solidFill>
            <a:schemeClr val="bg2"/>
          </a:solidFill>
          <a:latin typeface="Arial" charset="0"/>
        </a:defRPr>
      </a:lvl7pPr>
      <a:lvl8pPr marL="1371600" algn="l" rtl="0" eaLnBrk="1" fontAlgn="base" hangingPunct="1">
        <a:lnSpc>
          <a:spcPct val="90000"/>
        </a:lnSpc>
        <a:spcBef>
          <a:spcPct val="0"/>
        </a:spcBef>
        <a:spcAft>
          <a:spcPct val="0"/>
        </a:spcAft>
        <a:defRPr sz="2400">
          <a:solidFill>
            <a:schemeClr val="bg2"/>
          </a:solidFill>
          <a:latin typeface="Arial" charset="0"/>
        </a:defRPr>
      </a:lvl8pPr>
      <a:lvl9pPr marL="1828800"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675" algn="l"/>
          <a:tab pos="1616075" algn="l"/>
          <a:tab pos="2149475" algn="l"/>
          <a:tab pos="8077200" algn="r"/>
        </a:tabLst>
        <a:defRPr sz="2200" b="1">
          <a:solidFill>
            <a:schemeClr val="tx2"/>
          </a:solidFill>
          <a:latin typeface="+mn-lt"/>
          <a:ea typeface="+mn-ea"/>
          <a:cs typeface="+mn-cs"/>
        </a:defRPr>
      </a:lvl1pPr>
      <a:lvl2pPr marL="628650" indent="-266700" algn="l" rtl="0" eaLnBrk="1" fontAlgn="base" hangingPunct="1">
        <a:lnSpc>
          <a:spcPct val="90000"/>
        </a:lnSpc>
        <a:spcBef>
          <a:spcPts val="600"/>
        </a:spcBef>
        <a:spcAft>
          <a:spcPts val="600"/>
        </a:spcAft>
        <a:buClr>
          <a:schemeClr val="accent1"/>
        </a:buClr>
        <a:buSzPct val="120000"/>
        <a:buFont typeface="Arial" pitchFamily="34" charset="0"/>
        <a:buChar char="■"/>
        <a:tabLst>
          <a:tab pos="1616075" algn="l"/>
          <a:tab pos="2330450" algn="l"/>
          <a:tab pos="8077200" algn="r"/>
        </a:tabLst>
        <a:defRPr sz="1800" b="0">
          <a:solidFill>
            <a:schemeClr val="tx2"/>
          </a:solidFill>
          <a:latin typeface="+mn-lt"/>
        </a:defRPr>
      </a:lvl2pPr>
      <a:lvl3pPr marL="1258888" indent="-176213" algn="l" rtl="0" eaLnBrk="1" fontAlgn="base" hangingPunct="1">
        <a:lnSpc>
          <a:spcPct val="90000"/>
        </a:lnSpc>
        <a:spcBef>
          <a:spcPts val="600"/>
        </a:spcBef>
        <a:spcAft>
          <a:spcPts val="600"/>
        </a:spcAft>
        <a:buClr>
          <a:schemeClr val="bg2"/>
        </a:buClr>
        <a:buSzPct val="120000"/>
        <a:buFontTx/>
        <a:buBlip>
          <a:blip r:embed="rId20"/>
        </a:buBlip>
        <a:tabLst>
          <a:tab pos="1082675" algn="l"/>
          <a:tab pos="2149475" algn="l"/>
          <a:tab pos="8077200" algn="r"/>
        </a:tabLst>
        <a:defRPr sz="1400">
          <a:solidFill>
            <a:schemeClr val="tx1"/>
          </a:solidFill>
          <a:latin typeface="+mn-lt"/>
        </a:defRPr>
      </a:lvl3pPr>
      <a:lvl4pPr marL="1787525" indent="-179388" algn="l" rtl="0" eaLnBrk="1" fontAlgn="base" hangingPunct="1">
        <a:lnSpc>
          <a:spcPct val="90000"/>
        </a:lnSpc>
        <a:spcBef>
          <a:spcPts val="600"/>
        </a:spcBef>
        <a:spcAft>
          <a:spcPts val="600"/>
        </a:spcAft>
        <a:buClr>
          <a:schemeClr val="bg2"/>
        </a:buClr>
        <a:buSzPct val="120000"/>
        <a:buFontTx/>
        <a:buBlip>
          <a:blip r:embed="rId20"/>
        </a:buBlip>
        <a:tabLst>
          <a:tab pos="1082675" algn="l"/>
          <a:tab pos="1616075" algn="l"/>
          <a:tab pos="2149475" algn="l"/>
          <a:tab pos="8077200" algn="r"/>
        </a:tabLst>
        <a:defRPr sz="1400">
          <a:solidFill>
            <a:schemeClr val="tx1"/>
          </a:solidFill>
          <a:latin typeface="+mn-lt"/>
        </a:defRPr>
      </a:lvl4pPr>
      <a:lvl5pPr marL="24209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5pPr>
      <a:lvl6pPr marL="28781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6pPr>
      <a:lvl7pPr marL="33353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7pPr>
      <a:lvl8pPr marL="37925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8pPr>
      <a:lvl9pPr marL="42497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03200"/>
            <a:ext cx="10941049" cy="542400"/>
          </a:xfrm>
          <a:prstGeom prst="rect">
            <a:avLst/>
          </a:prstGeom>
        </p:spPr>
        <p:txBody>
          <a:bodyPr vert="horz" lIns="0" tIns="0" rIns="0" bIns="0" rtlCol="0" anchor="t">
            <a:normAutofit/>
          </a:bodyPr>
          <a:lstStyle/>
          <a:p>
            <a:endParaRPr lang="en-US" noProof="0" dirty="0"/>
          </a:p>
        </p:txBody>
      </p:sp>
      <p:sp>
        <p:nvSpPr>
          <p:cNvPr id="3" name="Text Placeholder 2"/>
          <p:cNvSpPr>
            <a:spLocks noGrp="1"/>
          </p:cNvSpPr>
          <p:nvPr>
            <p:ph type="body" idx="1"/>
          </p:nvPr>
        </p:nvSpPr>
        <p:spPr>
          <a:xfrm>
            <a:off x="628651" y="1584000"/>
            <a:ext cx="10941048" cy="4555067"/>
          </a:xfrm>
          <a:prstGeom prst="rect">
            <a:avLst/>
          </a:prstGeom>
        </p:spPr>
        <p:txBody>
          <a:bodyPr vert="horz" lIns="0" tIns="0" rIns="0" bIns="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6" name="Footer Placeholder 4"/>
          <p:cNvSpPr>
            <a:spLocks noGrp="1"/>
          </p:cNvSpPr>
          <p:nvPr>
            <p:ph type="ftr" sz="quarter" idx="3"/>
          </p:nvPr>
        </p:nvSpPr>
        <p:spPr>
          <a:xfrm>
            <a:off x="633600" y="6453336"/>
            <a:ext cx="4790400" cy="152381"/>
          </a:xfrm>
          <a:prstGeom prst="rect">
            <a:avLst/>
          </a:prstGeom>
        </p:spPr>
        <p:txBody>
          <a:bodyPr vert="horz" lIns="0" tIns="0" rIns="0" bIns="0" rtlCol="0" anchor="b" anchorCtr="0"/>
          <a:lstStyle>
            <a:lvl1pPr algn="l">
              <a:defRPr sz="800">
                <a:solidFill>
                  <a:schemeClr val="accent1"/>
                </a:solidFill>
                <a:latin typeface="+mn-lt"/>
              </a:defRPr>
            </a:lvl1pPr>
          </a:lstStyle>
          <a:p>
            <a:r>
              <a:rPr lang="en-US"/>
              <a:t>Unit Controller Call Series © Sodexo, April 2024.  All rights Reserved</a:t>
            </a:r>
            <a:endParaRPr lang="en-AU" dirty="0"/>
          </a:p>
        </p:txBody>
      </p:sp>
      <p:sp>
        <p:nvSpPr>
          <p:cNvPr id="7" name="Slide Number Placeholder 5"/>
          <p:cNvSpPr>
            <a:spLocks noGrp="1"/>
          </p:cNvSpPr>
          <p:nvPr>
            <p:ph type="sldNum" sz="quarter" idx="4"/>
          </p:nvPr>
        </p:nvSpPr>
        <p:spPr>
          <a:xfrm>
            <a:off x="113373" y="6453336"/>
            <a:ext cx="314195" cy="153600"/>
          </a:xfrm>
          <a:prstGeom prst="rect">
            <a:avLst/>
          </a:prstGeom>
        </p:spPr>
        <p:txBody>
          <a:bodyPr vert="horz" lIns="0" tIns="0" rIns="0" bIns="0" rtlCol="0" anchor="b" anchorCtr="0"/>
          <a:lstStyle>
            <a:lvl1pPr algn="r">
              <a:defRPr sz="800" b="1">
                <a:solidFill>
                  <a:schemeClr val="accent1"/>
                </a:solidFill>
              </a:defRPr>
            </a:lvl1p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878038971"/>
      </p:ext>
    </p:extLst>
  </p:cSld>
  <p:clrMap bg1="lt1" tx1="dk1" bg2="lt2" tx2="dk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 id="2147484216" r:id="rId5"/>
    <p:sldLayoutId id="2147484217" r:id="rId6"/>
    <p:sldLayoutId id="2147484218" r:id="rId7"/>
    <p:sldLayoutId id="2147484219" r:id="rId8"/>
    <p:sldLayoutId id="2147484220" r:id="rId9"/>
    <p:sldLayoutId id="2147484221" r:id="rId10"/>
    <p:sldLayoutId id="2147484222" r:id="rId11"/>
    <p:sldLayoutId id="2147484223" r:id="rId12"/>
    <p:sldLayoutId id="2147484224" r:id="rId13"/>
    <p:sldLayoutId id="2147484225" r:id="rId14"/>
    <p:sldLayoutId id="2147484226" r:id="rId15"/>
    <p:sldLayoutId id="2147484227" r:id="rId16"/>
    <p:sldLayoutId id="2147484228" r:id="rId17"/>
    <p:sldLayoutId id="2147484229" r:id="rId18"/>
    <p:sldLayoutId id="2147484230" r:id="rId19"/>
    <p:sldLayoutId id="2147484231" r:id="rId20"/>
    <p:sldLayoutId id="2147484232" r:id="rId21"/>
    <p:sldLayoutId id="2147484233" r:id="rId22"/>
    <p:sldLayoutId id="2147484234" r:id="rId23"/>
    <p:sldLayoutId id="2147484235" r:id="rId24"/>
    <p:sldLayoutId id="2147484236" r:id="rId25"/>
    <p:sldLayoutId id="2147484237" r:id="rId26"/>
    <p:sldLayoutId id="2147484238" r:id="rId27"/>
    <p:sldLayoutId id="2147484239" r:id="rId28"/>
    <p:sldLayoutId id="2147484240" r:id="rId29"/>
    <p:sldLayoutId id="2147484241" r:id="rId30"/>
    <p:sldLayoutId id="2147484242" r:id="rId31"/>
    <p:sldLayoutId id="2147484243" r:id="rId32"/>
    <p:sldLayoutId id="2147484244" r:id="rId33"/>
    <p:sldLayoutId id="2147484245" r:id="rId34"/>
    <p:sldLayoutId id="2147484246" r:id="rId35"/>
    <p:sldLayoutId id="2147484247" r:id="rId36"/>
    <p:sldLayoutId id="2147484248" r:id="rId37"/>
    <p:sldLayoutId id="2147484249" r:id="rId38"/>
    <p:sldLayoutId id="2147484250" r:id="rId39"/>
    <p:sldLayoutId id="2147484251" r:id="rId40"/>
    <p:sldLayoutId id="2147484252" r:id="rId41"/>
    <p:sldLayoutId id="2147484253" r:id="rId42"/>
    <p:sldLayoutId id="2147484254" r:id="rId43"/>
    <p:sldLayoutId id="2147484255" r:id="rId44"/>
    <p:sldLayoutId id="2147484256" r:id="rId45"/>
    <p:sldLayoutId id="2147484257" r:id="rId46"/>
    <p:sldLayoutId id="2147484258" r:id="rId47"/>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hf sldNum="0" hdr="0" dt="0"/>
  <p:txStyles>
    <p:titleStyle>
      <a:lvl1pPr algn="l" defTabSz="1088470" rtl="0" eaLnBrk="1" latinLnBrk="0" hangingPunct="1">
        <a:spcBef>
          <a:spcPct val="0"/>
        </a:spcBef>
        <a:buNone/>
        <a:defRPr sz="3200" b="1" kern="1200">
          <a:solidFill>
            <a:schemeClr val="accent1"/>
          </a:solidFill>
          <a:latin typeface="+mj-lt"/>
          <a:ea typeface="+mj-ea"/>
          <a:cs typeface="+mj-cs"/>
        </a:defRPr>
      </a:lvl1pPr>
    </p:titleStyle>
    <p:bodyStyle>
      <a:lvl1pPr marL="234945" indent="-234945" algn="l" defTabSz="1088470" rtl="0" eaLnBrk="1" latinLnBrk="0" hangingPunct="1">
        <a:spcBef>
          <a:spcPts val="800"/>
        </a:spcBef>
        <a:spcAft>
          <a:spcPts val="0"/>
        </a:spcAft>
        <a:buClr>
          <a:schemeClr val="accent2"/>
        </a:buClr>
        <a:buFont typeface="Wingdings" panose="05000000000000000000" pitchFamily="2" charset="2"/>
        <a:buChar char="§"/>
        <a:defRPr sz="2133" b="0" kern="1200">
          <a:solidFill>
            <a:schemeClr val="accent1"/>
          </a:solidFill>
          <a:latin typeface="+mn-lt"/>
          <a:ea typeface="+mn-ea"/>
          <a:cs typeface="+mn-cs"/>
        </a:defRPr>
      </a:lvl1pPr>
      <a:lvl2pPr marL="484705" indent="-249760" algn="l" defTabSz="1088470" rtl="0" eaLnBrk="1" latinLnBrk="0" hangingPunct="1">
        <a:spcBef>
          <a:spcPts val="400"/>
        </a:spcBef>
        <a:spcAft>
          <a:spcPts val="0"/>
        </a:spcAft>
        <a:buClr>
          <a:schemeClr val="accent2"/>
        </a:buClr>
        <a:buSzPct val="120000"/>
        <a:buFont typeface="Arial" panose="020B0604020202020204" pitchFamily="34" charset="0"/>
        <a:buChar char="›"/>
        <a:defRPr sz="1867" kern="1200">
          <a:solidFill>
            <a:schemeClr val="accent1"/>
          </a:solidFill>
          <a:latin typeface="+mn-lt"/>
          <a:ea typeface="+mn-ea"/>
          <a:cs typeface="+mn-cs"/>
        </a:defRPr>
      </a:lvl2pPr>
      <a:lvl3pPr marL="719649" indent="-234945" algn="l" defTabSz="1088470" rtl="0" eaLnBrk="1" latinLnBrk="0" hangingPunct="1">
        <a:spcBef>
          <a:spcPts val="400"/>
        </a:spcBef>
        <a:spcAft>
          <a:spcPts val="0"/>
        </a:spcAft>
        <a:buClr>
          <a:schemeClr val="accent2"/>
        </a:buClr>
        <a:buFont typeface="Arial" panose="020B0604020202020204" pitchFamily="34" charset="0"/>
        <a:buChar char="•"/>
        <a:defRPr sz="1867" kern="1200">
          <a:solidFill>
            <a:schemeClr val="accent1"/>
          </a:solidFill>
          <a:latin typeface="+mn-lt"/>
          <a:ea typeface="+mn-ea"/>
          <a:cs typeface="+mn-cs"/>
        </a:defRPr>
      </a:lvl3pPr>
      <a:lvl4pPr marL="1344" indent="0" algn="l" defTabSz="1088470" rtl="0" eaLnBrk="1" latinLnBrk="0" hangingPunct="1">
        <a:spcBef>
          <a:spcPts val="800"/>
        </a:spcBef>
        <a:spcAft>
          <a:spcPts val="0"/>
        </a:spcAft>
        <a:buClr>
          <a:schemeClr val="accent1"/>
        </a:buClr>
        <a:buFont typeface="Arial" panose="020B0604020202020204" pitchFamily="34" charset="0"/>
        <a:buNone/>
        <a:defRPr sz="1867" b="1" kern="1200" baseline="0">
          <a:solidFill>
            <a:srgbClr val="7F7F7F"/>
          </a:solidFill>
          <a:latin typeface="+mn-lt"/>
          <a:ea typeface="+mn-ea"/>
          <a:cs typeface="+mn-cs"/>
        </a:defRPr>
      </a:lvl4pPr>
      <a:lvl5pPr marL="0" indent="0" algn="l" defTabSz="1088470" rtl="0" eaLnBrk="1" latinLnBrk="0" hangingPunct="1">
        <a:spcBef>
          <a:spcPts val="400"/>
        </a:spcBef>
        <a:spcAft>
          <a:spcPts val="0"/>
        </a:spcAft>
        <a:buClr>
          <a:schemeClr val="accent1"/>
        </a:buClr>
        <a:buFont typeface="Arial" pitchFamily="34" charset="0"/>
        <a:buNone/>
        <a:defRPr sz="1867" b="0" kern="1200" baseline="0">
          <a:solidFill>
            <a:schemeClr val="tx2"/>
          </a:solidFill>
          <a:latin typeface="+mn-lt"/>
          <a:ea typeface="+mn-ea"/>
          <a:cs typeface="+mn-cs"/>
        </a:defRPr>
      </a:lvl5pPr>
      <a:lvl6pPr marL="2993293"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528"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763"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998"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470" rtl="0" eaLnBrk="1" latinLnBrk="0" hangingPunct="1">
        <a:defRPr sz="2133" kern="1200">
          <a:solidFill>
            <a:schemeClr val="tx1"/>
          </a:solidFill>
          <a:latin typeface="+mn-lt"/>
          <a:ea typeface="+mn-ea"/>
          <a:cs typeface="+mn-cs"/>
        </a:defRPr>
      </a:lvl1pPr>
      <a:lvl2pPr marL="544236" algn="l" defTabSz="1088470" rtl="0" eaLnBrk="1" latinLnBrk="0" hangingPunct="1">
        <a:defRPr sz="2133" kern="1200">
          <a:solidFill>
            <a:schemeClr val="tx1"/>
          </a:solidFill>
          <a:latin typeface="+mn-lt"/>
          <a:ea typeface="+mn-ea"/>
          <a:cs typeface="+mn-cs"/>
        </a:defRPr>
      </a:lvl2pPr>
      <a:lvl3pPr marL="1088470" algn="l" defTabSz="1088470" rtl="0" eaLnBrk="1" latinLnBrk="0" hangingPunct="1">
        <a:defRPr sz="2133" kern="1200">
          <a:solidFill>
            <a:schemeClr val="tx1"/>
          </a:solidFill>
          <a:latin typeface="+mn-lt"/>
          <a:ea typeface="+mn-ea"/>
          <a:cs typeface="+mn-cs"/>
        </a:defRPr>
      </a:lvl3pPr>
      <a:lvl4pPr marL="1632706" algn="l" defTabSz="1088470" rtl="0" eaLnBrk="1" latinLnBrk="0" hangingPunct="1">
        <a:defRPr sz="2133" kern="1200">
          <a:solidFill>
            <a:schemeClr val="tx1"/>
          </a:solidFill>
          <a:latin typeface="+mn-lt"/>
          <a:ea typeface="+mn-ea"/>
          <a:cs typeface="+mn-cs"/>
        </a:defRPr>
      </a:lvl4pPr>
      <a:lvl5pPr marL="2176940" algn="l" defTabSz="1088470" rtl="0" eaLnBrk="1" latinLnBrk="0" hangingPunct="1">
        <a:defRPr sz="2133" kern="1200">
          <a:solidFill>
            <a:schemeClr val="tx1"/>
          </a:solidFill>
          <a:latin typeface="+mn-lt"/>
          <a:ea typeface="+mn-ea"/>
          <a:cs typeface="+mn-cs"/>
        </a:defRPr>
      </a:lvl5pPr>
      <a:lvl6pPr marL="2721175" algn="l" defTabSz="1088470" rtl="0" eaLnBrk="1" latinLnBrk="0" hangingPunct="1">
        <a:defRPr sz="2133" kern="1200">
          <a:solidFill>
            <a:schemeClr val="tx1"/>
          </a:solidFill>
          <a:latin typeface="+mn-lt"/>
          <a:ea typeface="+mn-ea"/>
          <a:cs typeface="+mn-cs"/>
        </a:defRPr>
      </a:lvl6pPr>
      <a:lvl7pPr marL="3265410" algn="l" defTabSz="1088470" rtl="0" eaLnBrk="1" latinLnBrk="0" hangingPunct="1">
        <a:defRPr sz="2133" kern="1200">
          <a:solidFill>
            <a:schemeClr val="tx1"/>
          </a:solidFill>
          <a:latin typeface="+mn-lt"/>
          <a:ea typeface="+mn-ea"/>
          <a:cs typeface="+mn-cs"/>
        </a:defRPr>
      </a:lvl7pPr>
      <a:lvl8pPr marL="3809645" algn="l" defTabSz="1088470" rtl="0" eaLnBrk="1" latinLnBrk="0" hangingPunct="1">
        <a:defRPr sz="2133" kern="1200">
          <a:solidFill>
            <a:schemeClr val="tx1"/>
          </a:solidFill>
          <a:latin typeface="+mn-lt"/>
          <a:ea typeface="+mn-ea"/>
          <a:cs typeface="+mn-cs"/>
        </a:defRPr>
      </a:lvl8pPr>
      <a:lvl9pPr marL="4353880" algn="l" defTabSz="1088470" rtl="0" eaLnBrk="1" latinLnBrk="0" hangingPunct="1">
        <a:defRPr sz="213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8">
          <p15:clr>
            <a:srgbClr val="F26B43"/>
          </p15:clr>
        </p15:guide>
        <p15:guide id="22" pos="2052">
          <p15:clr>
            <a:srgbClr val="F26B43"/>
          </p15:clr>
        </p15:guide>
        <p15:guide id="23" pos="2150">
          <p15:clr>
            <a:srgbClr val="F26B43"/>
          </p15:clr>
        </p15:guide>
        <p15:guide id="30" pos="2880">
          <p15:clr>
            <a:srgbClr val="F26B43"/>
          </p15:clr>
        </p15:guide>
        <p15:guide id="56" pos="5466">
          <p15:clr>
            <a:srgbClr val="F26B43"/>
          </p15:clr>
        </p15:guide>
        <p15:guide id="73" orient="horz" pos="1620">
          <p15:clr>
            <a:srgbClr val="F26B43"/>
          </p15:clr>
        </p15:guide>
        <p15:guide id="85" orient="horz" pos="2896">
          <p15:clr>
            <a:srgbClr val="F26B43"/>
          </p15:clr>
        </p15:guide>
        <p15:guide id="86" orient="horz" pos="3004">
          <p15:clr>
            <a:srgbClr val="F26B43"/>
          </p15:clr>
        </p15:guide>
        <p15:guide id="87" orient="horz" pos="3110">
          <p15:clr>
            <a:srgbClr val="F26B43"/>
          </p15:clr>
        </p15:guide>
        <p15:guide id="89" orient="horz" pos="585">
          <p15:clr>
            <a:srgbClr val="F26B43"/>
          </p15:clr>
        </p15:guide>
        <p15:guide id="92" orient="horz" pos="873">
          <p15:clr>
            <a:srgbClr val="F26B43"/>
          </p15:clr>
        </p15:guide>
        <p15:guide id="99" pos="297">
          <p15:clr>
            <a:srgbClr val="F26B43"/>
          </p15:clr>
        </p15:guide>
        <p15:guide id="100" orient="horz" pos="377">
          <p15:clr>
            <a:srgbClr val="F26B43"/>
          </p15:clr>
        </p15:guide>
        <p15:guide id="101" pos="5658">
          <p15:clr>
            <a:srgbClr val="F26B43"/>
          </p15:clr>
        </p15:guide>
        <p15:guide id="102" pos="198">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8" y="6553167"/>
            <a:ext cx="542727" cy="107723"/>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1" b="1">
                <a:solidFill>
                  <a:srgbClr val="2A295C"/>
                </a:solidFill>
              </a:defRPr>
            </a:lvl1pPr>
          </a:lstStyle>
          <a:p>
            <a:r>
              <a:rPr lang="en-US" noProof="0"/>
              <a:t>Unit Controller Call Series © Sodexo, April 2024.  All rights Reserved</a:t>
            </a:r>
          </a:p>
        </p:txBody>
      </p:sp>
      <p:sp>
        <p:nvSpPr>
          <p:cNvPr id="3" name="Text Placeholder 2"/>
          <p:cNvSpPr>
            <a:spLocks noGrp="1"/>
          </p:cNvSpPr>
          <p:nvPr>
            <p:ph type="body" idx="1"/>
          </p:nvPr>
        </p:nvSpPr>
        <p:spPr>
          <a:xfrm>
            <a:off x="443281" y="1622321"/>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41"/>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1"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10"/>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a:p>
        </p:txBody>
      </p:sp>
    </p:spTree>
    <p:extLst>
      <p:ext uri="{BB962C8B-B14F-4D97-AF65-F5344CB8AC3E}">
        <p14:creationId xmlns:p14="http://schemas.microsoft.com/office/powerpoint/2010/main" val="942351402"/>
      </p:ext>
    </p:extLst>
  </p:cSld>
  <p:clrMap bg1="lt1" tx1="dk1" bg2="lt2" tx2="dk2" accent1="accent1" accent2="accent2" accent3="accent3" accent4="accent4" accent5="accent5" accent6="accent6" hlink="hlink" folHlink="folHlink"/>
  <p:sldLayoutIdLst>
    <p:sldLayoutId id="2147484260" r:id="rId1"/>
    <p:sldLayoutId id="2147484261" r:id="rId2"/>
    <p:sldLayoutId id="2147484262" r:id="rId3"/>
    <p:sldLayoutId id="2147484263" r:id="rId4"/>
    <p:sldLayoutId id="2147484264" r:id="rId5"/>
    <p:sldLayoutId id="2147484265" r:id="rId6"/>
    <p:sldLayoutId id="2147484266" r:id="rId7"/>
    <p:sldLayoutId id="2147484267" r:id="rId8"/>
    <p:sldLayoutId id="2147484268" r:id="rId9"/>
    <p:sldLayoutId id="2147484269" r:id="rId10"/>
    <p:sldLayoutId id="2147484270" r:id="rId11"/>
    <p:sldLayoutId id="2147484271" r:id="rId12"/>
    <p:sldLayoutId id="2147484272" r:id="rId13"/>
    <p:sldLayoutId id="2147484273" r:id="rId14"/>
    <p:sldLayoutId id="2147484274" r:id="rId15"/>
    <p:sldLayoutId id="2147484275" r:id="rId16"/>
    <p:sldLayoutId id="2147484276" r:id="rId17"/>
    <p:sldLayoutId id="2147484277" r:id="rId18"/>
    <p:sldLayoutId id="2147484278" r:id="rId19"/>
    <p:sldLayoutId id="2147484279" r:id="rId20"/>
    <p:sldLayoutId id="2147484280" r:id="rId21"/>
    <p:sldLayoutId id="2147484281" r:id="rId22"/>
    <p:sldLayoutId id="2147484282" r:id="rId23"/>
    <p:sldLayoutId id="2147484283" r:id="rId24"/>
    <p:sldLayoutId id="2147484284" r:id="rId25"/>
    <p:sldLayoutId id="2147484285" r:id="rId26"/>
    <p:sldLayoutId id="2147484286" r:id="rId27"/>
    <p:sldLayoutId id="2147484287" r:id="rId28"/>
    <p:sldLayoutId id="2147484288" r:id="rId29"/>
    <p:sldLayoutId id="2147484289" r:id="rId30"/>
    <p:sldLayoutId id="2147484290" r:id="rId31"/>
    <p:sldLayoutId id="2147484291" r:id="rId32"/>
    <p:sldLayoutId id="2147484292" r:id="rId33"/>
    <p:sldLayoutId id="2147484293" r:id="rId34"/>
    <p:sldLayoutId id="2147484294"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54"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54"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69993" indent="-269993" algn="l" defTabSz="914354"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5990" indent="-143996" algn="l" defTabSz="914354"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586" indent="-143996" algn="l" defTabSz="914354"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54"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03200"/>
            <a:ext cx="10941049" cy="542400"/>
          </a:xfrm>
          <a:prstGeom prst="rect">
            <a:avLst/>
          </a:prstGeom>
        </p:spPr>
        <p:txBody>
          <a:bodyPr vert="horz" lIns="0" tIns="0" rIns="0" bIns="0" rtlCol="0" anchor="t">
            <a:normAutofit/>
          </a:bodyPr>
          <a:lstStyle/>
          <a:p>
            <a:endParaRPr lang="en-AU" dirty="0"/>
          </a:p>
        </p:txBody>
      </p:sp>
      <p:sp>
        <p:nvSpPr>
          <p:cNvPr id="3" name="Text Placeholder 2"/>
          <p:cNvSpPr>
            <a:spLocks noGrp="1"/>
          </p:cNvSpPr>
          <p:nvPr>
            <p:ph type="body" idx="1"/>
          </p:nvPr>
        </p:nvSpPr>
        <p:spPr>
          <a:xfrm>
            <a:off x="628651" y="1584000"/>
            <a:ext cx="10941048" cy="4555067"/>
          </a:xfrm>
          <a:prstGeom prst="rect">
            <a:avLst/>
          </a:prstGeom>
        </p:spPr>
        <p:txBody>
          <a:bodyPr vert="horz" lIns="0" tIns="0" rIns="0" bIns="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Footer Placeholder 4"/>
          <p:cNvSpPr>
            <a:spLocks noGrp="1"/>
          </p:cNvSpPr>
          <p:nvPr>
            <p:ph type="ftr" sz="quarter" idx="3"/>
          </p:nvPr>
        </p:nvSpPr>
        <p:spPr>
          <a:xfrm>
            <a:off x="2696635" y="6453336"/>
            <a:ext cx="8873067" cy="152381"/>
          </a:xfrm>
          <a:prstGeom prst="rect">
            <a:avLst/>
          </a:prstGeom>
        </p:spPr>
        <p:txBody>
          <a:bodyPr vert="horz" lIns="0" tIns="0" rIns="0" bIns="0" rtlCol="0" anchor="b" anchorCtr="0"/>
          <a:lstStyle>
            <a:lvl1pPr algn="l">
              <a:defRPr sz="800">
                <a:solidFill>
                  <a:schemeClr val="accent1"/>
                </a:solidFill>
                <a:latin typeface="+mn-lt"/>
              </a:defRPr>
            </a:lvl1pPr>
          </a:lstStyle>
          <a:p>
            <a:r>
              <a:rPr lang="en-US"/>
              <a:t>Unit Controller Call Series © Sodexo, April 2024.  All rights Reserved</a:t>
            </a:r>
            <a:endParaRPr lang="en-AU" dirty="0"/>
          </a:p>
        </p:txBody>
      </p:sp>
      <p:sp>
        <p:nvSpPr>
          <p:cNvPr id="7" name="Slide Number Placeholder 5"/>
          <p:cNvSpPr>
            <a:spLocks noGrp="1"/>
          </p:cNvSpPr>
          <p:nvPr>
            <p:ph type="sldNum" sz="quarter" idx="4"/>
          </p:nvPr>
        </p:nvSpPr>
        <p:spPr>
          <a:xfrm>
            <a:off x="113373" y="6453336"/>
            <a:ext cx="314195" cy="153600"/>
          </a:xfrm>
          <a:prstGeom prst="rect">
            <a:avLst/>
          </a:prstGeom>
        </p:spPr>
        <p:txBody>
          <a:bodyPr vert="horz" lIns="0" tIns="0" rIns="0" bIns="0" rtlCol="0" anchor="b" anchorCtr="0"/>
          <a:lstStyle>
            <a:lvl1pPr algn="r">
              <a:defRPr sz="800" b="1">
                <a:solidFill>
                  <a:schemeClr val="accent1"/>
                </a:solidFill>
              </a:defRPr>
            </a:lvl1pPr>
          </a:lstStyle>
          <a:p>
            <a:fld id="{E917DE0E-AFB1-41FD-BC35-27DB61CA125F}" type="slidenum">
              <a:rPr lang="en-AU" smtClean="0"/>
              <a:pPr/>
              <a:t>‹#›</a:t>
            </a:fld>
            <a:endParaRPr lang="en-AU" dirty="0"/>
          </a:p>
        </p:txBody>
      </p:sp>
      <p:sp>
        <p:nvSpPr>
          <p:cNvPr id="10" name="Date Placeholder 9"/>
          <p:cNvSpPr>
            <a:spLocks noGrp="1"/>
          </p:cNvSpPr>
          <p:nvPr>
            <p:ph type="dt" sz="half" idx="2"/>
          </p:nvPr>
        </p:nvSpPr>
        <p:spPr>
          <a:xfrm>
            <a:off x="635001" y="6453336"/>
            <a:ext cx="1826684" cy="152381"/>
          </a:xfrm>
          <a:prstGeom prst="rect">
            <a:avLst/>
          </a:prstGeom>
        </p:spPr>
        <p:txBody>
          <a:bodyPr vert="horz" lIns="0" tIns="0" rIns="0" bIns="0" rtlCol="0" anchor="b" anchorCtr="0"/>
          <a:lstStyle>
            <a:lvl1pPr algn="l">
              <a:defRPr sz="800" b="0">
                <a:solidFill>
                  <a:schemeClr val="accent1"/>
                </a:solidFill>
              </a:defRPr>
            </a:lvl1pPr>
          </a:lstStyle>
          <a:p>
            <a:endParaRPr lang="en-AU" dirty="0"/>
          </a:p>
        </p:txBody>
      </p:sp>
    </p:spTree>
    <p:extLst>
      <p:ext uri="{BB962C8B-B14F-4D97-AF65-F5344CB8AC3E}">
        <p14:creationId xmlns:p14="http://schemas.microsoft.com/office/powerpoint/2010/main" val="3084407820"/>
      </p:ext>
    </p:extLst>
  </p:cSld>
  <p:clrMap bg1="lt1" tx1="dk1" bg2="lt2" tx2="dk2" accent1="accent1" accent2="accent2" accent3="accent3" accent4="accent4" accent5="accent5" accent6="accent6" hlink="hlink" folHlink="folHlink"/>
  <p:sldLayoutIdLst>
    <p:sldLayoutId id="2147484296" r:id="rId1"/>
    <p:sldLayoutId id="2147484297" r:id="rId2"/>
    <p:sldLayoutId id="2147484298" r:id="rId3"/>
    <p:sldLayoutId id="2147484299" r:id="rId4"/>
    <p:sldLayoutId id="2147484300" r:id="rId5"/>
    <p:sldLayoutId id="2147484301" r:id="rId6"/>
    <p:sldLayoutId id="2147484302" r:id="rId7"/>
    <p:sldLayoutId id="2147484303" r:id="rId8"/>
    <p:sldLayoutId id="2147484304" r:id="rId9"/>
    <p:sldLayoutId id="2147484305" r:id="rId10"/>
    <p:sldLayoutId id="2147484306" r:id="rId11"/>
    <p:sldLayoutId id="2147484307" r:id="rId12"/>
    <p:sldLayoutId id="2147484308" r:id="rId13"/>
    <p:sldLayoutId id="2147484309" r:id="rId14"/>
    <p:sldLayoutId id="2147484310" r:id="rId15"/>
    <p:sldLayoutId id="2147484311" r:id="rId16"/>
    <p:sldLayoutId id="2147484312" r:id="rId17"/>
    <p:sldLayoutId id="2147484313" r:id="rId18"/>
    <p:sldLayoutId id="2147484314" r:id="rId19"/>
    <p:sldLayoutId id="2147484315" r:id="rId20"/>
    <p:sldLayoutId id="2147484316" r:id="rId21"/>
    <p:sldLayoutId id="2147484317" r:id="rId22"/>
    <p:sldLayoutId id="2147484318" r:id="rId23"/>
    <p:sldLayoutId id="2147484319" r:id="rId24"/>
    <p:sldLayoutId id="2147484320" r:id="rId25"/>
    <p:sldLayoutId id="2147484321" r:id="rId26"/>
    <p:sldLayoutId id="2147484322" r:id="rId27"/>
    <p:sldLayoutId id="2147484323" r:id="rId28"/>
    <p:sldLayoutId id="2147484324" r:id="rId29"/>
    <p:sldLayoutId id="2147484325" r:id="rId30"/>
    <p:sldLayoutId id="2147484326" r:id="rId31"/>
    <p:sldLayoutId id="2147484327" r:id="rId32"/>
    <p:sldLayoutId id="2147484328" r:id="rId33"/>
    <p:sldLayoutId id="2147484329" r:id="rId34"/>
    <p:sldLayoutId id="2147484330" r:id="rId35"/>
    <p:sldLayoutId id="2147484331" r:id="rId36"/>
    <p:sldLayoutId id="2147484332" r:id="rId37"/>
    <p:sldLayoutId id="2147484333" r:id="rId38"/>
    <p:sldLayoutId id="2147484334" r:id="rId39"/>
    <p:sldLayoutId id="2147484335" r:id="rId40"/>
    <p:sldLayoutId id="2147484336" r:id="rId4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hf sldNum="0" hdr="0" dt="0"/>
  <p:txStyles>
    <p:titleStyle>
      <a:lvl1pPr algn="l" defTabSz="1088470" rtl="0" eaLnBrk="1" latinLnBrk="0" hangingPunct="1">
        <a:spcBef>
          <a:spcPct val="0"/>
        </a:spcBef>
        <a:buNone/>
        <a:defRPr sz="3467" b="1" kern="1200">
          <a:solidFill>
            <a:schemeClr val="accent1"/>
          </a:solidFill>
          <a:latin typeface="+mj-lt"/>
          <a:ea typeface="+mj-ea"/>
          <a:cs typeface="+mj-cs"/>
        </a:defRPr>
      </a:lvl1pPr>
    </p:titleStyle>
    <p:bodyStyle>
      <a:lvl1pPr marL="234945" indent="-234945" algn="l" defTabSz="1088470" rtl="0" eaLnBrk="1" latinLnBrk="0" hangingPunct="1">
        <a:spcBef>
          <a:spcPts val="508"/>
        </a:spcBef>
        <a:spcAft>
          <a:spcPts val="508"/>
        </a:spcAft>
        <a:buClr>
          <a:schemeClr val="accent2"/>
        </a:buClr>
        <a:buFont typeface="Wingdings" panose="05000000000000000000" pitchFamily="2" charset="2"/>
        <a:buChar char="§"/>
        <a:defRPr sz="2000" b="0" kern="1200">
          <a:solidFill>
            <a:schemeClr val="accent1"/>
          </a:solidFill>
          <a:latin typeface="+mn-lt"/>
          <a:ea typeface="+mn-ea"/>
          <a:cs typeface="+mn-cs"/>
        </a:defRPr>
      </a:lvl1pPr>
      <a:lvl2pPr marL="484705" indent="-249760" algn="l" defTabSz="1088470" rtl="0" eaLnBrk="1" latinLnBrk="0" hangingPunct="1">
        <a:spcBef>
          <a:spcPts val="253"/>
        </a:spcBef>
        <a:spcAft>
          <a:spcPts val="253"/>
        </a:spcAft>
        <a:buClr>
          <a:schemeClr val="accent2"/>
        </a:buClr>
        <a:buSzPct val="120000"/>
        <a:buFont typeface="Arial" panose="020B0604020202020204" pitchFamily="34" charset="0"/>
        <a:buChar char="›"/>
        <a:defRPr sz="2000" kern="1200">
          <a:solidFill>
            <a:schemeClr val="accent1"/>
          </a:solidFill>
          <a:latin typeface="+mn-lt"/>
          <a:ea typeface="+mn-ea"/>
          <a:cs typeface="+mn-cs"/>
        </a:defRPr>
      </a:lvl2pPr>
      <a:lvl3pPr marL="719649" indent="-234945" algn="l" defTabSz="1088470" rtl="0" eaLnBrk="1" latinLnBrk="0" hangingPunct="1">
        <a:spcBef>
          <a:spcPts val="253"/>
        </a:spcBef>
        <a:spcAft>
          <a:spcPts val="253"/>
        </a:spcAft>
        <a:buClr>
          <a:schemeClr val="accent2"/>
        </a:buClr>
        <a:buFont typeface="Arial" panose="020B0604020202020204" pitchFamily="34" charset="0"/>
        <a:buChar char="•"/>
        <a:defRPr sz="2000" kern="1200">
          <a:solidFill>
            <a:schemeClr val="accent1"/>
          </a:solidFill>
          <a:latin typeface="+mn-lt"/>
          <a:ea typeface="+mn-ea"/>
          <a:cs typeface="+mn-cs"/>
        </a:defRPr>
      </a:lvl3pPr>
      <a:lvl4pPr marL="1344" indent="0" algn="l" defTabSz="1088470" rtl="0" eaLnBrk="1" latinLnBrk="0" hangingPunct="1">
        <a:spcBef>
          <a:spcPts val="508"/>
        </a:spcBef>
        <a:spcAft>
          <a:spcPts val="508"/>
        </a:spcAft>
        <a:buClr>
          <a:schemeClr val="accent1"/>
        </a:buClr>
        <a:buFont typeface="Arial" panose="020B0604020202020204" pitchFamily="34" charset="0"/>
        <a:buNone/>
        <a:defRPr sz="2267" b="1" kern="1200" baseline="0">
          <a:solidFill>
            <a:srgbClr val="7F7F7F"/>
          </a:solidFill>
          <a:latin typeface="+mn-lt"/>
          <a:ea typeface="+mn-ea"/>
          <a:cs typeface="+mn-cs"/>
        </a:defRPr>
      </a:lvl4pPr>
      <a:lvl5pPr marL="0" indent="0" algn="l" defTabSz="1088470" rtl="0" eaLnBrk="1" latinLnBrk="0" hangingPunct="1">
        <a:spcBef>
          <a:spcPts val="253"/>
        </a:spcBef>
        <a:spcAft>
          <a:spcPts val="253"/>
        </a:spcAft>
        <a:buClr>
          <a:schemeClr val="accent1"/>
        </a:buClr>
        <a:buFont typeface="Arial" pitchFamily="34" charset="0"/>
        <a:buNone/>
        <a:defRPr sz="2000" b="1" kern="1200" baseline="0">
          <a:solidFill>
            <a:schemeClr val="accent2"/>
          </a:solidFill>
          <a:latin typeface="+mn-lt"/>
          <a:ea typeface="+mn-ea"/>
          <a:cs typeface="+mn-cs"/>
        </a:defRPr>
      </a:lvl5pPr>
      <a:lvl6pPr marL="2993293"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528"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763"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998"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470" rtl="0" eaLnBrk="1" latinLnBrk="0" hangingPunct="1">
        <a:defRPr sz="2133" kern="1200">
          <a:solidFill>
            <a:schemeClr val="tx1"/>
          </a:solidFill>
          <a:latin typeface="+mn-lt"/>
          <a:ea typeface="+mn-ea"/>
          <a:cs typeface="+mn-cs"/>
        </a:defRPr>
      </a:lvl1pPr>
      <a:lvl2pPr marL="544236" algn="l" defTabSz="1088470" rtl="0" eaLnBrk="1" latinLnBrk="0" hangingPunct="1">
        <a:defRPr sz="2133" kern="1200">
          <a:solidFill>
            <a:schemeClr val="tx1"/>
          </a:solidFill>
          <a:latin typeface="+mn-lt"/>
          <a:ea typeface="+mn-ea"/>
          <a:cs typeface="+mn-cs"/>
        </a:defRPr>
      </a:lvl2pPr>
      <a:lvl3pPr marL="1088470" algn="l" defTabSz="1088470" rtl="0" eaLnBrk="1" latinLnBrk="0" hangingPunct="1">
        <a:defRPr sz="2133" kern="1200">
          <a:solidFill>
            <a:schemeClr val="tx1"/>
          </a:solidFill>
          <a:latin typeface="+mn-lt"/>
          <a:ea typeface="+mn-ea"/>
          <a:cs typeface="+mn-cs"/>
        </a:defRPr>
      </a:lvl3pPr>
      <a:lvl4pPr marL="1632706" algn="l" defTabSz="1088470" rtl="0" eaLnBrk="1" latinLnBrk="0" hangingPunct="1">
        <a:defRPr sz="2133" kern="1200">
          <a:solidFill>
            <a:schemeClr val="tx1"/>
          </a:solidFill>
          <a:latin typeface="+mn-lt"/>
          <a:ea typeface="+mn-ea"/>
          <a:cs typeface="+mn-cs"/>
        </a:defRPr>
      </a:lvl4pPr>
      <a:lvl5pPr marL="2176940" algn="l" defTabSz="1088470" rtl="0" eaLnBrk="1" latinLnBrk="0" hangingPunct="1">
        <a:defRPr sz="2133" kern="1200">
          <a:solidFill>
            <a:schemeClr val="tx1"/>
          </a:solidFill>
          <a:latin typeface="+mn-lt"/>
          <a:ea typeface="+mn-ea"/>
          <a:cs typeface="+mn-cs"/>
        </a:defRPr>
      </a:lvl5pPr>
      <a:lvl6pPr marL="2721175" algn="l" defTabSz="1088470" rtl="0" eaLnBrk="1" latinLnBrk="0" hangingPunct="1">
        <a:defRPr sz="2133" kern="1200">
          <a:solidFill>
            <a:schemeClr val="tx1"/>
          </a:solidFill>
          <a:latin typeface="+mn-lt"/>
          <a:ea typeface="+mn-ea"/>
          <a:cs typeface="+mn-cs"/>
        </a:defRPr>
      </a:lvl6pPr>
      <a:lvl7pPr marL="3265410" algn="l" defTabSz="1088470" rtl="0" eaLnBrk="1" latinLnBrk="0" hangingPunct="1">
        <a:defRPr sz="2133" kern="1200">
          <a:solidFill>
            <a:schemeClr val="tx1"/>
          </a:solidFill>
          <a:latin typeface="+mn-lt"/>
          <a:ea typeface="+mn-ea"/>
          <a:cs typeface="+mn-cs"/>
        </a:defRPr>
      </a:lvl7pPr>
      <a:lvl8pPr marL="3809645" algn="l" defTabSz="1088470" rtl="0" eaLnBrk="1" latinLnBrk="0" hangingPunct="1">
        <a:defRPr sz="2133" kern="1200">
          <a:solidFill>
            <a:schemeClr val="tx1"/>
          </a:solidFill>
          <a:latin typeface="+mn-lt"/>
          <a:ea typeface="+mn-ea"/>
          <a:cs typeface="+mn-cs"/>
        </a:defRPr>
      </a:lvl8pPr>
      <a:lvl9pPr marL="4353880" algn="l" defTabSz="1088470" rtl="0" eaLnBrk="1" latinLnBrk="0" hangingPunct="1">
        <a:defRPr sz="213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8">
          <p15:clr>
            <a:srgbClr val="F26B43"/>
          </p15:clr>
        </p15:guide>
        <p15:guide id="2" pos="200">
          <p15:clr>
            <a:srgbClr val="F26B43"/>
          </p15:clr>
        </p15:guide>
        <p15:guide id="4" pos="395">
          <p15:clr>
            <a:srgbClr val="F26B43"/>
          </p15:clr>
        </p15:guide>
        <p15:guide id="5" pos="491">
          <p15:clr>
            <a:srgbClr val="F26B43"/>
          </p15:clr>
        </p15:guide>
        <p15:guide id="6" pos="590">
          <p15:clr>
            <a:srgbClr val="F26B43"/>
          </p15:clr>
        </p15:guide>
        <p15:guide id="7" pos="686">
          <p15:clr>
            <a:srgbClr val="F26B43"/>
          </p15:clr>
        </p15:guide>
        <p15:guide id="9" pos="785">
          <p15:clr>
            <a:srgbClr val="F26B43"/>
          </p15:clr>
        </p15:guide>
        <p15:guide id="10" pos="882">
          <p15:clr>
            <a:srgbClr val="F26B43"/>
          </p15:clr>
        </p15:guide>
        <p15:guide id="11" pos="980">
          <p15:clr>
            <a:srgbClr val="F26B43"/>
          </p15:clr>
        </p15:guide>
        <p15:guide id="12" pos="1077">
          <p15:clr>
            <a:srgbClr val="F26B43"/>
          </p15:clr>
        </p15:guide>
        <p15:guide id="13" pos="1175">
          <p15:clr>
            <a:srgbClr val="F26B43"/>
          </p15:clr>
        </p15:guide>
        <p15:guide id="14" pos="1272">
          <p15:clr>
            <a:srgbClr val="F26B43"/>
          </p15:clr>
        </p15:guide>
        <p15:guide id="15" pos="1370">
          <p15:clr>
            <a:srgbClr val="F26B43"/>
          </p15:clr>
        </p15:guide>
        <p15:guide id="16" pos="1467">
          <p15:clr>
            <a:srgbClr val="F26B43"/>
          </p15:clr>
        </p15:guide>
        <p15:guide id="17" pos="1565">
          <p15:clr>
            <a:srgbClr val="F26B43"/>
          </p15:clr>
        </p15:guide>
        <p15:guide id="18" pos="1662">
          <p15:clr>
            <a:srgbClr val="F26B43"/>
          </p15:clr>
        </p15:guide>
        <p15:guide id="19" pos="1760">
          <p15:clr>
            <a:srgbClr val="F26B43"/>
          </p15:clr>
        </p15:guide>
        <p15:guide id="20" pos="1856">
          <p15:clr>
            <a:srgbClr val="F26B43"/>
          </p15:clr>
        </p15:guide>
        <p15:guide id="21" pos="1955">
          <p15:clr>
            <a:srgbClr val="F26B43"/>
          </p15:clr>
        </p15:guide>
        <p15:guide id="22" pos="2052">
          <p15:clr>
            <a:srgbClr val="F26B43"/>
          </p15:clr>
        </p15:guide>
        <p15:guide id="23" pos="2150">
          <p15:clr>
            <a:srgbClr val="F26B43"/>
          </p15:clr>
        </p15:guide>
        <p15:guide id="24" pos="2247">
          <p15:clr>
            <a:srgbClr val="F26B43"/>
          </p15:clr>
        </p15:guide>
        <p15:guide id="25" pos="2345">
          <p15:clr>
            <a:srgbClr val="F26B43"/>
          </p15:clr>
        </p15:guide>
        <p15:guide id="26" pos="2442">
          <p15:clr>
            <a:srgbClr val="F26B43"/>
          </p15:clr>
        </p15:guide>
        <p15:guide id="27" pos="2540">
          <p15:clr>
            <a:srgbClr val="F26B43"/>
          </p15:clr>
        </p15:guide>
        <p15:guide id="28" pos="2637">
          <p15:clr>
            <a:srgbClr val="F26B43"/>
          </p15:clr>
        </p15:guide>
        <p15:guide id="29" pos="2735">
          <p15:clr>
            <a:srgbClr val="F26B43"/>
          </p15:clr>
        </p15:guide>
        <p15:guide id="30" pos="2832">
          <p15:clr>
            <a:srgbClr val="F26B43"/>
          </p15:clr>
        </p15:guide>
        <p15:guide id="31" pos="2931">
          <p15:clr>
            <a:srgbClr val="F26B43"/>
          </p15:clr>
        </p15:guide>
        <p15:guide id="32" pos="3027">
          <p15:clr>
            <a:srgbClr val="F26B43"/>
          </p15:clr>
        </p15:guide>
        <p15:guide id="33" pos="3125">
          <p15:clr>
            <a:srgbClr val="F26B43"/>
          </p15:clr>
        </p15:guide>
        <p15:guide id="34" pos="3222">
          <p15:clr>
            <a:srgbClr val="F26B43"/>
          </p15:clr>
        </p15:guide>
        <p15:guide id="35" pos="3321">
          <p15:clr>
            <a:srgbClr val="F26B43"/>
          </p15:clr>
        </p15:guide>
        <p15:guide id="36" pos="3417">
          <p15:clr>
            <a:srgbClr val="F26B43"/>
          </p15:clr>
        </p15:guide>
        <p15:guide id="37" pos="3516">
          <p15:clr>
            <a:srgbClr val="F26B43"/>
          </p15:clr>
        </p15:guide>
        <p15:guide id="38" pos="3612">
          <p15:clr>
            <a:srgbClr val="F26B43"/>
          </p15:clr>
        </p15:guide>
        <p15:guide id="39" pos="3710">
          <p15:clr>
            <a:srgbClr val="F26B43"/>
          </p15:clr>
        </p15:guide>
        <p15:guide id="40" pos="3807">
          <p15:clr>
            <a:srgbClr val="F26B43"/>
          </p15:clr>
        </p15:guide>
        <p15:guide id="41" pos="4002">
          <p15:clr>
            <a:srgbClr val="F26B43"/>
          </p15:clr>
        </p15:guide>
        <p15:guide id="42" pos="4100">
          <p15:clr>
            <a:srgbClr val="F26B43"/>
          </p15:clr>
        </p15:guide>
        <p15:guide id="43" pos="4197">
          <p15:clr>
            <a:srgbClr val="F26B43"/>
          </p15:clr>
        </p15:guide>
        <p15:guide id="44" pos="4296">
          <p15:clr>
            <a:srgbClr val="F26B43"/>
          </p15:clr>
        </p15:guide>
        <p15:guide id="45" pos="4392">
          <p15:clr>
            <a:srgbClr val="F26B43"/>
          </p15:clr>
        </p15:guide>
        <p15:guide id="46" pos="4491">
          <p15:clr>
            <a:srgbClr val="F26B43"/>
          </p15:clr>
        </p15:guide>
        <p15:guide id="47" pos="4587">
          <p15:clr>
            <a:srgbClr val="F26B43"/>
          </p15:clr>
        </p15:guide>
        <p15:guide id="48" pos="4686">
          <p15:clr>
            <a:srgbClr val="F26B43"/>
          </p15:clr>
        </p15:guide>
        <p15:guide id="49" pos="4782">
          <p15:clr>
            <a:srgbClr val="F26B43"/>
          </p15:clr>
        </p15:guide>
        <p15:guide id="50" pos="4880">
          <p15:clr>
            <a:srgbClr val="F26B43"/>
          </p15:clr>
        </p15:guide>
        <p15:guide id="51" pos="4977">
          <p15:clr>
            <a:srgbClr val="F26B43"/>
          </p15:clr>
        </p15:guide>
        <p15:guide id="52" pos="5076">
          <p15:clr>
            <a:srgbClr val="F26B43"/>
          </p15:clr>
        </p15:guide>
        <p15:guide id="53" pos="5174">
          <p15:clr>
            <a:srgbClr val="F26B43"/>
          </p15:clr>
        </p15:guide>
        <p15:guide id="54" pos="5271">
          <p15:clr>
            <a:srgbClr val="F26B43"/>
          </p15:clr>
        </p15:guide>
        <p15:guide id="55" pos="5369">
          <p15:clr>
            <a:srgbClr val="F26B43"/>
          </p15:clr>
        </p15:guide>
        <p15:guide id="56" pos="5466">
          <p15:clr>
            <a:srgbClr val="F26B43"/>
          </p15:clr>
        </p15:guide>
        <p15:guide id="57" pos="5564">
          <p15:clr>
            <a:srgbClr val="F26B43"/>
          </p15:clr>
        </p15:guide>
        <p15:guide id="58" pos="5660">
          <p15:clr>
            <a:srgbClr val="F26B43"/>
          </p15:clr>
        </p15:guide>
        <p15:guide id="59" orient="horz" pos="234">
          <p15:clr>
            <a:srgbClr val="F26B43"/>
          </p15:clr>
        </p15:guide>
        <p15:guide id="60" orient="horz" pos="342">
          <p15:clr>
            <a:srgbClr val="F26B43"/>
          </p15:clr>
        </p15:guide>
        <p15:guide id="61" orient="horz" pos="447">
          <p15:clr>
            <a:srgbClr val="F26B43"/>
          </p15:clr>
        </p15:guide>
        <p15:guide id="70" orient="horz" pos="1300">
          <p15:clr>
            <a:srgbClr val="F26B43"/>
          </p15:clr>
        </p15:guide>
        <p15:guide id="71" orient="horz" pos="1514">
          <p15:clr>
            <a:srgbClr val="F26B43"/>
          </p15:clr>
        </p15:guide>
        <p15:guide id="73" orient="horz" pos="1620">
          <p15:clr>
            <a:srgbClr val="F26B43"/>
          </p15:clr>
        </p15:guide>
        <p15:guide id="74" orient="horz" pos="1726">
          <p15:clr>
            <a:srgbClr val="F26B43"/>
          </p15:clr>
        </p15:guide>
        <p15:guide id="75" orient="horz" pos="1834">
          <p15:clr>
            <a:srgbClr val="F26B43"/>
          </p15:clr>
        </p15:guide>
        <p15:guide id="76" orient="horz" pos="1940">
          <p15:clr>
            <a:srgbClr val="F26B43"/>
          </p15:clr>
        </p15:guide>
        <p15:guide id="77" orient="horz" pos="2046">
          <p15:clr>
            <a:srgbClr val="F26B43"/>
          </p15:clr>
        </p15:guide>
        <p15:guide id="78" orient="horz" pos="2152">
          <p15:clr>
            <a:srgbClr val="F26B43"/>
          </p15:clr>
        </p15:guide>
        <p15:guide id="79" orient="horz" pos="2260">
          <p15:clr>
            <a:srgbClr val="F26B43"/>
          </p15:clr>
        </p15:guide>
        <p15:guide id="80" orient="horz" pos="2366">
          <p15:clr>
            <a:srgbClr val="F26B43"/>
          </p15:clr>
        </p15:guide>
        <p15:guide id="81" orient="horz" pos="2470">
          <p15:clr>
            <a:srgbClr val="F26B43"/>
          </p15:clr>
        </p15:guide>
        <p15:guide id="82" orient="horz" pos="2576">
          <p15:clr>
            <a:srgbClr val="F26B43"/>
          </p15:clr>
        </p15:guide>
        <p15:guide id="83" orient="horz" pos="2684">
          <p15:clr>
            <a:srgbClr val="F26B43"/>
          </p15:clr>
        </p15:guide>
        <p15:guide id="84" orient="horz" pos="2790">
          <p15:clr>
            <a:srgbClr val="F26B43"/>
          </p15:clr>
        </p15:guide>
        <p15:guide id="85" orient="horz" pos="2896">
          <p15:clr>
            <a:srgbClr val="F26B43"/>
          </p15:clr>
        </p15:guide>
        <p15:guide id="86" orient="horz" pos="3004">
          <p15:clr>
            <a:srgbClr val="F26B43"/>
          </p15:clr>
        </p15:guide>
        <p15:guide id="87" orient="horz" pos="3110">
          <p15:clr>
            <a:srgbClr val="F26B43"/>
          </p15:clr>
        </p15:guide>
        <p15:guide id="89" orient="horz" pos="555">
          <p15:clr>
            <a:srgbClr val="F26B43"/>
          </p15:clr>
        </p15:guide>
        <p15:guide id="90" orient="horz" pos="660">
          <p15:clr>
            <a:srgbClr val="F26B43"/>
          </p15:clr>
        </p15:guide>
        <p15:guide id="91" orient="horz" pos="768">
          <p15:clr>
            <a:srgbClr val="F26B43"/>
          </p15:clr>
        </p15:guide>
        <p15:guide id="92" orient="horz" pos="873">
          <p15:clr>
            <a:srgbClr val="F26B43"/>
          </p15:clr>
        </p15:guide>
        <p15:guide id="93" orient="horz" pos="981">
          <p15:clr>
            <a:srgbClr val="F26B43"/>
          </p15:clr>
        </p15:guide>
        <p15:guide id="94" orient="horz" pos="1086">
          <p15:clr>
            <a:srgbClr val="F26B43"/>
          </p15:clr>
        </p15:guide>
        <p15:guide id="95" orient="horz" pos="1194">
          <p15:clr>
            <a:srgbClr val="F26B43"/>
          </p15:clr>
        </p15:guide>
        <p15:guide id="96" orient="horz" pos="1406">
          <p15:clr>
            <a:srgbClr val="F26B43"/>
          </p15:clr>
        </p15:guide>
        <p15:guide id="97" pos="3905">
          <p15:clr>
            <a:srgbClr val="F26B43"/>
          </p15:clr>
        </p15:guide>
        <p15:guide id="99" pos="297">
          <p15:clr>
            <a:srgbClr val="F26B43"/>
          </p15:clr>
        </p15:guide>
        <p15:guide id="100" pos="101">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26">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8" y="6553167"/>
            <a:ext cx="542727" cy="107723"/>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1" b="1">
                <a:solidFill>
                  <a:srgbClr val="2A295C"/>
                </a:solidFill>
              </a:defRPr>
            </a:lvl1pPr>
          </a:lstStyle>
          <a:p>
            <a:r>
              <a:rPr lang="en-US"/>
              <a:t>Unit Controller Call Series © Sodexo, April 2024.  All rights Reserved</a:t>
            </a:r>
            <a:endParaRPr lang="fr-FR" dirty="0"/>
          </a:p>
        </p:txBody>
      </p:sp>
      <p:sp>
        <p:nvSpPr>
          <p:cNvPr id="3" name="Text Placeholder 2"/>
          <p:cNvSpPr>
            <a:spLocks noGrp="1"/>
          </p:cNvSpPr>
          <p:nvPr>
            <p:ph type="body" idx="1"/>
          </p:nvPr>
        </p:nvSpPr>
        <p:spPr>
          <a:xfrm>
            <a:off x="443281" y="1622320"/>
            <a:ext cx="11269295" cy="1564019"/>
          </a:xfrm>
          <a:prstGeom prst="rect">
            <a:avLst/>
          </a:prstGeom>
        </p:spPr>
        <p:txBody>
          <a:bodyPr vert="horz" wrap="square" lIns="0" tIns="0" rIns="0" bIns="0" rtlCol="0">
            <a:spAutoFit/>
          </a:bodyPr>
          <a:lstStyle/>
          <a:p>
            <a:pPr lvl="0"/>
            <a:r>
              <a:rPr lang="fr-FR"/>
              <a:t>Lorem ipsum </a:t>
            </a:r>
            <a:r>
              <a:rPr lang="fr-FR" err="1"/>
              <a:t>dolor</a:t>
            </a:r>
            <a:endParaRPr lang="fr-FR"/>
          </a:p>
          <a:p>
            <a:pPr lvl="1"/>
            <a:r>
              <a:rPr lang="fr-FR"/>
              <a:t>Deuxième niveau</a:t>
            </a:r>
          </a:p>
          <a:p>
            <a:pPr lvl="2"/>
            <a:r>
              <a:rPr lang="fr-FR"/>
              <a:t>Duis niveau</a:t>
            </a:r>
          </a:p>
          <a:p>
            <a:pPr lvl="3"/>
            <a:r>
              <a:rPr lang="fr-FR"/>
              <a:t>Lorem niveau</a:t>
            </a:r>
          </a:p>
          <a:p>
            <a:pPr lvl="4"/>
            <a:r>
              <a:rPr lang="fr-FR"/>
              <a:t>Cinquième niveau</a:t>
            </a:r>
            <a:endParaRPr lang="en-US"/>
          </a:p>
        </p:txBody>
      </p:sp>
      <p:sp>
        <p:nvSpPr>
          <p:cNvPr id="2" name="Title Placeholder 1"/>
          <p:cNvSpPr>
            <a:spLocks noGrp="1"/>
          </p:cNvSpPr>
          <p:nvPr>
            <p:ph type="title"/>
          </p:nvPr>
        </p:nvSpPr>
        <p:spPr>
          <a:xfrm>
            <a:off x="443280" y="489841"/>
            <a:ext cx="10515600" cy="346249"/>
          </a:xfrm>
          <a:prstGeom prst="rect">
            <a:avLst/>
          </a:prstGeom>
        </p:spPr>
        <p:txBody>
          <a:bodyPr vert="horz" lIns="0" tIns="0" rIns="0" bIns="0" rtlCol="0" anchor="ctr">
            <a:spAutoFit/>
          </a:bodyPr>
          <a:lstStyle/>
          <a:p>
            <a:r>
              <a:rPr lang="fr-FR" err="1"/>
              <a:t>Title</a:t>
            </a:r>
            <a:r>
              <a:rPr lang="fr-FR"/>
              <a:t>,</a:t>
            </a:r>
            <a:endParaRPr lang="en-US"/>
          </a:p>
        </p:txBody>
      </p:sp>
      <p:grpSp>
        <p:nvGrpSpPr>
          <p:cNvPr id="24" name="Groupe 23">
            <a:extLst>
              <a:ext uri="{FF2B5EF4-FFF2-40B4-BE49-F238E27FC236}">
                <a16:creationId xmlns:a16="http://schemas.microsoft.com/office/drawing/2014/main" id="{F7E5A670-2A9B-4974-910E-1BD281180AFE}"/>
              </a:ext>
            </a:extLst>
          </p:cNvPr>
          <p:cNvGrpSpPr/>
          <p:nvPr userDrawn="1"/>
        </p:nvGrpSpPr>
        <p:grpSpPr>
          <a:xfrm>
            <a:off x="4389835" y="-497781"/>
            <a:ext cx="3412332" cy="369193"/>
            <a:chOff x="3945731" y="-497781"/>
            <a:chExt cx="3412332" cy="369193"/>
          </a:xfrm>
        </p:grpSpPr>
        <p:sp>
          <p:nvSpPr>
            <p:cNvPr id="26" name="Rectangle 25">
              <a:extLst>
                <a:ext uri="{FF2B5EF4-FFF2-40B4-BE49-F238E27FC236}">
                  <a16:creationId xmlns:a16="http://schemas.microsoft.com/office/drawing/2014/main" id="{141EC69E-F71F-4AFD-ABF5-9203403B6B7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27" name="Rectangle 26">
              <a:extLst>
                <a:ext uri="{FF2B5EF4-FFF2-40B4-BE49-F238E27FC236}">
                  <a16:creationId xmlns:a16="http://schemas.microsoft.com/office/drawing/2014/main" id="{CF07E7CE-109A-417D-89AB-76FCDBD98ED1}"/>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45" name="Rectangle 44">
              <a:extLst>
                <a:ext uri="{FF2B5EF4-FFF2-40B4-BE49-F238E27FC236}">
                  <a16:creationId xmlns:a16="http://schemas.microsoft.com/office/drawing/2014/main" id="{C0250768-4DD2-42A0-B101-75F76754EB3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46" name="Rectangle 45">
              <a:extLst>
                <a:ext uri="{FF2B5EF4-FFF2-40B4-BE49-F238E27FC236}">
                  <a16:creationId xmlns:a16="http://schemas.microsoft.com/office/drawing/2014/main" id="{391A6AE1-CADB-4DEA-8B09-51425F9F793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47" name="Rectangle 46">
              <a:extLst>
                <a:ext uri="{FF2B5EF4-FFF2-40B4-BE49-F238E27FC236}">
                  <a16:creationId xmlns:a16="http://schemas.microsoft.com/office/drawing/2014/main" id="{AC83B19A-1C5A-4202-9886-7F1B4B49555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48" name="Rectangle 47">
              <a:extLst>
                <a:ext uri="{FF2B5EF4-FFF2-40B4-BE49-F238E27FC236}">
                  <a16:creationId xmlns:a16="http://schemas.microsoft.com/office/drawing/2014/main" id="{B6356FFF-3A0E-4EBF-9026-9FCC7DFCBD2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49" name="Rectangle 48">
              <a:extLst>
                <a:ext uri="{FF2B5EF4-FFF2-40B4-BE49-F238E27FC236}">
                  <a16:creationId xmlns:a16="http://schemas.microsoft.com/office/drawing/2014/main" id="{39FC590E-315E-4F79-A41A-650CA6CEC1E1}"/>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50" name="Rectangle 49">
              <a:extLst>
                <a:ext uri="{FF2B5EF4-FFF2-40B4-BE49-F238E27FC236}">
                  <a16:creationId xmlns:a16="http://schemas.microsoft.com/office/drawing/2014/main" id="{2E5ABCD7-2C0B-41CD-9796-D80DB51C013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51" name="Rectangle 50">
              <a:extLst>
                <a:ext uri="{FF2B5EF4-FFF2-40B4-BE49-F238E27FC236}">
                  <a16:creationId xmlns:a16="http://schemas.microsoft.com/office/drawing/2014/main" id="{03B508FB-904A-403D-98DB-748DE7B3B329}"/>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52" name="Rectangle 51">
              <a:extLst>
                <a:ext uri="{FF2B5EF4-FFF2-40B4-BE49-F238E27FC236}">
                  <a16:creationId xmlns:a16="http://schemas.microsoft.com/office/drawing/2014/main" id="{79BECB64-211E-4A4E-B256-F0CADF7006B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53" name="Rectangle 52">
              <a:extLst>
                <a:ext uri="{FF2B5EF4-FFF2-40B4-BE49-F238E27FC236}">
                  <a16:creationId xmlns:a16="http://schemas.microsoft.com/office/drawing/2014/main" id="{FFDA68F5-6209-446B-8267-30D8DF04280D}"/>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54" name="Rectangle 53">
              <a:extLst>
                <a:ext uri="{FF2B5EF4-FFF2-40B4-BE49-F238E27FC236}">
                  <a16:creationId xmlns:a16="http://schemas.microsoft.com/office/drawing/2014/main" id="{FC629D8B-D09F-4ADE-BA92-52935E460E7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55" name="ZoneTexte 54">
              <a:extLst>
                <a:ext uri="{FF2B5EF4-FFF2-40B4-BE49-F238E27FC236}">
                  <a16:creationId xmlns:a16="http://schemas.microsoft.com/office/drawing/2014/main" id="{2B2C797C-08EB-4A3B-A34B-5B2642F5871C}"/>
                </a:ext>
              </a:extLst>
            </p:cNvPr>
            <p:cNvSpPr txBox="1"/>
            <p:nvPr userDrawn="1"/>
          </p:nvSpPr>
          <p:spPr>
            <a:xfrm>
              <a:off x="3989778"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6" name="ZoneTexte 55">
              <a:extLst>
                <a:ext uri="{FF2B5EF4-FFF2-40B4-BE49-F238E27FC236}">
                  <a16:creationId xmlns:a16="http://schemas.microsoft.com/office/drawing/2014/main" id="{F5EC737A-7A68-4224-A787-8C291B7D97E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7" name="Connecteur droit 56">
              <a:extLst>
                <a:ext uri="{FF2B5EF4-FFF2-40B4-BE49-F238E27FC236}">
                  <a16:creationId xmlns:a16="http://schemas.microsoft.com/office/drawing/2014/main" id="{6CF841BF-8077-41A8-AF9E-FF6965654B59}"/>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E4DCEA6-92B3-4A6D-A668-294E90661DC2}"/>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63800583"/>
      </p:ext>
    </p:extLst>
  </p:cSld>
  <p:clrMap bg1="lt1" tx1="dk1" bg2="lt2" tx2="dk2" accent1="accent1" accent2="accent2" accent3="accent3" accent4="accent4" accent5="accent5" accent6="accent6" hlink="hlink" folHlink="folHlink"/>
  <p:sldLayoutIdLst>
    <p:sldLayoutId id="2147484338" r:id="rId1"/>
    <p:sldLayoutId id="2147484339" r:id="rId2"/>
    <p:sldLayoutId id="2147484340" r:id="rId3"/>
    <p:sldLayoutId id="2147484341" r:id="rId4"/>
    <p:sldLayoutId id="2147484342" r:id="rId5"/>
    <p:sldLayoutId id="2147484343" r:id="rId6"/>
    <p:sldLayoutId id="2147484344" r:id="rId7"/>
    <p:sldLayoutId id="2147484345" r:id="rId8"/>
    <p:sldLayoutId id="2147484346" r:id="rId9"/>
    <p:sldLayoutId id="2147484347" r:id="rId10"/>
    <p:sldLayoutId id="2147484348" r:id="rId11"/>
    <p:sldLayoutId id="2147484349" r:id="rId12"/>
    <p:sldLayoutId id="2147484350" r:id="rId13"/>
    <p:sldLayoutId id="2147484351" r:id="rId14"/>
    <p:sldLayoutId id="2147484352" r:id="rId15"/>
    <p:sldLayoutId id="2147484353" r:id="rId16"/>
    <p:sldLayoutId id="2147484354" r:id="rId17"/>
    <p:sldLayoutId id="2147484355" r:id="rId18"/>
    <p:sldLayoutId id="2147484356" r:id="rId19"/>
    <p:sldLayoutId id="2147484357" r:id="rId20"/>
    <p:sldLayoutId id="2147484358" r:id="rId21"/>
    <p:sldLayoutId id="2147484359" r:id="rId22"/>
    <p:sldLayoutId id="2147484360" r:id="rId23"/>
    <p:sldLayoutId id="2147484361"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54"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54"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79996" indent="-179996" algn="l" defTabSz="914354"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5981" indent="-143996" algn="l" defTabSz="914354"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79973" indent="-107997" algn="l" defTabSz="914354"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54"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6C2089B-8536-2E55-089B-BD54ACAC4BF8}"/>
              </a:ext>
            </a:extLst>
          </p:cNvPr>
          <p:cNvSpPr>
            <a:spLocks noGrp="1" noChangeArrowheads="1"/>
          </p:cNvSpPr>
          <p:nvPr>
            <p:ph type="title"/>
          </p:nvPr>
        </p:nvSpPr>
        <p:spPr bwMode="auto">
          <a:xfrm>
            <a:off x="664634" y="336550"/>
            <a:ext cx="1073996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A9B399C-E2D8-84E6-17E8-C4C45BC29A90}"/>
              </a:ext>
            </a:extLst>
          </p:cNvPr>
          <p:cNvSpPr>
            <a:spLocks noGrp="1" noChangeArrowheads="1"/>
          </p:cNvSpPr>
          <p:nvPr>
            <p:ph type="body" idx="1"/>
          </p:nvPr>
        </p:nvSpPr>
        <p:spPr bwMode="auto">
          <a:xfrm>
            <a:off x="666752" y="1220788"/>
            <a:ext cx="10737849"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620838053"/>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Lst>
  <p:hf sldNum="0" hdr="0" dt="0"/>
  <p:txStyles>
    <p:titleStyle>
      <a:lvl1pPr algn="l" rtl="0" eaLnBrk="0" fontAlgn="base" hangingPunct="0">
        <a:lnSpc>
          <a:spcPct val="90000"/>
        </a:lnSpc>
        <a:spcBef>
          <a:spcPct val="0"/>
        </a:spcBef>
        <a:spcAft>
          <a:spcPct val="0"/>
        </a:spcAft>
        <a:defRPr sz="3800">
          <a:solidFill>
            <a:schemeClr val="tx1"/>
          </a:solidFill>
          <a:latin typeface="HelveticaNeueLT Std Thin"/>
          <a:ea typeface="HelveticaNeueLT Std Thin" pitchFamily="34" charset="0"/>
          <a:cs typeface="HelveticaNeueLT Std Thin"/>
        </a:defRPr>
      </a:lvl1pPr>
      <a:lvl2pPr algn="l" rtl="0" eaLnBrk="0" fontAlgn="base" hangingPunct="0">
        <a:lnSpc>
          <a:spcPct val="90000"/>
        </a:lnSpc>
        <a:spcBef>
          <a:spcPct val="0"/>
        </a:spcBef>
        <a:spcAft>
          <a:spcPct val="0"/>
        </a:spcAft>
        <a:defRPr sz="3800">
          <a:solidFill>
            <a:schemeClr val="tx1"/>
          </a:solidFill>
          <a:latin typeface="HelveticaNeueLT Std Thin" pitchFamily="34" charset="0"/>
          <a:ea typeface="HelveticaNeueLT Std Thin" pitchFamily="34" charset="0"/>
          <a:cs typeface="HelveticaNeueLT Std Thin" pitchFamily="34" charset="0"/>
        </a:defRPr>
      </a:lvl2pPr>
      <a:lvl3pPr algn="l" rtl="0" eaLnBrk="0" fontAlgn="base" hangingPunct="0">
        <a:lnSpc>
          <a:spcPct val="90000"/>
        </a:lnSpc>
        <a:spcBef>
          <a:spcPct val="0"/>
        </a:spcBef>
        <a:spcAft>
          <a:spcPct val="0"/>
        </a:spcAft>
        <a:defRPr sz="3800">
          <a:solidFill>
            <a:schemeClr val="tx1"/>
          </a:solidFill>
          <a:latin typeface="HelveticaNeueLT Std Thin" pitchFamily="34" charset="0"/>
          <a:ea typeface="HelveticaNeueLT Std Thin" pitchFamily="34" charset="0"/>
          <a:cs typeface="HelveticaNeueLT Std Thin" pitchFamily="34" charset="0"/>
        </a:defRPr>
      </a:lvl3pPr>
      <a:lvl4pPr algn="l" rtl="0" eaLnBrk="0" fontAlgn="base" hangingPunct="0">
        <a:lnSpc>
          <a:spcPct val="90000"/>
        </a:lnSpc>
        <a:spcBef>
          <a:spcPct val="0"/>
        </a:spcBef>
        <a:spcAft>
          <a:spcPct val="0"/>
        </a:spcAft>
        <a:defRPr sz="3800">
          <a:solidFill>
            <a:schemeClr val="tx1"/>
          </a:solidFill>
          <a:latin typeface="HelveticaNeueLT Std Thin" pitchFamily="34" charset="0"/>
          <a:ea typeface="HelveticaNeueLT Std Thin" pitchFamily="34" charset="0"/>
          <a:cs typeface="HelveticaNeueLT Std Thin" pitchFamily="34" charset="0"/>
        </a:defRPr>
      </a:lvl4pPr>
      <a:lvl5pPr algn="l" rtl="0" eaLnBrk="0" fontAlgn="base" hangingPunct="0">
        <a:lnSpc>
          <a:spcPct val="90000"/>
        </a:lnSpc>
        <a:spcBef>
          <a:spcPct val="0"/>
        </a:spcBef>
        <a:spcAft>
          <a:spcPct val="0"/>
        </a:spcAft>
        <a:defRPr sz="3800">
          <a:solidFill>
            <a:schemeClr val="tx1"/>
          </a:solidFill>
          <a:latin typeface="HelveticaNeueLT Std Thin" pitchFamily="34" charset="0"/>
          <a:ea typeface="HelveticaNeueLT Std Thin" pitchFamily="34" charset="0"/>
          <a:cs typeface="HelveticaNeueLT Std Thin" pitchFamily="34" charset="0"/>
        </a:defRPr>
      </a:lvl5pPr>
      <a:lvl6pPr marL="457200" algn="l" rtl="0" fontAlgn="base">
        <a:lnSpc>
          <a:spcPct val="90000"/>
        </a:lnSpc>
        <a:spcBef>
          <a:spcPct val="0"/>
        </a:spcBef>
        <a:spcAft>
          <a:spcPct val="0"/>
        </a:spcAft>
        <a:defRPr sz="2800">
          <a:solidFill>
            <a:schemeClr val="bg1"/>
          </a:solidFill>
          <a:latin typeface="Helvetica 45 Light" pitchFamily="34" charset="0"/>
          <a:cs typeface="Arial" charset="0"/>
        </a:defRPr>
      </a:lvl6pPr>
      <a:lvl7pPr marL="914400" algn="l" rtl="0" fontAlgn="base">
        <a:lnSpc>
          <a:spcPct val="90000"/>
        </a:lnSpc>
        <a:spcBef>
          <a:spcPct val="0"/>
        </a:spcBef>
        <a:spcAft>
          <a:spcPct val="0"/>
        </a:spcAft>
        <a:defRPr sz="2800">
          <a:solidFill>
            <a:schemeClr val="bg1"/>
          </a:solidFill>
          <a:latin typeface="Helvetica 45 Light" pitchFamily="34" charset="0"/>
          <a:cs typeface="Arial" charset="0"/>
        </a:defRPr>
      </a:lvl7pPr>
      <a:lvl8pPr marL="1371600" algn="l" rtl="0" fontAlgn="base">
        <a:lnSpc>
          <a:spcPct val="90000"/>
        </a:lnSpc>
        <a:spcBef>
          <a:spcPct val="0"/>
        </a:spcBef>
        <a:spcAft>
          <a:spcPct val="0"/>
        </a:spcAft>
        <a:defRPr sz="2800">
          <a:solidFill>
            <a:schemeClr val="bg1"/>
          </a:solidFill>
          <a:latin typeface="Helvetica 45 Light" pitchFamily="34" charset="0"/>
          <a:cs typeface="Arial" charset="0"/>
        </a:defRPr>
      </a:lvl8pPr>
      <a:lvl9pPr marL="1828800" algn="l" rtl="0" fontAlgn="base">
        <a:lnSpc>
          <a:spcPct val="90000"/>
        </a:lnSpc>
        <a:spcBef>
          <a:spcPct val="0"/>
        </a:spcBef>
        <a:spcAft>
          <a:spcPct val="0"/>
        </a:spcAft>
        <a:defRPr sz="2800">
          <a:solidFill>
            <a:schemeClr val="bg1"/>
          </a:solidFill>
          <a:latin typeface="Helvetica 45 Light" pitchFamily="34" charset="0"/>
          <a:cs typeface="Arial" charset="0"/>
        </a:defRPr>
      </a:lvl9pPr>
    </p:titleStyle>
    <p:bodyStyle>
      <a:lvl1pPr marL="228600" indent="-228600" algn="l" rtl="0" eaLnBrk="0" fontAlgn="base" hangingPunct="0">
        <a:spcBef>
          <a:spcPct val="50000"/>
        </a:spcBef>
        <a:spcAft>
          <a:spcPct val="0"/>
        </a:spcAft>
        <a:buClr>
          <a:srgbClr val="15B1F7"/>
        </a:buClr>
        <a:buSzPct val="80000"/>
        <a:buFont typeface="Arial" panose="020B0604020202020204" pitchFamily="34" charset="0"/>
        <a:buChar char="•"/>
        <a:defRPr sz="2400">
          <a:solidFill>
            <a:schemeClr val="tx1"/>
          </a:solidFill>
          <a:latin typeface="+mn-lt"/>
          <a:ea typeface="HelveticaNeueLT Std Lt" pitchFamily="34" charset="0"/>
          <a:cs typeface="HelveticaNeueLT Std Lt" pitchFamily="34" charset="0"/>
        </a:defRPr>
      </a:lvl1pPr>
      <a:lvl2pPr marL="685800" indent="-228600" algn="l" rtl="0" eaLnBrk="0" fontAlgn="base" hangingPunct="0">
        <a:spcBef>
          <a:spcPct val="25000"/>
        </a:spcBef>
        <a:spcAft>
          <a:spcPct val="0"/>
        </a:spcAft>
        <a:buClr>
          <a:srgbClr val="15B1F7"/>
        </a:buClr>
        <a:buFont typeface="Lucida Grande"/>
        <a:buChar char="–"/>
        <a:defRPr sz="2000">
          <a:solidFill>
            <a:schemeClr val="tx1"/>
          </a:solidFill>
          <a:latin typeface="+mn-lt"/>
          <a:ea typeface="HelveticaNeueLT Std Lt" pitchFamily="34" charset="0"/>
          <a:cs typeface="HelveticaNeueLT Std Lt" pitchFamily="34" charset="0"/>
        </a:defRPr>
      </a:lvl2pPr>
      <a:lvl3pPr marL="1084263" indent="-169863" algn="l" rtl="0" eaLnBrk="0" fontAlgn="base" hangingPunct="0">
        <a:spcBef>
          <a:spcPct val="25000"/>
        </a:spcBef>
        <a:spcAft>
          <a:spcPct val="0"/>
        </a:spcAft>
        <a:buClr>
          <a:srgbClr val="15B1F7"/>
        </a:buClr>
        <a:buFont typeface="Lucida Grande"/>
        <a:buChar char="–"/>
        <a:defRPr>
          <a:solidFill>
            <a:schemeClr val="tx1"/>
          </a:solidFill>
          <a:latin typeface="+mn-lt"/>
          <a:ea typeface="HelveticaNeueLT Std Lt" pitchFamily="34" charset="0"/>
          <a:cs typeface="HelveticaNeueLT Std Lt" pitchFamily="34" charset="0"/>
        </a:defRPr>
      </a:lvl3pPr>
      <a:lvl4pPr marL="1541463" indent="-169863" algn="l" rtl="0" eaLnBrk="0" fontAlgn="base" hangingPunct="0">
        <a:spcBef>
          <a:spcPct val="25000"/>
        </a:spcBef>
        <a:spcAft>
          <a:spcPct val="0"/>
        </a:spcAft>
        <a:buClr>
          <a:srgbClr val="15B1F7"/>
        </a:buClr>
        <a:buFont typeface="Lucida Grande"/>
        <a:buChar char="–"/>
        <a:defRPr sz="1600">
          <a:solidFill>
            <a:schemeClr val="tx1"/>
          </a:solidFill>
          <a:latin typeface="+mn-lt"/>
          <a:ea typeface="HelveticaNeueLT Std Lt" pitchFamily="34" charset="0"/>
          <a:cs typeface="HelveticaNeueLT Std Lt" pitchFamily="34" charset="0"/>
        </a:defRPr>
      </a:lvl4pPr>
      <a:lvl5pPr marL="1998663" indent="-169863" algn="l" rtl="0" eaLnBrk="0" fontAlgn="base" hangingPunct="0">
        <a:spcBef>
          <a:spcPct val="25000"/>
        </a:spcBef>
        <a:spcAft>
          <a:spcPct val="0"/>
        </a:spcAft>
        <a:buClr>
          <a:srgbClr val="15B1F7"/>
        </a:buClr>
        <a:buFont typeface="Lucida Grande"/>
        <a:buChar char="–"/>
        <a:defRPr sz="1400">
          <a:solidFill>
            <a:schemeClr val="tx1"/>
          </a:solidFill>
          <a:latin typeface="+mn-lt"/>
          <a:ea typeface="HelveticaNeueLT Std Lt" pitchFamily="34" charset="0"/>
          <a:cs typeface="HelveticaNeueLT Std Lt" pitchFamily="34" charset="0"/>
        </a:defRPr>
      </a:lvl5pPr>
      <a:lvl6pPr marL="2455863" indent="-169863" algn="l" rtl="0" fontAlgn="base">
        <a:lnSpc>
          <a:spcPct val="90000"/>
        </a:lnSpc>
        <a:spcBef>
          <a:spcPct val="25000"/>
        </a:spcBef>
        <a:spcAft>
          <a:spcPct val="0"/>
        </a:spcAft>
        <a:buClr>
          <a:srgbClr val="C4DBDA"/>
        </a:buClr>
        <a:buFont typeface="Arial" charset="0"/>
        <a:buChar char="–"/>
        <a:defRPr sz="1400">
          <a:solidFill>
            <a:schemeClr val="bg1"/>
          </a:solidFill>
          <a:latin typeface="+mn-lt"/>
          <a:cs typeface="+mn-cs"/>
        </a:defRPr>
      </a:lvl6pPr>
      <a:lvl7pPr marL="2913063" indent="-169863" algn="l" rtl="0" fontAlgn="base">
        <a:lnSpc>
          <a:spcPct val="90000"/>
        </a:lnSpc>
        <a:spcBef>
          <a:spcPct val="25000"/>
        </a:spcBef>
        <a:spcAft>
          <a:spcPct val="0"/>
        </a:spcAft>
        <a:buClr>
          <a:srgbClr val="C4DBDA"/>
        </a:buClr>
        <a:buFont typeface="Arial" charset="0"/>
        <a:buChar char="–"/>
        <a:defRPr sz="1400">
          <a:solidFill>
            <a:schemeClr val="bg1"/>
          </a:solidFill>
          <a:latin typeface="+mn-lt"/>
          <a:cs typeface="+mn-cs"/>
        </a:defRPr>
      </a:lvl7pPr>
      <a:lvl8pPr marL="3370263" indent="-169863" algn="l" rtl="0" fontAlgn="base">
        <a:lnSpc>
          <a:spcPct val="90000"/>
        </a:lnSpc>
        <a:spcBef>
          <a:spcPct val="25000"/>
        </a:spcBef>
        <a:spcAft>
          <a:spcPct val="0"/>
        </a:spcAft>
        <a:buClr>
          <a:srgbClr val="C4DBDA"/>
        </a:buClr>
        <a:buFont typeface="Arial" charset="0"/>
        <a:buChar char="–"/>
        <a:defRPr sz="1400">
          <a:solidFill>
            <a:schemeClr val="bg1"/>
          </a:solidFill>
          <a:latin typeface="+mn-lt"/>
          <a:cs typeface="+mn-cs"/>
        </a:defRPr>
      </a:lvl8pPr>
      <a:lvl9pPr marL="3827463" indent="-169863" algn="l" rtl="0" fontAlgn="base">
        <a:lnSpc>
          <a:spcPct val="90000"/>
        </a:lnSpc>
        <a:spcBef>
          <a:spcPct val="25000"/>
        </a:spcBef>
        <a:spcAft>
          <a:spcPct val="0"/>
        </a:spcAft>
        <a:buClr>
          <a:srgbClr val="C4DBDA"/>
        </a:buClr>
        <a:buFont typeface="Arial" charset="0"/>
        <a:buChar char="–"/>
        <a:defRPr sz="14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noProof="0"/>
              <a:t>Unit Controller Call Series © Sodexo, April 2024.  All rights Reserved</a:t>
            </a:r>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a:p>
        </p:txBody>
      </p:sp>
    </p:spTree>
    <p:extLst>
      <p:ext uri="{BB962C8B-B14F-4D97-AF65-F5344CB8AC3E}">
        <p14:creationId xmlns:p14="http://schemas.microsoft.com/office/powerpoint/2010/main" val="177247593"/>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 id="2147483724" r:id="rId27"/>
    <p:sldLayoutId id="2147483725" r:id="rId28"/>
    <p:sldLayoutId id="2147483726" r:id="rId29"/>
    <p:sldLayoutId id="2147483727" r:id="rId30"/>
    <p:sldLayoutId id="2147483728" r:id="rId31"/>
    <p:sldLayoutId id="2147483729" r:id="rId32"/>
    <p:sldLayoutId id="2147483730" r:id="rId33"/>
    <p:sldLayoutId id="2147483731" r:id="rId34"/>
    <p:sldLayoutId id="2147483732"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noProof="0"/>
              <a:t>Unit Controller Call Series © Sodexo, April 2024.  All rights Reserved</a:t>
            </a:r>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a:p>
        </p:txBody>
      </p:sp>
    </p:spTree>
    <p:extLst>
      <p:ext uri="{BB962C8B-B14F-4D97-AF65-F5344CB8AC3E}">
        <p14:creationId xmlns:p14="http://schemas.microsoft.com/office/powerpoint/2010/main" val="13566144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 id="2147483754" r:id="rId20"/>
    <p:sldLayoutId id="2147483755" r:id="rId21"/>
    <p:sldLayoutId id="2147483756" r:id="rId22"/>
    <p:sldLayoutId id="2147483757" r:id="rId23"/>
    <p:sldLayoutId id="2147483758" r:id="rId24"/>
    <p:sldLayoutId id="2147483759" r:id="rId25"/>
    <p:sldLayoutId id="2147483760" r:id="rId26"/>
    <p:sldLayoutId id="2147483761" r:id="rId27"/>
    <p:sldLayoutId id="2147483762" r:id="rId28"/>
    <p:sldLayoutId id="2147483763" r:id="rId29"/>
    <p:sldLayoutId id="2147483764" r:id="rId30"/>
    <p:sldLayoutId id="2147483765" r:id="rId31"/>
    <p:sldLayoutId id="2147483766" r:id="rId32"/>
    <p:sldLayoutId id="2147483767" r:id="rId33"/>
    <p:sldLayoutId id="2147483768" r:id="rId34"/>
    <p:sldLayoutId id="2147483769"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noProof="0"/>
              <a:t>Unit Controller Call Series © Sodexo, April 2024.  All rights Reserved</a:t>
            </a:r>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a:p>
        </p:txBody>
      </p:sp>
    </p:spTree>
    <p:extLst>
      <p:ext uri="{BB962C8B-B14F-4D97-AF65-F5344CB8AC3E}">
        <p14:creationId xmlns:p14="http://schemas.microsoft.com/office/powerpoint/2010/main" val="4103186230"/>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 id="2147483795" r:id="rId19"/>
    <p:sldLayoutId id="2147483796" r:id="rId20"/>
    <p:sldLayoutId id="2147483797" r:id="rId21"/>
    <p:sldLayoutId id="2147483798" r:id="rId22"/>
    <p:sldLayoutId id="2147483799" r:id="rId23"/>
    <p:sldLayoutId id="2147483800" r:id="rId24"/>
    <p:sldLayoutId id="2147483801" r:id="rId25"/>
    <p:sldLayoutId id="2147483802" r:id="rId26"/>
    <p:sldLayoutId id="2147483803" r:id="rId27"/>
    <p:sldLayoutId id="2147483804" r:id="rId28"/>
    <p:sldLayoutId id="2147483805" r:id="rId29"/>
    <p:sldLayoutId id="2147483806" r:id="rId30"/>
    <p:sldLayoutId id="2147483807" r:id="rId31"/>
    <p:sldLayoutId id="2147483808" r:id="rId32"/>
    <p:sldLayoutId id="2147483809" r:id="rId33"/>
    <p:sldLayoutId id="2147483810" r:id="rId34"/>
    <p:sldLayoutId id="2147483811"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00" y="352425"/>
            <a:ext cx="10998200" cy="550508"/>
          </a:xfrm>
          <a:prstGeom prst="rect">
            <a:avLst/>
          </a:prstGeom>
          <a:solidFill>
            <a:schemeClr val="accent1"/>
          </a:solidFill>
          <a:ln>
            <a:noFill/>
          </a:ln>
          <a:effectLst/>
        </p:spPr>
        <p:txBody>
          <a:bodyPr vert="horz" wrap="square" lIns="108000" tIns="108000" rIns="72000" bIns="108000" numCol="1" anchor="t" anchorCtr="0" compatLnSpc="1">
            <a:prstTxWarp prst="textNoShape">
              <a:avLst/>
            </a:prstTxWarp>
            <a:spAutoFit/>
          </a:bodyPr>
          <a:lstStyle/>
          <a:p>
            <a:pPr lvl="0"/>
            <a:r>
              <a:rPr lang="en-US" altLang="fr-FR" noProof="0"/>
              <a:t>Slide Title – Click to Modify, Arial 24</a:t>
            </a:r>
          </a:p>
        </p:txBody>
      </p:sp>
      <p:sp>
        <p:nvSpPr>
          <p:cNvPr id="1034" name="Rectangle 10"/>
          <p:cNvSpPr>
            <a:spLocks noGrp="1" noChangeArrowheads="1"/>
          </p:cNvSpPr>
          <p:nvPr>
            <p:ph type="body" idx="1"/>
          </p:nvPr>
        </p:nvSpPr>
        <p:spPr bwMode="gray">
          <a:xfrm>
            <a:off x="554493" y="1572694"/>
            <a:ext cx="11088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a:t>Arial 22, BOLD</a:t>
            </a:r>
          </a:p>
          <a:p>
            <a:pPr lvl="1"/>
            <a:r>
              <a:rPr lang="en-US" altLang="fr-FR" noProof="0"/>
              <a:t>Arial 18</a:t>
            </a:r>
          </a:p>
          <a:p>
            <a:pPr lvl="2"/>
            <a:r>
              <a:rPr lang="en-US" altLang="fr-FR" noProof="0"/>
              <a:t>Arial 14</a:t>
            </a:r>
          </a:p>
          <a:p>
            <a:pPr lvl="3"/>
            <a:r>
              <a:rPr lang="en-US" altLang="fr-FR" noProof="0"/>
              <a:t>Arial 14</a:t>
            </a:r>
          </a:p>
        </p:txBody>
      </p:sp>
      <p:sp>
        <p:nvSpPr>
          <p:cNvPr id="2" name="Espace réservé du numéro de diapositive 1"/>
          <p:cNvSpPr>
            <a:spLocks noGrp="1"/>
          </p:cNvSpPr>
          <p:nvPr>
            <p:ph type="sldNum" sz="quarter" idx="4"/>
          </p:nvPr>
        </p:nvSpPr>
        <p:spPr>
          <a:xfrm>
            <a:off x="580388" y="6387880"/>
            <a:ext cx="960000" cy="19195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10" name="Footer Placeholder 12"/>
          <p:cNvSpPr>
            <a:spLocks noGrp="1"/>
          </p:cNvSpPr>
          <p:nvPr>
            <p:ph type="ftr" sz="quarter" idx="3"/>
          </p:nvPr>
        </p:nvSpPr>
        <p:spPr>
          <a:xfrm>
            <a:off x="914400" y="6324600"/>
            <a:ext cx="8160000" cy="317720"/>
          </a:xfrm>
          <a:prstGeom prst="rect">
            <a:avLst/>
          </a:prstGeom>
        </p:spPr>
        <p:txBody>
          <a:bodyPr/>
          <a:lstStyle>
            <a:lvl1pPr>
              <a:defRPr sz="900"/>
            </a:lvl1p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April 2024.  All rights Reserved</a:t>
            </a:r>
          </a:p>
        </p:txBody>
      </p:sp>
      <p:pic>
        <p:nvPicPr>
          <p:cNvPr id="4" name="Picture 3">
            <a:extLst>
              <a:ext uri="{FF2B5EF4-FFF2-40B4-BE49-F238E27FC236}">
                <a16:creationId xmlns:a16="http://schemas.microsoft.com/office/drawing/2014/main" id="{5FC21557-7EA7-9F71-72D2-C3097E599D63}"/>
              </a:ext>
            </a:extLst>
          </p:cNvPr>
          <p:cNvPicPr>
            <a:picLocks noChangeAspect="1"/>
          </p:cNvPicPr>
          <p:nvPr userDrawn="1"/>
        </p:nvPicPr>
        <p:blipFill>
          <a:blip r:embed="rId19"/>
          <a:stretch>
            <a:fillRect/>
          </a:stretch>
        </p:blipFill>
        <p:spPr>
          <a:xfrm>
            <a:off x="10514122" y="6268038"/>
            <a:ext cx="1128371" cy="374282"/>
          </a:xfrm>
          <a:prstGeom prst="rect">
            <a:avLst/>
          </a:prstGeom>
        </p:spPr>
      </p:pic>
    </p:spTree>
    <p:extLst>
      <p:ext uri="{BB962C8B-B14F-4D97-AF65-F5344CB8AC3E}">
        <p14:creationId xmlns:p14="http://schemas.microsoft.com/office/powerpoint/2010/main" val="3169677107"/>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Lst>
  <p:hf sldNum="0" hdr="0" dt="0"/>
  <p:txStyles>
    <p:titleStyle>
      <a:lvl1pPr algn="l" rtl="0" eaLnBrk="1" fontAlgn="base" hangingPunct="1">
        <a:lnSpc>
          <a:spcPct val="90000"/>
        </a:lnSpc>
        <a:spcBef>
          <a:spcPct val="0"/>
        </a:spcBef>
        <a:spcAft>
          <a:spcPct val="0"/>
        </a:spcAft>
        <a:defRPr sz="2400" baseline="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7200" algn="l" rtl="0" eaLnBrk="1" fontAlgn="base" hangingPunct="1">
        <a:lnSpc>
          <a:spcPct val="90000"/>
        </a:lnSpc>
        <a:spcBef>
          <a:spcPct val="0"/>
        </a:spcBef>
        <a:spcAft>
          <a:spcPct val="0"/>
        </a:spcAft>
        <a:defRPr sz="2400">
          <a:solidFill>
            <a:schemeClr val="bg2"/>
          </a:solidFill>
          <a:latin typeface="Arial" charset="0"/>
        </a:defRPr>
      </a:lvl6pPr>
      <a:lvl7pPr marL="914400" algn="l" rtl="0" eaLnBrk="1" fontAlgn="base" hangingPunct="1">
        <a:lnSpc>
          <a:spcPct val="90000"/>
        </a:lnSpc>
        <a:spcBef>
          <a:spcPct val="0"/>
        </a:spcBef>
        <a:spcAft>
          <a:spcPct val="0"/>
        </a:spcAft>
        <a:defRPr sz="2400">
          <a:solidFill>
            <a:schemeClr val="bg2"/>
          </a:solidFill>
          <a:latin typeface="Arial" charset="0"/>
        </a:defRPr>
      </a:lvl7pPr>
      <a:lvl8pPr marL="1371600" algn="l" rtl="0" eaLnBrk="1" fontAlgn="base" hangingPunct="1">
        <a:lnSpc>
          <a:spcPct val="90000"/>
        </a:lnSpc>
        <a:spcBef>
          <a:spcPct val="0"/>
        </a:spcBef>
        <a:spcAft>
          <a:spcPct val="0"/>
        </a:spcAft>
        <a:defRPr sz="2400">
          <a:solidFill>
            <a:schemeClr val="bg2"/>
          </a:solidFill>
          <a:latin typeface="Arial" charset="0"/>
        </a:defRPr>
      </a:lvl8pPr>
      <a:lvl9pPr marL="1828800"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675" algn="l"/>
          <a:tab pos="1616075" algn="l"/>
          <a:tab pos="2149475" algn="l"/>
          <a:tab pos="8077200" algn="r"/>
        </a:tabLst>
        <a:defRPr sz="2200" b="1" baseline="0">
          <a:solidFill>
            <a:schemeClr val="tx2"/>
          </a:solidFill>
          <a:latin typeface="+mn-lt"/>
          <a:ea typeface="+mn-ea"/>
          <a:cs typeface="+mn-cs"/>
        </a:defRPr>
      </a:lvl1pPr>
      <a:lvl2pPr marL="628650" indent="-266700" algn="l" rtl="0" eaLnBrk="1" fontAlgn="base" hangingPunct="1">
        <a:lnSpc>
          <a:spcPct val="90000"/>
        </a:lnSpc>
        <a:spcBef>
          <a:spcPts val="600"/>
        </a:spcBef>
        <a:spcAft>
          <a:spcPts val="600"/>
        </a:spcAft>
        <a:buClr>
          <a:schemeClr val="accent1"/>
        </a:buClr>
        <a:buSzPct val="120000"/>
        <a:buFont typeface="Arial" pitchFamily="34" charset="0"/>
        <a:buChar char="■"/>
        <a:tabLst>
          <a:tab pos="1616075" algn="l"/>
          <a:tab pos="2330450" algn="l"/>
          <a:tab pos="8077200" algn="r"/>
        </a:tabLst>
        <a:defRPr sz="1800" b="0">
          <a:solidFill>
            <a:schemeClr val="tx2"/>
          </a:solidFill>
          <a:latin typeface="+mn-lt"/>
        </a:defRPr>
      </a:lvl2pPr>
      <a:lvl3pPr marL="1258888" indent="-176213" algn="l" rtl="0" eaLnBrk="1" fontAlgn="base" hangingPunct="1">
        <a:lnSpc>
          <a:spcPct val="90000"/>
        </a:lnSpc>
        <a:spcBef>
          <a:spcPts val="600"/>
        </a:spcBef>
        <a:spcAft>
          <a:spcPts val="600"/>
        </a:spcAft>
        <a:buClr>
          <a:schemeClr val="bg2"/>
        </a:buClr>
        <a:buSzPct val="120000"/>
        <a:buFontTx/>
        <a:buBlip>
          <a:blip r:embed="rId20"/>
        </a:buBlip>
        <a:tabLst>
          <a:tab pos="1082675" algn="l"/>
          <a:tab pos="2149475" algn="l"/>
          <a:tab pos="8077200" algn="r"/>
        </a:tabLst>
        <a:defRPr sz="1400">
          <a:solidFill>
            <a:schemeClr val="tx1"/>
          </a:solidFill>
          <a:latin typeface="+mn-lt"/>
        </a:defRPr>
      </a:lvl3pPr>
      <a:lvl4pPr marL="1787525" indent="-179388" algn="l" rtl="0" eaLnBrk="1" fontAlgn="base" hangingPunct="1">
        <a:lnSpc>
          <a:spcPct val="90000"/>
        </a:lnSpc>
        <a:spcBef>
          <a:spcPts val="600"/>
        </a:spcBef>
        <a:spcAft>
          <a:spcPts val="600"/>
        </a:spcAft>
        <a:buClr>
          <a:schemeClr val="bg2"/>
        </a:buClr>
        <a:buSzPct val="120000"/>
        <a:buFontTx/>
        <a:buBlip>
          <a:blip r:embed="rId20"/>
        </a:buBlip>
        <a:tabLst>
          <a:tab pos="1082675" algn="l"/>
          <a:tab pos="1616075" algn="l"/>
          <a:tab pos="2149475" algn="l"/>
          <a:tab pos="8077200" algn="r"/>
        </a:tabLst>
        <a:defRPr sz="1400">
          <a:solidFill>
            <a:schemeClr val="tx1"/>
          </a:solidFill>
          <a:latin typeface="+mn-lt"/>
        </a:defRPr>
      </a:lvl4pPr>
      <a:lvl5pPr marL="24209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5pPr>
      <a:lvl6pPr marL="28781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6pPr>
      <a:lvl7pPr marL="33353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7pPr>
      <a:lvl8pPr marL="37925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8pPr>
      <a:lvl9pPr marL="42497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noProof="0"/>
              <a:t>Unit Controller Call Series © Sodexo, April 2024.  All rights Reserved</a:t>
            </a:r>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a:p>
        </p:txBody>
      </p:sp>
    </p:spTree>
    <p:extLst>
      <p:ext uri="{BB962C8B-B14F-4D97-AF65-F5344CB8AC3E}">
        <p14:creationId xmlns:p14="http://schemas.microsoft.com/office/powerpoint/2010/main" val="712208673"/>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 id="2147483849" r:id="rId18"/>
    <p:sldLayoutId id="2147483850" r:id="rId19"/>
    <p:sldLayoutId id="2147483851" r:id="rId20"/>
    <p:sldLayoutId id="2147483852" r:id="rId21"/>
    <p:sldLayoutId id="2147483853" r:id="rId22"/>
    <p:sldLayoutId id="2147483854" r:id="rId23"/>
    <p:sldLayoutId id="2147483855" r:id="rId24"/>
    <p:sldLayoutId id="2147483856" r:id="rId25"/>
    <p:sldLayoutId id="2147483857" r:id="rId26"/>
    <p:sldLayoutId id="2147483858" r:id="rId27"/>
    <p:sldLayoutId id="2147483859" r:id="rId28"/>
    <p:sldLayoutId id="2147483860" r:id="rId29"/>
    <p:sldLayoutId id="2147483861" r:id="rId30"/>
    <p:sldLayoutId id="2147483862" r:id="rId31"/>
    <p:sldLayoutId id="2147483863" r:id="rId32"/>
    <p:sldLayoutId id="2147483864" r:id="rId33"/>
    <p:sldLayoutId id="2147483865" r:id="rId34"/>
    <p:sldLayoutId id="2147483866"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33">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a:t>Unit Controller Call Series © Sodexo, April 2024.  All rights Reserved</a:t>
            </a:r>
            <a:endParaRPr lang="fr-FR"/>
          </a:p>
        </p:txBody>
      </p:sp>
      <p:sp>
        <p:nvSpPr>
          <p:cNvPr id="3" name="Text Placeholder 2"/>
          <p:cNvSpPr>
            <a:spLocks noGrp="1"/>
          </p:cNvSpPr>
          <p:nvPr>
            <p:ph type="body" idx="1"/>
          </p:nvPr>
        </p:nvSpPr>
        <p:spPr>
          <a:xfrm>
            <a:off x="443279" y="1622320"/>
            <a:ext cx="11269295" cy="1564018"/>
          </a:xfrm>
          <a:prstGeom prst="rect">
            <a:avLst/>
          </a:prstGeom>
        </p:spPr>
        <p:txBody>
          <a:bodyPr vert="horz" wrap="square" lIns="0" tIns="0" rIns="0" bIns="0" rtlCol="0">
            <a:spAutoFit/>
          </a:bodyPr>
          <a:lstStyle/>
          <a:p>
            <a:pPr lvl="0"/>
            <a:r>
              <a:rPr lang="fr-FR"/>
              <a:t>Lorem ipsum </a:t>
            </a:r>
            <a:r>
              <a:rPr lang="fr-FR" err="1"/>
              <a:t>dolor</a:t>
            </a:r>
            <a:endParaRPr lang="fr-FR"/>
          </a:p>
          <a:p>
            <a:pPr lvl="1"/>
            <a:r>
              <a:rPr lang="fr-FR"/>
              <a:t>Deuxième niveau</a:t>
            </a:r>
          </a:p>
          <a:p>
            <a:pPr lvl="2"/>
            <a:r>
              <a:rPr lang="fr-FR"/>
              <a:t>Duis niveau</a:t>
            </a:r>
          </a:p>
          <a:p>
            <a:pPr lvl="3"/>
            <a:r>
              <a:rPr lang="fr-FR"/>
              <a:t>Lorem niveau</a:t>
            </a:r>
          </a:p>
          <a:p>
            <a:pPr lvl="4"/>
            <a:r>
              <a:rPr lang="fr-FR"/>
              <a:t>Cinquième niveau</a:t>
            </a:r>
            <a:endParaRPr lang="en-US"/>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err="1"/>
              <a:t>Title</a:t>
            </a:r>
            <a:r>
              <a:rPr lang="fr-FR"/>
              <a:t>,</a:t>
            </a:r>
            <a:endParaRPr lang="en-US"/>
          </a:p>
        </p:txBody>
      </p:sp>
      <p:grpSp>
        <p:nvGrpSpPr>
          <p:cNvPr id="24" name="Groupe 23">
            <a:extLst>
              <a:ext uri="{FF2B5EF4-FFF2-40B4-BE49-F238E27FC236}">
                <a16:creationId xmlns:a16="http://schemas.microsoft.com/office/drawing/2014/main" id="{F7E5A670-2A9B-4974-910E-1BD281180AFE}"/>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41EC69E-F71F-4AFD-ABF5-9203403B6B7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CF07E7CE-109A-417D-89AB-76FCDBD98ED1}"/>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a:extLst>
                <a:ext uri="{FF2B5EF4-FFF2-40B4-BE49-F238E27FC236}">
                  <a16:creationId xmlns:a16="http://schemas.microsoft.com/office/drawing/2014/main" id="{C0250768-4DD2-42A0-B101-75F76754EB3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391A6AE1-CADB-4DEA-8B09-51425F9F793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AC83B19A-1C5A-4202-9886-7F1B4B49555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B6356FFF-3A0E-4EBF-9026-9FCC7DFCBD2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39FC590E-315E-4F79-A41A-650CA6CEC1E1}"/>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2E5ABCD7-2C0B-41CD-9796-D80DB51C013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03B508FB-904A-403D-98DB-748DE7B3B329}"/>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79BECB64-211E-4A4E-B256-F0CADF7006B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FFDA68F5-6209-446B-8267-30D8DF04280D}"/>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FC629D8B-D09F-4ADE-BA92-52935E460E7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ZoneTexte 54">
              <a:extLst>
                <a:ext uri="{FF2B5EF4-FFF2-40B4-BE49-F238E27FC236}">
                  <a16:creationId xmlns:a16="http://schemas.microsoft.com/office/drawing/2014/main" id="{2B2C797C-08EB-4A3B-A34B-5B2642F5871C}"/>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6" name="ZoneTexte 55">
              <a:extLst>
                <a:ext uri="{FF2B5EF4-FFF2-40B4-BE49-F238E27FC236}">
                  <a16:creationId xmlns:a16="http://schemas.microsoft.com/office/drawing/2014/main" id="{F5EC737A-7A68-4224-A787-8C291B7D97E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57" name="Connecteur droit 56">
              <a:extLst>
                <a:ext uri="{FF2B5EF4-FFF2-40B4-BE49-F238E27FC236}">
                  <a16:creationId xmlns:a16="http://schemas.microsoft.com/office/drawing/2014/main" id="{6CF841BF-8077-41A8-AF9E-FF6965654B59}"/>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E4DCEA6-92B3-4A6D-A668-294E90661DC2}"/>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38207253"/>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 id="2147483884" r:id="rId16"/>
    <p:sldLayoutId id="2147483885" r:id="rId17"/>
    <p:sldLayoutId id="2147483886" r:id="rId18"/>
    <p:sldLayoutId id="2147483887" r:id="rId19"/>
    <p:sldLayoutId id="2147483888" r:id="rId20"/>
    <p:sldLayoutId id="2147483889" r:id="rId21"/>
    <p:sldLayoutId id="2147483890" r:id="rId22"/>
    <p:sldLayoutId id="2147483891" r:id="rId23"/>
    <p:sldLayoutId id="2147483892" r:id="rId24"/>
    <p:sldLayoutId id="2147483893" r:id="rId25"/>
    <p:sldLayoutId id="2147483894" r:id="rId26"/>
    <p:sldLayoutId id="2147483895" r:id="rId27"/>
    <p:sldLayoutId id="2147483896" r:id="rId28"/>
    <p:sldLayoutId id="2147483897" r:id="rId29"/>
    <p:sldLayoutId id="2147483898" r:id="rId30"/>
    <p:sldLayoutId id="2147483899"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8" y="6553167"/>
            <a:ext cx="542727" cy="107723"/>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1" b="1">
                <a:solidFill>
                  <a:srgbClr val="2A295C"/>
                </a:solidFill>
              </a:defRPr>
            </a:lvl1pPr>
          </a:lstStyle>
          <a:p>
            <a:r>
              <a:rPr lang="en-US" noProof="0"/>
              <a:t>Unit Controller Call Series © Sodexo, April 2024.  All rights Reserved</a:t>
            </a:r>
          </a:p>
        </p:txBody>
      </p:sp>
      <p:sp>
        <p:nvSpPr>
          <p:cNvPr id="3" name="Text Placeholder 2"/>
          <p:cNvSpPr>
            <a:spLocks noGrp="1"/>
          </p:cNvSpPr>
          <p:nvPr>
            <p:ph type="body" idx="1"/>
          </p:nvPr>
        </p:nvSpPr>
        <p:spPr>
          <a:xfrm>
            <a:off x="443281" y="1622321"/>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41"/>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1"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10"/>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a:p>
        </p:txBody>
      </p:sp>
    </p:spTree>
    <p:extLst>
      <p:ext uri="{BB962C8B-B14F-4D97-AF65-F5344CB8AC3E}">
        <p14:creationId xmlns:p14="http://schemas.microsoft.com/office/powerpoint/2010/main" val="1771164794"/>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 id="2147483918" r:id="rId18"/>
    <p:sldLayoutId id="2147483919" r:id="rId19"/>
    <p:sldLayoutId id="2147483920" r:id="rId20"/>
    <p:sldLayoutId id="2147483921" r:id="rId21"/>
    <p:sldLayoutId id="2147483922" r:id="rId22"/>
    <p:sldLayoutId id="2147483923" r:id="rId23"/>
    <p:sldLayoutId id="2147483924" r:id="rId24"/>
    <p:sldLayoutId id="2147483925" r:id="rId25"/>
    <p:sldLayoutId id="2147483926" r:id="rId26"/>
    <p:sldLayoutId id="2147483927" r:id="rId27"/>
    <p:sldLayoutId id="2147483928" r:id="rId28"/>
    <p:sldLayoutId id="2147483929" r:id="rId29"/>
    <p:sldLayoutId id="2147483930" r:id="rId30"/>
    <p:sldLayoutId id="2147483931" r:id="rId31"/>
    <p:sldLayoutId id="2147483932" r:id="rId32"/>
    <p:sldLayoutId id="2147483933" r:id="rId33"/>
    <p:sldLayoutId id="2147483934" r:id="rId34"/>
    <p:sldLayoutId id="2147483935"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54"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54"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69993" indent="-269993" algn="l" defTabSz="914354"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5990" indent="-143996" algn="l" defTabSz="914354"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586" indent="-143996" algn="l" defTabSz="914354"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54"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93.xml"/><Relationship Id="rId6" Type="http://schemas.openxmlformats.org/officeDocument/2006/relationships/hyperlink" Target="mailto:corinne.szabo@sodexo.com" TargetMode="External"/><Relationship Id="rId5" Type="http://schemas.openxmlformats.org/officeDocument/2006/relationships/image" Target="../media/image2.jpeg"/><Relationship Id="rId4" Type="http://schemas.openxmlformats.org/officeDocument/2006/relationships/hyperlink" Target="https://researchleap.com/contemporary-data-science-finance-students-comparative-study-essential-features-commonly-used-statistical-software/"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mailto:AccountsReceivableNorAm@sodexo.com" TargetMode="External"/><Relationship Id="rId1" Type="http://schemas.openxmlformats.org/officeDocument/2006/relationships/slideLayout" Target="../slideLayouts/slideLayout45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459.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71.xml"/><Relationship Id="rId4" Type="http://schemas.openxmlformats.org/officeDocument/2006/relationships/image" Target="../media/image3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7.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7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0.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35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6.xml"/></Relationships>
</file>

<file path=ppt/slides/_rels/slide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8.xml"/><Relationship Id="rId1" Type="http://schemas.openxmlformats.org/officeDocument/2006/relationships/slideLayout" Target="../slideLayouts/slideLayout417.xml"/><Relationship Id="rId4" Type="http://schemas.openxmlformats.org/officeDocument/2006/relationships/hyperlink" Target="mailto:AccountsReceivableNorAm@sodexo.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Espace réservé pour une image  18">
            <a:extLst>
              <a:ext uri="{FF2B5EF4-FFF2-40B4-BE49-F238E27FC236}">
                <a16:creationId xmlns:a16="http://schemas.microsoft.com/office/drawing/2014/main" id="{5A212904-CC48-4D14-8BC8-6B20DF95998A}"/>
              </a:ext>
            </a:extLst>
          </p:cNvPr>
          <p:cNvPicPr>
            <a:picLocks noGrp="1" noChangeAspect="1"/>
          </p:cNvPicPr>
          <p:nvPr>
            <p:ph type="pic" sz="quarter" idx="64"/>
          </p:nvPr>
        </p:nvPicPr>
        <p:blipFill rotWithShape="1">
          <a:blip r:embed="rId3">
            <a:alphaModFix amt="35000"/>
            <a:extLst>
              <a:ext uri="{837473B0-CC2E-450A-ABE3-18F120FF3D39}">
                <a1611:picAttrSrcUrl xmlns:a1611="http://schemas.microsoft.com/office/drawing/2016/11/main" r:id="rId4"/>
              </a:ext>
            </a:extLst>
          </a:blip>
          <a:srcRect l="219" r="12061"/>
          <a:stretch/>
        </p:blipFill>
        <p:spPr>
          <a:xfrm>
            <a:off x="20" y="10"/>
            <a:ext cx="12191980" cy="6857990"/>
          </a:xfrm>
          <a:noFill/>
        </p:spPr>
      </p:pic>
      <p:sp>
        <p:nvSpPr>
          <p:cNvPr id="24" name="Text Placeholder 2">
            <a:extLst>
              <a:ext uri="{FF2B5EF4-FFF2-40B4-BE49-F238E27FC236}">
                <a16:creationId xmlns:a16="http://schemas.microsoft.com/office/drawing/2014/main" id="{7B08A79D-1288-CF8C-15B5-C442C157FE4A}"/>
              </a:ext>
              <a:ext uri="{C183D7F6-B498-43B3-948B-1728B52AA6E4}">
                <adec:decorative xmlns:adec="http://schemas.microsoft.com/office/drawing/2017/decorative" val="1"/>
              </a:ext>
            </a:extLst>
          </p:cNvPr>
          <p:cNvSpPr>
            <a:spLocks noGrp="1"/>
          </p:cNvSpPr>
          <p:nvPr>
            <p:ph type="body" sz="quarter" idx="60"/>
          </p:nvPr>
        </p:nvSpPr>
        <p:spPr>
          <a:xfrm>
            <a:off x="0" y="34225"/>
            <a:ext cx="4419600" cy="407100"/>
          </a:xfrm>
        </p:spPr>
        <p:txBody>
          <a:bodyPr/>
          <a:lstStyle/>
          <a:p>
            <a:endParaRPr lang="en-US"/>
          </a:p>
        </p:txBody>
      </p:sp>
      <p:sp>
        <p:nvSpPr>
          <p:cNvPr id="12" name="Espace réservé du texte 11">
            <a:extLst>
              <a:ext uri="{FF2B5EF4-FFF2-40B4-BE49-F238E27FC236}">
                <a16:creationId xmlns:a16="http://schemas.microsoft.com/office/drawing/2014/main" id="{04CCDEDE-3192-43B4-BD99-14D93EDF55E0}"/>
              </a:ext>
              <a:ext uri="{C183D7F6-B498-43B3-948B-1728B52AA6E4}">
                <adec:decorative xmlns:adec="http://schemas.microsoft.com/office/drawing/2017/decorative" val="0"/>
              </a:ext>
            </a:extLst>
          </p:cNvPr>
          <p:cNvSpPr>
            <a:spLocks noGrp="1"/>
          </p:cNvSpPr>
          <p:nvPr>
            <p:ph type="title" idx="4294967295"/>
          </p:nvPr>
        </p:nvSpPr>
        <p:spPr>
          <a:xfrm>
            <a:off x="0" y="441325"/>
            <a:ext cx="4419600" cy="3206750"/>
          </a:xfrm>
          <a:prstGeom prst="round2SameRect">
            <a:avLst>
              <a:gd name="adj1" fmla="val 0"/>
              <a:gd name="adj2" fmla="val 12536"/>
            </a:avLst>
          </a:prstGeom>
          <a:blipFill>
            <a:blip r:embed="rId5"/>
            <a:tile tx="0" ty="0" sx="50000" sy="50000" flip="none" algn="br"/>
          </a:blipFill>
          <a:ln>
            <a:noFill/>
            <a:prstDash/>
          </a:ln>
          <a:effectLst/>
        </p:spPr>
        <p:txBody>
          <a:bodyPr rot="0" spcFirstLastPara="0" vertOverflow="overflow" horzOverflow="overflow" vert="horz" wrap="square" lIns="396000" tIns="432000" rIns="72000" bIns="0" numCol="1" spcCol="0" rtlCol="0" fromWordArt="0" anchor="t" anchorCtr="0" forceAA="0" compatLnSpc="1">
            <a:prstTxWarp prst="textNoShape">
              <a:avLst/>
            </a:prstTxWarp>
            <a:normAutofit/>
          </a:bodyPr>
          <a:lstStyle/>
          <a:p>
            <a:pPr marL="0" marR="0" lvl="0" indent="0" algn="l" defTabSz="914377"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fr-FR" sz="3700" b="1" i="0" u="none" strike="noStrike" kern="1200" cap="none" spc="0" normalizeH="0" baseline="0" noProof="0" dirty="0">
                <a:ln>
                  <a:noFill/>
                </a:ln>
                <a:solidFill>
                  <a:schemeClr val="tx2"/>
                </a:solidFill>
                <a:effectLst/>
                <a:uLnTx/>
                <a:uFillTx/>
                <a:latin typeface="+mn-lt"/>
                <a:ea typeface="+mn-ea"/>
                <a:cs typeface="+mn-cs"/>
              </a:rPr>
              <a:t>FY24 Unit Controller Call </a:t>
            </a:r>
            <a:r>
              <a:rPr kumimoji="0" lang="en-US" sz="3700" b="1" i="0" u="none" strike="noStrike" kern="1200" cap="none" spc="0" normalizeH="0" baseline="0" noProof="0" dirty="0">
                <a:ln>
                  <a:noFill/>
                </a:ln>
                <a:solidFill>
                  <a:schemeClr val="tx2"/>
                </a:solidFill>
                <a:effectLst/>
                <a:uLnTx/>
                <a:uFillTx/>
                <a:latin typeface="+mn-lt"/>
                <a:ea typeface="+mn-ea"/>
                <a:cs typeface="+mn-cs"/>
              </a:rPr>
              <a:t>Series</a:t>
            </a:r>
          </a:p>
          <a:p>
            <a:pPr marL="0" marR="0" lvl="1" indent="0" algn="l" defTabSz="914377" rtl="0" eaLnBrk="1" fontAlgn="auto" latinLnBrk="0" hangingPunct="1">
              <a:lnSpc>
                <a:spcPct val="75000"/>
              </a:lnSpc>
              <a:spcBef>
                <a:spcPts val="0"/>
              </a:spcBef>
              <a:spcAft>
                <a:spcPts val="600"/>
              </a:spcAft>
              <a:buClr>
                <a:srgbClr val="EE0000"/>
              </a:buClr>
              <a:buSzTx/>
              <a:buFont typeface="Arial" panose="020B0604020202020204" pitchFamily="34" charset="0"/>
              <a:buNone/>
              <a:tabLst/>
              <a:defRPr/>
            </a:pPr>
            <a:r>
              <a:rPr lang="en-US" sz="3700" kern="1200" dirty="0">
                <a:solidFill>
                  <a:schemeClr val="tx2"/>
                </a:solidFill>
                <a:latin typeface="+mn-lt"/>
                <a:ea typeface="+mn-ea"/>
                <a:cs typeface="+mn-cs"/>
              </a:rPr>
              <a:t>April</a:t>
            </a:r>
            <a:r>
              <a:rPr lang="fr-FR" sz="3700" kern="1200" dirty="0">
                <a:solidFill>
                  <a:schemeClr val="tx2"/>
                </a:solidFill>
                <a:latin typeface="+mn-lt"/>
                <a:ea typeface="+mn-ea"/>
                <a:cs typeface="+mn-cs"/>
              </a:rPr>
              <a:t>, 2024</a:t>
            </a:r>
            <a:endParaRPr kumimoji="0" lang="fr-FR" sz="3700" b="0" i="0" u="none" strike="noStrike" kern="1200" cap="none" spc="0" normalizeH="0" baseline="0" noProof="0" dirty="0">
              <a:ln>
                <a:noFill/>
              </a:ln>
              <a:solidFill>
                <a:schemeClr val="tx2"/>
              </a:solidFill>
              <a:effectLst/>
              <a:uLnTx/>
              <a:uFillTx/>
              <a:latin typeface="+mn-lt"/>
              <a:ea typeface="+mn-ea"/>
              <a:cs typeface="+mn-cs"/>
            </a:endParaRPr>
          </a:p>
        </p:txBody>
      </p:sp>
      <p:sp>
        <p:nvSpPr>
          <p:cNvPr id="2" name="TextBox 1">
            <a:extLst>
              <a:ext uri="{FF2B5EF4-FFF2-40B4-BE49-F238E27FC236}">
                <a16:creationId xmlns:a16="http://schemas.microsoft.com/office/drawing/2014/main" id="{89F4A397-4405-4D1C-308E-6BB848B6DE4E}"/>
              </a:ext>
            </a:extLst>
          </p:cNvPr>
          <p:cNvSpPr txBox="1"/>
          <p:nvPr/>
        </p:nvSpPr>
        <p:spPr>
          <a:xfrm>
            <a:off x="7713233" y="5982250"/>
            <a:ext cx="4130936" cy="461665"/>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a:ln>
                  <a:noFill/>
                </a:ln>
                <a:solidFill>
                  <a:srgbClr val="283897"/>
                </a:solidFill>
                <a:effectLst/>
                <a:uLnTx/>
                <a:uFillTx/>
                <a:latin typeface="Calibri" panose="020F0502020204030204" pitchFamily="34" charset="0"/>
                <a:ea typeface="Calibri" panose="020F0502020204030204" pitchFamily="34" charset="0"/>
                <a:cs typeface="+mn-cs"/>
                <a:hlinkClick r:id="rId6">
                  <a:extLst>
                    <a:ext uri="{A12FA001-AC4F-418D-AE19-62706E023703}">
                      <ahyp:hlinkClr xmlns:ahyp="http://schemas.microsoft.com/office/drawing/2018/hyperlinkcolor" val="tx"/>
                    </a:ext>
                  </a:extLst>
                </a:hlinkClick>
              </a:rPr>
              <a:t>corinne.szabo@sodexo.com</a:t>
            </a:r>
            <a:endParaRPr kumimoji="0" lang="en-US" sz="2400" b="0" i="0" u="none" strike="noStrike" kern="1200" cap="none" spc="0" normalizeH="0" baseline="0" noProof="0">
              <a:ln>
                <a:noFill/>
              </a:ln>
              <a:solidFill>
                <a:srgbClr val="283897"/>
              </a:solidFill>
              <a:effectLst/>
              <a:uLnTx/>
              <a:uFillTx/>
              <a:latin typeface="Arial" panose="020B0604020202020204"/>
              <a:ea typeface="+mn-ea"/>
              <a:cs typeface="+mn-cs"/>
            </a:endParaRPr>
          </a:p>
        </p:txBody>
      </p:sp>
      <p:grpSp>
        <p:nvGrpSpPr>
          <p:cNvPr id="6" name="Group 5">
            <a:extLst>
              <a:ext uri="{FF2B5EF4-FFF2-40B4-BE49-F238E27FC236}">
                <a16:creationId xmlns:a16="http://schemas.microsoft.com/office/drawing/2014/main" id="{048BD1A5-A154-3B93-ADEE-94CB3A4DF0B7}"/>
              </a:ext>
            </a:extLst>
          </p:cNvPr>
          <p:cNvGrpSpPr/>
          <p:nvPr/>
        </p:nvGrpSpPr>
        <p:grpSpPr>
          <a:xfrm>
            <a:off x="0" y="3869867"/>
            <a:ext cx="4999582" cy="2343215"/>
            <a:chOff x="290011" y="4480560"/>
            <a:chExt cx="4999582" cy="2343215"/>
          </a:xfrm>
        </p:grpSpPr>
        <p:sp>
          <p:nvSpPr>
            <p:cNvPr id="4" name="Flowchart: Sequential Access Storage 3">
              <a:extLst>
                <a:ext uri="{FF2B5EF4-FFF2-40B4-BE49-F238E27FC236}">
                  <a16:creationId xmlns:a16="http://schemas.microsoft.com/office/drawing/2014/main" id="{41901E72-79D1-534D-C1DD-D7D15E0FC68D}"/>
                </a:ext>
              </a:extLst>
            </p:cNvPr>
            <p:cNvSpPr/>
            <p:nvPr/>
          </p:nvSpPr>
          <p:spPr>
            <a:xfrm>
              <a:off x="290011" y="4480560"/>
              <a:ext cx="4709591" cy="2343215"/>
            </a:xfrm>
            <a:prstGeom prst="flowChartMagneticTap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C43EE17B-FB5B-4725-BAB6-E993EA1958A4}"/>
                </a:ext>
              </a:extLst>
            </p:cNvPr>
            <p:cNvSpPr txBox="1"/>
            <p:nvPr/>
          </p:nvSpPr>
          <p:spPr>
            <a:xfrm>
              <a:off x="869993" y="4860521"/>
              <a:ext cx="4419600" cy="1636089"/>
            </a:xfrm>
            <a:prstGeom prst="rect">
              <a:avLst/>
            </a:prstGeom>
            <a:noFill/>
          </p:spPr>
          <p:txBody>
            <a:bodyPr wrap="square" rtlCol="0">
              <a:spAutoFit/>
            </a:bodyPr>
            <a:lstStyle/>
            <a:p>
              <a:pPr marL="0" marR="0" lvl="0" indent="0" algn="l" defTabSz="1088470" rtl="0" eaLnBrk="1" fontAlgn="auto" latinLnBrk="0" hangingPunct="1">
                <a:lnSpc>
                  <a:spcPct val="100000"/>
                </a:lnSpc>
                <a:spcBef>
                  <a:spcPts val="0"/>
                </a:spcBef>
                <a:spcAft>
                  <a:spcPts val="600"/>
                </a:spcAft>
                <a:buClrTx/>
                <a:buSzTx/>
                <a:buFontTx/>
                <a:buNone/>
                <a:tabLst/>
                <a:defRPr/>
              </a:pPr>
              <a:r>
                <a:rPr kumimoji="0" lang="en-US" sz="2133" b="0" i="0" u="none" strike="noStrike" kern="0" cap="none" spc="0" normalizeH="0" baseline="0" noProof="0">
                  <a:ln>
                    <a:noFill/>
                  </a:ln>
                  <a:solidFill>
                    <a:prstClr val="white"/>
                  </a:solidFill>
                  <a:effectLst/>
                  <a:uLnTx/>
                  <a:uFillTx/>
                  <a:latin typeface="Arial" panose="020B0604020202020204"/>
                  <a:ea typeface="+mn-ea"/>
                  <a:cs typeface="+mn-cs"/>
                </a:rPr>
                <a:t>We’ll get started momentarily</a:t>
              </a:r>
            </a:p>
            <a:p>
              <a:pPr marL="0" marR="0" lvl="0" indent="0" algn="l" defTabSz="1088470" rtl="0" eaLnBrk="1" fontAlgn="auto" latinLnBrk="0" hangingPunct="1">
                <a:lnSpc>
                  <a:spcPct val="100000"/>
                </a:lnSpc>
                <a:spcBef>
                  <a:spcPts val="0"/>
                </a:spcBef>
                <a:spcAft>
                  <a:spcPts val="600"/>
                </a:spcAft>
                <a:buClrTx/>
                <a:buSzTx/>
                <a:buFontTx/>
                <a:buNone/>
                <a:tabLst/>
                <a:defRPr/>
              </a:pPr>
              <a:r>
                <a:rPr kumimoji="0" lang="en-US" sz="2133" b="0" i="0" u="none" strike="noStrike" kern="0" cap="none" spc="0" normalizeH="0" baseline="0" noProof="0">
                  <a:ln>
                    <a:noFill/>
                  </a:ln>
                  <a:solidFill>
                    <a:prstClr val="white"/>
                  </a:solidFill>
                  <a:effectLst/>
                  <a:uLnTx/>
                  <a:uFillTx/>
                  <a:latin typeface="Arial" panose="020B0604020202020204"/>
                  <a:ea typeface="+mn-ea"/>
                  <a:cs typeface="+mn-cs"/>
                </a:rPr>
                <a:t>PLEASE keep lines muted</a:t>
              </a:r>
            </a:p>
            <a:p>
              <a:pPr marL="0" marR="0" lvl="0" indent="0" algn="l" defTabSz="1088470" rtl="0" eaLnBrk="1" fontAlgn="auto" latinLnBrk="0" hangingPunct="1">
                <a:lnSpc>
                  <a:spcPct val="100000"/>
                </a:lnSpc>
                <a:spcBef>
                  <a:spcPts val="0"/>
                </a:spcBef>
                <a:spcAft>
                  <a:spcPts val="600"/>
                </a:spcAft>
                <a:buClrTx/>
                <a:buSzTx/>
                <a:buFontTx/>
                <a:buNone/>
                <a:tabLst/>
                <a:defRPr/>
              </a:pPr>
              <a:endParaRPr kumimoji="0" lang="en-US" sz="2133" b="0" i="0" u="none" strike="noStrike" kern="0" cap="none" spc="0" normalizeH="0" baseline="0" noProof="0">
                <a:ln>
                  <a:noFill/>
                </a:ln>
                <a:solidFill>
                  <a:prstClr val="white"/>
                </a:solidFill>
                <a:effectLst/>
                <a:uLnTx/>
                <a:uFillTx/>
                <a:latin typeface="Arial" panose="020B0604020202020204"/>
                <a:ea typeface="+mn-ea"/>
                <a:cs typeface="+mn-cs"/>
              </a:endParaRPr>
            </a:p>
            <a:p>
              <a:pPr marL="0" marR="0" lvl="0" indent="0" algn="l" defTabSz="1088470" rtl="0" eaLnBrk="1" fontAlgn="auto" latinLnBrk="0" hangingPunct="1">
                <a:lnSpc>
                  <a:spcPct val="100000"/>
                </a:lnSpc>
                <a:spcBef>
                  <a:spcPts val="0"/>
                </a:spcBef>
                <a:spcAft>
                  <a:spcPts val="600"/>
                </a:spcAft>
                <a:buClrTx/>
                <a:buSzTx/>
                <a:buFontTx/>
                <a:buNone/>
                <a:tabLst/>
                <a:defRPr/>
              </a:pPr>
              <a:r>
                <a:rPr kumimoji="0" lang="en-US" sz="2133" b="0" i="0" u="none" strike="noStrike" kern="0" cap="none" spc="0" normalizeH="0" baseline="0" noProof="0">
                  <a:ln>
                    <a:noFill/>
                  </a:ln>
                  <a:solidFill>
                    <a:prstClr val="white"/>
                  </a:solidFill>
                  <a:effectLst/>
                  <a:uLnTx/>
                  <a:uFillTx/>
                  <a:latin typeface="Arial" panose="020B0604020202020204"/>
                  <a:ea typeface="+mn-ea"/>
                  <a:cs typeface="+mn-cs"/>
                </a:rPr>
                <a:t>This call will be recorded</a:t>
              </a:r>
            </a:p>
          </p:txBody>
        </p:sp>
      </p:grpSp>
    </p:spTree>
    <p:extLst>
      <p:ext uri="{BB962C8B-B14F-4D97-AF65-F5344CB8AC3E}">
        <p14:creationId xmlns:p14="http://schemas.microsoft.com/office/powerpoint/2010/main" val="6078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ayment Fraud">
            <a:extLst>
              <a:ext uri="{FF2B5EF4-FFF2-40B4-BE49-F238E27FC236}">
                <a16:creationId xmlns:a16="http://schemas.microsoft.com/office/drawing/2014/main" id="{842DD7FE-B3B5-473B-BED5-19E81F1F963F}"/>
              </a:ext>
            </a:extLst>
          </p:cNvPr>
          <p:cNvSpPr>
            <a:spLocks noGrp="1"/>
          </p:cNvSpPr>
          <p:nvPr>
            <p:ph type="title"/>
          </p:nvPr>
        </p:nvSpPr>
        <p:spPr>
          <a:xfrm>
            <a:off x="546520" y="350332"/>
            <a:ext cx="10926077" cy="710552"/>
          </a:xfrm>
          <a:solidFill>
            <a:srgbClr val="25359C"/>
          </a:solidFill>
        </p:spPr>
        <p:txBody>
          <a:bodyPr anchor="ctr"/>
          <a:lstStyle/>
          <a:p>
            <a:r>
              <a:rPr lang="en-US" sz="3200" dirty="0">
                <a:solidFill>
                  <a:schemeClr val="bg1"/>
                </a:solidFill>
              </a:rPr>
              <a:t>Payment Fraud</a:t>
            </a:r>
          </a:p>
        </p:txBody>
      </p:sp>
      <p:sp>
        <p:nvSpPr>
          <p:cNvPr id="3" name="Text Placeholder 2" descr="Threat Actors are continuing their efforts posing as Sodexo employee to commit fraud against our clients. &#10;&#10;Tell customers NEVER to conduct electronic funds transactions with Sodexo via email. &#10;Always call the AR Department to verify any requests and to check the sender’s domain&#10;&#10;Ensure that any requests for funds transfer received have 2nd and/or 3rd level validation procedures in place (i.e., DM/GM approvals, always call your customer to verify legitimacy etc.)&#10;&#10;Using email for financial transactions in general is strongly discouraged&#10;&#10;Immediately contact FSS Accounts Receivables department if you suspect possible fraud at:  AccountsReceivable.NorAm@sodexo.com or 1-800-828-7762, Option 2, Option 2 &#10;&#10;Thank you, your actions are making a difference!&#10;">
            <a:extLst>
              <a:ext uri="{FF2B5EF4-FFF2-40B4-BE49-F238E27FC236}">
                <a16:creationId xmlns:a16="http://schemas.microsoft.com/office/drawing/2014/main" id="{B0D606DB-7AD7-458F-B550-45E1957F9C53}"/>
              </a:ext>
              <a:ext uri="{C183D7F6-B498-43B3-948B-1728B52AA6E4}">
                <adec:decorative xmlns:adec="http://schemas.microsoft.com/office/drawing/2017/decorative" val="0"/>
              </a:ext>
            </a:extLst>
          </p:cNvPr>
          <p:cNvSpPr>
            <a:spLocks noGrp="1"/>
          </p:cNvSpPr>
          <p:nvPr>
            <p:ph type="body" sz="quarter" idx="12"/>
          </p:nvPr>
        </p:nvSpPr>
        <p:spPr>
          <a:xfrm>
            <a:off x="546520" y="1220755"/>
            <a:ext cx="11022088" cy="4931637"/>
          </a:xfrm>
        </p:spPr>
        <p:txBody>
          <a:bodyPr>
            <a:normAutofit fontScale="70000" lnSpcReduction="20000"/>
          </a:bodyPr>
          <a:lstStyle/>
          <a:p>
            <a:pPr marL="0" indent="0">
              <a:buNone/>
            </a:pPr>
            <a:r>
              <a:rPr lang="en-US" sz="2667" dirty="0">
                <a:solidFill>
                  <a:srgbClr val="FF0000"/>
                </a:solidFill>
              </a:rPr>
              <a:t>Threat Actors are continuing their efforts posing as Sodexo employee to commit fraud against our clients</a:t>
            </a:r>
            <a:r>
              <a:rPr lang="en-US" sz="2667" dirty="0">
                <a:solidFill>
                  <a:schemeClr val="tx1"/>
                </a:solidFill>
              </a:rPr>
              <a:t>. </a:t>
            </a:r>
          </a:p>
          <a:p>
            <a:pPr marL="0" indent="0">
              <a:buNone/>
            </a:pPr>
            <a:endParaRPr lang="en-US" sz="2133" dirty="0">
              <a:solidFill>
                <a:schemeClr val="tx1"/>
              </a:solidFill>
            </a:endParaRPr>
          </a:p>
          <a:p>
            <a:pPr marL="852467" lvl="1" indent="-380990">
              <a:buFont typeface="Wingdings" panose="05000000000000000000" pitchFamily="2" charset="2"/>
              <a:buChar char="§"/>
            </a:pPr>
            <a:r>
              <a:rPr lang="en-US" sz="2800" dirty="0">
                <a:solidFill>
                  <a:schemeClr val="tx1"/>
                </a:solidFill>
              </a:rPr>
              <a:t>Tell customers </a:t>
            </a:r>
            <a:r>
              <a:rPr lang="en-US" sz="2800" b="1" dirty="0">
                <a:solidFill>
                  <a:schemeClr val="tx1"/>
                </a:solidFill>
              </a:rPr>
              <a:t>NEVER</a:t>
            </a:r>
            <a:r>
              <a:rPr lang="en-US" sz="2800" dirty="0">
                <a:solidFill>
                  <a:schemeClr val="tx1"/>
                </a:solidFill>
              </a:rPr>
              <a:t> to conduct electronic funds transactions with Sodexo via email. </a:t>
            </a:r>
            <a:br>
              <a:rPr lang="en-US" sz="2800" dirty="0">
                <a:solidFill>
                  <a:schemeClr val="tx1"/>
                </a:solidFill>
              </a:rPr>
            </a:br>
            <a:r>
              <a:rPr lang="en-US" sz="2800" dirty="0">
                <a:solidFill>
                  <a:schemeClr val="tx1"/>
                </a:solidFill>
              </a:rPr>
              <a:t>Always call the AR Department to verify any requests and to check the sender’s domain</a:t>
            </a:r>
          </a:p>
          <a:p>
            <a:pPr lvl="1" indent="0">
              <a:buNone/>
            </a:pPr>
            <a:endParaRPr lang="en-US" sz="2800" dirty="0">
              <a:solidFill>
                <a:schemeClr val="tx1"/>
              </a:solidFill>
            </a:endParaRPr>
          </a:p>
          <a:p>
            <a:pPr marL="852467" lvl="1" indent="-380990">
              <a:buFont typeface="Wingdings" panose="05000000000000000000" pitchFamily="2" charset="2"/>
              <a:buChar char="§"/>
            </a:pPr>
            <a:r>
              <a:rPr lang="en-US" sz="2667" dirty="0">
                <a:solidFill>
                  <a:schemeClr val="tx1"/>
                </a:solidFill>
              </a:rPr>
              <a:t>Ensure that any requests for funds transfer received have 2nd and/or 3rd level validation procedures in place (i.e., DM/GM approvals, always call your customer to verify legitimacy etc.)</a:t>
            </a:r>
          </a:p>
          <a:p>
            <a:pPr lvl="1" indent="0">
              <a:buNone/>
            </a:pPr>
            <a:endParaRPr lang="en-US" sz="2667" dirty="0">
              <a:solidFill>
                <a:schemeClr val="tx1"/>
              </a:solidFill>
            </a:endParaRPr>
          </a:p>
          <a:p>
            <a:pPr marL="852467" lvl="1" indent="-380990">
              <a:buFont typeface="Wingdings" panose="05000000000000000000" pitchFamily="2" charset="2"/>
              <a:buChar char="§"/>
            </a:pPr>
            <a:r>
              <a:rPr lang="en-US" sz="2800" dirty="0">
                <a:solidFill>
                  <a:schemeClr val="tx1"/>
                </a:solidFill>
              </a:rPr>
              <a:t>Using email for financial transactions in general is strongly discouraged</a:t>
            </a:r>
          </a:p>
          <a:p>
            <a:pPr marL="852467" lvl="1" indent="-380990">
              <a:buFont typeface="Wingdings" panose="05000000000000000000" pitchFamily="2" charset="2"/>
              <a:buChar char="§"/>
            </a:pPr>
            <a:endParaRPr lang="en-US" sz="2800" dirty="0">
              <a:solidFill>
                <a:schemeClr val="tx1"/>
              </a:solidFill>
            </a:endParaRPr>
          </a:p>
          <a:p>
            <a:pPr marL="852467" lvl="1" indent="-380990">
              <a:buFont typeface="Wingdings" panose="05000000000000000000" pitchFamily="2" charset="2"/>
              <a:buChar char="§"/>
            </a:pPr>
            <a:r>
              <a:rPr lang="en-US" sz="2800" dirty="0">
                <a:solidFill>
                  <a:schemeClr val="tx1"/>
                </a:solidFill>
              </a:rPr>
              <a:t>Immediately contact FSS Accounts Receivables department if you suspect possible fraud at:  </a:t>
            </a:r>
            <a:r>
              <a:rPr lang="en-US" sz="2800" dirty="0">
                <a:solidFill>
                  <a:schemeClr val="tx1"/>
                </a:solidFill>
                <a:hlinkClick r:id="rId2"/>
              </a:rPr>
              <a:t>AccountsReceivable.NorAm@sodexo.com</a:t>
            </a:r>
            <a:r>
              <a:rPr lang="en-US" sz="2800" dirty="0">
                <a:solidFill>
                  <a:schemeClr val="tx1"/>
                </a:solidFill>
              </a:rPr>
              <a:t> or 1-800-828-7762, Option 2, Option 2 </a:t>
            </a:r>
          </a:p>
          <a:p>
            <a:pPr marL="257168" indent="-257168">
              <a:buFont typeface="Wingdings" panose="05000000000000000000" pitchFamily="2" charset="2"/>
              <a:buChar char="Ø"/>
            </a:pPr>
            <a:endParaRPr lang="en-US" dirty="0">
              <a:solidFill>
                <a:schemeClr val="tx1"/>
              </a:solidFill>
            </a:endParaRPr>
          </a:p>
          <a:p>
            <a:pPr marL="257168" indent="-257168">
              <a:buFont typeface="Wingdings" panose="05000000000000000000" pitchFamily="2" charset="2"/>
              <a:buChar char="Ø"/>
            </a:pPr>
            <a:endParaRPr lang="en-US" dirty="0"/>
          </a:p>
          <a:p>
            <a:pPr marL="0" indent="0">
              <a:buNone/>
            </a:pPr>
            <a:r>
              <a:rPr lang="en-US" sz="2667" dirty="0">
                <a:solidFill>
                  <a:srgbClr val="FF0000"/>
                </a:solidFill>
              </a:rPr>
              <a:t>Thank you, your actions are making a difference!</a:t>
            </a:r>
          </a:p>
        </p:txBody>
      </p:sp>
      <p:sp>
        <p:nvSpPr>
          <p:cNvPr id="5" name="Footer Placeholder 4">
            <a:extLst>
              <a:ext uri="{FF2B5EF4-FFF2-40B4-BE49-F238E27FC236}">
                <a16:creationId xmlns:a16="http://schemas.microsoft.com/office/drawing/2014/main" id="{64DAF874-96F1-6798-AB90-F275696E3614}"/>
              </a:ext>
            </a:extLst>
          </p:cNvPr>
          <p:cNvSpPr>
            <a:spLocks noGrp="1"/>
          </p:cNvSpPr>
          <p:nvPr>
            <p:ph type="ftr" sz="quarter" idx="14"/>
          </p:nvPr>
        </p:nvSpPr>
        <p:spPr/>
        <p:txBody>
          <a:bodyPr/>
          <a:lstStyle/>
          <a:p>
            <a:pPr eaLnBrk="0" hangingPunct="0">
              <a:lnSpc>
                <a:spcPct val="90000"/>
              </a:lnSpc>
              <a:buClr>
                <a:schemeClr val="accent3"/>
              </a:buClr>
              <a:buSzPct val="120000"/>
              <a:tabLst>
                <a:tab pos="811986" algn="l"/>
                <a:tab pos="1212026" algn="l"/>
                <a:tab pos="1612066" algn="l"/>
                <a:tab pos="6057749" algn="r"/>
              </a:tabLst>
            </a:pPr>
            <a:r>
              <a:rPr lang="en-US"/>
              <a:t>Unit Controller Call Series © Sodexo, April 2024.  All rights Reserved</a:t>
            </a:r>
            <a:endParaRPr lang="en-US" dirty="0"/>
          </a:p>
        </p:txBody>
      </p:sp>
    </p:spTree>
    <p:extLst>
      <p:ext uri="{BB962C8B-B14F-4D97-AF65-F5344CB8AC3E}">
        <p14:creationId xmlns:p14="http://schemas.microsoft.com/office/powerpoint/2010/main" val="226452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5A147-903B-3379-6F53-6735C0B8FF4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2679340-A27F-4007-91B4-6A30A00E4841}"/>
              </a:ext>
            </a:extLst>
          </p:cNvPr>
          <p:cNvSpPr>
            <a:spLocks noGrp="1"/>
          </p:cNvSpPr>
          <p:nvPr>
            <p:ph type="body" sz="quarter" idx="61"/>
          </p:nvPr>
        </p:nvSpPr>
        <p:spPr/>
        <p:txBody>
          <a:bodyPr/>
          <a:lstStyle/>
          <a:p>
            <a:r>
              <a:rPr lang="en-US" sz="9600"/>
              <a:t>Q&amp;A</a:t>
            </a:r>
          </a:p>
          <a:p>
            <a:endParaRPr lang="en-US"/>
          </a:p>
        </p:txBody>
      </p:sp>
      <p:sp>
        <p:nvSpPr>
          <p:cNvPr id="3" name="Footer Placeholder 2">
            <a:extLst>
              <a:ext uri="{FF2B5EF4-FFF2-40B4-BE49-F238E27FC236}">
                <a16:creationId xmlns:a16="http://schemas.microsoft.com/office/drawing/2014/main" id="{0250E2A3-4849-EF62-F331-61969852F588}"/>
              </a:ext>
            </a:extLst>
          </p:cNvPr>
          <p:cNvSpPr>
            <a:spLocks noGrp="1"/>
          </p:cNvSpPr>
          <p:nvPr>
            <p:ph type="ftr" sz="quarter" idx="63"/>
          </p:nvPr>
        </p:nvSpPr>
        <p:spPr/>
        <p:txBody>
          <a:bodyPr/>
          <a:lstStyle/>
          <a:p>
            <a:r>
              <a:rPr lang="en-US"/>
              <a:t>Unit Controller Call Series © Sodexo, April 2024.  All rights Reserved</a:t>
            </a:r>
          </a:p>
        </p:txBody>
      </p:sp>
    </p:spTree>
    <p:extLst>
      <p:ext uri="{BB962C8B-B14F-4D97-AF65-F5344CB8AC3E}">
        <p14:creationId xmlns:p14="http://schemas.microsoft.com/office/powerpoint/2010/main" val="2751883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09E1D-6BB0-C773-22B6-00F2D5AEF552}"/>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ECE9560A-98D5-9EEA-8F55-AF63A16540C0}"/>
              </a:ext>
            </a:extLst>
          </p:cNvPr>
          <p:cNvSpPr>
            <a:spLocks noGrp="1"/>
          </p:cNvSpPr>
          <p:nvPr>
            <p:ph type="body" sz="quarter" idx="61"/>
          </p:nvPr>
        </p:nvSpPr>
        <p:spPr/>
        <p:txBody>
          <a:bodyPr/>
          <a:lstStyle/>
          <a:p>
            <a:r>
              <a:rPr lang="en-US" dirty="0"/>
              <a:t>GM Development Program</a:t>
            </a:r>
          </a:p>
          <a:p>
            <a:endParaRPr lang="en-US" dirty="0"/>
          </a:p>
        </p:txBody>
      </p:sp>
      <p:sp>
        <p:nvSpPr>
          <p:cNvPr id="4" name="Footer Placeholder 3">
            <a:extLst>
              <a:ext uri="{FF2B5EF4-FFF2-40B4-BE49-F238E27FC236}">
                <a16:creationId xmlns:a16="http://schemas.microsoft.com/office/drawing/2014/main" id="{7BB674C4-C1D4-E705-70B3-2B4D76947EFF}"/>
              </a:ext>
            </a:extLst>
          </p:cNvPr>
          <p:cNvSpPr>
            <a:spLocks noGrp="1"/>
          </p:cNvSpPr>
          <p:nvPr>
            <p:ph type="ftr" sz="quarter" idx="63"/>
          </p:nvPr>
        </p:nvSpPr>
        <p:spPr/>
        <p:txBody>
          <a:bodyPr/>
          <a:lstStyle/>
          <a:p>
            <a:r>
              <a:rPr lang="en-US"/>
              <a:t>Unit Controller Call Series © Sodexo, April 2024.  All rights Reserved</a:t>
            </a:r>
          </a:p>
        </p:txBody>
      </p:sp>
    </p:spTree>
    <p:extLst>
      <p:ext uri="{BB962C8B-B14F-4D97-AF65-F5344CB8AC3E}">
        <p14:creationId xmlns:p14="http://schemas.microsoft.com/office/powerpoint/2010/main" val="42705709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846686C-C80F-C967-4B11-1EF4FB5BD5DC}"/>
              </a:ext>
            </a:extLst>
          </p:cNvPr>
          <p:cNvSpPr txBox="1"/>
          <p:nvPr/>
        </p:nvSpPr>
        <p:spPr>
          <a:xfrm>
            <a:off x="3563416" y="2659350"/>
            <a:ext cx="5061317" cy="2944332"/>
          </a:xfrm>
          <a:prstGeom prst="rect">
            <a:avLst/>
          </a:prstGeom>
          <a:solidFill>
            <a:schemeClr val="accent1">
              <a:lumMod val="20000"/>
              <a:lumOff val="80000"/>
            </a:schemeClr>
          </a:solidFill>
        </p:spPr>
        <p:txBody>
          <a:bodyPr wrap="square" rtlCol="0" anchor="b">
            <a:spAutoFit/>
          </a:bodyPr>
          <a:lstStyle/>
          <a:p>
            <a:pPr defTabSz="1088470">
              <a:buClr>
                <a:srgbClr val="EE0000"/>
              </a:buClr>
              <a:tabLst>
                <a:tab pos="3881870" algn="l"/>
              </a:tabLst>
            </a:pPr>
            <a:endParaRPr lang="en-US" sz="1867" dirty="0">
              <a:solidFill>
                <a:srgbClr val="2A295C"/>
              </a:solidFill>
              <a:latin typeface="Open Sans" panose="020B0606030504020204" pitchFamily="34" charset="0"/>
              <a:ea typeface="Open Sans" panose="020B0606030504020204" pitchFamily="34" charset="0"/>
              <a:cs typeface="Open Sans" panose="020B0606030504020204" pitchFamily="34" charset="0"/>
            </a:endParaRPr>
          </a:p>
          <a:p>
            <a:pPr marL="380990" indent="-380990" defTabSz="1088470">
              <a:buClr>
                <a:srgbClr val="EE0000"/>
              </a:buClr>
              <a:buFont typeface="Wingdings" panose="05000000000000000000" pitchFamily="2" charset="2"/>
              <a:buChar char=""/>
              <a:tabLst>
                <a:tab pos="3881870" algn="l"/>
              </a:tabLst>
            </a:pPr>
            <a:endParaRPr lang="en-US" sz="1867" dirty="0">
              <a:solidFill>
                <a:srgbClr val="2A295C"/>
              </a:solidFill>
              <a:latin typeface="Open Sans" panose="020B0606030504020204" pitchFamily="34" charset="0"/>
              <a:ea typeface="Open Sans" panose="020B0606030504020204" pitchFamily="34" charset="0"/>
              <a:cs typeface="Open Sans" panose="020B0606030504020204" pitchFamily="34" charset="0"/>
            </a:endParaRPr>
          </a:p>
          <a:p>
            <a:pPr marL="759865" indent="-237061" defTabSz="1088470">
              <a:buClr>
                <a:srgbClr val="2A295C"/>
              </a:buClr>
              <a:buFont typeface="Wingdings" panose="05000000000000000000" pitchFamily="2" charset="2"/>
              <a:buChar char="§"/>
              <a:tabLst>
                <a:tab pos="3881870" algn="l"/>
              </a:tabLst>
            </a:pPr>
            <a:r>
              <a:rPr lang="en-US" sz="2133" b="1" dirty="0">
                <a:solidFill>
                  <a:srgbClr val="2A295C"/>
                </a:solidFill>
                <a:latin typeface="Open Sans" panose="020B0606030504020204" pitchFamily="34" charset="0"/>
                <a:ea typeface="Open Sans" panose="020B0606030504020204" pitchFamily="34" charset="0"/>
                <a:cs typeface="Open Sans" panose="020B0606030504020204" pitchFamily="34" charset="0"/>
              </a:rPr>
              <a:t>Open to everyone</a:t>
            </a:r>
          </a:p>
          <a:p>
            <a:pPr marL="759865" indent="-237061" defTabSz="1088470">
              <a:buClr>
                <a:srgbClr val="2A295C"/>
              </a:buClr>
              <a:buFont typeface="Wingdings" panose="05000000000000000000" pitchFamily="2" charset="2"/>
              <a:buChar char="§"/>
              <a:tabLst>
                <a:tab pos="3881870" algn="l"/>
              </a:tabLst>
            </a:pPr>
            <a:endParaRPr lang="en-US" sz="1600" dirty="0">
              <a:solidFill>
                <a:srgbClr val="2A295C"/>
              </a:solidFill>
              <a:latin typeface="Open Sans" panose="020B0606030504020204" pitchFamily="34" charset="0"/>
              <a:ea typeface="Open Sans" panose="020B0606030504020204" pitchFamily="34" charset="0"/>
              <a:cs typeface="Open Sans" panose="020B0606030504020204" pitchFamily="34" charset="0"/>
            </a:endParaRPr>
          </a:p>
          <a:p>
            <a:pPr marL="759865" indent="-237061" defTabSz="1088470">
              <a:buClr>
                <a:srgbClr val="2A295C"/>
              </a:buClr>
              <a:buFont typeface="Wingdings" panose="05000000000000000000" pitchFamily="2" charset="2"/>
              <a:buChar char="§"/>
              <a:tabLst>
                <a:tab pos="3881870" algn="l"/>
              </a:tabLst>
            </a:pPr>
            <a:r>
              <a:rPr lang="en-US" sz="2133" dirty="0">
                <a:solidFill>
                  <a:srgbClr val="2A295C"/>
                </a:solidFill>
                <a:latin typeface="Open Sans" panose="020B0606030504020204" pitchFamily="34" charset="0"/>
                <a:ea typeface="Open Sans" panose="020B0606030504020204" pitchFamily="34" charset="0"/>
                <a:cs typeface="Open Sans" panose="020B0606030504020204" pitchFamily="34" charset="0"/>
              </a:rPr>
              <a:t>Interactive virtual sessions</a:t>
            </a:r>
          </a:p>
          <a:p>
            <a:pPr marL="522804" defTabSz="1088470">
              <a:buClr>
                <a:srgbClr val="2A295C"/>
              </a:buClr>
              <a:tabLst>
                <a:tab pos="3881870" algn="l"/>
              </a:tabLst>
            </a:pPr>
            <a:endParaRPr lang="en-US" sz="1600" dirty="0">
              <a:solidFill>
                <a:srgbClr val="2A295C"/>
              </a:solidFill>
              <a:latin typeface="Open Sans" panose="020B0606030504020204" pitchFamily="34" charset="0"/>
              <a:ea typeface="Open Sans" panose="020B0606030504020204" pitchFamily="34" charset="0"/>
              <a:cs typeface="Open Sans" panose="020B0606030504020204" pitchFamily="34" charset="0"/>
            </a:endParaRPr>
          </a:p>
          <a:p>
            <a:pPr marL="759865" indent="-237061" defTabSz="1088470">
              <a:buClr>
                <a:srgbClr val="2A295C"/>
              </a:buClr>
              <a:buFont typeface="Wingdings" panose="05000000000000000000" pitchFamily="2" charset="2"/>
              <a:buChar char="§"/>
              <a:tabLst>
                <a:tab pos="3881870" algn="l"/>
              </a:tabLst>
            </a:pPr>
            <a:r>
              <a:rPr lang="en-US" sz="2133" dirty="0">
                <a:solidFill>
                  <a:srgbClr val="2A295C"/>
                </a:solidFill>
                <a:latin typeface="Open Sans" panose="020B0606030504020204" pitchFamily="34" charset="0"/>
                <a:ea typeface="Open Sans" panose="020B0606030504020204" pitchFamily="34" charset="0"/>
                <a:cs typeface="Open Sans" panose="020B0606030504020204" pitchFamily="34" charset="0"/>
              </a:rPr>
              <a:t>Hands-on learning</a:t>
            </a:r>
          </a:p>
          <a:p>
            <a:pPr marL="759865" indent="-237061" defTabSz="1088470">
              <a:buClr>
                <a:srgbClr val="2A295C"/>
              </a:buClr>
              <a:buFont typeface="Wingdings" panose="05000000000000000000" pitchFamily="2" charset="2"/>
              <a:buChar char="§"/>
              <a:tabLst>
                <a:tab pos="3881870" algn="l"/>
              </a:tabLst>
            </a:pPr>
            <a:endParaRPr lang="en-US" sz="1600" dirty="0">
              <a:solidFill>
                <a:srgbClr val="2A295C"/>
              </a:solidFill>
              <a:latin typeface="Open Sans" panose="020B0606030504020204" pitchFamily="34" charset="0"/>
              <a:ea typeface="Open Sans" panose="020B0606030504020204" pitchFamily="34" charset="0"/>
              <a:cs typeface="Open Sans" panose="020B0606030504020204" pitchFamily="34" charset="0"/>
            </a:endParaRPr>
          </a:p>
          <a:p>
            <a:pPr marL="759865" indent="-237061" defTabSz="1088470">
              <a:buClr>
                <a:srgbClr val="2A295C"/>
              </a:buClr>
              <a:buFont typeface="Wingdings" panose="05000000000000000000" pitchFamily="2" charset="2"/>
              <a:buChar char="§"/>
              <a:tabLst>
                <a:tab pos="3881870" algn="l"/>
              </a:tabLst>
            </a:pPr>
            <a:r>
              <a:rPr lang="en-US" sz="2133" dirty="0">
                <a:solidFill>
                  <a:srgbClr val="2A295C"/>
                </a:solidFill>
                <a:latin typeface="Open Sans" panose="020B0606030504020204" pitchFamily="34" charset="0"/>
                <a:ea typeface="Open Sans" panose="020B0606030504020204" pitchFamily="34" charset="0"/>
                <a:cs typeface="Open Sans" panose="020B0606030504020204" pitchFamily="34" charset="0"/>
              </a:rPr>
              <a:t>Sodexo Finance SMEs</a:t>
            </a:r>
          </a:p>
          <a:p>
            <a:pPr marL="309026" indent="-237061" defTabSz="1088470">
              <a:buClr>
                <a:srgbClr val="2A295C"/>
              </a:buClr>
              <a:buFont typeface="Wingdings" panose="05000000000000000000" pitchFamily="2" charset="2"/>
              <a:buChar char="§"/>
            </a:pPr>
            <a:endParaRPr lang="en-US" sz="1467" dirty="0">
              <a:solidFill>
                <a:srgbClr val="2A295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39C940B6-79EC-65F1-89FA-5C6F1A66D2CD}"/>
              </a:ext>
            </a:extLst>
          </p:cNvPr>
          <p:cNvSpPr/>
          <p:nvPr/>
        </p:nvSpPr>
        <p:spPr>
          <a:xfrm>
            <a:off x="8334959" y="2112695"/>
            <a:ext cx="3413760" cy="3048000"/>
          </a:xfrm>
          <a:prstGeom prst="rect">
            <a:avLst/>
          </a:prstGeom>
          <a:solidFill>
            <a:schemeClr val="accent6">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70"/>
            <a:r>
              <a:rPr lang="en-US" sz="1867" b="1" dirty="0">
                <a:solidFill>
                  <a:srgbClr val="283897"/>
                </a:solidFill>
                <a:latin typeface="Open Sans" panose="020B0606030504020204" pitchFamily="34" charset="0"/>
                <a:ea typeface="Open Sans" panose="020B0606030504020204" pitchFamily="34" charset="0"/>
                <a:cs typeface="Open Sans" panose="020B0606030504020204" pitchFamily="34" charset="0"/>
              </a:rPr>
              <a:t>Analysis after Financial Close Using E=Vision and E=nterprise Analysis</a:t>
            </a:r>
          </a:p>
          <a:p>
            <a:pPr algn="ctr" defTabSz="1088470"/>
            <a:endParaRPr lang="en-US" sz="2667" b="1" dirty="0">
              <a:solidFill>
                <a:srgbClr val="2A295D"/>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a:p>
            <a:pPr defTabSz="1088470"/>
            <a:r>
              <a:rPr lang="en-US" sz="1867" b="1" dirty="0">
                <a:solidFill>
                  <a:srgbClr val="2A295D"/>
                </a:solidFill>
                <a:latin typeface="Open Sans" panose="020B0606030504020204" pitchFamily="34" charset="0"/>
                <a:ea typeface="Open Sans" panose="020B0606030504020204" pitchFamily="34" charset="0"/>
                <a:cs typeface="Open Sans" panose="020B0606030504020204" pitchFamily="34" charset="0"/>
              </a:rPr>
              <a:t>Thursday</a:t>
            </a:r>
          </a:p>
          <a:p>
            <a:pPr defTabSz="1088470"/>
            <a:r>
              <a:rPr lang="en-US" sz="1867" b="1" dirty="0">
                <a:solidFill>
                  <a:srgbClr val="2A295D"/>
                </a:solidFill>
                <a:latin typeface="Open Sans" panose="020B0606030504020204" pitchFamily="34" charset="0"/>
                <a:ea typeface="Open Sans" panose="020B0606030504020204" pitchFamily="34" charset="0"/>
                <a:cs typeface="Open Sans" panose="020B0606030504020204" pitchFamily="34" charset="0"/>
              </a:rPr>
              <a:t>June 13</a:t>
            </a:r>
          </a:p>
          <a:p>
            <a:pPr defTabSz="1088470"/>
            <a:r>
              <a:rPr lang="en-US" sz="1867" dirty="0">
                <a:solidFill>
                  <a:srgbClr val="2A295D"/>
                </a:solidFill>
                <a:latin typeface="Open Sans" panose="020B0606030504020204" pitchFamily="34" charset="0"/>
                <a:ea typeface="Open Sans" panose="020B0606030504020204" pitchFamily="34" charset="0"/>
                <a:cs typeface="Open Sans" panose="020B0606030504020204" pitchFamily="34" charset="0"/>
              </a:rPr>
              <a:t>2 p.m. to</a:t>
            </a:r>
          </a:p>
          <a:p>
            <a:pPr defTabSz="1088470"/>
            <a:r>
              <a:rPr lang="en-US" sz="1867" dirty="0">
                <a:solidFill>
                  <a:srgbClr val="2A295D"/>
                </a:solidFill>
                <a:latin typeface="Open Sans" panose="020B0606030504020204" pitchFamily="34" charset="0"/>
                <a:ea typeface="Open Sans" panose="020B0606030504020204" pitchFamily="34" charset="0"/>
                <a:cs typeface="Open Sans" panose="020B0606030504020204" pitchFamily="34" charset="0"/>
              </a:rPr>
              <a:t>3:15 p.m. ET</a:t>
            </a:r>
          </a:p>
          <a:p>
            <a:pPr defTabSz="1088470"/>
            <a:endParaRPr lang="en-US" sz="2667" dirty="0">
              <a:solidFill>
                <a:srgbClr val="2A295D"/>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p:txBody>
      </p:sp>
      <p:sp>
        <p:nvSpPr>
          <p:cNvPr id="10" name="Title 9">
            <a:extLst>
              <a:ext uri="{FF2B5EF4-FFF2-40B4-BE49-F238E27FC236}">
                <a16:creationId xmlns:a16="http://schemas.microsoft.com/office/drawing/2014/main" id="{239E71F5-2B84-4064-8FF1-9AD5E755BDDB}"/>
              </a:ext>
            </a:extLst>
          </p:cNvPr>
          <p:cNvSpPr>
            <a:spLocks noGrp="1"/>
          </p:cNvSpPr>
          <p:nvPr>
            <p:ph type="title"/>
          </p:nvPr>
        </p:nvSpPr>
        <p:spPr>
          <a:xfrm>
            <a:off x="443280" y="478267"/>
            <a:ext cx="11309289" cy="369397"/>
          </a:xfrm>
        </p:spPr>
        <p:txBody>
          <a:bodyPr/>
          <a:lstStyle/>
          <a:p>
            <a:r>
              <a:rPr lang="en-US" sz="2667" dirty="0">
                <a:latin typeface="Open Sans" panose="020B0606030504020204" pitchFamily="34" charset="0"/>
                <a:ea typeface="Open Sans" panose="020B0606030504020204" pitchFamily="34" charset="0"/>
                <a:cs typeface="Open Sans" panose="020B0606030504020204" pitchFamily="34" charset="0"/>
              </a:rPr>
              <a:t>Register for E=Vision and E=nterprise Analysis Training</a:t>
            </a:r>
          </a:p>
        </p:txBody>
      </p:sp>
      <p:sp>
        <p:nvSpPr>
          <p:cNvPr id="11" name="TextBox 10">
            <a:extLst>
              <a:ext uri="{FF2B5EF4-FFF2-40B4-BE49-F238E27FC236}">
                <a16:creationId xmlns:a16="http://schemas.microsoft.com/office/drawing/2014/main" id="{1818EACE-9733-4EB0-9C38-3FEDD0AAEBA9}"/>
              </a:ext>
            </a:extLst>
          </p:cNvPr>
          <p:cNvSpPr txBox="1"/>
          <p:nvPr/>
        </p:nvSpPr>
        <p:spPr>
          <a:xfrm>
            <a:off x="439432" y="1054116"/>
            <a:ext cx="11309289" cy="748795"/>
          </a:xfrm>
          <a:prstGeom prst="rect">
            <a:avLst/>
          </a:prstGeom>
          <a:noFill/>
        </p:spPr>
        <p:txBody>
          <a:bodyPr wrap="square">
            <a:spAutoFit/>
          </a:bodyPr>
          <a:lstStyle/>
          <a:p>
            <a:pPr defTabSz="1088470"/>
            <a:r>
              <a:rPr lang="en-US" sz="2133" b="1" dirty="0">
                <a:solidFill>
                  <a:srgbClr val="2A295C"/>
                </a:solidFill>
                <a:latin typeface="Open Sans" panose="020B0606030504020204" pitchFamily="34" charset="0"/>
                <a:ea typeface="Open Sans" panose="020B0606030504020204" pitchFamily="34" charset="0"/>
                <a:cs typeface="Open Sans" panose="020B0606030504020204" pitchFamily="34" charset="0"/>
              </a:rPr>
              <a:t>Join Sodexo experts for deep dives into critical tools that can help you better understand your unit data and make important financial decisions</a:t>
            </a:r>
          </a:p>
        </p:txBody>
      </p:sp>
      <p:sp>
        <p:nvSpPr>
          <p:cNvPr id="4" name="Rectangle 3">
            <a:extLst>
              <a:ext uri="{FF2B5EF4-FFF2-40B4-BE49-F238E27FC236}">
                <a16:creationId xmlns:a16="http://schemas.microsoft.com/office/drawing/2014/main" id="{84FDFBE6-5707-D647-A2D4-F7DFF03C07DC}"/>
              </a:ext>
            </a:extLst>
          </p:cNvPr>
          <p:cNvSpPr/>
          <p:nvPr/>
        </p:nvSpPr>
        <p:spPr>
          <a:xfrm>
            <a:off x="439431" y="2112695"/>
            <a:ext cx="3413760" cy="3048000"/>
          </a:xfrm>
          <a:prstGeom prst="rect">
            <a:avLst/>
          </a:prstGeom>
          <a:solidFill>
            <a:schemeClr val="accent4">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70"/>
            <a:r>
              <a:rPr lang="en-US" sz="1867" b="1" spc="-53" dirty="0">
                <a:solidFill>
                  <a:srgbClr val="283897"/>
                </a:solidFill>
                <a:latin typeface="Open Sans" panose="020B0606030504020204" pitchFamily="34" charset="0"/>
                <a:ea typeface="Open Sans" panose="020B0606030504020204" pitchFamily="34" charset="0"/>
                <a:cs typeface="Open Sans" panose="020B0606030504020204" pitchFamily="34" charset="0"/>
              </a:rPr>
              <a:t>Prepare for Financial Close Using E=Vision and the Daily Financial Activity View</a:t>
            </a:r>
          </a:p>
          <a:p>
            <a:pPr algn="ctr" defTabSz="1088470"/>
            <a:endParaRPr lang="en-US" sz="2667" dirty="0">
              <a:solidFill>
                <a:srgbClr val="283897"/>
              </a:solidFill>
              <a:latin typeface="Open Sans" panose="020B0606030504020204" pitchFamily="34" charset="0"/>
              <a:ea typeface="Open Sans" panose="020B0606030504020204" pitchFamily="34" charset="0"/>
              <a:cs typeface="Open Sans" panose="020B0606030504020204" pitchFamily="34" charset="0"/>
            </a:endParaRPr>
          </a:p>
          <a:p>
            <a:pPr defTabSz="1088470"/>
            <a:r>
              <a:rPr lang="en-US" sz="1867" b="1" dirty="0">
                <a:solidFill>
                  <a:srgbClr val="2A295D"/>
                </a:solidFill>
                <a:latin typeface="Open Sans" panose="020B0606030504020204" pitchFamily="34" charset="0"/>
                <a:ea typeface="Open Sans" panose="020B0606030504020204" pitchFamily="34" charset="0"/>
                <a:cs typeface="Open Sans" panose="020B0606030504020204" pitchFamily="34" charset="0"/>
              </a:rPr>
              <a:t>Thursday</a:t>
            </a:r>
          </a:p>
          <a:p>
            <a:pPr defTabSz="1088470"/>
            <a:r>
              <a:rPr lang="en-US" sz="1867" b="1" dirty="0">
                <a:solidFill>
                  <a:srgbClr val="2A295D"/>
                </a:solidFill>
                <a:latin typeface="Open Sans" panose="020B0606030504020204" pitchFamily="34" charset="0"/>
                <a:ea typeface="Open Sans" panose="020B0606030504020204" pitchFamily="34" charset="0"/>
                <a:cs typeface="Open Sans" panose="020B0606030504020204" pitchFamily="34" charset="0"/>
              </a:rPr>
              <a:t>May 30</a:t>
            </a:r>
          </a:p>
          <a:p>
            <a:pPr defTabSz="1088470"/>
            <a:r>
              <a:rPr lang="en-US" sz="1867" dirty="0">
                <a:solidFill>
                  <a:srgbClr val="2A295D"/>
                </a:solidFill>
                <a:latin typeface="Open Sans" panose="020B0606030504020204" pitchFamily="34" charset="0"/>
                <a:ea typeface="Open Sans" panose="020B0606030504020204" pitchFamily="34" charset="0"/>
                <a:cs typeface="Open Sans" panose="020B0606030504020204" pitchFamily="34" charset="0"/>
              </a:rPr>
              <a:t>2 p.m. to</a:t>
            </a:r>
          </a:p>
          <a:p>
            <a:pPr defTabSz="1088470"/>
            <a:r>
              <a:rPr lang="en-US" sz="1867" dirty="0">
                <a:solidFill>
                  <a:srgbClr val="2A295D"/>
                </a:solidFill>
                <a:latin typeface="Open Sans" panose="020B0606030504020204" pitchFamily="34" charset="0"/>
                <a:ea typeface="Open Sans" panose="020B0606030504020204" pitchFamily="34" charset="0"/>
                <a:cs typeface="Open Sans" panose="020B0606030504020204" pitchFamily="34" charset="0"/>
              </a:rPr>
              <a:t>3:15 p.m. ET</a:t>
            </a:r>
          </a:p>
          <a:p>
            <a:pPr defTabSz="1088470"/>
            <a:endParaRPr lang="en-US" sz="2667" dirty="0">
              <a:solidFill>
                <a:srgbClr val="2A295D"/>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56DA312B-3DEB-E54F-915E-1884DC4A91AC}"/>
              </a:ext>
            </a:extLst>
          </p:cNvPr>
          <p:cNvSpPr txBox="1"/>
          <p:nvPr/>
        </p:nvSpPr>
        <p:spPr>
          <a:xfrm>
            <a:off x="439431" y="5275788"/>
            <a:ext cx="2774032" cy="954300"/>
          </a:xfrm>
          <a:prstGeom prst="rect">
            <a:avLst/>
          </a:prstGeom>
          <a:noFill/>
        </p:spPr>
        <p:txBody>
          <a:bodyPr wrap="square" rtlCol="0">
            <a:spAutoFit/>
          </a:bodyPr>
          <a:lstStyle/>
          <a:p>
            <a:pPr defTabSz="1088470">
              <a:buClr>
                <a:srgbClr val="EE0000"/>
              </a:buClr>
            </a:pPr>
            <a:r>
              <a:rPr lang="en-US" sz="1867" dirty="0">
                <a:solidFill>
                  <a:srgbClr val="283897"/>
                </a:solidFill>
                <a:latin typeface="Open Sans" panose="020B0606030504020204" pitchFamily="34" charset="0"/>
                <a:ea typeface="Open Sans" panose="020B0606030504020204" pitchFamily="34" charset="0"/>
                <a:cs typeface="Open Sans" panose="020B0606030504020204" pitchFamily="34" charset="0"/>
              </a:rPr>
              <a:t>Scan the QR code or search keyword  </a:t>
            </a:r>
          </a:p>
          <a:p>
            <a:pPr defTabSz="1088470">
              <a:buClr>
                <a:srgbClr val="EE0000"/>
              </a:buClr>
            </a:pPr>
            <a:r>
              <a:rPr lang="en-US" sz="1867" b="1" dirty="0">
                <a:solidFill>
                  <a:srgbClr val="283897"/>
                </a:solidFill>
                <a:latin typeface="Open Sans" panose="020B0606030504020204" pitchFamily="34" charset="0"/>
                <a:ea typeface="Open Sans" panose="020B0606030504020204" pitchFamily="34" charset="0"/>
                <a:cs typeface="Open Sans" panose="020B0606030504020204" pitchFamily="34" charset="0"/>
              </a:rPr>
              <a:t>‘E=Vision’ </a:t>
            </a:r>
            <a:r>
              <a:rPr lang="en-US" sz="1867" dirty="0">
                <a:solidFill>
                  <a:srgbClr val="283897"/>
                </a:solidFill>
                <a:latin typeface="Open Sans" panose="020B0606030504020204" pitchFamily="34" charset="0"/>
                <a:ea typeface="Open Sans" panose="020B0606030504020204" pitchFamily="34" charset="0"/>
                <a:cs typeface="Open Sans" panose="020B0606030504020204" pitchFamily="34" charset="0"/>
              </a:rPr>
              <a:t>in Ingenium</a:t>
            </a:r>
          </a:p>
        </p:txBody>
      </p:sp>
      <p:sp>
        <p:nvSpPr>
          <p:cNvPr id="15" name="TextBox 14">
            <a:extLst>
              <a:ext uri="{FF2B5EF4-FFF2-40B4-BE49-F238E27FC236}">
                <a16:creationId xmlns:a16="http://schemas.microsoft.com/office/drawing/2014/main" id="{C56872C7-9FBC-CB1D-930F-1B4AA3A61457}"/>
              </a:ext>
            </a:extLst>
          </p:cNvPr>
          <p:cNvSpPr txBox="1"/>
          <p:nvPr/>
        </p:nvSpPr>
        <p:spPr>
          <a:xfrm>
            <a:off x="4277526" y="5596065"/>
            <a:ext cx="3636949" cy="748795"/>
          </a:xfrm>
          <a:prstGeom prst="rect">
            <a:avLst/>
          </a:prstGeom>
          <a:noFill/>
        </p:spPr>
        <p:txBody>
          <a:bodyPr wrap="square" rtlCol="0">
            <a:spAutoFit/>
          </a:bodyPr>
          <a:lstStyle/>
          <a:p>
            <a:pPr algn="ctr" defTabSz="1088470"/>
            <a:r>
              <a:rPr lang="en-US" sz="2133" b="1" dirty="0">
                <a:solidFill>
                  <a:srgbClr val="FF0000"/>
                </a:solidFill>
                <a:latin typeface="Open Sans" panose="020B0606030504020204" pitchFamily="34" charset="0"/>
                <a:ea typeface="Open Sans" panose="020B0606030504020204" pitchFamily="34" charset="0"/>
                <a:cs typeface="Open Sans" panose="020B0606030504020204" pitchFamily="34" charset="0"/>
              </a:rPr>
              <a:t>Make a commitment and register for both today!</a:t>
            </a:r>
          </a:p>
        </p:txBody>
      </p:sp>
      <p:sp>
        <p:nvSpPr>
          <p:cNvPr id="21" name="Rectangle: Rounded Corners 20">
            <a:extLst>
              <a:ext uri="{FF2B5EF4-FFF2-40B4-BE49-F238E27FC236}">
                <a16:creationId xmlns:a16="http://schemas.microsoft.com/office/drawing/2014/main" id="{42034F02-7362-B197-909F-6DF0CD127202}"/>
              </a:ext>
            </a:extLst>
          </p:cNvPr>
          <p:cNvSpPr/>
          <p:nvPr/>
        </p:nvSpPr>
        <p:spPr>
          <a:xfrm>
            <a:off x="4509115" y="2238297"/>
            <a:ext cx="3169920" cy="8534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70"/>
            <a:endParaRPr lang="en-US" sz="2133" dirty="0">
              <a:solidFill>
                <a:prstClr val="white"/>
              </a:solidFill>
              <a:latin typeface="Arial" panose="020B0604020202020204"/>
            </a:endParaRPr>
          </a:p>
        </p:txBody>
      </p:sp>
      <p:pic>
        <p:nvPicPr>
          <p:cNvPr id="22" name="Graphic 21">
            <a:extLst>
              <a:ext uri="{FF2B5EF4-FFF2-40B4-BE49-F238E27FC236}">
                <a16:creationId xmlns:a16="http://schemas.microsoft.com/office/drawing/2014/main" id="{C173F206-E296-4618-9A7E-7DCE15540E5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706" t="3362" b="19846"/>
          <a:stretch/>
        </p:blipFill>
        <p:spPr>
          <a:xfrm>
            <a:off x="4583705" y="2158018"/>
            <a:ext cx="3020743" cy="868569"/>
          </a:xfrm>
          <a:prstGeom prst="rect">
            <a:avLst/>
          </a:prstGeom>
        </p:spPr>
      </p:pic>
      <p:pic>
        <p:nvPicPr>
          <p:cNvPr id="26" name="Graphic 25" descr="Arrow: Clockwise curve with solid fill">
            <a:extLst>
              <a:ext uri="{FF2B5EF4-FFF2-40B4-BE49-F238E27FC236}">
                <a16:creationId xmlns:a16="http://schemas.microsoft.com/office/drawing/2014/main" id="{2A6B2FEA-2A6A-5705-7E50-412015C2ACB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31569" y="5141977"/>
            <a:ext cx="1803764" cy="1233788"/>
          </a:xfrm>
          <a:prstGeom prst="rect">
            <a:avLst/>
          </a:prstGeom>
        </p:spPr>
      </p:pic>
      <p:pic>
        <p:nvPicPr>
          <p:cNvPr id="12" name="Graphic 11" descr="Arrow: Clockwise curve with solid fill">
            <a:extLst>
              <a:ext uri="{FF2B5EF4-FFF2-40B4-BE49-F238E27FC236}">
                <a16:creationId xmlns:a16="http://schemas.microsoft.com/office/drawing/2014/main" id="{10C86BC6-D95C-E263-2FCA-76EC2D3DEF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7452817" y="5146409"/>
            <a:ext cx="1803764" cy="1233788"/>
          </a:xfrm>
          <a:prstGeom prst="rect">
            <a:avLst/>
          </a:prstGeom>
        </p:spPr>
      </p:pic>
      <p:sp>
        <p:nvSpPr>
          <p:cNvPr id="16" name="TextBox 15">
            <a:extLst>
              <a:ext uri="{FF2B5EF4-FFF2-40B4-BE49-F238E27FC236}">
                <a16:creationId xmlns:a16="http://schemas.microsoft.com/office/drawing/2014/main" id="{9B27F498-0393-57F9-07FA-5ABEF6FCCDD5}"/>
              </a:ext>
            </a:extLst>
          </p:cNvPr>
          <p:cNvSpPr txBox="1"/>
          <p:nvPr/>
        </p:nvSpPr>
        <p:spPr>
          <a:xfrm>
            <a:off x="8974686" y="5275787"/>
            <a:ext cx="3086687" cy="954300"/>
          </a:xfrm>
          <a:prstGeom prst="rect">
            <a:avLst/>
          </a:prstGeom>
          <a:noFill/>
        </p:spPr>
        <p:txBody>
          <a:bodyPr wrap="square" rtlCol="0">
            <a:spAutoFit/>
          </a:bodyPr>
          <a:lstStyle/>
          <a:p>
            <a:pPr defTabSz="1088470">
              <a:buClr>
                <a:srgbClr val="EE0000"/>
              </a:buClr>
            </a:pPr>
            <a:r>
              <a:rPr lang="en-US" sz="1867" dirty="0">
                <a:solidFill>
                  <a:srgbClr val="283897"/>
                </a:solidFill>
                <a:latin typeface="Open Sans" panose="020B0606030504020204" pitchFamily="34" charset="0"/>
                <a:ea typeface="Open Sans" panose="020B0606030504020204" pitchFamily="34" charset="0"/>
                <a:cs typeface="Open Sans" panose="020B0606030504020204" pitchFamily="34" charset="0"/>
              </a:rPr>
              <a:t>Scan the QR code or search keyword  </a:t>
            </a:r>
          </a:p>
          <a:p>
            <a:pPr defTabSz="1088470">
              <a:buClr>
                <a:srgbClr val="EE0000"/>
              </a:buClr>
            </a:pPr>
            <a:r>
              <a:rPr lang="en-US" sz="1867" b="1" dirty="0">
                <a:solidFill>
                  <a:srgbClr val="283897"/>
                </a:solidFill>
                <a:latin typeface="Open Sans" panose="020B0606030504020204" pitchFamily="34" charset="0"/>
                <a:ea typeface="Open Sans" panose="020B0606030504020204" pitchFamily="34" charset="0"/>
                <a:cs typeface="Open Sans" panose="020B0606030504020204" pitchFamily="34" charset="0"/>
              </a:rPr>
              <a:t>‘E=nterprise’ </a:t>
            </a:r>
            <a:r>
              <a:rPr lang="en-US" sz="1867" dirty="0">
                <a:solidFill>
                  <a:srgbClr val="283897"/>
                </a:solidFill>
                <a:latin typeface="Open Sans" panose="020B0606030504020204" pitchFamily="34" charset="0"/>
                <a:ea typeface="Open Sans" panose="020B0606030504020204" pitchFamily="34" charset="0"/>
                <a:cs typeface="Open Sans" panose="020B0606030504020204" pitchFamily="34" charset="0"/>
              </a:rPr>
              <a:t>in Ingenium</a:t>
            </a:r>
          </a:p>
        </p:txBody>
      </p:sp>
      <p:pic>
        <p:nvPicPr>
          <p:cNvPr id="8" name="Picture 7" descr="A qr code on a white background&#10;&#10;Description automatically generated">
            <a:extLst>
              <a:ext uri="{FF2B5EF4-FFF2-40B4-BE49-F238E27FC236}">
                <a16:creationId xmlns:a16="http://schemas.microsoft.com/office/drawing/2014/main" id="{8E982A5F-5B38-AB8B-4AAA-86236D35E4F1}"/>
              </a:ext>
            </a:extLst>
          </p:cNvPr>
          <p:cNvPicPr>
            <a:picLocks noChangeAspect="1"/>
          </p:cNvPicPr>
          <p:nvPr/>
        </p:nvPicPr>
        <p:blipFill>
          <a:blip r:embed="rId7">
            <a:alphaModFix/>
            <a:duotone>
              <a:schemeClr val="accent4">
                <a:shade val="45000"/>
                <a:satMod val="135000"/>
              </a:schemeClr>
              <a:prstClr val="white"/>
            </a:duotone>
          </a:blip>
          <a:stretch>
            <a:fillRect/>
          </a:stretch>
        </p:blipFill>
        <p:spPr>
          <a:xfrm>
            <a:off x="2062888" y="3336545"/>
            <a:ext cx="1584960" cy="1584960"/>
          </a:xfrm>
          <a:prstGeom prst="rect">
            <a:avLst/>
          </a:prstGeom>
        </p:spPr>
      </p:pic>
      <p:pic>
        <p:nvPicPr>
          <p:cNvPr id="9" name="Picture 8" descr="A qr code on a white background&#10;&#10;Description automatically generated">
            <a:extLst>
              <a:ext uri="{FF2B5EF4-FFF2-40B4-BE49-F238E27FC236}">
                <a16:creationId xmlns:a16="http://schemas.microsoft.com/office/drawing/2014/main" id="{12EC0740-1B5A-EAA9-2859-3E0688992C34}"/>
              </a:ext>
            </a:extLst>
          </p:cNvPr>
          <p:cNvPicPr>
            <a:picLocks noChangeAspect="1"/>
          </p:cNvPicPr>
          <p:nvPr/>
        </p:nvPicPr>
        <p:blipFill>
          <a:blip r:embed="rId8">
            <a:duotone>
              <a:schemeClr val="accent6">
                <a:shade val="45000"/>
                <a:satMod val="135000"/>
              </a:schemeClr>
              <a:prstClr val="white"/>
            </a:duotone>
          </a:blip>
          <a:stretch>
            <a:fillRect/>
          </a:stretch>
        </p:blipFill>
        <p:spPr>
          <a:xfrm>
            <a:off x="9937917" y="3336545"/>
            <a:ext cx="1584960" cy="1584960"/>
          </a:xfrm>
          <a:prstGeom prst="rect">
            <a:avLst/>
          </a:prstGeom>
        </p:spPr>
      </p:pic>
      <p:sp>
        <p:nvSpPr>
          <p:cNvPr id="7" name="Footer Placeholder 6">
            <a:extLst>
              <a:ext uri="{FF2B5EF4-FFF2-40B4-BE49-F238E27FC236}">
                <a16:creationId xmlns:a16="http://schemas.microsoft.com/office/drawing/2014/main" id="{15A1C986-9E02-12DE-EEDA-C2D642E4BCEE}"/>
              </a:ext>
            </a:extLst>
          </p:cNvPr>
          <p:cNvSpPr>
            <a:spLocks noGrp="1"/>
          </p:cNvSpPr>
          <p:nvPr>
            <p:ph type="ftr" sz="quarter" idx="11"/>
          </p:nvPr>
        </p:nvSpPr>
        <p:spPr/>
        <p:txBody>
          <a:bodyPr/>
          <a:lstStyle/>
          <a:p>
            <a:r>
              <a:rPr lang="en-US"/>
              <a:t>Unit Controller Call Series © Sodexo, April 2024.  All rights Reserved</a:t>
            </a:r>
            <a:endParaRPr lang="en-US" dirty="0"/>
          </a:p>
        </p:txBody>
      </p:sp>
    </p:spTree>
    <p:extLst>
      <p:ext uri="{BB962C8B-B14F-4D97-AF65-F5344CB8AC3E}">
        <p14:creationId xmlns:p14="http://schemas.microsoft.com/office/powerpoint/2010/main" val="274394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erson typing on a computer&#10;&#10;Description automatically generated">
            <a:extLst>
              <a:ext uri="{FF2B5EF4-FFF2-40B4-BE49-F238E27FC236}">
                <a16:creationId xmlns:a16="http://schemas.microsoft.com/office/drawing/2014/main" id="{5DFECC66-C471-FF7F-ABC4-B62E3944619B}"/>
              </a:ext>
            </a:extLst>
          </p:cNvPr>
          <p:cNvPicPr>
            <a:picLocks noChangeAspect="1"/>
          </p:cNvPicPr>
          <p:nvPr/>
        </p:nvPicPr>
        <p:blipFill rotWithShape="1">
          <a:blip r:embed="rId3">
            <a:extLst>
              <a:ext uri="{28A0092B-C50C-407E-A947-70E740481C1C}">
                <a14:useLocalDpi xmlns:a14="http://schemas.microsoft.com/office/drawing/2010/main" val="0"/>
              </a:ext>
            </a:extLst>
          </a:blip>
          <a:srcRect b="15617"/>
          <a:stretch/>
        </p:blipFill>
        <p:spPr>
          <a:xfrm>
            <a:off x="0" y="0"/>
            <a:ext cx="12192000" cy="6858000"/>
          </a:xfrm>
          <a:prstGeom prst="rect">
            <a:avLst/>
          </a:prstGeom>
        </p:spPr>
      </p:pic>
      <p:sp>
        <p:nvSpPr>
          <p:cNvPr id="11" name="Picture Placeholder 10">
            <a:extLst>
              <a:ext uri="{FF2B5EF4-FFF2-40B4-BE49-F238E27FC236}">
                <a16:creationId xmlns:a16="http://schemas.microsoft.com/office/drawing/2014/main" id="{5E1565E0-56A2-3F36-6F34-7E1410596943}"/>
              </a:ext>
            </a:extLst>
          </p:cNvPr>
          <p:cNvSpPr>
            <a:spLocks noGrp="1"/>
          </p:cNvSpPr>
          <p:nvPr>
            <p:ph type="pic" sz="quarter" idx="64"/>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6" name="Text Placeholder 5">
            <a:extLst>
              <a:ext uri="{FF2B5EF4-FFF2-40B4-BE49-F238E27FC236}">
                <a16:creationId xmlns:a16="http://schemas.microsoft.com/office/drawing/2014/main" id="{190FA085-FB2C-1B16-98B7-BFA531B2669B}"/>
              </a:ext>
            </a:extLst>
          </p:cNvPr>
          <p:cNvSpPr>
            <a:spLocks noGrp="1"/>
          </p:cNvSpPr>
          <p:nvPr>
            <p:ph type="body" sz="quarter" idx="61"/>
          </p:nvPr>
        </p:nvSpPr>
        <p:spPr/>
        <p:txBody>
          <a:bodyPr/>
          <a:lstStyle/>
          <a:p>
            <a:endParaRPr lang="en-US" sz="1600" b="0" dirty="0"/>
          </a:p>
          <a:p>
            <a:endParaRPr lang="en-US" sz="1600" b="0" dirty="0"/>
          </a:p>
          <a:p>
            <a:endParaRPr lang="en-US" sz="1600" b="0" dirty="0"/>
          </a:p>
          <a:p>
            <a:endParaRPr lang="en-US" sz="1600" b="0" dirty="0"/>
          </a:p>
          <a:p>
            <a:endParaRPr lang="en-US" sz="1600" b="0" dirty="0"/>
          </a:p>
          <a:p>
            <a:endParaRPr lang="en-US" sz="1600" b="0" dirty="0"/>
          </a:p>
          <a:p>
            <a:r>
              <a:rPr lang="en-US" sz="2000" dirty="0"/>
              <a:t>Demo</a:t>
            </a:r>
            <a:endParaRPr lang="en-US" sz="1600" b="0" dirty="0"/>
          </a:p>
        </p:txBody>
      </p:sp>
      <p:pic>
        <p:nvPicPr>
          <p:cNvPr id="12" name="Picture 11">
            <a:extLst>
              <a:ext uri="{FF2B5EF4-FFF2-40B4-BE49-F238E27FC236}">
                <a16:creationId xmlns:a16="http://schemas.microsoft.com/office/drawing/2014/main" id="{89DD741F-7904-636A-3029-31A6C0CB5D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719" y="1059225"/>
            <a:ext cx="2800704" cy="759966"/>
          </a:xfrm>
          <a:prstGeom prst="rect">
            <a:avLst/>
          </a:prstGeom>
        </p:spPr>
      </p:pic>
      <p:sp>
        <p:nvSpPr>
          <p:cNvPr id="17" name="Rectangle 16">
            <a:extLst>
              <a:ext uri="{FF2B5EF4-FFF2-40B4-BE49-F238E27FC236}">
                <a16:creationId xmlns:a16="http://schemas.microsoft.com/office/drawing/2014/main" id="{EEA6F027-AB16-5247-DB89-2949FD0CC85E}"/>
              </a:ext>
            </a:extLst>
          </p:cNvPr>
          <p:cNvSpPr/>
          <p:nvPr/>
        </p:nvSpPr>
        <p:spPr>
          <a:xfrm>
            <a:off x="442911" y="0"/>
            <a:ext cx="4256087" cy="438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83113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75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C94B0F43-5981-4EBF-AA0D-E99326FFF3C1}"/>
              </a:ext>
            </a:extLst>
          </p:cNvPr>
          <p:cNvSpPr>
            <a:spLocks noGrp="1"/>
          </p:cNvSpPr>
          <p:nvPr>
            <p:ph type="body" sz="quarter" idx="62"/>
          </p:nvPr>
        </p:nvSpPr>
        <p:spPr>
          <a:xfrm>
            <a:off x="3136737" y="5455629"/>
            <a:ext cx="1289192" cy="416165"/>
          </a:xfrm>
        </p:spPr>
        <p:txBody>
          <a:bodyPr/>
          <a:lstStyle/>
          <a:p>
            <a:endParaRPr lang="fr-FR"/>
          </a:p>
        </p:txBody>
      </p:sp>
      <p:sp>
        <p:nvSpPr>
          <p:cNvPr id="22" name="Espace réservé du texte 21">
            <a:extLst>
              <a:ext uri="{FF2B5EF4-FFF2-40B4-BE49-F238E27FC236}">
                <a16:creationId xmlns:a16="http://schemas.microsoft.com/office/drawing/2014/main" id="{9737E8AA-65B0-4126-AB2D-0B2871F33BA8}"/>
              </a:ext>
            </a:extLst>
          </p:cNvPr>
          <p:cNvSpPr>
            <a:spLocks noGrp="1"/>
          </p:cNvSpPr>
          <p:nvPr>
            <p:ph type="body" sz="quarter" idx="63"/>
          </p:nvPr>
        </p:nvSpPr>
        <p:spPr>
          <a:xfrm>
            <a:off x="3986382" y="5619708"/>
            <a:ext cx="258728" cy="223555"/>
          </a:xfrm>
        </p:spPr>
        <p:txBody>
          <a:bodyPr/>
          <a:lstStyle/>
          <a:p>
            <a:endParaRPr lang="fr-FR"/>
          </a:p>
        </p:txBody>
      </p:sp>
      <p:sp>
        <p:nvSpPr>
          <p:cNvPr id="5" name="Picture Placeholder 4">
            <a:extLst>
              <a:ext uri="{FF2B5EF4-FFF2-40B4-BE49-F238E27FC236}">
                <a16:creationId xmlns:a16="http://schemas.microsoft.com/office/drawing/2014/main" id="{CEA3AF79-E3A6-C41F-EF3A-3E7D6CCF3A94}"/>
              </a:ext>
            </a:extLst>
          </p:cNvPr>
          <p:cNvSpPr>
            <a:spLocks noGrp="1"/>
          </p:cNvSpPr>
          <p:nvPr>
            <p:ph type="pic" sz="quarter" idx="64"/>
          </p:nvPr>
        </p:nvSpPr>
        <p:spPr>
          <a:xfrm>
            <a:off x="0" y="0"/>
            <a:ext cx="12192000" cy="6858000"/>
          </a:xfrm>
        </p:spPr>
        <p:txBody>
          <a:bodyPr/>
          <a:lstStyle/>
          <a:p>
            <a:endParaRPr lang="en-US"/>
          </a:p>
        </p:txBody>
      </p:sp>
      <p:sp>
        <p:nvSpPr>
          <p:cNvPr id="6" name="Espace réservé du texte 8">
            <a:extLst>
              <a:ext uri="{FF2B5EF4-FFF2-40B4-BE49-F238E27FC236}">
                <a16:creationId xmlns:a16="http://schemas.microsoft.com/office/drawing/2014/main" id="{68E80DBC-B5D1-CC4D-4EBB-A6E748A16302}"/>
              </a:ext>
            </a:extLst>
          </p:cNvPr>
          <p:cNvSpPr>
            <a:spLocks noGrp="1"/>
          </p:cNvSpPr>
          <p:nvPr>
            <p:ph type="title" idx="4294967295"/>
          </p:nvPr>
        </p:nvSpPr>
        <p:spPr>
          <a:xfrm>
            <a:off x="439432" y="522539"/>
            <a:ext cx="8532812" cy="5580062"/>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a:ln>
            <a:noFill/>
            <a:prstDash/>
          </a:ln>
          <a:effectLst/>
        </p:spPr>
        <p:txBody>
          <a:bodyPr rot="0" spcFirstLastPara="0" vertOverflow="overflow" horzOverflow="overflow" vert="horz" wrap="square" lIns="468000" tIns="1152000" rIns="0" bIns="0" numCol="1" spcCol="0" rtlCol="0" fromWordArt="0" anchor="t" anchorCtr="0" forceAA="0" compatLnSpc="1">
            <a:prstTxWarp prst="textNoShape">
              <a:avLst/>
            </a:prstTxWarp>
            <a:noAutofit/>
          </a:bodyPr>
          <a:lstStyle/>
          <a:p>
            <a:pPr marL="0" marR="0" lvl="1" indent="0" algn="l" defTabSz="914377" rtl="0" eaLnBrk="1" fontAlgn="auto" latinLnBrk="0" hangingPunct="1">
              <a:lnSpc>
                <a:spcPct val="130000"/>
              </a:lnSpc>
              <a:spcBef>
                <a:spcPts val="0"/>
              </a:spcBef>
              <a:spcAft>
                <a:spcPts val="1200"/>
              </a:spcAft>
              <a:buClr>
                <a:srgbClr val="EE0000"/>
              </a:buClr>
              <a:buSzTx/>
              <a:buFont typeface="Arial" panose="020B0604020202020204" pitchFamily="34" charset="0"/>
              <a:buNone/>
              <a:tabLst/>
              <a:defRPr/>
            </a:pPr>
            <a:br>
              <a:rPr kumimoji="0" lang="en-US" sz="3200" b="1" i="0" u="none" strike="noStrike" kern="1200" cap="none" spc="0" normalizeH="0" baseline="0" noProof="0" dirty="0">
                <a:ln>
                  <a:noFill/>
                </a:ln>
                <a:solidFill>
                  <a:schemeClr val="tx2"/>
                </a:solidFill>
                <a:effectLst/>
                <a:uLnTx/>
                <a:uFillTx/>
                <a:latin typeface="+mn-lt"/>
                <a:ea typeface="+mn-ea"/>
                <a:cs typeface="+mn-cs"/>
              </a:rPr>
            </a:br>
            <a:br>
              <a:rPr kumimoji="0" lang="en-US" sz="3200" b="1" i="0" u="none" strike="noStrike" kern="1200" cap="none" spc="0" normalizeH="0" baseline="0" noProof="0" dirty="0">
                <a:ln>
                  <a:noFill/>
                </a:ln>
                <a:solidFill>
                  <a:schemeClr val="tx2"/>
                </a:solidFill>
                <a:effectLst/>
                <a:uLnTx/>
                <a:uFillTx/>
                <a:latin typeface="+mn-lt"/>
                <a:ea typeface="+mn-ea"/>
                <a:cs typeface="+mn-cs"/>
              </a:rPr>
            </a:br>
            <a:endParaRPr kumimoji="0" lang="en-US" sz="3200" b="1" i="0" u="none" strike="noStrike" kern="1200" cap="none" spc="0" normalizeH="0" baseline="0" noProof="0" dirty="0">
              <a:ln>
                <a:noFill/>
              </a:ln>
              <a:solidFill>
                <a:schemeClr val="tx2"/>
              </a:solidFill>
              <a:effectLst/>
              <a:uLnTx/>
              <a:uFillTx/>
              <a:latin typeface="+mn-lt"/>
              <a:ea typeface="+mn-ea"/>
              <a:cs typeface="+mn-cs"/>
            </a:endParaRPr>
          </a:p>
        </p:txBody>
      </p:sp>
      <p:sp>
        <p:nvSpPr>
          <p:cNvPr id="20" name="Espace réservé du texte 19">
            <a:extLst>
              <a:ext uri="{FF2B5EF4-FFF2-40B4-BE49-F238E27FC236}">
                <a16:creationId xmlns:a16="http://schemas.microsoft.com/office/drawing/2014/main" id="{392992E9-E001-4536-A27F-C0790377B238}"/>
              </a:ext>
            </a:extLst>
          </p:cNvPr>
          <p:cNvSpPr>
            <a:spLocks noGrp="1"/>
          </p:cNvSpPr>
          <p:nvPr>
            <p:ph type="body" sz="quarter" idx="60"/>
          </p:nvPr>
        </p:nvSpPr>
        <p:spPr>
          <a:xfrm>
            <a:off x="0" y="522514"/>
            <a:ext cx="442913" cy="5580112"/>
          </a:xfrm>
        </p:spPr>
        <p:txBody>
          <a:bodyPr/>
          <a:lstStyle/>
          <a:p>
            <a:endParaRPr lang="fr-FR"/>
          </a:p>
        </p:txBody>
      </p:sp>
      <p:sp>
        <p:nvSpPr>
          <p:cNvPr id="2" name="TextBox 1">
            <a:extLst>
              <a:ext uri="{FF2B5EF4-FFF2-40B4-BE49-F238E27FC236}">
                <a16:creationId xmlns:a16="http://schemas.microsoft.com/office/drawing/2014/main" id="{C7EEF273-F75C-DF33-A771-7B9BDA51F4EB}"/>
              </a:ext>
            </a:extLst>
          </p:cNvPr>
          <p:cNvSpPr txBox="1"/>
          <p:nvPr/>
        </p:nvSpPr>
        <p:spPr>
          <a:xfrm>
            <a:off x="926274" y="1143806"/>
            <a:ext cx="7559128" cy="3200876"/>
          </a:xfrm>
          <a:prstGeom prst="rect">
            <a:avLst/>
          </a:prstGeom>
          <a:noFill/>
        </p:spPr>
        <p:txBody>
          <a:bodyPr wrap="square" rtlCol="0">
            <a:spAutoFit/>
          </a:bodyPr>
          <a:lstStyle/>
          <a:p>
            <a:pPr marL="0" marR="0" lvl="1" indent="0" algn="l" defTabSz="914377" rtl="0" eaLnBrk="1" fontAlgn="auto" latinLnBrk="0" hangingPunct="1">
              <a:lnSpc>
                <a:spcPct val="130000"/>
              </a:lnSpc>
              <a:spcBef>
                <a:spcPts val="0"/>
              </a:spcBef>
              <a:spcAft>
                <a:spcPts val="1200"/>
              </a:spcAft>
              <a:buClr>
                <a:srgbClr val="EE0000"/>
              </a:buClr>
              <a:buSzTx/>
              <a:buFont typeface="Arial" panose="020B0604020202020204" pitchFamily="34" charset="0"/>
              <a:buNone/>
              <a:tabLst/>
              <a:defRPr/>
            </a:pPr>
            <a:r>
              <a:rPr kumimoji="0" lang="fr-FR" sz="3000" b="1" i="0" u="none" strike="noStrike" kern="1200" cap="none" spc="0" normalizeH="0" baseline="0" noProof="0" dirty="0">
                <a:ln>
                  <a:noFill/>
                </a:ln>
                <a:solidFill>
                  <a:srgbClr val="283897"/>
                </a:solidFill>
                <a:effectLst/>
                <a:uLnTx/>
                <a:uFillTx/>
                <a:latin typeface="Arial" panose="020B0604020202020204"/>
                <a:ea typeface="+mn-ea"/>
                <a:cs typeface="+mn-cs"/>
              </a:rPr>
              <a:t>Agenda</a:t>
            </a:r>
          </a:p>
          <a:p>
            <a:pPr marL="0" marR="0" lvl="2" indent="0" algn="l" defTabSz="914377" rtl="0" eaLnBrk="1" fontAlgn="auto" latinLnBrk="0" hangingPunct="1">
              <a:lnSpc>
                <a:spcPct val="150000"/>
              </a:lnSpc>
              <a:spcBef>
                <a:spcPts val="0"/>
              </a:spcBef>
              <a:spcAft>
                <a:spcPts val="0"/>
              </a:spcAft>
              <a:buClr>
                <a:srgbClr val="283897"/>
              </a:buClr>
              <a:buSzPct val="100000"/>
              <a:buFontTx/>
              <a:buNone/>
              <a:tabLst/>
              <a:defRPr/>
            </a:pPr>
            <a:r>
              <a:rPr kumimoji="0" lang="en-US" sz="1800" b="0" i="0" u="none" strike="noStrike" kern="1200" cap="none" spc="0" normalizeH="0" baseline="0" noProof="0" dirty="0">
                <a:ln>
                  <a:noFill/>
                </a:ln>
                <a:solidFill>
                  <a:srgbClr val="283897"/>
                </a:solidFill>
                <a:effectLst/>
                <a:uLnTx/>
                <a:uFillTx/>
                <a:latin typeface="Arial" panose="020B0604020202020204"/>
                <a:ea typeface="+mn-ea"/>
                <a:cs typeface="+mn-cs"/>
              </a:rPr>
              <a:t>Safety Moment – </a:t>
            </a:r>
            <a:r>
              <a:rPr kumimoji="0" lang="en-US" sz="1800" b="0" i="1" u="none" strike="noStrike" kern="1200" cap="none" spc="0" normalizeH="0" baseline="0" noProof="0" dirty="0">
                <a:ln>
                  <a:noFill/>
                </a:ln>
                <a:solidFill>
                  <a:srgbClr val="283897"/>
                </a:solidFill>
                <a:effectLst/>
                <a:uLnTx/>
                <a:uFillTx/>
                <a:latin typeface="Arial" panose="020B0604020202020204"/>
                <a:ea typeface="+mn-ea"/>
                <a:cs typeface="+mn-cs"/>
              </a:rPr>
              <a:t>Wendy Doster</a:t>
            </a:r>
          </a:p>
          <a:p>
            <a:pPr marL="0" marR="0" lvl="0" indent="0" algn="l" defTabSz="914377" rtl="0" eaLnBrk="1" fontAlgn="auto" latinLnBrk="0" hangingPunct="1">
              <a:lnSpc>
                <a:spcPct val="150000"/>
              </a:lnSpc>
              <a:spcBef>
                <a:spcPts val="0"/>
              </a:spcBef>
              <a:spcAft>
                <a:spcPts val="0"/>
              </a:spcAft>
              <a:buClrTx/>
              <a:buSzPts val="1000"/>
              <a:buFontTx/>
              <a:buNone/>
              <a:tabLst>
                <a:tab pos="457200" algn="l"/>
              </a:tabLst>
              <a:defRPr/>
            </a:pPr>
            <a:r>
              <a:rPr kumimoji="0" lang="en-US" sz="1800" b="0" i="0" u="none" strike="noStrike" kern="1200" cap="none" spc="0" normalizeH="0" baseline="0" noProof="0" dirty="0">
                <a:ln>
                  <a:noFill/>
                </a:ln>
                <a:solidFill>
                  <a:srgbClr val="283897"/>
                </a:solidFill>
                <a:effectLst/>
                <a:uLnTx/>
                <a:uFillTx/>
                <a:latin typeface="Arial" panose="020B0604020202020204" pitchFamily="34" charset="0"/>
                <a:ea typeface="Times New Roman" panose="02020603050405020304" pitchFamily="18" charset="0"/>
                <a:cs typeface="Arial" panose="020B0604020202020204" pitchFamily="34" charset="0"/>
              </a:rPr>
              <a:t>Credit &amp; Collections – </a:t>
            </a:r>
            <a:r>
              <a:rPr kumimoji="0" lang="en-US" sz="1800" b="0" i="1" u="none" strike="noStrike" kern="1200" cap="none" spc="0" normalizeH="0" baseline="0" noProof="0" dirty="0">
                <a:ln>
                  <a:noFill/>
                </a:ln>
                <a:solidFill>
                  <a:srgbClr val="283897"/>
                </a:solidFill>
                <a:effectLst/>
                <a:uLnTx/>
                <a:uFillTx/>
                <a:latin typeface="Arial" panose="020B0604020202020204" pitchFamily="34" charset="0"/>
                <a:ea typeface="Times New Roman" panose="02020603050405020304" pitchFamily="18" charset="0"/>
                <a:cs typeface="Arial" panose="020B0604020202020204" pitchFamily="34" charset="0"/>
              </a:rPr>
              <a:t>Mary Beth Riley, Amelia Davis</a:t>
            </a:r>
          </a:p>
          <a:p>
            <a:pPr marL="0" marR="0" lvl="0" indent="0" algn="l" defTabSz="914377" rtl="0" eaLnBrk="1" fontAlgn="auto" latinLnBrk="0" hangingPunct="1">
              <a:lnSpc>
                <a:spcPct val="150000"/>
              </a:lnSpc>
              <a:spcBef>
                <a:spcPts val="0"/>
              </a:spcBef>
              <a:spcAft>
                <a:spcPts val="0"/>
              </a:spcAft>
              <a:buClrTx/>
              <a:buSzPts val="1000"/>
              <a:buFontTx/>
              <a:buNone/>
              <a:tabLst>
                <a:tab pos="457200" algn="l"/>
              </a:tabLst>
              <a:defRPr/>
            </a:pPr>
            <a:r>
              <a:rPr lang="en-US" dirty="0">
                <a:solidFill>
                  <a:srgbClr val="283897"/>
                </a:solidFill>
                <a:latin typeface="Arial" panose="020B0604020202020204" pitchFamily="34" charset="0"/>
                <a:ea typeface="Times New Roman" panose="02020603050405020304" pitchFamily="18" charset="0"/>
                <a:cs typeface="Arial" panose="020B0604020202020204" pitchFamily="34" charset="0"/>
              </a:rPr>
              <a:t>GM Development Program </a:t>
            </a:r>
            <a:r>
              <a:rPr lang="en-US" i="1" dirty="0">
                <a:solidFill>
                  <a:srgbClr val="283897"/>
                </a:solidFill>
                <a:latin typeface="Arial" panose="020B0604020202020204" pitchFamily="34" charset="0"/>
                <a:ea typeface="Times New Roman" panose="02020603050405020304" pitchFamily="18" charset="0"/>
                <a:cs typeface="Arial" panose="020B0604020202020204" pitchFamily="34" charset="0"/>
              </a:rPr>
              <a:t>– Angela Fried</a:t>
            </a:r>
            <a:endParaRPr kumimoji="0" lang="en-US" sz="1800" b="0" i="1" u="none" strike="noStrike" kern="1200" cap="none" spc="0" normalizeH="0" baseline="0" noProof="0" dirty="0">
              <a:ln>
                <a:noFill/>
              </a:ln>
              <a:solidFill>
                <a:srgbClr val="283897"/>
              </a:solidFill>
              <a:effectLst/>
              <a:uLnTx/>
              <a:uFillTx/>
              <a:latin typeface="Arial" panose="020B0604020202020204" pitchFamily="34" charset="0"/>
              <a:ea typeface="Times New Roman" panose="02020603050405020304" pitchFamily="18" charset="0"/>
              <a:cs typeface="Arial" panose="020B0604020202020204" pitchFamily="34" charset="0"/>
            </a:endParaRPr>
          </a:p>
          <a:p>
            <a:pPr defTabSz="914377">
              <a:lnSpc>
                <a:spcPct val="150000"/>
              </a:lnSpc>
              <a:buSzPts val="1000"/>
              <a:tabLst>
                <a:tab pos="457200" algn="l"/>
              </a:tabLst>
              <a:defRPr/>
            </a:pPr>
            <a:r>
              <a:rPr kumimoji="0" lang="en-US" sz="1800" b="0" i="0" u="none" strike="noStrike" kern="1200" cap="none" spc="0" normalizeH="0" baseline="0" noProof="0" dirty="0" err="1">
                <a:ln>
                  <a:noFill/>
                </a:ln>
                <a:solidFill>
                  <a:srgbClr val="283897"/>
                </a:solidFill>
                <a:effectLst/>
                <a:uLnTx/>
                <a:uFillTx/>
                <a:latin typeface="Arial" panose="020B0604020202020204"/>
                <a:ea typeface="+mn-ea"/>
                <a:cs typeface="+mn-cs"/>
              </a:rPr>
              <a:t>SoFinance</a:t>
            </a:r>
            <a:r>
              <a:rPr kumimoji="0" lang="en-US" sz="1800" b="0" i="0" u="none" strike="noStrike" kern="1200" cap="none" spc="0" normalizeH="0" baseline="0" noProof="0" dirty="0">
                <a:ln>
                  <a:noFill/>
                </a:ln>
                <a:solidFill>
                  <a:srgbClr val="283897"/>
                </a:solidFill>
                <a:effectLst/>
                <a:uLnTx/>
                <a:uFillTx/>
                <a:latin typeface="Arial" panose="020B0604020202020204"/>
                <a:ea typeface="+mn-ea"/>
                <a:cs typeface="+mn-cs"/>
              </a:rPr>
              <a:t> – </a:t>
            </a:r>
            <a:r>
              <a:rPr kumimoji="0" lang="en-US" sz="1800" b="0" i="1" u="none" strike="noStrike" kern="1200" cap="none" spc="0" normalizeH="0" baseline="0" noProof="0" dirty="0">
                <a:ln>
                  <a:noFill/>
                </a:ln>
                <a:solidFill>
                  <a:srgbClr val="283897"/>
                </a:solidFill>
                <a:effectLst/>
                <a:uLnTx/>
                <a:uFillTx/>
                <a:latin typeface="Arial" panose="020B0604020202020204"/>
                <a:ea typeface="+mn-ea"/>
                <a:cs typeface="+mn-cs"/>
              </a:rPr>
              <a:t>Anthony Priore</a:t>
            </a:r>
          </a:p>
          <a:p>
            <a:pPr marL="0" marR="0" lvl="2" indent="0" algn="l" defTabSz="914377" rtl="0" eaLnBrk="1" fontAlgn="auto" latinLnBrk="0" hangingPunct="1">
              <a:lnSpc>
                <a:spcPct val="150000"/>
              </a:lnSpc>
              <a:spcBef>
                <a:spcPts val="0"/>
              </a:spcBef>
              <a:spcAft>
                <a:spcPts val="0"/>
              </a:spcAft>
              <a:buClr>
                <a:srgbClr val="283897"/>
              </a:buClr>
              <a:buSzPct val="100000"/>
              <a:buFontTx/>
              <a:buNone/>
              <a:tabLst/>
              <a:defRPr/>
            </a:pPr>
            <a:r>
              <a:rPr kumimoji="0" lang="en-US" sz="1800" b="0" i="0" u="none" strike="noStrike" kern="1200" cap="none" spc="0" normalizeH="0" baseline="0" noProof="0" dirty="0">
                <a:ln>
                  <a:noFill/>
                </a:ln>
                <a:solidFill>
                  <a:srgbClr val="283897"/>
                </a:solidFill>
                <a:effectLst/>
                <a:uLnTx/>
                <a:uFillTx/>
                <a:latin typeface="Arial" panose="020B0604020202020204"/>
                <a:ea typeface="+mn-ea"/>
                <a:cs typeface="+mn-cs"/>
              </a:rPr>
              <a:t>Q&amp;A</a:t>
            </a:r>
          </a:p>
          <a:p>
            <a:endParaRPr lang="en-US" dirty="0"/>
          </a:p>
        </p:txBody>
      </p:sp>
      <p:sp>
        <p:nvSpPr>
          <p:cNvPr id="4" name="Footer Placeholder 3">
            <a:extLst>
              <a:ext uri="{FF2B5EF4-FFF2-40B4-BE49-F238E27FC236}">
                <a16:creationId xmlns:a16="http://schemas.microsoft.com/office/drawing/2014/main" id="{2B80186D-FC5F-588A-5332-875D2CCD0862}"/>
              </a:ext>
            </a:extLst>
          </p:cNvPr>
          <p:cNvSpPr>
            <a:spLocks noGrp="1"/>
          </p:cNvSpPr>
          <p:nvPr>
            <p:ph type="ftr" sz="quarter" idx="67"/>
          </p:nvPr>
        </p:nvSpPr>
        <p:spPr/>
        <p:txBody>
          <a:bodyPr/>
          <a:lstStyle/>
          <a:p>
            <a:r>
              <a:rPr lang="en-US"/>
              <a:t>Unit Controller Call Series © Sodexo, April 2024.  All rights Reserved</a:t>
            </a:r>
            <a:endParaRPr lang="fr-FR"/>
          </a:p>
        </p:txBody>
      </p:sp>
    </p:spTree>
    <p:extLst>
      <p:ext uri="{BB962C8B-B14F-4D97-AF65-F5344CB8AC3E}">
        <p14:creationId xmlns:p14="http://schemas.microsoft.com/office/powerpoint/2010/main" val="181978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09E1D-6BB0-C773-22B6-00F2D5AEF552}"/>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ECE9560A-98D5-9EEA-8F55-AF63A16540C0}"/>
              </a:ext>
            </a:extLst>
          </p:cNvPr>
          <p:cNvSpPr>
            <a:spLocks noGrp="1"/>
          </p:cNvSpPr>
          <p:nvPr>
            <p:ph type="body" sz="quarter" idx="61"/>
          </p:nvPr>
        </p:nvSpPr>
        <p:spPr/>
        <p:txBody>
          <a:bodyPr/>
          <a:lstStyle/>
          <a:p>
            <a:r>
              <a:rPr lang="en-US" dirty="0"/>
              <a:t>Safety Moment</a:t>
            </a:r>
          </a:p>
          <a:p>
            <a:endParaRPr lang="en-US" dirty="0"/>
          </a:p>
          <a:p>
            <a:r>
              <a:rPr lang="en-US" sz="2000" b="0" dirty="0"/>
              <a:t>Tellus Health</a:t>
            </a:r>
          </a:p>
        </p:txBody>
      </p:sp>
      <p:pic>
        <p:nvPicPr>
          <p:cNvPr id="2" name="Picture 1">
            <a:extLst>
              <a:ext uri="{FF2B5EF4-FFF2-40B4-BE49-F238E27FC236}">
                <a16:creationId xmlns:a16="http://schemas.microsoft.com/office/drawing/2014/main" id="{B593A528-FC5C-E629-3694-6BE716414207}"/>
              </a:ext>
            </a:extLst>
          </p:cNvPr>
          <p:cNvPicPr>
            <a:picLocks noChangeAspect="1"/>
          </p:cNvPicPr>
          <p:nvPr/>
        </p:nvPicPr>
        <p:blipFill>
          <a:blip r:embed="rId3"/>
          <a:stretch>
            <a:fillRect/>
          </a:stretch>
        </p:blipFill>
        <p:spPr>
          <a:xfrm>
            <a:off x="2868683" y="1697586"/>
            <a:ext cx="1725318" cy="1731414"/>
          </a:xfrm>
          <a:prstGeom prst="rect">
            <a:avLst/>
          </a:prstGeom>
        </p:spPr>
      </p:pic>
      <p:sp>
        <p:nvSpPr>
          <p:cNvPr id="4" name="Footer Placeholder 3">
            <a:extLst>
              <a:ext uri="{FF2B5EF4-FFF2-40B4-BE49-F238E27FC236}">
                <a16:creationId xmlns:a16="http://schemas.microsoft.com/office/drawing/2014/main" id="{1C14F95E-D8C0-F8C5-8C39-C9F0F283A2BC}"/>
              </a:ext>
            </a:extLst>
          </p:cNvPr>
          <p:cNvSpPr>
            <a:spLocks noGrp="1"/>
          </p:cNvSpPr>
          <p:nvPr>
            <p:ph type="ftr" sz="quarter" idx="63"/>
          </p:nvPr>
        </p:nvSpPr>
        <p:spPr/>
        <p:txBody>
          <a:bodyPr/>
          <a:lstStyle/>
          <a:p>
            <a:r>
              <a:rPr lang="en-US"/>
              <a:t>Unit Controller Call Series © Sodexo, April 2024.  All rights Reserved</a:t>
            </a:r>
          </a:p>
        </p:txBody>
      </p:sp>
    </p:spTree>
    <p:extLst>
      <p:ext uri="{BB962C8B-B14F-4D97-AF65-F5344CB8AC3E}">
        <p14:creationId xmlns:p14="http://schemas.microsoft.com/office/powerpoint/2010/main" val="793556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F06C721-4639-7FE7-860A-61EDB0AF9653}"/>
              </a:ext>
            </a:extLst>
          </p:cNvPr>
          <p:cNvSpPr txBox="1">
            <a:spLocks noGrp="1"/>
          </p:cNvSpPr>
          <p:nvPr>
            <p:ph type="title" idx="4294967295"/>
          </p:nvPr>
        </p:nvSpPr>
        <p:spPr>
          <a:xfrm>
            <a:off x="656239" y="548680"/>
            <a:ext cx="4416491" cy="779572"/>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a:spcBef>
                <a:spcPts val="0"/>
              </a:spcBef>
              <a:defRPr/>
            </a:pPr>
            <a:r>
              <a:rPr lang="en-US" sz="2133">
                <a:solidFill>
                  <a:schemeClr val="tx1"/>
                </a:solidFill>
                <a:latin typeface="+mn-lt"/>
                <a:ea typeface="+mn-ea"/>
                <a:cs typeface="+mn-cs"/>
              </a:rPr>
              <a:t>TELUS Health Employee Assistance Program</a:t>
            </a:r>
            <a:r>
              <a:rPr lang="en-US" sz="2133" baseline="30000">
                <a:solidFill>
                  <a:schemeClr val="tx1"/>
                </a:solidFill>
                <a:latin typeface="+mn-lt"/>
                <a:ea typeface="+mn-ea"/>
                <a:cs typeface="+mn-cs"/>
              </a:rPr>
              <a:t>1</a:t>
            </a:r>
            <a:endParaRPr lang="en-US" sz="2133" baseline="30000" dirty="0">
              <a:solidFill>
                <a:schemeClr val="tx1"/>
              </a:solidFill>
              <a:latin typeface="+mn-lt"/>
              <a:ea typeface="+mn-ea"/>
              <a:cs typeface="+mn-cs"/>
            </a:endParaRPr>
          </a:p>
        </p:txBody>
      </p:sp>
      <p:sp>
        <p:nvSpPr>
          <p:cNvPr id="2" name="TextBox 1">
            <a:extLst>
              <a:ext uri="{FF2B5EF4-FFF2-40B4-BE49-F238E27FC236}">
                <a16:creationId xmlns:a16="http://schemas.microsoft.com/office/drawing/2014/main" id="{1AEA4CDC-048B-D314-48BB-A1A8E186136F}"/>
              </a:ext>
            </a:extLst>
          </p:cNvPr>
          <p:cNvSpPr txBox="1"/>
          <p:nvPr/>
        </p:nvSpPr>
        <p:spPr>
          <a:xfrm>
            <a:off x="524264" y="1412777"/>
            <a:ext cx="5184576" cy="3252878"/>
          </a:xfrm>
          <a:prstGeom prst="rect">
            <a:avLst/>
          </a:prstGeom>
          <a:noFill/>
        </p:spPr>
        <p:txBody>
          <a:bodyPr wrap="square" rtlCol="0">
            <a:spAutoFit/>
          </a:bodyPr>
          <a:lstStyle/>
          <a:p>
            <a:pPr defTabSz="1088470"/>
            <a:r>
              <a:rPr lang="en-US" sz="1867" dirty="0">
                <a:solidFill>
                  <a:srgbClr val="5B6165"/>
                </a:solidFill>
                <a:latin typeface="Arial"/>
              </a:rPr>
              <a:t>Get help with whatever life brings your way, big or small. TELUS Health gives you lots of ways to stay healthy, reduce and manage stress and save money.  It’s free, confidential and available 24/7 to help you and your family</a:t>
            </a:r>
          </a:p>
          <a:p>
            <a:pPr defTabSz="1088470"/>
            <a:r>
              <a:rPr lang="en-US" sz="1867" dirty="0">
                <a:solidFill>
                  <a:srgbClr val="5B6165"/>
                </a:solidFill>
                <a:latin typeface="Arial"/>
              </a:rPr>
              <a:t>stay well from head to toe to wallet.</a:t>
            </a:r>
          </a:p>
          <a:p>
            <a:pPr defTabSz="1088470"/>
            <a:endParaRPr lang="en-US" sz="1867" dirty="0">
              <a:solidFill>
                <a:srgbClr val="5B6165"/>
              </a:solidFill>
              <a:latin typeface="Arial"/>
            </a:endParaRPr>
          </a:p>
          <a:p>
            <a:pPr defTabSz="1088470"/>
            <a:r>
              <a:rPr lang="en-US" sz="1867" dirty="0">
                <a:solidFill>
                  <a:srgbClr val="5B6165"/>
                </a:solidFill>
                <a:latin typeface="Arial"/>
              </a:rPr>
              <a:t>TELUS Health has solutions and resources that support your life, health, money and</a:t>
            </a:r>
          </a:p>
          <a:p>
            <a:pPr defTabSz="1088470"/>
            <a:r>
              <a:rPr lang="en-US" sz="1867" dirty="0">
                <a:solidFill>
                  <a:srgbClr val="5B6165"/>
                </a:solidFill>
                <a:latin typeface="Arial"/>
              </a:rPr>
              <a:t>career. Here are just some of the many services TELUS Health offers.</a:t>
            </a:r>
            <a:endParaRPr lang="en-US" sz="1867" dirty="0">
              <a:solidFill>
                <a:srgbClr val="000000"/>
              </a:solidFill>
              <a:latin typeface="Arial"/>
            </a:endParaRPr>
          </a:p>
        </p:txBody>
      </p:sp>
      <p:sp>
        <p:nvSpPr>
          <p:cNvPr id="6" name="Rectangle: Rounded Corners 5">
            <a:extLst>
              <a:ext uri="{FF2B5EF4-FFF2-40B4-BE49-F238E27FC236}">
                <a16:creationId xmlns:a16="http://schemas.microsoft.com/office/drawing/2014/main" id="{10D1F78A-BE54-C525-B1C8-0C3EED7FB468}"/>
              </a:ext>
            </a:extLst>
          </p:cNvPr>
          <p:cNvSpPr/>
          <p:nvPr/>
        </p:nvSpPr>
        <p:spPr>
          <a:xfrm>
            <a:off x="6120012" y="728303"/>
            <a:ext cx="2314504" cy="2496280"/>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88470"/>
            <a:r>
              <a:rPr lang="en-US" sz="2133" b="1" dirty="0">
                <a:solidFill>
                  <a:srgbClr val="2A295C"/>
                </a:solidFill>
                <a:latin typeface="Arial"/>
              </a:rPr>
              <a:t>Money</a:t>
            </a:r>
            <a:br>
              <a:rPr lang="en-US" sz="2133" dirty="0">
                <a:solidFill>
                  <a:srgbClr val="2A295C"/>
                </a:solidFill>
                <a:latin typeface="Arial"/>
              </a:rPr>
            </a:br>
            <a:endParaRPr lang="en-US" sz="667" dirty="0">
              <a:solidFill>
                <a:srgbClr val="2A295C"/>
              </a:solidFill>
              <a:latin typeface="Arial"/>
            </a:endParaRPr>
          </a:p>
          <a:p>
            <a:pPr algn="ctr" defTabSz="1088470"/>
            <a:r>
              <a:rPr lang="en-US" sz="1467" dirty="0">
                <a:solidFill>
                  <a:srgbClr val="2A295C"/>
                </a:solidFill>
                <a:latin typeface="Arial"/>
              </a:rPr>
              <a:t>Financial guidance</a:t>
            </a:r>
            <a:br>
              <a:rPr lang="en-US" sz="1467" dirty="0">
                <a:solidFill>
                  <a:srgbClr val="2A295C"/>
                </a:solidFill>
                <a:latin typeface="Arial"/>
              </a:rPr>
            </a:br>
            <a:endParaRPr lang="en-US" sz="667" dirty="0">
              <a:solidFill>
                <a:srgbClr val="2A295C"/>
              </a:solidFill>
              <a:latin typeface="Arial"/>
            </a:endParaRPr>
          </a:p>
          <a:p>
            <a:pPr algn="ctr" defTabSz="1088470"/>
            <a:r>
              <a:rPr lang="en-US" sz="1467" dirty="0">
                <a:solidFill>
                  <a:srgbClr val="2A295C"/>
                </a:solidFill>
                <a:latin typeface="Arial"/>
              </a:rPr>
              <a:t>In-store and exclusive offers with vouchers and promo codes</a:t>
            </a:r>
            <a:br>
              <a:rPr lang="en-US" sz="1467" dirty="0">
                <a:solidFill>
                  <a:srgbClr val="2A295C"/>
                </a:solidFill>
                <a:latin typeface="Arial"/>
              </a:rPr>
            </a:br>
            <a:endParaRPr lang="en-US" sz="667" dirty="0">
              <a:solidFill>
                <a:srgbClr val="2A295C"/>
              </a:solidFill>
              <a:latin typeface="Arial"/>
            </a:endParaRPr>
          </a:p>
          <a:p>
            <a:pPr algn="ctr" defTabSz="1088470"/>
            <a:r>
              <a:rPr lang="en-US" sz="1467" dirty="0">
                <a:solidFill>
                  <a:srgbClr val="2A295C"/>
                </a:solidFill>
                <a:latin typeface="Arial"/>
              </a:rPr>
              <a:t>Cash-back shopping online</a:t>
            </a:r>
          </a:p>
        </p:txBody>
      </p:sp>
      <p:sp>
        <p:nvSpPr>
          <p:cNvPr id="10" name="Rectangle: Rounded Corners 9">
            <a:extLst>
              <a:ext uri="{FF2B5EF4-FFF2-40B4-BE49-F238E27FC236}">
                <a16:creationId xmlns:a16="http://schemas.microsoft.com/office/drawing/2014/main" id="{8D01415B-9510-E65B-E53A-A24398955EC8}"/>
              </a:ext>
            </a:extLst>
          </p:cNvPr>
          <p:cNvSpPr/>
          <p:nvPr/>
        </p:nvSpPr>
        <p:spPr>
          <a:xfrm>
            <a:off x="8874143" y="735763"/>
            <a:ext cx="2362527" cy="2496280"/>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88470">
              <a:defRPr/>
            </a:pPr>
            <a:r>
              <a:rPr lang="en-US" sz="2133" b="1" dirty="0">
                <a:solidFill>
                  <a:srgbClr val="2A295C"/>
                </a:solidFill>
                <a:latin typeface="Arial"/>
              </a:rPr>
              <a:t>Life</a:t>
            </a:r>
            <a:br>
              <a:rPr lang="en-US" sz="2133" dirty="0">
                <a:solidFill>
                  <a:srgbClr val="2A295C"/>
                </a:solidFill>
                <a:latin typeface="Arial"/>
              </a:rPr>
            </a:br>
            <a:endParaRPr lang="en-US" sz="667" dirty="0">
              <a:solidFill>
                <a:srgbClr val="2A295C"/>
              </a:solidFill>
              <a:latin typeface="Arial"/>
            </a:endParaRPr>
          </a:p>
          <a:p>
            <a:pPr algn="ctr" defTabSz="1088470">
              <a:defRPr/>
            </a:pPr>
            <a:r>
              <a:rPr lang="en-US" sz="1467" dirty="0">
                <a:solidFill>
                  <a:srgbClr val="2A295C"/>
                </a:solidFill>
                <a:latin typeface="Arial"/>
              </a:rPr>
              <a:t>Parenting questions</a:t>
            </a:r>
            <a:br>
              <a:rPr lang="en-US" sz="1467" dirty="0">
                <a:solidFill>
                  <a:srgbClr val="2A295C"/>
                </a:solidFill>
                <a:latin typeface="Arial"/>
              </a:rPr>
            </a:br>
            <a:endParaRPr lang="en-US" sz="667" dirty="0">
              <a:solidFill>
                <a:srgbClr val="2A295C"/>
              </a:solidFill>
              <a:latin typeface="Arial"/>
            </a:endParaRPr>
          </a:p>
          <a:p>
            <a:pPr algn="ctr" defTabSz="1088470">
              <a:defRPr/>
            </a:pPr>
            <a:r>
              <a:rPr lang="en-US" sz="1467" dirty="0">
                <a:solidFill>
                  <a:srgbClr val="2A295C"/>
                </a:solidFill>
                <a:latin typeface="Arial"/>
              </a:rPr>
              <a:t>Retirement planning</a:t>
            </a:r>
            <a:br>
              <a:rPr lang="en-US" sz="1467" dirty="0">
                <a:solidFill>
                  <a:srgbClr val="2A295C"/>
                </a:solidFill>
                <a:latin typeface="Arial"/>
              </a:rPr>
            </a:br>
            <a:endParaRPr lang="en-US" sz="667" dirty="0">
              <a:solidFill>
                <a:srgbClr val="2A295C"/>
              </a:solidFill>
              <a:latin typeface="Arial"/>
            </a:endParaRPr>
          </a:p>
          <a:p>
            <a:pPr algn="ctr" defTabSz="1088470">
              <a:defRPr/>
            </a:pPr>
            <a:r>
              <a:rPr lang="en-US" sz="1467" dirty="0">
                <a:solidFill>
                  <a:srgbClr val="2A295C"/>
                </a:solidFill>
                <a:latin typeface="Arial"/>
              </a:rPr>
              <a:t>Legal and financial matters</a:t>
            </a:r>
            <a:br>
              <a:rPr lang="en-US" sz="1467" dirty="0">
                <a:solidFill>
                  <a:srgbClr val="2A295C"/>
                </a:solidFill>
                <a:latin typeface="Arial"/>
              </a:rPr>
            </a:br>
            <a:endParaRPr lang="en-US" sz="667" dirty="0">
              <a:solidFill>
                <a:srgbClr val="2A295C"/>
              </a:solidFill>
              <a:latin typeface="Arial"/>
            </a:endParaRPr>
          </a:p>
          <a:p>
            <a:pPr algn="ctr" defTabSz="1088470">
              <a:defRPr/>
            </a:pPr>
            <a:r>
              <a:rPr lang="en-US" sz="1467" dirty="0">
                <a:solidFill>
                  <a:srgbClr val="2A295C"/>
                </a:solidFill>
                <a:latin typeface="Arial"/>
              </a:rPr>
              <a:t>Child or elder care</a:t>
            </a:r>
          </a:p>
        </p:txBody>
      </p:sp>
      <p:sp>
        <p:nvSpPr>
          <p:cNvPr id="8" name="Rectangle: Rounded Corners 7">
            <a:extLst>
              <a:ext uri="{FF2B5EF4-FFF2-40B4-BE49-F238E27FC236}">
                <a16:creationId xmlns:a16="http://schemas.microsoft.com/office/drawing/2014/main" id="{9E85371C-70BC-8687-A43A-C5DBBF7AF500}"/>
              </a:ext>
            </a:extLst>
          </p:cNvPr>
          <p:cNvSpPr/>
          <p:nvPr/>
        </p:nvSpPr>
        <p:spPr>
          <a:xfrm>
            <a:off x="6150568" y="3498925"/>
            <a:ext cx="2277577" cy="2592288"/>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88470">
              <a:defRPr/>
            </a:pPr>
            <a:r>
              <a:rPr lang="en-US" sz="2133" b="1" dirty="0">
                <a:solidFill>
                  <a:srgbClr val="2A295C"/>
                </a:solidFill>
                <a:latin typeface="Arial"/>
              </a:rPr>
              <a:t>Health</a:t>
            </a:r>
            <a:endParaRPr lang="en-US" sz="1467" b="1" dirty="0">
              <a:solidFill>
                <a:srgbClr val="2A295C"/>
              </a:solidFill>
              <a:latin typeface="Arial"/>
            </a:endParaRPr>
          </a:p>
          <a:p>
            <a:pPr algn="ctr" defTabSz="1088470">
              <a:defRPr/>
            </a:pPr>
            <a:endParaRPr lang="en-US" sz="667" dirty="0">
              <a:solidFill>
                <a:srgbClr val="2A295C"/>
              </a:solidFill>
              <a:latin typeface="Arial"/>
            </a:endParaRPr>
          </a:p>
          <a:p>
            <a:pPr algn="ctr" defTabSz="1088470">
              <a:defRPr/>
            </a:pPr>
            <a:r>
              <a:rPr lang="en-US" sz="1467" dirty="0">
                <a:solidFill>
                  <a:srgbClr val="2A295C"/>
                </a:solidFill>
                <a:latin typeface="Arial"/>
              </a:rPr>
              <a:t>Mental and emotional health counseling support</a:t>
            </a:r>
          </a:p>
          <a:p>
            <a:pPr algn="ctr" defTabSz="1088470">
              <a:defRPr/>
            </a:pPr>
            <a:endParaRPr lang="en-US" sz="667" dirty="0">
              <a:solidFill>
                <a:srgbClr val="2A295C"/>
              </a:solidFill>
              <a:latin typeface="Arial"/>
            </a:endParaRPr>
          </a:p>
          <a:p>
            <a:pPr algn="ctr" defTabSz="1088470">
              <a:defRPr/>
            </a:pPr>
            <a:r>
              <a:rPr lang="en-US" sz="1467" dirty="0">
                <a:solidFill>
                  <a:srgbClr val="2A295C"/>
                </a:solidFill>
                <a:latin typeface="Arial"/>
              </a:rPr>
              <a:t>Fitness coaching</a:t>
            </a:r>
          </a:p>
          <a:p>
            <a:pPr algn="ctr" defTabSz="1088470">
              <a:defRPr/>
            </a:pPr>
            <a:endParaRPr lang="en-US" sz="667" dirty="0">
              <a:solidFill>
                <a:srgbClr val="2A295C"/>
              </a:solidFill>
              <a:latin typeface="Arial"/>
            </a:endParaRPr>
          </a:p>
          <a:p>
            <a:pPr algn="ctr" defTabSz="1088470">
              <a:defRPr/>
            </a:pPr>
            <a:r>
              <a:rPr lang="en-US" sz="1467" dirty="0">
                <a:solidFill>
                  <a:srgbClr val="2A295C"/>
                </a:solidFill>
                <a:latin typeface="Arial"/>
              </a:rPr>
              <a:t>Nutritional advice</a:t>
            </a:r>
            <a:br>
              <a:rPr lang="en-US" sz="1467" dirty="0">
                <a:solidFill>
                  <a:srgbClr val="2A295C"/>
                </a:solidFill>
                <a:latin typeface="Arial"/>
              </a:rPr>
            </a:br>
            <a:endParaRPr lang="en-US" sz="667" dirty="0">
              <a:solidFill>
                <a:srgbClr val="2A295C"/>
              </a:solidFill>
              <a:latin typeface="Arial"/>
            </a:endParaRPr>
          </a:p>
          <a:p>
            <a:pPr algn="ctr" defTabSz="1088470">
              <a:defRPr/>
            </a:pPr>
            <a:r>
              <a:rPr lang="en-US" sz="1467" dirty="0">
                <a:solidFill>
                  <a:srgbClr val="2A295C"/>
                </a:solidFill>
                <a:latin typeface="Arial"/>
              </a:rPr>
              <a:t>Fitness tips</a:t>
            </a:r>
            <a:br>
              <a:rPr lang="en-US" sz="1467" dirty="0">
                <a:solidFill>
                  <a:srgbClr val="2A295C"/>
                </a:solidFill>
                <a:latin typeface="Arial"/>
              </a:rPr>
            </a:br>
            <a:endParaRPr lang="en-US" sz="667" dirty="0">
              <a:solidFill>
                <a:srgbClr val="2A295C"/>
              </a:solidFill>
              <a:latin typeface="Arial"/>
            </a:endParaRPr>
          </a:p>
          <a:p>
            <a:pPr algn="ctr" defTabSz="1088470">
              <a:defRPr/>
            </a:pPr>
            <a:r>
              <a:rPr lang="en-US" sz="1467" dirty="0">
                <a:solidFill>
                  <a:srgbClr val="2A295C"/>
                </a:solidFill>
                <a:latin typeface="Arial"/>
              </a:rPr>
              <a:t>Virtual workouts</a:t>
            </a:r>
          </a:p>
        </p:txBody>
      </p:sp>
      <p:sp>
        <p:nvSpPr>
          <p:cNvPr id="9" name="Rectangle: Rounded Corners 8">
            <a:extLst>
              <a:ext uri="{FF2B5EF4-FFF2-40B4-BE49-F238E27FC236}">
                <a16:creationId xmlns:a16="http://schemas.microsoft.com/office/drawing/2014/main" id="{0083E53A-BD2E-94F9-49D5-FE0938556B1D}"/>
              </a:ext>
            </a:extLst>
          </p:cNvPr>
          <p:cNvSpPr/>
          <p:nvPr/>
        </p:nvSpPr>
        <p:spPr>
          <a:xfrm>
            <a:off x="8869872" y="3521376"/>
            <a:ext cx="2313697" cy="2494857"/>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88470"/>
            <a:r>
              <a:rPr lang="en-US" sz="2133" b="1" dirty="0">
                <a:solidFill>
                  <a:srgbClr val="2A295C"/>
                </a:solidFill>
                <a:latin typeface="Arial"/>
              </a:rPr>
              <a:t>Career</a:t>
            </a:r>
            <a:endParaRPr lang="en-US" sz="1467" b="1" dirty="0">
              <a:solidFill>
                <a:srgbClr val="2A295C"/>
              </a:solidFill>
              <a:latin typeface="Arial"/>
            </a:endParaRPr>
          </a:p>
          <a:p>
            <a:pPr algn="ctr" defTabSz="1088470"/>
            <a:endParaRPr lang="en-US" sz="667" dirty="0">
              <a:solidFill>
                <a:srgbClr val="2A295C"/>
              </a:solidFill>
              <a:latin typeface="Arial"/>
            </a:endParaRPr>
          </a:p>
          <a:p>
            <a:pPr algn="ctr" defTabSz="1088470"/>
            <a:r>
              <a:rPr lang="en-US" sz="1467" dirty="0">
                <a:solidFill>
                  <a:srgbClr val="2A295C"/>
                </a:solidFill>
                <a:latin typeface="Arial"/>
              </a:rPr>
              <a:t>Career counseling</a:t>
            </a:r>
          </a:p>
          <a:p>
            <a:pPr algn="ctr" defTabSz="1088470"/>
            <a:endParaRPr lang="en-US" sz="667" dirty="0">
              <a:solidFill>
                <a:srgbClr val="2A295C"/>
              </a:solidFill>
              <a:latin typeface="Arial"/>
            </a:endParaRPr>
          </a:p>
          <a:p>
            <a:pPr algn="ctr" defTabSz="1088470"/>
            <a:r>
              <a:rPr lang="en-US" sz="1467" dirty="0">
                <a:solidFill>
                  <a:srgbClr val="2A295C"/>
                </a:solidFill>
                <a:latin typeface="Arial"/>
              </a:rPr>
              <a:t>Help with time management</a:t>
            </a:r>
          </a:p>
          <a:p>
            <a:pPr algn="ctr" defTabSz="1088470"/>
            <a:endParaRPr lang="en-US" sz="667" dirty="0">
              <a:solidFill>
                <a:srgbClr val="2A295C"/>
              </a:solidFill>
              <a:latin typeface="Arial"/>
            </a:endParaRPr>
          </a:p>
          <a:p>
            <a:pPr algn="ctr" defTabSz="1088470"/>
            <a:r>
              <a:rPr lang="en-US" sz="1467" dirty="0">
                <a:solidFill>
                  <a:srgbClr val="2A295C"/>
                </a:solidFill>
                <a:latin typeface="Arial"/>
              </a:rPr>
              <a:t>Resources to improve your skill set</a:t>
            </a:r>
          </a:p>
        </p:txBody>
      </p:sp>
      <p:sp>
        <p:nvSpPr>
          <p:cNvPr id="14" name="TextBox 13">
            <a:extLst>
              <a:ext uri="{FF2B5EF4-FFF2-40B4-BE49-F238E27FC236}">
                <a16:creationId xmlns:a16="http://schemas.microsoft.com/office/drawing/2014/main" id="{EE370C4E-4C8F-6B70-5F32-6A19DA34E311}"/>
              </a:ext>
            </a:extLst>
          </p:cNvPr>
          <p:cNvSpPr txBox="1"/>
          <p:nvPr/>
        </p:nvSpPr>
        <p:spPr>
          <a:xfrm>
            <a:off x="8364911" y="6365558"/>
            <a:ext cx="3840427" cy="461665"/>
          </a:xfrm>
          <a:prstGeom prst="rect">
            <a:avLst/>
          </a:prstGeom>
          <a:noFill/>
        </p:spPr>
        <p:txBody>
          <a:bodyPr wrap="square" rtlCol="0">
            <a:spAutoFit/>
          </a:bodyPr>
          <a:lstStyle/>
          <a:p>
            <a:pPr defTabSz="1088470"/>
            <a:r>
              <a:rPr lang="en-US" sz="1200" baseline="30000" dirty="0">
                <a:solidFill>
                  <a:srgbClr val="000000"/>
                </a:solidFill>
                <a:latin typeface="Arial"/>
              </a:rPr>
              <a:t>1</a:t>
            </a:r>
            <a:r>
              <a:rPr lang="en-US" sz="1200" dirty="0">
                <a:solidFill>
                  <a:srgbClr val="000000"/>
                </a:solidFill>
                <a:latin typeface="Arial"/>
              </a:rPr>
              <a:t>Full-time, non-temporary, non-union employees and family members are eligible for TELUS Health</a:t>
            </a:r>
          </a:p>
        </p:txBody>
      </p:sp>
      <p:sp>
        <p:nvSpPr>
          <p:cNvPr id="12" name="TextBox 11">
            <a:extLst>
              <a:ext uri="{FF2B5EF4-FFF2-40B4-BE49-F238E27FC236}">
                <a16:creationId xmlns:a16="http://schemas.microsoft.com/office/drawing/2014/main" id="{784BF3A9-EC76-14CD-C402-FDD9B526D2D6}"/>
              </a:ext>
            </a:extLst>
          </p:cNvPr>
          <p:cNvSpPr txBox="1"/>
          <p:nvPr/>
        </p:nvSpPr>
        <p:spPr>
          <a:xfrm>
            <a:off x="522128" y="4707318"/>
            <a:ext cx="5184576" cy="1693156"/>
          </a:xfrm>
          <a:prstGeom prst="rect">
            <a:avLst/>
          </a:prstGeom>
          <a:noFill/>
        </p:spPr>
        <p:txBody>
          <a:bodyPr wrap="square" rtlCol="0">
            <a:spAutoFit/>
          </a:bodyPr>
          <a:lstStyle/>
          <a:p>
            <a:pPr defTabSz="1088470"/>
            <a:r>
              <a:rPr lang="en-US" sz="1867" b="1" dirty="0">
                <a:solidFill>
                  <a:srgbClr val="000000"/>
                </a:solidFill>
                <a:latin typeface="Arial"/>
              </a:rPr>
              <a:t>Register online with TELUS Health</a:t>
            </a:r>
          </a:p>
          <a:p>
            <a:pPr defTabSz="1088470"/>
            <a:r>
              <a:rPr lang="en-US" sz="1867" dirty="0">
                <a:solidFill>
                  <a:srgbClr val="000000"/>
                </a:solidFill>
                <a:latin typeface="Arial"/>
              </a:rPr>
              <a:t>one.telushealth.com</a:t>
            </a:r>
            <a:br>
              <a:rPr lang="en-US" sz="1867" dirty="0">
                <a:solidFill>
                  <a:srgbClr val="000000"/>
                </a:solidFill>
                <a:latin typeface="Arial"/>
              </a:rPr>
            </a:br>
            <a:endParaRPr lang="en-US" sz="1067" dirty="0">
              <a:solidFill>
                <a:srgbClr val="000000"/>
              </a:solidFill>
              <a:latin typeface="Arial"/>
            </a:endParaRPr>
          </a:p>
          <a:p>
            <a:pPr defTabSz="1088470"/>
            <a:r>
              <a:rPr lang="en-US" sz="1867" b="1" dirty="0">
                <a:solidFill>
                  <a:srgbClr val="000000"/>
                </a:solidFill>
                <a:latin typeface="Arial"/>
              </a:rPr>
              <a:t>Call TELUS Health 24/7</a:t>
            </a:r>
          </a:p>
          <a:p>
            <a:pPr defTabSz="1088470"/>
            <a:r>
              <a:rPr lang="en-US" sz="1867" dirty="0">
                <a:solidFill>
                  <a:srgbClr val="000000"/>
                </a:solidFill>
                <a:latin typeface="Arial"/>
              </a:rPr>
              <a:t>866-675-6566 (English) </a:t>
            </a:r>
          </a:p>
          <a:p>
            <a:pPr defTabSz="1088470"/>
            <a:r>
              <a:rPr lang="en-US" sz="1867" dirty="0">
                <a:solidFill>
                  <a:srgbClr val="000000"/>
                </a:solidFill>
                <a:latin typeface="Arial"/>
              </a:rPr>
              <a:t>888-732-9020 (Spanish)</a:t>
            </a:r>
          </a:p>
        </p:txBody>
      </p:sp>
      <p:sp>
        <p:nvSpPr>
          <p:cNvPr id="4" name="Footer Placeholder 3">
            <a:extLst>
              <a:ext uri="{FF2B5EF4-FFF2-40B4-BE49-F238E27FC236}">
                <a16:creationId xmlns:a16="http://schemas.microsoft.com/office/drawing/2014/main" id="{2A3EABDF-2312-37B4-C745-C90C434947B3}"/>
              </a:ext>
            </a:extLst>
          </p:cNvPr>
          <p:cNvSpPr>
            <a:spLocks noGrp="1"/>
          </p:cNvSpPr>
          <p:nvPr>
            <p:ph type="ftr" sz="quarter" idx="17"/>
          </p:nvPr>
        </p:nvSpPr>
        <p:spPr/>
        <p:txBody>
          <a:bodyPr/>
          <a:lstStyle/>
          <a:p>
            <a:r>
              <a:rPr lang="en-US" noProof="0"/>
              <a:t>Unit Controller Call Series © Sodexo, April 2024.  All rights Reserved</a:t>
            </a:r>
            <a:endParaRPr lang="en-US" noProof="0" dirty="0"/>
          </a:p>
        </p:txBody>
      </p:sp>
    </p:spTree>
    <p:extLst>
      <p:ext uri="{BB962C8B-B14F-4D97-AF65-F5344CB8AC3E}">
        <p14:creationId xmlns:p14="http://schemas.microsoft.com/office/powerpoint/2010/main" val="341405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B2DC2D3-30C0-4503-81F2-EDD351BC253C}"/>
              </a:ext>
            </a:extLst>
          </p:cNvPr>
          <p:cNvSpPr>
            <a:spLocks noGrp="1"/>
          </p:cNvSpPr>
          <p:nvPr>
            <p:ph type="title"/>
          </p:nvPr>
        </p:nvSpPr>
        <p:spPr/>
        <p:txBody>
          <a:bodyPr/>
          <a:lstStyle/>
          <a:p>
            <a:r>
              <a:rPr lang="en-US" dirty="0"/>
              <a:t>TELUS Health – Employee Assistance Program</a:t>
            </a:r>
          </a:p>
        </p:txBody>
      </p:sp>
      <p:sp>
        <p:nvSpPr>
          <p:cNvPr id="5" name="Content Placeholder 4">
            <a:extLst>
              <a:ext uri="{FF2B5EF4-FFF2-40B4-BE49-F238E27FC236}">
                <a16:creationId xmlns:a16="http://schemas.microsoft.com/office/drawing/2014/main" id="{C9BCD88F-1D6B-4283-A14C-4376C15D39F6}"/>
              </a:ext>
            </a:extLst>
          </p:cNvPr>
          <p:cNvSpPr>
            <a:spLocks noGrp="1"/>
          </p:cNvSpPr>
          <p:nvPr>
            <p:ph sz="quarter" idx="13"/>
          </p:nvPr>
        </p:nvSpPr>
        <p:spPr>
          <a:xfrm>
            <a:off x="625477" y="1021362"/>
            <a:ext cx="10941049" cy="5095937"/>
          </a:xfrm>
        </p:spPr>
        <p:txBody>
          <a:bodyPr>
            <a:normAutofit/>
          </a:bodyPr>
          <a:lstStyle/>
          <a:p>
            <a:r>
              <a:rPr lang="en-US" sz="1867" b="1" dirty="0">
                <a:solidFill>
                  <a:srgbClr val="002060"/>
                </a:solidFill>
              </a:rPr>
              <a:t>Services include:</a:t>
            </a:r>
          </a:p>
          <a:p>
            <a:pPr lvl="1"/>
            <a:r>
              <a:rPr lang="en-US" dirty="0">
                <a:solidFill>
                  <a:srgbClr val="002060"/>
                </a:solidFill>
              </a:rPr>
              <a:t>24/7 confidential access to professional support by phone, video, or chat to help employees manage stress, anxiety, parenting, budgeting, and much more</a:t>
            </a:r>
          </a:p>
          <a:p>
            <a:pPr lvl="1"/>
            <a:r>
              <a:rPr lang="en-US" dirty="0">
                <a:solidFill>
                  <a:srgbClr val="002060"/>
                </a:solidFill>
              </a:rPr>
              <a:t>Up to 6 counseling sessions available at no cost</a:t>
            </a:r>
          </a:p>
          <a:p>
            <a:pPr lvl="2"/>
            <a:r>
              <a:rPr lang="en-US" dirty="0">
                <a:solidFill>
                  <a:srgbClr val="002060"/>
                </a:solidFill>
              </a:rPr>
              <a:t>Face-to-face, telephonic, and video counseling available</a:t>
            </a:r>
          </a:p>
          <a:p>
            <a:pPr lvl="1"/>
            <a:r>
              <a:rPr lang="en-US" dirty="0">
                <a:solidFill>
                  <a:srgbClr val="002060"/>
                </a:solidFill>
              </a:rPr>
              <a:t>Vast library of online resources for coping with trauma, building resiliency, self-care, managing change, and much more </a:t>
            </a:r>
          </a:p>
          <a:p>
            <a:pPr lvl="1"/>
            <a:r>
              <a:rPr lang="en-US" dirty="0">
                <a:solidFill>
                  <a:srgbClr val="002060"/>
                </a:solidFill>
              </a:rPr>
              <a:t>30+ </a:t>
            </a:r>
            <a:r>
              <a:rPr lang="en-US" dirty="0" err="1">
                <a:solidFill>
                  <a:srgbClr val="002060"/>
                </a:solidFill>
              </a:rPr>
              <a:t>CareNow</a:t>
            </a:r>
            <a:r>
              <a:rPr lang="en-US" dirty="0">
                <a:solidFill>
                  <a:srgbClr val="002060"/>
                </a:solidFill>
              </a:rPr>
              <a:t> self-directed programs focused on positive behavioral change for stress, eating healthy, communication, sleep, financial wellbeing and more</a:t>
            </a:r>
          </a:p>
          <a:p>
            <a:pPr lvl="1"/>
            <a:r>
              <a:rPr lang="en-US" dirty="0">
                <a:solidFill>
                  <a:srgbClr val="002060"/>
                </a:solidFill>
              </a:rPr>
              <a:t>Manager consultations to support leaders in dealing with sensitive workplace situations</a:t>
            </a:r>
          </a:p>
          <a:p>
            <a:pPr lvl="1"/>
            <a:r>
              <a:rPr lang="en-US" dirty="0">
                <a:solidFill>
                  <a:srgbClr val="002060"/>
                </a:solidFill>
              </a:rPr>
              <a:t>TELUS Health Perks access to special deals, offers, and discounts from top brands and retailers</a:t>
            </a:r>
          </a:p>
          <a:p>
            <a:endParaRPr lang="en-US" dirty="0"/>
          </a:p>
        </p:txBody>
      </p:sp>
      <p:sp>
        <p:nvSpPr>
          <p:cNvPr id="9" name="Rectangle: Rounded Corners 8">
            <a:extLst>
              <a:ext uri="{FF2B5EF4-FFF2-40B4-BE49-F238E27FC236}">
                <a16:creationId xmlns:a16="http://schemas.microsoft.com/office/drawing/2014/main" id="{A5A98CFD-764C-41E4-A578-9EE25F6CA791}"/>
              </a:ext>
            </a:extLst>
          </p:cNvPr>
          <p:cNvSpPr/>
          <p:nvPr/>
        </p:nvSpPr>
        <p:spPr>
          <a:xfrm>
            <a:off x="838899" y="6258188"/>
            <a:ext cx="10805020" cy="3487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88470"/>
            <a:r>
              <a:rPr lang="en-US" sz="1867" dirty="0">
                <a:solidFill>
                  <a:srgbClr val="FFFFFF"/>
                </a:solidFill>
                <a:latin typeface="Arial"/>
              </a:rPr>
              <a:t>Program details and how to access online resources are available on Sodexo Link</a:t>
            </a:r>
          </a:p>
        </p:txBody>
      </p:sp>
      <p:pic>
        <p:nvPicPr>
          <p:cNvPr id="3" name="Picture 2" descr="TELUS Health logo&#10;Purple text on a white background">
            <a:extLst>
              <a:ext uri="{FF2B5EF4-FFF2-40B4-BE49-F238E27FC236}">
                <a16:creationId xmlns:a16="http://schemas.microsoft.com/office/drawing/2014/main" id="{78D5B348-6320-0E1D-270A-A84D2B1397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6059" y="5061182"/>
            <a:ext cx="5039883" cy="935001"/>
          </a:xfrm>
          <a:prstGeom prst="rect">
            <a:avLst/>
          </a:prstGeom>
        </p:spPr>
      </p:pic>
      <p:sp>
        <p:nvSpPr>
          <p:cNvPr id="2" name="Footer Placeholder 1">
            <a:extLst>
              <a:ext uri="{FF2B5EF4-FFF2-40B4-BE49-F238E27FC236}">
                <a16:creationId xmlns:a16="http://schemas.microsoft.com/office/drawing/2014/main" id="{3B8D3801-79CA-C462-B8C8-7585FDB957B4}"/>
              </a:ext>
            </a:extLst>
          </p:cNvPr>
          <p:cNvSpPr>
            <a:spLocks noGrp="1"/>
          </p:cNvSpPr>
          <p:nvPr>
            <p:ph type="ftr" sz="quarter" idx="17"/>
          </p:nvPr>
        </p:nvSpPr>
        <p:spPr/>
        <p:txBody>
          <a:bodyPr/>
          <a:lstStyle/>
          <a:p>
            <a:r>
              <a:rPr lang="en-US" noProof="0"/>
              <a:t>Unit Controller Call Series © Sodexo, April 2024.  All rights Reserved</a:t>
            </a:r>
            <a:endParaRPr lang="en-US" noProof="0" dirty="0"/>
          </a:p>
        </p:txBody>
      </p:sp>
    </p:spTree>
    <p:extLst>
      <p:ext uri="{BB962C8B-B14F-4D97-AF65-F5344CB8AC3E}">
        <p14:creationId xmlns:p14="http://schemas.microsoft.com/office/powerpoint/2010/main" val="2292866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descr="Let's Collect It for Q1 FY24&#10;&#10;Deadline for November Payments">
            <a:extLst>
              <a:ext uri="{FF2B5EF4-FFF2-40B4-BE49-F238E27FC236}">
                <a16:creationId xmlns:a16="http://schemas.microsoft.com/office/drawing/2014/main" id="{59A701CF-F006-289D-8CE9-7C4C773D71E0}"/>
              </a:ext>
            </a:extLst>
          </p:cNvPr>
          <p:cNvSpPr>
            <a:spLocks noGrp="1"/>
          </p:cNvSpPr>
          <p:nvPr>
            <p:ph type="pic" sz="quarter" idx="64"/>
          </p:nvPr>
        </p:nvSpPr>
        <p:spPr/>
        <p:txBody>
          <a:bodyPr/>
          <a:lstStyle/>
          <a:p>
            <a:endParaRPr lang="en-US" dirty="0"/>
          </a:p>
        </p:txBody>
      </p:sp>
      <p:sp>
        <p:nvSpPr>
          <p:cNvPr id="6" name="Title 5" descr="Let's Collect It for Q3 FY24">
            <a:extLst>
              <a:ext uri="{FF2B5EF4-FFF2-40B4-BE49-F238E27FC236}">
                <a16:creationId xmlns:a16="http://schemas.microsoft.com/office/drawing/2014/main" id="{FD019D83-AD07-00FF-17C0-768317633E7A}"/>
              </a:ext>
            </a:extLst>
          </p:cNvPr>
          <p:cNvSpPr>
            <a:spLocks noGrp="1"/>
          </p:cNvSpPr>
          <p:nvPr>
            <p:ph type="title" idx="4294967295"/>
          </p:nvPr>
        </p:nvSpPr>
        <p:spPr>
          <a:xfrm>
            <a:off x="439432" y="1212895"/>
            <a:ext cx="7864813" cy="590996"/>
          </a:xfrm>
        </p:spPr>
        <p:txBody>
          <a:bodyPr/>
          <a:lstStyle/>
          <a:p>
            <a:r>
              <a:rPr lang="en-US" sz="4267" dirty="0">
                <a:solidFill>
                  <a:srgbClr val="FF0000"/>
                </a:solidFill>
              </a:rPr>
              <a:t>Let’s Collect It for Q3 FY24</a:t>
            </a:r>
            <a:endParaRPr lang="en-US" dirty="0"/>
          </a:p>
        </p:txBody>
      </p:sp>
      <p:sp>
        <p:nvSpPr>
          <p:cNvPr id="4" name="Text Placeholder 3" descr="Deadlines for May Payments">
            <a:extLst>
              <a:ext uri="{FF2B5EF4-FFF2-40B4-BE49-F238E27FC236}">
                <a16:creationId xmlns:a16="http://schemas.microsoft.com/office/drawing/2014/main" id="{6CCD6B96-88D0-A9A4-A83B-741CB53F9B95}"/>
              </a:ext>
            </a:extLst>
          </p:cNvPr>
          <p:cNvSpPr>
            <a:spLocks noGrp="1"/>
          </p:cNvSpPr>
          <p:nvPr>
            <p:ph type="body" sz="quarter" idx="65"/>
          </p:nvPr>
        </p:nvSpPr>
        <p:spPr/>
        <p:txBody>
          <a:bodyPr/>
          <a:lstStyle/>
          <a:p>
            <a:pPr>
              <a:lnSpc>
                <a:spcPct val="100000"/>
              </a:lnSpc>
            </a:pPr>
            <a:endParaRPr lang="en-US" sz="3200" dirty="0"/>
          </a:p>
          <a:p>
            <a:pPr>
              <a:lnSpc>
                <a:spcPct val="100000"/>
              </a:lnSpc>
            </a:pPr>
            <a:r>
              <a:rPr lang="en-US" sz="3200" dirty="0"/>
              <a:t>Deadline for May 2024 Payments</a:t>
            </a:r>
          </a:p>
        </p:txBody>
      </p:sp>
      <p:sp>
        <p:nvSpPr>
          <p:cNvPr id="3" name="Footer Placeholder 2">
            <a:extLst>
              <a:ext uri="{FF2B5EF4-FFF2-40B4-BE49-F238E27FC236}">
                <a16:creationId xmlns:a16="http://schemas.microsoft.com/office/drawing/2014/main" id="{C5EAF1D0-DB8F-84D1-97E9-E1AE33F3F465}"/>
              </a:ext>
            </a:extLst>
          </p:cNvPr>
          <p:cNvSpPr>
            <a:spLocks noGrp="1"/>
          </p:cNvSpPr>
          <p:nvPr>
            <p:ph type="ftr" sz="quarter" idx="66"/>
          </p:nvPr>
        </p:nvSpPr>
        <p:spPr/>
        <p:txBody>
          <a:bodyPr/>
          <a:lstStyle/>
          <a:p>
            <a:r>
              <a:rPr lang="en-US" noProof="0"/>
              <a:t>Unit Controller Call Series © Sodexo, April 2024.  All rights Reserved</a:t>
            </a:r>
          </a:p>
        </p:txBody>
      </p:sp>
    </p:spTree>
    <p:extLst>
      <p:ext uri="{BB962C8B-B14F-4D97-AF65-F5344CB8AC3E}">
        <p14:creationId xmlns:p14="http://schemas.microsoft.com/office/powerpoint/2010/main" val="3960121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Accounts Receivable Collection Deadlines for Quarter 3, FY24"/>
          <p:cNvSpPr>
            <a:spLocks noGrp="1"/>
          </p:cNvSpPr>
          <p:nvPr>
            <p:ph type="title"/>
          </p:nvPr>
        </p:nvSpPr>
        <p:spPr>
          <a:solidFill>
            <a:srgbClr val="25359C"/>
          </a:solidFill>
        </p:spPr>
        <p:txBody>
          <a:bodyPr/>
          <a:lstStyle/>
          <a:p>
            <a:pPr marL="0" indent="0">
              <a:buNone/>
            </a:pPr>
            <a:r>
              <a:rPr lang="en-US" sz="3200" dirty="0">
                <a:solidFill>
                  <a:schemeClr val="bg1"/>
                </a:solidFill>
              </a:rPr>
              <a:t> Collection Deadline for Quarter 3, FY24</a:t>
            </a:r>
          </a:p>
        </p:txBody>
      </p:sp>
      <p:sp>
        <p:nvSpPr>
          <p:cNvPr id="2" name="TextBox 1" descr="Your help is needed to increase our cash flow. To ensure that your AR payments, bank deposits, cash receipts, and cash balances are properly credited for Quarter 3, all deposits must be made on or before May 31st, 2024.&#10;&#10;Page 3 will have the deadlines for Electronic Payments and page 4 for check payments&#10;&#10;A reminder, the preferred method of invoice payments is via ACH.  ACH payments are more secure and less costly.&#10;Please contact Accounts Receivable at AccountsReceivable.NorAm@sodexo.com or 1-800-828-7762, Option 2, Option 2 for more information and to request the ACH details for your client">
            <a:extLst>
              <a:ext uri="{FF2B5EF4-FFF2-40B4-BE49-F238E27FC236}">
                <a16:creationId xmlns:a16="http://schemas.microsoft.com/office/drawing/2014/main" id="{63F2127E-860B-45AF-B612-29AB2A355EB5}"/>
              </a:ext>
            </a:extLst>
          </p:cNvPr>
          <p:cNvSpPr txBox="1"/>
          <p:nvPr/>
        </p:nvSpPr>
        <p:spPr>
          <a:xfrm>
            <a:off x="815413" y="1028734"/>
            <a:ext cx="10657184" cy="5888663"/>
          </a:xfrm>
          <a:prstGeom prst="rect">
            <a:avLst/>
          </a:prstGeom>
          <a:noFill/>
        </p:spPr>
        <p:txBody>
          <a:bodyPr wrap="square" rtlCol="0">
            <a:spAutoFit/>
          </a:bodyPr>
          <a:lstStyle/>
          <a:p>
            <a:pPr defTabSz="1219170">
              <a:defRPr/>
            </a:pPr>
            <a:r>
              <a:rPr lang="en-US" sz="2133" kern="0" dirty="0">
                <a:solidFill>
                  <a:srgbClr val="2A295C"/>
                </a:solidFill>
                <a:latin typeface="Arial"/>
              </a:rPr>
              <a:t>Your help is needed to increase our cash flow. To ensure that your AR payments, bank deposits, cash receipts, and cash balances are properly credited for Quarter 3, all deposits must be made on or before </a:t>
            </a:r>
            <a:r>
              <a:rPr lang="en-US" sz="2133" b="1" kern="0" dirty="0">
                <a:solidFill>
                  <a:srgbClr val="FF0000"/>
                </a:solidFill>
                <a:latin typeface="Arial"/>
              </a:rPr>
              <a:t>Friday May 31st</a:t>
            </a:r>
            <a:r>
              <a:rPr lang="en-US" sz="2133" b="1" kern="0" dirty="0">
                <a:solidFill>
                  <a:srgbClr val="2A295C"/>
                </a:solidFill>
                <a:latin typeface="Arial"/>
              </a:rPr>
              <a:t>.  </a:t>
            </a:r>
          </a:p>
          <a:p>
            <a:pPr defTabSz="1219170">
              <a:defRPr/>
            </a:pPr>
            <a:endParaRPr lang="en-US" sz="2133" b="1" kern="0" dirty="0">
              <a:solidFill>
                <a:srgbClr val="2A295C"/>
              </a:solidFill>
              <a:latin typeface="Arial"/>
            </a:endParaRPr>
          </a:p>
          <a:p>
            <a:pPr defTabSz="1219170">
              <a:defRPr/>
            </a:pPr>
            <a:r>
              <a:rPr lang="en-US" sz="2133" kern="0" dirty="0">
                <a:solidFill>
                  <a:srgbClr val="2A295C"/>
                </a:solidFill>
                <a:latin typeface="Arial"/>
              </a:rPr>
              <a:t>Please observe the following deadlines depending on your payment method.</a:t>
            </a:r>
          </a:p>
          <a:p>
            <a:pPr defTabSz="1219170">
              <a:defRPr/>
            </a:pPr>
            <a:endParaRPr lang="en-US" sz="2133" kern="0" dirty="0">
              <a:solidFill>
                <a:srgbClr val="2A295C"/>
              </a:solidFill>
              <a:latin typeface="Arial"/>
            </a:endParaRPr>
          </a:p>
          <a:p>
            <a:pPr defTabSz="1219170">
              <a:defRPr/>
            </a:pPr>
            <a:r>
              <a:rPr lang="en-US" sz="2133" kern="0" dirty="0">
                <a:solidFill>
                  <a:srgbClr val="2A295C"/>
                </a:solidFill>
                <a:latin typeface="Arial"/>
              </a:rPr>
              <a:t>Select the payment link(s) for your current payment method below for further details :</a:t>
            </a:r>
          </a:p>
          <a:p>
            <a:pPr defTabSz="1219170">
              <a:defRPr/>
            </a:pPr>
            <a:endParaRPr lang="en-US" sz="1400" kern="0" dirty="0">
              <a:solidFill>
                <a:prstClr val="black"/>
              </a:solidFill>
              <a:latin typeface="Calibri"/>
            </a:endParaRPr>
          </a:p>
          <a:p>
            <a:pPr defTabSz="1219170">
              <a:defRPr/>
            </a:pPr>
            <a:r>
              <a:rPr lang="en-US" sz="2400" b="1" kern="0" dirty="0">
                <a:solidFill>
                  <a:srgbClr val="FF0000"/>
                </a:solidFill>
                <a:latin typeface="Calibri"/>
                <a:hlinkClick r:id="rId2" action="ppaction://hlinksldjump">
                  <a:extLst>
                    <a:ext uri="{A12FA001-AC4F-418D-AE19-62706E023703}">
                      <ahyp:hlinkClr xmlns:ahyp="http://schemas.microsoft.com/office/drawing/2018/hyperlinkcolor" val="tx"/>
                    </a:ext>
                  </a:extLst>
                </a:hlinkClick>
              </a:rPr>
              <a:t>ELECTRONIC (ACH/WIRE) PAYMENTS</a:t>
            </a:r>
            <a:r>
              <a:rPr lang="en-US" sz="2400" b="1" kern="0" dirty="0">
                <a:solidFill>
                  <a:srgbClr val="FF0000"/>
                </a:solidFill>
                <a:latin typeface="Calibri"/>
              </a:rPr>
              <a:t> </a:t>
            </a:r>
          </a:p>
          <a:p>
            <a:pPr defTabSz="1219170">
              <a:defRPr/>
            </a:pPr>
            <a:r>
              <a:rPr lang="en-US" sz="2400" b="1" kern="0" dirty="0">
                <a:solidFill>
                  <a:srgbClr val="FF0000"/>
                </a:solidFill>
                <a:latin typeface="Calibri"/>
                <a:hlinkClick r:id="rId3" action="ppaction://hlinksldjump">
                  <a:extLst>
                    <a:ext uri="{A12FA001-AC4F-418D-AE19-62706E023703}">
                      <ahyp:hlinkClr xmlns:ahyp="http://schemas.microsoft.com/office/drawing/2018/hyperlinkcolor" val="tx"/>
                    </a:ext>
                  </a:extLst>
                </a:hlinkClick>
              </a:rPr>
              <a:t>CHECK PAYMENTS</a:t>
            </a:r>
            <a:endParaRPr lang="en-US" sz="2400" b="1" kern="0" dirty="0">
              <a:solidFill>
                <a:srgbClr val="FF0000"/>
              </a:solidFill>
              <a:latin typeface="Calibri"/>
            </a:endParaRPr>
          </a:p>
          <a:p>
            <a:pPr defTabSz="1219170">
              <a:defRPr/>
            </a:pPr>
            <a:endParaRPr lang="en-US" sz="2400" b="1" kern="0" dirty="0">
              <a:solidFill>
                <a:srgbClr val="FF0000"/>
              </a:solidFill>
              <a:latin typeface="Calibri"/>
            </a:endParaRPr>
          </a:p>
          <a:p>
            <a:pPr defTabSz="1088470"/>
            <a:r>
              <a:rPr lang="en-US" sz="1867" dirty="0">
                <a:solidFill>
                  <a:srgbClr val="2A295C"/>
                </a:solidFill>
                <a:latin typeface="Arial"/>
                <a:ea typeface="Calibri" panose="020F0502020204030204" pitchFamily="34" charset="0"/>
                <a:cs typeface="Calibri" panose="020F0502020204030204" pitchFamily="34" charset="0"/>
              </a:rPr>
              <a:t>REMINDER:</a:t>
            </a:r>
          </a:p>
          <a:p>
            <a:pPr defTabSz="1088470"/>
            <a:r>
              <a:rPr lang="en-US" sz="1867" dirty="0">
                <a:solidFill>
                  <a:srgbClr val="2A295C"/>
                </a:solidFill>
                <a:latin typeface="Arial"/>
                <a:ea typeface="Calibri" panose="020F0502020204030204" pitchFamily="34" charset="0"/>
              </a:rPr>
              <a:t>The preferred method of invoice payments is ACH. ACH payments are timely, more secure and less costly.</a:t>
            </a:r>
          </a:p>
          <a:p>
            <a:pPr defTabSz="1088470"/>
            <a:r>
              <a:rPr lang="en-US" sz="1867" dirty="0">
                <a:solidFill>
                  <a:srgbClr val="2A295C"/>
                </a:solidFill>
                <a:latin typeface="Arial"/>
                <a:ea typeface="Calibri" panose="020F0502020204030204" pitchFamily="34" charset="0"/>
              </a:rPr>
              <a:t>Please contact Accounts Receivable at </a:t>
            </a:r>
            <a:r>
              <a:rPr lang="en-US" sz="1867" dirty="0">
                <a:solidFill>
                  <a:srgbClr val="000000"/>
                </a:solidFill>
                <a:latin typeface="Arial"/>
                <a:hlinkClick r:id="rId4"/>
              </a:rPr>
              <a:t>AccountsReceivable.NorAm@sodexo.com</a:t>
            </a:r>
            <a:r>
              <a:rPr lang="en-US" sz="1867" dirty="0">
                <a:solidFill>
                  <a:srgbClr val="000000"/>
                </a:solidFill>
                <a:latin typeface="Arial"/>
              </a:rPr>
              <a:t> or </a:t>
            </a:r>
            <a:r>
              <a:rPr lang="en-US" sz="1867" dirty="0">
                <a:solidFill>
                  <a:srgbClr val="2A295C"/>
                </a:solidFill>
                <a:latin typeface="Arial"/>
              </a:rPr>
              <a:t>1-800-828-7762, Option 2, Option 2</a:t>
            </a:r>
            <a:r>
              <a:rPr lang="en-US" sz="1867" dirty="0">
                <a:solidFill>
                  <a:srgbClr val="2A295C"/>
                </a:solidFill>
                <a:latin typeface="Arial"/>
                <a:ea typeface="Calibri" panose="020F0502020204030204" pitchFamily="34" charset="0"/>
              </a:rPr>
              <a:t> for more information and to request the ACH details for your client.</a:t>
            </a:r>
          </a:p>
          <a:p>
            <a:pPr defTabSz="1219170">
              <a:defRPr/>
            </a:pPr>
            <a:endParaRPr lang="en-US" sz="2400" b="1" kern="0" dirty="0">
              <a:solidFill>
                <a:srgbClr val="FF0000"/>
              </a:solidFill>
              <a:latin typeface="Calibri"/>
            </a:endParaRPr>
          </a:p>
          <a:p>
            <a:pPr defTabSz="1219170">
              <a:defRPr/>
            </a:pPr>
            <a:endParaRPr lang="en-US" sz="2400" b="1" kern="0" dirty="0">
              <a:solidFill>
                <a:srgbClr val="2A295C"/>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Electronic Payment deadlines for Quarter 2 Fiscal Year 2024">
            <a:extLst>
              <a:ext uri="{FF2B5EF4-FFF2-40B4-BE49-F238E27FC236}">
                <a16:creationId xmlns:a16="http://schemas.microsoft.com/office/drawing/2014/main" id="{50DB6245-148E-4549-B259-E58EA410ECFE}"/>
              </a:ext>
            </a:extLst>
          </p:cNvPr>
          <p:cNvSpPr>
            <a:spLocks noGrp="1"/>
          </p:cNvSpPr>
          <p:nvPr>
            <p:ph type="title"/>
          </p:nvPr>
        </p:nvSpPr>
        <p:spPr>
          <a:solidFill>
            <a:srgbClr val="25359C"/>
          </a:solidFill>
        </p:spPr>
        <p:txBody>
          <a:bodyPr/>
          <a:lstStyle/>
          <a:p>
            <a:r>
              <a:rPr lang="en-US" sz="3200" dirty="0">
                <a:solidFill>
                  <a:schemeClr val="bg1"/>
                </a:solidFill>
              </a:rPr>
              <a:t>Electronic Payments – Deadline for Quarter 3 FY24</a:t>
            </a:r>
          </a:p>
        </p:txBody>
      </p:sp>
      <p:sp>
        <p:nvSpPr>
          <p:cNvPr id="5" name="TextBox 4" descr="Client ACH payments post to Sodexo’s bank account 1 to 2 business days after the client releases the payment to their bank. Determine with your client Finance or AP Department whether their bank ACH is 1- or 2-Day processing. ">
            <a:extLst>
              <a:ext uri="{FF2B5EF4-FFF2-40B4-BE49-F238E27FC236}">
                <a16:creationId xmlns:a16="http://schemas.microsoft.com/office/drawing/2014/main" id="{6B929A5C-0417-43BA-BDDF-0206751F32EE}"/>
              </a:ext>
            </a:extLst>
          </p:cNvPr>
          <p:cNvSpPr txBox="1"/>
          <p:nvPr/>
        </p:nvSpPr>
        <p:spPr>
          <a:xfrm>
            <a:off x="527382" y="1124744"/>
            <a:ext cx="10850297" cy="1077026"/>
          </a:xfrm>
          <a:prstGeom prst="rect">
            <a:avLst/>
          </a:prstGeom>
          <a:noFill/>
        </p:spPr>
        <p:txBody>
          <a:bodyPr wrap="square" rtlCol="0">
            <a:spAutoFit/>
          </a:bodyPr>
          <a:lstStyle/>
          <a:p>
            <a:pPr defTabSz="1088470">
              <a:buClr>
                <a:srgbClr val="FF0000"/>
              </a:buClr>
              <a:buSzPct val="110000"/>
            </a:pPr>
            <a:r>
              <a:rPr lang="en-US" sz="2133" dirty="0">
                <a:solidFill>
                  <a:srgbClr val="2A295C"/>
                </a:solidFill>
                <a:latin typeface="Arial"/>
              </a:rPr>
              <a:t>Client ACH payments post to Sodexo’s bank account 1 to 2 business days after the client releases the payment to their bank. Determine with your client Finance or AP Department whether their bank ACH is 1- or 2-Day processing. </a:t>
            </a:r>
          </a:p>
        </p:txBody>
      </p:sp>
      <p:sp>
        <p:nvSpPr>
          <p:cNvPr id="6" name="TextBox 5" descr="If the ACH is 2-day processing, ACH must be released from client's bank on or before May 29th. It must have  a value date of May 31st.&#10;If the ACH is 1-day processing, ACH must be released from the client's bank on or before Thursday May 30th   with a value date of May 31st.&#10;If the client is a doing a same day wire transfer on Friday May 31st, it must be released May 31st with a value date of May 31st ">
            <a:extLst>
              <a:ext uri="{FF2B5EF4-FFF2-40B4-BE49-F238E27FC236}">
                <a16:creationId xmlns:a16="http://schemas.microsoft.com/office/drawing/2014/main" id="{73249C4E-EA87-4DEC-8B25-37AA8F138C89}"/>
              </a:ext>
            </a:extLst>
          </p:cNvPr>
          <p:cNvSpPr txBox="1"/>
          <p:nvPr/>
        </p:nvSpPr>
        <p:spPr>
          <a:xfrm>
            <a:off x="508770" y="2542410"/>
            <a:ext cx="10845052" cy="3785652"/>
          </a:xfrm>
          <a:prstGeom prst="rect">
            <a:avLst/>
          </a:prstGeom>
          <a:noFill/>
        </p:spPr>
        <p:txBody>
          <a:bodyPr wrap="square" rtlCol="0">
            <a:spAutoFit/>
          </a:bodyPr>
          <a:lstStyle/>
          <a:p>
            <a:pPr marL="380990" indent="-380990" defTabSz="1088470">
              <a:buClr>
                <a:srgbClr val="FF0000"/>
              </a:buClr>
              <a:buSzPct val="110000"/>
              <a:buFont typeface="Wingdings" panose="05000000000000000000" pitchFamily="2" charset="2"/>
              <a:buChar char="§"/>
            </a:pPr>
            <a:r>
              <a:rPr lang="en-US" sz="2400" dirty="0">
                <a:solidFill>
                  <a:srgbClr val="FF0000"/>
                </a:solidFill>
                <a:latin typeface="Arial"/>
              </a:rPr>
              <a:t>2 Day ACH: Wednesday May 29</a:t>
            </a:r>
            <a:r>
              <a:rPr lang="en-US" sz="2400" baseline="30000" dirty="0">
                <a:solidFill>
                  <a:srgbClr val="FF0000"/>
                </a:solidFill>
                <a:latin typeface="Arial"/>
              </a:rPr>
              <a:t>th</a:t>
            </a:r>
            <a:r>
              <a:rPr lang="en-US" sz="2400" dirty="0">
                <a:solidFill>
                  <a:srgbClr val="FF0000"/>
                </a:solidFill>
                <a:latin typeface="Arial"/>
              </a:rPr>
              <a:t> </a:t>
            </a:r>
          </a:p>
          <a:p>
            <a:pPr defTabSz="1088470"/>
            <a:r>
              <a:rPr lang="en-US" sz="2400" dirty="0">
                <a:solidFill>
                  <a:srgbClr val="2A295C"/>
                </a:solidFill>
                <a:latin typeface="Arial"/>
              </a:rPr>
              <a:t>	If ACH is 2-day processing, ACH must be released from client’s bank 	on or before the 29</a:t>
            </a:r>
            <a:r>
              <a:rPr lang="en-US" sz="2400" baseline="30000" dirty="0">
                <a:solidFill>
                  <a:srgbClr val="2A295C"/>
                </a:solidFill>
                <a:latin typeface="Arial"/>
              </a:rPr>
              <a:t>th</a:t>
            </a:r>
            <a:r>
              <a:rPr lang="en-US" sz="2400" dirty="0">
                <a:solidFill>
                  <a:srgbClr val="2A295C"/>
                </a:solidFill>
                <a:latin typeface="Arial"/>
              </a:rPr>
              <a:t> with a value date of May 31</a:t>
            </a:r>
            <a:r>
              <a:rPr lang="en-US" sz="2400" baseline="30000" dirty="0">
                <a:solidFill>
                  <a:srgbClr val="2A295C"/>
                </a:solidFill>
                <a:latin typeface="Arial"/>
              </a:rPr>
              <a:t>st</a:t>
            </a:r>
            <a:r>
              <a:rPr lang="en-US" sz="2400" dirty="0">
                <a:solidFill>
                  <a:srgbClr val="2A295C"/>
                </a:solidFill>
                <a:latin typeface="Arial"/>
              </a:rPr>
              <a:t>  </a:t>
            </a:r>
          </a:p>
          <a:p>
            <a:pPr marL="380990" indent="-380990" defTabSz="1088470">
              <a:buClr>
                <a:srgbClr val="FF0000"/>
              </a:buClr>
              <a:buSzPct val="110000"/>
              <a:buFont typeface="Wingdings" panose="05000000000000000000" pitchFamily="2" charset="2"/>
              <a:buChar char="§"/>
            </a:pPr>
            <a:r>
              <a:rPr lang="en-US" sz="2400" dirty="0">
                <a:solidFill>
                  <a:srgbClr val="FF0000"/>
                </a:solidFill>
                <a:latin typeface="Arial"/>
              </a:rPr>
              <a:t>1 Day ACH: Thursday May 30</a:t>
            </a:r>
            <a:r>
              <a:rPr lang="en-US" sz="2400" baseline="30000" dirty="0">
                <a:solidFill>
                  <a:srgbClr val="FF0000"/>
                </a:solidFill>
                <a:latin typeface="Arial"/>
              </a:rPr>
              <a:t>th</a:t>
            </a:r>
            <a:r>
              <a:rPr lang="en-US" sz="2400" dirty="0">
                <a:solidFill>
                  <a:srgbClr val="FF0000"/>
                </a:solidFill>
                <a:latin typeface="Arial"/>
              </a:rPr>
              <a:t> </a:t>
            </a:r>
          </a:p>
          <a:p>
            <a:pPr marL="1088470" lvl="2" defTabSz="1088470">
              <a:buClr>
                <a:srgbClr val="FF0000"/>
              </a:buClr>
              <a:buSzPct val="110000"/>
            </a:pPr>
            <a:r>
              <a:rPr lang="en-US" sz="2400" dirty="0">
                <a:solidFill>
                  <a:srgbClr val="2A295C"/>
                </a:solidFill>
                <a:latin typeface="Arial"/>
              </a:rPr>
              <a:t>If ACH is a 1-day processing, ACH must be released from client’s bank on or before the 30</a:t>
            </a:r>
            <a:r>
              <a:rPr lang="en-US" sz="2400" baseline="30000" dirty="0">
                <a:solidFill>
                  <a:srgbClr val="2A295C"/>
                </a:solidFill>
                <a:latin typeface="Arial"/>
              </a:rPr>
              <a:t>th</a:t>
            </a:r>
            <a:r>
              <a:rPr lang="en-US" sz="2400" dirty="0">
                <a:solidFill>
                  <a:srgbClr val="2A295C"/>
                </a:solidFill>
                <a:latin typeface="Arial"/>
              </a:rPr>
              <a:t> with a value date of May 31</a:t>
            </a:r>
            <a:r>
              <a:rPr lang="en-US" sz="2400" baseline="30000" dirty="0">
                <a:solidFill>
                  <a:srgbClr val="2A295C"/>
                </a:solidFill>
                <a:latin typeface="Arial"/>
              </a:rPr>
              <a:t>st</a:t>
            </a:r>
            <a:r>
              <a:rPr lang="en-US" sz="2400" dirty="0">
                <a:solidFill>
                  <a:srgbClr val="2A295C"/>
                </a:solidFill>
                <a:latin typeface="Arial"/>
              </a:rPr>
              <a:t>  </a:t>
            </a:r>
          </a:p>
          <a:p>
            <a:pPr marL="380990" indent="-380990" defTabSz="1088470">
              <a:buClr>
                <a:srgbClr val="FF0000"/>
              </a:buClr>
              <a:buSzPct val="110000"/>
              <a:buFont typeface="Wingdings" panose="05000000000000000000" pitchFamily="2" charset="2"/>
              <a:buChar char="§"/>
            </a:pPr>
            <a:r>
              <a:rPr lang="en-US" sz="2400" dirty="0">
                <a:solidFill>
                  <a:srgbClr val="FF0000"/>
                </a:solidFill>
                <a:latin typeface="Arial"/>
              </a:rPr>
              <a:t>Friday May 31st </a:t>
            </a:r>
          </a:p>
          <a:p>
            <a:pPr marL="1088470" lvl="2" defTabSz="1088470">
              <a:buClr>
                <a:srgbClr val="FF0000"/>
              </a:buClr>
              <a:buSzPct val="110000"/>
            </a:pPr>
            <a:r>
              <a:rPr lang="en-US" sz="2400" dirty="0">
                <a:solidFill>
                  <a:srgbClr val="2A295C"/>
                </a:solidFill>
                <a:latin typeface="Arial"/>
              </a:rPr>
              <a:t>For client payments to post to Sodexo’s bank account on Friday May 31</a:t>
            </a:r>
            <a:r>
              <a:rPr lang="en-US" sz="2400" baseline="30000" dirty="0">
                <a:solidFill>
                  <a:srgbClr val="2A295C"/>
                </a:solidFill>
                <a:latin typeface="Arial"/>
              </a:rPr>
              <a:t>st</a:t>
            </a:r>
            <a:r>
              <a:rPr lang="en-US" sz="2400" dirty="0">
                <a:solidFill>
                  <a:srgbClr val="2A295C"/>
                </a:solidFill>
                <a:latin typeface="Arial"/>
              </a:rPr>
              <a:t>, client must initiate a SAME DAY electronic funds transfer payment on the 31</a:t>
            </a:r>
            <a:r>
              <a:rPr lang="en-US" sz="2400" baseline="30000" dirty="0">
                <a:solidFill>
                  <a:srgbClr val="2A295C"/>
                </a:solidFill>
                <a:latin typeface="Arial"/>
              </a:rPr>
              <a:t>st</a:t>
            </a:r>
            <a:r>
              <a:rPr lang="en-US" sz="2400" dirty="0">
                <a:solidFill>
                  <a:srgbClr val="2A295C"/>
                </a:solidFill>
                <a:latin typeface="Arial"/>
              </a:rPr>
              <a:t> with a </a:t>
            </a:r>
            <a:r>
              <a:rPr lang="en-US" sz="2400" u="sng" dirty="0">
                <a:solidFill>
                  <a:srgbClr val="2A295C"/>
                </a:solidFill>
                <a:latin typeface="Arial"/>
              </a:rPr>
              <a:t>value date of May 31</a:t>
            </a:r>
            <a:r>
              <a:rPr lang="en-US" sz="2400" u="sng" baseline="30000" dirty="0">
                <a:solidFill>
                  <a:srgbClr val="2A295C"/>
                </a:solidFill>
                <a:latin typeface="Arial"/>
              </a:rPr>
              <a:t>st</a:t>
            </a:r>
            <a:r>
              <a:rPr lang="en-US" sz="2400" u="sng" dirty="0">
                <a:solidFill>
                  <a:srgbClr val="2A295C"/>
                </a:solidFill>
                <a:latin typeface="Arial"/>
              </a:rPr>
              <a:t> </a:t>
            </a:r>
          </a:p>
        </p:txBody>
      </p:sp>
    </p:spTree>
    <p:extLst>
      <p:ext uri="{BB962C8B-B14F-4D97-AF65-F5344CB8AC3E}">
        <p14:creationId xmlns:p14="http://schemas.microsoft.com/office/powerpoint/2010/main" val="1292030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Check Payments – Deadline for Quarter 2 FY24"/>
          <p:cNvSpPr txBox="1">
            <a:spLocks noGrp="1"/>
          </p:cNvSpPr>
          <p:nvPr>
            <p:ph type="title"/>
          </p:nvPr>
        </p:nvSpPr>
        <p:spPr>
          <a:xfrm>
            <a:off x="527381" y="288818"/>
            <a:ext cx="10945217" cy="423257"/>
          </a:xfrm>
          <a:prstGeom prst="rect">
            <a:avLst/>
          </a:prstGeom>
          <a:solidFill>
            <a:srgbClr val="25359C"/>
          </a:solidFill>
        </p:spPr>
        <p:txBody>
          <a:bodyPr vert="horz" wrap="square" lIns="0" tIns="12700" rIns="0" bIns="0" rtlCol="0" anchor="t">
            <a:spAutoFit/>
          </a:bodyPr>
          <a:lstStyle/>
          <a:p>
            <a:pPr marL="12700">
              <a:spcBef>
                <a:spcPts val="100"/>
              </a:spcBef>
            </a:pPr>
            <a:r>
              <a:rPr lang="en-US" sz="2667" dirty="0">
                <a:solidFill>
                  <a:schemeClr val="bg1"/>
                </a:solidFill>
              </a:rPr>
              <a:t>Check Payments – Deadline for Quarter 3 FY24</a:t>
            </a:r>
            <a:endParaRPr sz="2667" dirty="0">
              <a:solidFill>
                <a:schemeClr val="bg1"/>
              </a:solidFill>
            </a:endParaRPr>
          </a:p>
        </p:txBody>
      </p:sp>
      <p:sp>
        <p:nvSpPr>
          <p:cNvPr id="3" name="object 3" descr="Quarter 3 Deadline for AR Collections for CHECK payments sent to Lockbox must be deposited in the Lockbox by 10:30 AM (ET) Friday May 31st "/>
          <p:cNvSpPr txBox="1"/>
          <p:nvPr/>
        </p:nvSpPr>
        <p:spPr>
          <a:xfrm>
            <a:off x="527380" y="873327"/>
            <a:ext cx="10945217" cy="511422"/>
          </a:xfrm>
          <a:prstGeom prst="rect">
            <a:avLst/>
          </a:prstGeom>
          <a:solidFill>
            <a:schemeClr val="bg1"/>
          </a:solidFill>
        </p:spPr>
        <p:txBody>
          <a:bodyPr vert="horz" wrap="square" lIns="0" tIns="12700" rIns="0" bIns="0" rtlCol="0">
            <a:spAutoFit/>
          </a:bodyPr>
          <a:lstStyle/>
          <a:p>
            <a:pPr marL="635" defTabSz="1088470">
              <a:lnSpc>
                <a:spcPts val="1911"/>
              </a:lnSpc>
              <a:spcBef>
                <a:spcPts val="100"/>
              </a:spcBef>
            </a:pPr>
            <a:r>
              <a:rPr lang="en-US" sz="1867" b="1" dirty="0">
                <a:solidFill>
                  <a:srgbClr val="2A295C"/>
                </a:solidFill>
                <a:latin typeface="Calibri"/>
                <a:cs typeface="Calibri"/>
              </a:rPr>
              <a:t> </a:t>
            </a:r>
            <a:r>
              <a:rPr lang="en-US" sz="1867" b="1" spc="-5" dirty="0">
                <a:solidFill>
                  <a:srgbClr val="2A295C"/>
                </a:solidFill>
                <a:latin typeface="Calibri"/>
                <a:cs typeface="Calibri"/>
              </a:rPr>
              <a:t>Deadline </a:t>
            </a:r>
            <a:r>
              <a:rPr lang="en-US" sz="1867" b="1" dirty="0">
                <a:solidFill>
                  <a:srgbClr val="2A295C"/>
                </a:solidFill>
                <a:latin typeface="Calibri"/>
                <a:cs typeface="Calibri"/>
              </a:rPr>
              <a:t>for Q3 FY24 AR</a:t>
            </a:r>
            <a:r>
              <a:rPr lang="en-US" sz="1867" b="1" spc="-11" dirty="0">
                <a:solidFill>
                  <a:srgbClr val="2A295C"/>
                </a:solidFill>
                <a:latin typeface="Calibri"/>
                <a:cs typeface="Calibri"/>
              </a:rPr>
              <a:t> </a:t>
            </a:r>
            <a:r>
              <a:rPr lang="en-US" sz="1867" b="1" spc="-5" dirty="0">
                <a:solidFill>
                  <a:srgbClr val="2A295C"/>
                </a:solidFill>
                <a:latin typeface="Calibri"/>
                <a:cs typeface="Calibri"/>
              </a:rPr>
              <a:t>Collections for CHECK payments sent to Lockbox must be deposited in the Lockbox by</a:t>
            </a:r>
            <a:r>
              <a:rPr lang="en-US" sz="1867" b="1" dirty="0">
                <a:solidFill>
                  <a:srgbClr val="2A295C"/>
                </a:solidFill>
                <a:latin typeface="Calibri"/>
                <a:cs typeface="Calibri"/>
              </a:rPr>
              <a:t> </a:t>
            </a:r>
            <a:r>
              <a:rPr lang="en-US" sz="2133" b="1" spc="-5" dirty="0">
                <a:solidFill>
                  <a:srgbClr val="2A295C"/>
                </a:solidFill>
                <a:latin typeface="Calibri"/>
                <a:cs typeface="Calibri"/>
              </a:rPr>
              <a:t>10:30 AM (ET) </a:t>
            </a:r>
            <a:r>
              <a:rPr lang="en-US" sz="2133" b="1" u="sng" spc="-5" dirty="0">
                <a:solidFill>
                  <a:srgbClr val="2A295C"/>
                </a:solidFill>
                <a:latin typeface="Calibri"/>
                <a:cs typeface="Calibri"/>
              </a:rPr>
              <a:t>Friday May 31st</a:t>
            </a:r>
            <a:endParaRPr lang="en-US" sz="1867" u="sng" dirty="0">
              <a:solidFill>
                <a:srgbClr val="2A295C"/>
              </a:solidFill>
              <a:latin typeface="Calibri"/>
              <a:cs typeface="Calibri"/>
            </a:endParaRPr>
          </a:p>
        </p:txBody>
      </p:sp>
      <p:sp>
        <p:nvSpPr>
          <p:cNvPr id="10" name="TextBox 9" descr="Lock Box address: &#10;Sodexo Inc &amp; Affiliates&#10;Attn:  360170&#10;500 Ross St 154-0455&#10;Pittsburgh, PA   15262-0001&#10;Telephone (412) 234-4381&#10;">
            <a:extLst>
              <a:ext uri="{FF2B5EF4-FFF2-40B4-BE49-F238E27FC236}">
                <a16:creationId xmlns:a16="http://schemas.microsoft.com/office/drawing/2014/main" id="{4C810BFD-135C-44D5-9DE3-7995667D092E}"/>
              </a:ext>
            </a:extLst>
          </p:cNvPr>
          <p:cNvSpPr txBox="1"/>
          <p:nvPr/>
        </p:nvSpPr>
        <p:spPr>
          <a:xfrm>
            <a:off x="4655840" y="1377226"/>
            <a:ext cx="2496277" cy="1384995"/>
          </a:xfrm>
          <a:prstGeom prst="rect">
            <a:avLst/>
          </a:prstGeom>
          <a:noFill/>
        </p:spPr>
        <p:txBody>
          <a:bodyPr wrap="square" rtlCol="0">
            <a:spAutoFit/>
          </a:bodyPr>
          <a:lstStyle/>
          <a:p>
            <a:pPr defTabSz="1088470"/>
            <a:r>
              <a:rPr lang="en-US" sz="1400" b="1" u="sng" dirty="0">
                <a:solidFill>
                  <a:srgbClr val="FF0000"/>
                </a:solidFill>
                <a:latin typeface="Arial"/>
              </a:rPr>
              <a:t>Lock Box address: </a:t>
            </a:r>
          </a:p>
          <a:p>
            <a:pPr defTabSz="1088470"/>
            <a:r>
              <a:rPr lang="en-US" sz="1400" dirty="0">
                <a:solidFill>
                  <a:srgbClr val="FF0000"/>
                </a:solidFill>
                <a:latin typeface="Arial"/>
              </a:rPr>
              <a:t>Sodexo Inc &amp; Affiliates</a:t>
            </a:r>
          </a:p>
          <a:p>
            <a:pPr defTabSz="1088470"/>
            <a:r>
              <a:rPr lang="en-US" sz="1400" dirty="0">
                <a:solidFill>
                  <a:srgbClr val="FF0000"/>
                </a:solidFill>
                <a:latin typeface="Arial"/>
              </a:rPr>
              <a:t>Attn:  360170</a:t>
            </a:r>
          </a:p>
          <a:p>
            <a:pPr defTabSz="1088470"/>
            <a:r>
              <a:rPr lang="en-US" sz="1400" dirty="0">
                <a:solidFill>
                  <a:srgbClr val="FF0000"/>
                </a:solidFill>
                <a:latin typeface="Arial"/>
              </a:rPr>
              <a:t>500 Ross St 154-0455</a:t>
            </a:r>
          </a:p>
          <a:p>
            <a:pPr defTabSz="1088470"/>
            <a:r>
              <a:rPr lang="en-US" sz="1400" dirty="0">
                <a:solidFill>
                  <a:srgbClr val="FF0000"/>
                </a:solidFill>
                <a:latin typeface="Arial"/>
              </a:rPr>
              <a:t>Pittsburgh, PA   15262-0001</a:t>
            </a:r>
          </a:p>
          <a:p>
            <a:pPr defTabSz="1088470"/>
            <a:r>
              <a:rPr lang="en-US" sz="1400" dirty="0">
                <a:solidFill>
                  <a:srgbClr val="FF0000"/>
                </a:solidFill>
                <a:latin typeface="Arial"/>
              </a:rPr>
              <a:t>Telephone (412) 234-4381</a:t>
            </a:r>
          </a:p>
        </p:txBody>
      </p:sp>
      <p:graphicFrame>
        <p:nvGraphicFramePr>
          <p:cNvPr id="8" name="Table 7" descr="For checks received by Wednesday May 29th and they are greater than $2,500,  overnight check to the lockbox address with next day delivery.  If your checks are received by Thursday May 30th send the check(s) overnight to the lockbox with next day air early am delivery. &#10;For checks greater than $100,000 received on Friday May 31st, before 2pm ET, please call the AR Department at 1-800-828-7762 option 2 and option 2.">
            <a:extLst>
              <a:ext uri="{FF2B5EF4-FFF2-40B4-BE49-F238E27FC236}">
                <a16:creationId xmlns:a16="http://schemas.microsoft.com/office/drawing/2014/main" id="{A37D9E53-60A1-4962-9A42-48D3F482D4D3}"/>
              </a:ext>
            </a:extLst>
          </p:cNvPr>
          <p:cNvGraphicFramePr>
            <a:graphicFrameLocks noGrp="1"/>
          </p:cNvGraphicFramePr>
          <p:nvPr/>
        </p:nvGraphicFramePr>
        <p:xfrm>
          <a:off x="527381" y="2842629"/>
          <a:ext cx="10945217" cy="3282961"/>
        </p:xfrm>
        <a:graphic>
          <a:graphicData uri="http://schemas.openxmlformats.org/drawingml/2006/table">
            <a:tbl>
              <a:tblPr firstRow="1" bandRow="1">
                <a:tableStyleId>{5C22544A-7EE6-4342-B048-85BDC9FD1C3A}</a:tableStyleId>
              </a:tblPr>
              <a:tblGrid>
                <a:gridCol w="3603084">
                  <a:extLst>
                    <a:ext uri="{9D8B030D-6E8A-4147-A177-3AD203B41FA5}">
                      <a16:colId xmlns:a16="http://schemas.microsoft.com/office/drawing/2014/main" val="3637413300"/>
                    </a:ext>
                  </a:extLst>
                </a:gridCol>
                <a:gridCol w="3603084">
                  <a:extLst>
                    <a:ext uri="{9D8B030D-6E8A-4147-A177-3AD203B41FA5}">
                      <a16:colId xmlns:a16="http://schemas.microsoft.com/office/drawing/2014/main" val="3015047298"/>
                    </a:ext>
                  </a:extLst>
                </a:gridCol>
                <a:gridCol w="3739049">
                  <a:extLst>
                    <a:ext uri="{9D8B030D-6E8A-4147-A177-3AD203B41FA5}">
                      <a16:colId xmlns:a16="http://schemas.microsoft.com/office/drawing/2014/main" val="3288785567"/>
                    </a:ext>
                  </a:extLst>
                </a:gridCol>
              </a:tblGrid>
              <a:tr h="570241">
                <a:tc>
                  <a:txBody>
                    <a:bodyPr/>
                    <a:lstStyle/>
                    <a:p>
                      <a:pPr algn="ctr"/>
                      <a:r>
                        <a:rPr lang="en-US" sz="1600" dirty="0"/>
                        <a:t>Total Check Amounts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59C"/>
                    </a:solidFill>
                  </a:tcPr>
                </a:tc>
                <a:tc>
                  <a:txBody>
                    <a:bodyPr/>
                    <a:lstStyle/>
                    <a:p>
                      <a:pPr algn="ctr"/>
                      <a:r>
                        <a:rPr lang="en-US" sz="1600" dirty="0"/>
                        <a:t>Important Dates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59C"/>
                    </a:solidFill>
                  </a:tcPr>
                </a:tc>
                <a:tc>
                  <a:txBody>
                    <a:bodyPr/>
                    <a:lstStyle/>
                    <a:p>
                      <a:pPr algn="ctr"/>
                      <a:r>
                        <a:rPr lang="en-US" sz="1600" dirty="0"/>
                        <a:t>Action to Take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59C"/>
                    </a:solidFill>
                  </a:tcPr>
                </a:tc>
                <a:extLst>
                  <a:ext uri="{0D108BD9-81ED-4DB2-BD59-A6C34878D82A}">
                    <a16:rowId xmlns:a16="http://schemas.microsoft.com/office/drawing/2014/main" val="3644894601"/>
                  </a:ext>
                </a:extLst>
              </a:tr>
              <a:tr h="822960">
                <a:tc>
                  <a:txBody>
                    <a:bodyPr/>
                    <a:lstStyle/>
                    <a:p>
                      <a:pPr algn="l"/>
                      <a:r>
                        <a:rPr lang="en-US" sz="1600" dirty="0">
                          <a:solidFill>
                            <a:srgbClr val="2A295C"/>
                          </a:solidFill>
                        </a:rPr>
                        <a:t>Total Checks greater than $2,500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dirty="0">
                          <a:solidFill>
                            <a:srgbClr val="2A295C"/>
                          </a:solidFill>
                        </a:rPr>
                        <a:t>Wednesday May 29</a:t>
                      </a:r>
                      <a:r>
                        <a:rPr lang="en-US" sz="1600" b="1" baseline="30000" dirty="0">
                          <a:solidFill>
                            <a:srgbClr val="2A295C"/>
                          </a:solidFill>
                        </a:rPr>
                        <a:t>th</a:t>
                      </a:r>
                      <a:r>
                        <a:rPr lang="en-US" sz="1600" b="1" dirty="0">
                          <a:solidFill>
                            <a:srgbClr val="2A295C"/>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rgbClr val="2A295C"/>
                          </a:solidFill>
                        </a:rPr>
                        <a:t>Overnight checks to the Lockbox address above with </a:t>
                      </a:r>
                      <a:r>
                        <a:rPr lang="en-US" sz="1600" b="1" u="sng" dirty="0">
                          <a:solidFill>
                            <a:srgbClr val="2A295C"/>
                          </a:solidFill>
                        </a:rPr>
                        <a:t>Next day delivery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0898691"/>
                  </a:ext>
                </a:extLst>
              </a:tr>
              <a:tr h="822960">
                <a:tc>
                  <a:txBody>
                    <a:bodyPr/>
                    <a:lstStyle/>
                    <a:p>
                      <a:r>
                        <a:rPr lang="en-US" sz="1600">
                          <a:solidFill>
                            <a:srgbClr val="2A295C"/>
                          </a:solidFill>
                        </a:rPr>
                        <a:t>Total Checks greater than $2,500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dirty="0">
                          <a:solidFill>
                            <a:srgbClr val="2A295C"/>
                          </a:solidFill>
                        </a:rPr>
                        <a:t>Thursday May 30</a:t>
                      </a:r>
                      <a:r>
                        <a:rPr lang="en-US" sz="1600" b="1" baseline="30000" dirty="0">
                          <a:solidFill>
                            <a:srgbClr val="2A295C"/>
                          </a:solidFill>
                        </a:rPr>
                        <a:t>th</a:t>
                      </a:r>
                      <a:endParaRPr lang="en-US" sz="1600" b="1" dirty="0">
                        <a:solidFill>
                          <a:srgbClr val="2A295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rgbClr val="2A295C"/>
                          </a:solidFill>
                        </a:rPr>
                        <a:t>Overnight checks to the Lockbox with </a:t>
                      </a:r>
                      <a:r>
                        <a:rPr lang="en-US" sz="1600" b="1" u="sng" dirty="0">
                          <a:solidFill>
                            <a:srgbClr val="2A295C"/>
                          </a:solidFill>
                        </a:rPr>
                        <a:t>Next Day Air EARLY AM Delivery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3790689"/>
                  </a:ext>
                </a:extLst>
              </a:tr>
              <a:tr h="1066800">
                <a:tc>
                  <a:txBody>
                    <a:bodyPr/>
                    <a:lstStyle/>
                    <a:p>
                      <a:r>
                        <a:rPr lang="en-US" sz="1600" dirty="0">
                          <a:solidFill>
                            <a:srgbClr val="2A295C"/>
                          </a:solidFill>
                        </a:rPr>
                        <a:t>Total Checks greater than $100,000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dirty="0">
                          <a:solidFill>
                            <a:srgbClr val="2A295C"/>
                          </a:solidFill>
                        </a:rPr>
                        <a:t>Friday May 31</a:t>
                      </a:r>
                      <a:r>
                        <a:rPr lang="en-US" sz="1600" b="1" baseline="30000" dirty="0">
                          <a:solidFill>
                            <a:srgbClr val="2A295C"/>
                          </a:solidFill>
                        </a:rPr>
                        <a:t>st</a:t>
                      </a:r>
                      <a:r>
                        <a:rPr lang="en-US" sz="1600" b="1" dirty="0">
                          <a:solidFill>
                            <a:srgbClr val="2A295C"/>
                          </a:solidFill>
                        </a:rPr>
                        <a:t> before 2:00 PM ET.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b="1" u="sng" dirty="0">
                          <a:solidFill>
                            <a:srgbClr val="292A5C"/>
                          </a:solidFill>
                          <a:latin typeface="+mn-lt"/>
                          <a:cs typeface="Times New Roman" panose="02020603050405020304" pitchFamily="18" charset="0"/>
                        </a:rPr>
                        <a:t>Call</a:t>
                      </a:r>
                      <a:r>
                        <a:rPr lang="en-US" sz="1600" b="0" dirty="0">
                          <a:solidFill>
                            <a:srgbClr val="2A295C"/>
                          </a:solidFill>
                          <a:latin typeface="+mn-lt"/>
                          <a:cs typeface="Times New Roman" panose="02020603050405020304" pitchFamily="18" charset="0"/>
                        </a:rPr>
                        <a:t> the </a:t>
                      </a:r>
                      <a:r>
                        <a:rPr lang="da-DK" sz="1600" b="0" dirty="0">
                          <a:solidFill>
                            <a:srgbClr val="2A295C"/>
                          </a:solidFill>
                          <a:latin typeface="+mn-lt"/>
                          <a:cs typeface="Times New Roman" panose="02020603050405020304" pitchFamily="18" charset="0"/>
                        </a:rPr>
                        <a:t>FSS AR Department at 1-800-828-7762 option 2, option 2 </a:t>
                      </a:r>
                      <a:r>
                        <a:rPr lang="da-DK" sz="1600" b="1" i="0" u="sng" dirty="0">
                          <a:solidFill>
                            <a:srgbClr val="292A5C"/>
                          </a:solidFill>
                          <a:latin typeface="+mn-lt"/>
                          <a:cs typeface="Times New Roman" panose="02020603050405020304" pitchFamily="18" charset="0"/>
                        </a:rPr>
                        <a:t>before 2 PM  ET</a:t>
                      </a:r>
                      <a:r>
                        <a:rPr lang="da-DK" sz="1600" b="0" i="0" u="none" dirty="0">
                          <a:solidFill>
                            <a:srgbClr val="292A5C"/>
                          </a:solidFill>
                          <a:latin typeface="+mn-lt"/>
                          <a:cs typeface="Times New Roman" panose="02020603050405020304" pitchFamily="18" charset="0"/>
                        </a:rPr>
                        <a:t> </a:t>
                      </a:r>
                      <a:endParaRPr lang="en-US" sz="2400" b="1" i="0" u="sng" dirty="0">
                        <a:solidFill>
                          <a:srgbClr val="292A5C"/>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8824047"/>
                  </a:ext>
                </a:extLst>
              </a:tr>
            </a:tbl>
          </a:graphicData>
        </a:graphic>
      </p:graphicFrame>
      <p:sp>
        <p:nvSpPr>
          <p:cNvPr id="5" name="Footer Placeholder 4">
            <a:extLst>
              <a:ext uri="{FF2B5EF4-FFF2-40B4-BE49-F238E27FC236}">
                <a16:creationId xmlns:a16="http://schemas.microsoft.com/office/drawing/2014/main" id="{6FEDABCD-42B3-FB9F-FF90-ADF3DFB2430A}"/>
              </a:ext>
            </a:extLst>
          </p:cNvPr>
          <p:cNvSpPr>
            <a:spLocks noGrp="1"/>
          </p:cNvSpPr>
          <p:nvPr>
            <p:ph type="ftr" sz="quarter" idx="5"/>
          </p:nvPr>
        </p:nvSpPr>
        <p:spPr/>
        <p:txBody>
          <a:bodyPr/>
          <a:lstStyle/>
          <a:p>
            <a:r>
              <a:rPr lang="en-US"/>
              <a:t>Unit Controller Call Series © Sodexo, April 2024.  All rights Reserved</a:t>
            </a:r>
            <a:endParaRPr lang="en-US" dirty="0"/>
          </a:p>
        </p:txBody>
      </p:sp>
    </p:spTree>
    <p:extLst>
      <p:ext uri="{BB962C8B-B14F-4D97-AF65-F5344CB8AC3E}">
        <p14:creationId xmlns:p14="http://schemas.microsoft.com/office/powerpoint/2010/main" val="3471959663"/>
      </p:ext>
    </p:extLst>
  </p:cSld>
  <p:clrMapOvr>
    <a:masterClrMapping/>
  </p:clrMapOvr>
</p:sld>
</file>

<file path=ppt/theme/theme1.xml><?xml version="1.0" encoding="utf-8"?>
<a:theme xmlns:a="http://schemas.openxmlformats.org/drawingml/2006/main" name="1_Sodexo Template">
  <a:themeElements>
    <a:clrScheme name="Sodexo">
      <a:dk1>
        <a:sysClr val="windowText" lastClr="000000"/>
      </a:dk1>
      <a:lt1>
        <a:sysClr val="window" lastClr="FFFFFF"/>
      </a:lt1>
      <a:dk2>
        <a:srgbClr val="283897"/>
      </a:dk2>
      <a:lt2>
        <a:srgbClr val="E7E6E6"/>
      </a:lt2>
      <a:accent1>
        <a:srgbClr val="199CDA"/>
      </a:accent1>
      <a:accent2>
        <a:srgbClr val="34A866"/>
      </a:accent2>
      <a:accent3>
        <a:srgbClr val="228085"/>
      </a:accent3>
      <a:accent4>
        <a:srgbClr val="915FC8"/>
      </a:accent4>
      <a:accent5>
        <a:srgbClr val="DA558C"/>
      </a:accent5>
      <a:accent6>
        <a:srgbClr val="EF661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10.xml><?xml version="1.0" encoding="utf-8"?>
<a:theme xmlns:a="http://schemas.openxmlformats.org/drawingml/2006/main" name="5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4" id="{696E69CC-557A-4A5D-A7EE-14BAD288C655}" vid="{D504DE38-3725-4BA9-AF98-844D57126A07}"/>
    </a:ext>
  </a:extLst>
</a:theme>
</file>

<file path=ppt/theme/theme11.xml><?xml version="1.0" encoding="utf-8"?>
<a:theme xmlns:a="http://schemas.openxmlformats.org/drawingml/2006/main" name="3_Sodexo Template">
  <a:themeElements>
    <a:clrScheme name="Sodexo">
      <a:dk1>
        <a:sysClr val="windowText" lastClr="000000"/>
      </a:dk1>
      <a:lt1>
        <a:sysClr val="window" lastClr="FFFFFF"/>
      </a:lt1>
      <a:dk2>
        <a:srgbClr val="283897"/>
      </a:dk2>
      <a:lt2>
        <a:srgbClr val="E7E6E6"/>
      </a:lt2>
      <a:accent1>
        <a:srgbClr val="199CDA"/>
      </a:accent1>
      <a:accent2>
        <a:srgbClr val="34A866"/>
      </a:accent2>
      <a:accent3>
        <a:srgbClr val="228085"/>
      </a:accent3>
      <a:accent4>
        <a:srgbClr val="915FC8"/>
      </a:accent4>
      <a:accent5>
        <a:srgbClr val="DA558C"/>
      </a:accent5>
      <a:accent6>
        <a:srgbClr val="EF661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12.xml><?xml version="1.0" encoding="utf-8"?>
<a:theme xmlns:a="http://schemas.openxmlformats.org/drawingml/2006/main" name="SdxPPTtemplate2010">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61216_Saffron_Sodexo_PPT_Template">
  <a:themeElements>
    <a:clrScheme name="Sodexo_colors_2017">
      <a:dk1>
        <a:srgbClr val="000000"/>
      </a:dk1>
      <a:lt1>
        <a:srgbClr val="FFFFFF"/>
      </a:lt1>
      <a:dk2>
        <a:srgbClr val="7F7F7F"/>
      </a:dk2>
      <a:lt2>
        <a:srgbClr val="D3D0C9"/>
      </a:lt2>
      <a:accent1>
        <a:srgbClr val="2A295C"/>
      </a:accent1>
      <a:accent2>
        <a:srgbClr val="FF0000"/>
      </a:accent2>
      <a:accent3>
        <a:srgbClr val="8282DC"/>
      </a:accent3>
      <a:accent4>
        <a:srgbClr val="D2DC28"/>
      </a:accent4>
      <a:accent5>
        <a:srgbClr val="CC1480"/>
      </a:accent5>
      <a:accent6>
        <a:srgbClr val="FF9673"/>
      </a:accent6>
      <a:hlink>
        <a:srgbClr val="8282DC"/>
      </a:hlink>
      <a:folHlink>
        <a:srgbClr val="3CDCC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odexo_PPTtemplate16X9_NewColors_EN" id="{9EB8B76B-E5B1-654F-AA70-782E27F73ABC}" vid="{49365321-0B59-234C-B39B-C89994991D72}"/>
    </a:ext>
  </a:extLst>
</a:theme>
</file>

<file path=ppt/theme/theme14.xml><?xml version="1.0" encoding="utf-8"?>
<a:theme xmlns:a="http://schemas.openxmlformats.org/drawingml/2006/main" name="6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 - 3.potx  -  Read-Only" id="{33788E7D-DBD8-4943-B838-EA18BD777884}" vid="{6B0BE4D8-365B-40BD-9EB6-2BC142F28AB9}"/>
    </a:ext>
  </a:extLst>
</a:theme>
</file>

<file path=ppt/theme/theme15.xml><?xml version="1.0" encoding="utf-8"?>
<a:theme xmlns:a="http://schemas.openxmlformats.org/drawingml/2006/main" name="161213_Saffron_Sodexo_PPT_Template">
  <a:themeElements>
    <a:clrScheme name="Sodexo">
      <a:dk1>
        <a:srgbClr val="000000"/>
      </a:dk1>
      <a:lt1>
        <a:srgbClr val="FFFFFF"/>
      </a:lt1>
      <a:dk2>
        <a:srgbClr val="7F7F7F"/>
      </a:dk2>
      <a:lt2>
        <a:srgbClr val="D3D0C9"/>
      </a:lt2>
      <a:accent1>
        <a:srgbClr val="2A295C"/>
      </a:accent1>
      <a:accent2>
        <a:srgbClr val="FF0000"/>
      </a:accent2>
      <a:accent3>
        <a:srgbClr val="7F7F7F"/>
      </a:accent3>
      <a:accent4>
        <a:srgbClr val="D3D0C9"/>
      </a:accent4>
      <a:accent5>
        <a:srgbClr val="9396AB"/>
      </a:accent5>
      <a:accent6>
        <a:srgbClr val="FF6666"/>
      </a:accent6>
      <a:hlink>
        <a:srgbClr val="2A295C"/>
      </a:hlink>
      <a:folHlink>
        <a:srgbClr val="2A295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4" id="{06DE5221-BF58-404C-822E-4E7763731A6F}" vid="{83D3A011-4B07-0A4E-8481-36182F9767A1}"/>
    </a:ext>
  </a:extLst>
</a:theme>
</file>

<file path=ppt/theme/theme16.xml><?xml version="1.0" encoding="utf-8"?>
<a:theme xmlns:a="http://schemas.openxmlformats.org/drawingml/2006/main" name="2_Sodexo Template">
  <a:themeElements>
    <a:clrScheme name="Sodexo">
      <a:dk1>
        <a:sysClr val="windowText" lastClr="000000"/>
      </a:dk1>
      <a:lt1>
        <a:sysClr val="window" lastClr="FFFFFF"/>
      </a:lt1>
      <a:dk2>
        <a:srgbClr val="283897"/>
      </a:dk2>
      <a:lt2>
        <a:srgbClr val="E7E6E6"/>
      </a:lt2>
      <a:accent1>
        <a:srgbClr val="199CDA"/>
      </a:accent1>
      <a:accent2>
        <a:srgbClr val="34A866"/>
      </a:accent2>
      <a:accent3>
        <a:srgbClr val="228085"/>
      </a:accent3>
      <a:accent4>
        <a:srgbClr val="915FC8"/>
      </a:accent4>
      <a:accent5>
        <a:srgbClr val="DA558C"/>
      </a:accent5>
      <a:accent6>
        <a:srgbClr val="EF661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rp Blue Bullet and Title">
  <a:themeElements>
    <a:clrScheme name="Duarte 2011">
      <a:dk1>
        <a:srgbClr val="000000"/>
      </a:dk1>
      <a:lt1>
        <a:srgbClr val="FFFFFF"/>
      </a:lt1>
      <a:dk2>
        <a:srgbClr val="000000"/>
      </a:dk2>
      <a:lt2>
        <a:srgbClr val="595959"/>
      </a:lt2>
      <a:accent1>
        <a:srgbClr val="B8DAF1"/>
      </a:accent1>
      <a:accent2>
        <a:srgbClr val="08A7EE"/>
      </a:accent2>
      <a:accent3>
        <a:srgbClr val="01417C"/>
      </a:accent3>
      <a:accent4>
        <a:srgbClr val="D8531E"/>
      </a:accent4>
      <a:accent5>
        <a:srgbClr val="89BA38"/>
      </a:accent5>
      <a:accent6>
        <a:srgbClr val="767B84"/>
      </a:accent6>
      <a:hlink>
        <a:srgbClr val="08A7EE"/>
      </a:hlink>
      <a:folHlink>
        <a:srgbClr val="D8531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B8DAF1"/>
        </a:solidFill>
        <a:ln w="9525" cap="flat" cmpd="sng" algn="ctr">
          <a:noFill/>
          <a:prstDash val="solid"/>
          <a:round/>
          <a:headEnd type="none" w="med" len="med"/>
          <a:tailEnd type="none" w="med" len="med"/>
        </a:ln>
        <a:effectLst/>
      </a:spPr>
      <a:bodyPr vert="horz" wrap="square" lIns="82124" tIns="41061" rIns="82124" bIns="41061" numCol="1" rtlCol="0" anchor="ctr" anchorCtr="0" compatLnSpc="1">
        <a:prstTxWarp prst="textNoShape">
          <a:avLst/>
        </a:prstTxWarp>
        <a:no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b="0" i="0" u="none" strike="noStrike" cap="none" normalizeH="0" baseline="0" dirty="0" smtClean="0">
            <a:ln>
              <a:noFill/>
            </a:ln>
            <a:solidFill>
              <a:schemeClr val="tx1"/>
            </a:solidFill>
            <a:effectLst/>
          </a:defRPr>
        </a:defPPr>
      </a:lstStyle>
    </a:spDef>
    <a:ln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txDef>
      <a:spPr>
        <a:noFill/>
      </a:spPr>
      <a:bodyPr wrap="none" rtlCol="0">
        <a:spAutoFit/>
      </a:bodyPr>
      <a:lstStyle>
        <a:defPPr>
          <a:defRPr b="0" i="0" dirty="0" smtClean="0">
            <a:cs typeface="HelveticaNeueLT Std Lt"/>
          </a:defRPr>
        </a:defPPr>
      </a:lstStyle>
    </a:txDef>
  </a:objectDefaults>
  <a:extraClrSchemeLst>
    <a:extraClrScheme>
      <a:clrScheme name="Corp Blue Bullet and Title 1">
        <a:dk1>
          <a:srgbClr val="000000"/>
        </a:dk1>
        <a:lt1>
          <a:srgbClr val="FFFFFF"/>
        </a:lt1>
        <a:dk2>
          <a:srgbClr val="000000"/>
        </a:dk2>
        <a:lt2>
          <a:srgbClr val="969696"/>
        </a:lt2>
        <a:accent1>
          <a:srgbClr val="5E82AB"/>
        </a:accent1>
        <a:accent2>
          <a:srgbClr val="C4DBDA"/>
        </a:accent2>
        <a:accent3>
          <a:srgbClr val="FFFFFF"/>
        </a:accent3>
        <a:accent4>
          <a:srgbClr val="000000"/>
        </a:accent4>
        <a:accent5>
          <a:srgbClr val="B6C1D2"/>
        </a:accent5>
        <a:accent6>
          <a:srgbClr val="B1C6C5"/>
        </a:accent6>
        <a:hlink>
          <a:srgbClr val="265787"/>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 - 3.potx  -  Read-Only" id="{58AE7F06-282A-4EDE-96B0-7DA013245B59}" vid="{E7C345CC-2814-4FB6-AB00-E2C5ED2EF6A3}"/>
    </a:ext>
  </a:extLst>
</a:theme>
</file>

<file path=ppt/theme/theme4.xml><?xml version="1.0" encoding="utf-8"?>
<a:theme xmlns:a="http://schemas.openxmlformats.org/drawingml/2006/main" name="3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 - 3.potx  -  Read-Only" id="{58AE7F06-282A-4EDE-96B0-7DA013245B59}" vid="{E7C345CC-2814-4FB6-AB00-E2C5ED2EF6A3}"/>
    </a:ext>
  </a:extLst>
</a:theme>
</file>

<file path=ppt/theme/theme5.xml><?xml version="1.0" encoding="utf-8"?>
<a:theme xmlns:a="http://schemas.openxmlformats.org/drawingml/2006/main" name="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4" id="{696E69CC-557A-4A5D-A7EE-14BAD288C655}" vid="{D504DE38-3725-4BA9-AF98-844D57126A07}"/>
    </a:ext>
  </a:extLst>
</a:theme>
</file>

<file path=ppt/theme/theme6.xml><?xml version="1.0" encoding="utf-8"?>
<a:theme xmlns:a="http://schemas.openxmlformats.org/drawingml/2006/main" name="1_SDX Default Print">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2.potx  -  Read-Only" id="{802A4777-0C16-45F8-9FFE-F336193B9B67}" vid="{5AB3FADF-4024-41E3-B4FD-98D56D123812}"/>
    </a:ext>
  </a:extLst>
</a:theme>
</file>

<file path=ppt/theme/theme8.xml><?xml version="1.0" encoding="utf-8"?>
<a:theme xmlns:a="http://schemas.openxmlformats.org/drawingml/2006/main" name="Sodexo Template">
  <a:themeElements>
    <a:clrScheme name="Sodexo">
      <a:dk1>
        <a:sysClr val="windowText" lastClr="000000"/>
      </a:dk1>
      <a:lt1>
        <a:sysClr val="window" lastClr="FFFFFF"/>
      </a:lt1>
      <a:dk2>
        <a:srgbClr val="283897"/>
      </a:dk2>
      <a:lt2>
        <a:srgbClr val="E7E6E6"/>
      </a:lt2>
      <a:accent1>
        <a:srgbClr val="199CDA"/>
      </a:accent1>
      <a:accent2>
        <a:srgbClr val="34A866"/>
      </a:accent2>
      <a:accent3>
        <a:srgbClr val="228085"/>
      </a:accent3>
      <a:accent4>
        <a:srgbClr val="915FC8"/>
      </a:accent4>
      <a:accent5>
        <a:srgbClr val="DA558C"/>
      </a:accent5>
      <a:accent6>
        <a:srgbClr val="EF661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9.xml><?xml version="1.0" encoding="utf-8"?>
<a:theme xmlns:a="http://schemas.openxmlformats.org/drawingml/2006/main" name="4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 - 3.potx  -  Read-Only" id="{33788E7D-DBD8-4943-B838-EA18BD777884}" vid="{6B0BE4D8-365B-40BD-9EB6-2BC142F28AB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1D1B71B26D6FF4D90A2B77D63DF9BE2" ma:contentTypeVersion="3" ma:contentTypeDescription="Crée un document." ma:contentTypeScope="" ma:versionID="0625b9c9ee63e270fe230f3edd2812ce">
  <xsd:schema xmlns:xsd="http://www.w3.org/2001/XMLSchema" xmlns:xs="http://www.w3.org/2001/XMLSchema" xmlns:p="http://schemas.microsoft.com/office/2006/metadata/properties" xmlns:ns2="19392594-b6e7-4b1a-a58f-27f4384f3cec" targetNamespace="http://schemas.microsoft.com/office/2006/metadata/properties" ma:root="true" ma:fieldsID="fa103abaee60d08475be0fcdcd03cbb8" ns2:_="">
    <xsd:import namespace="19392594-b6e7-4b1a-a58f-27f4384f3cec"/>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392594-b6e7-4b1a-a58f-27f4384f3c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81D8DA-31B1-4F06-AA07-7DFC34CD9E7B}">
  <ds:schemaRefs>
    <ds:schemaRef ds:uri="19392594-b6e7-4b1a-a58f-27f4384f3ce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2773638-9B49-456E-83FA-F36FEC172D4D}">
  <ds:schemaRefs>
    <ds:schemaRef ds:uri="http://schemas.microsoft.com/sharepoint/v3/contenttype/forms"/>
  </ds:schemaRefs>
</ds:datastoreItem>
</file>

<file path=customXml/itemProps3.xml><?xml version="1.0" encoding="utf-8"?>
<ds:datastoreItem xmlns:ds="http://schemas.openxmlformats.org/officeDocument/2006/customXml" ds:itemID="{C6FAAC51-120E-4E39-B9FE-340E1B41C548}">
  <ds:schemaRefs>
    <ds:schemaRef ds:uri="19392594-b6e7-4b1a-a58f-27f4384f3ce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3864</TotalTime>
  <Words>2177</Words>
  <Application>Microsoft Office PowerPoint</Application>
  <PresentationFormat>Widescreen</PresentationFormat>
  <Paragraphs>224</Paragraphs>
  <Slides>15</Slides>
  <Notes>11</Notes>
  <HiddenSlides>0</HiddenSlides>
  <MMClips>0</MMClips>
  <ScaleCrop>false</ScaleCrop>
  <HeadingPairs>
    <vt:vector size="6" baseType="variant">
      <vt:variant>
        <vt:lpstr>Fonts Used</vt:lpstr>
      </vt:variant>
      <vt:variant>
        <vt:i4>11</vt:i4>
      </vt:variant>
      <vt:variant>
        <vt:lpstr>Theme</vt:lpstr>
      </vt:variant>
      <vt:variant>
        <vt:i4>16</vt:i4>
      </vt:variant>
      <vt:variant>
        <vt:lpstr>Slide Titles</vt:lpstr>
      </vt:variant>
      <vt:variant>
        <vt:i4>15</vt:i4>
      </vt:variant>
    </vt:vector>
  </HeadingPairs>
  <TitlesOfParts>
    <vt:vector size="42" baseType="lpstr">
      <vt:lpstr>Aptos</vt:lpstr>
      <vt:lpstr>Arial</vt:lpstr>
      <vt:lpstr>Calibri</vt:lpstr>
      <vt:lpstr>Helvetica 45 Light</vt:lpstr>
      <vt:lpstr>HelveticaNeueLT Std Med</vt:lpstr>
      <vt:lpstr>HelveticaNeueLT Std Thin</vt:lpstr>
      <vt:lpstr>Lucida Grande</vt:lpstr>
      <vt:lpstr>Open Sans</vt:lpstr>
      <vt:lpstr>Symbol</vt:lpstr>
      <vt:lpstr>Verdana</vt:lpstr>
      <vt:lpstr>Wingdings</vt:lpstr>
      <vt:lpstr>1_Sodexo Template</vt:lpstr>
      <vt:lpstr>1_Corp Blue Bullet and Title</vt:lpstr>
      <vt:lpstr>2_Theme1</vt:lpstr>
      <vt:lpstr>3_Theme1</vt:lpstr>
      <vt:lpstr>Theme1</vt:lpstr>
      <vt:lpstr>1_SDX Default Print</vt:lpstr>
      <vt:lpstr>1_Theme1</vt:lpstr>
      <vt:lpstr>Sodexo Template</vt:lpstr>
      <vt:lpstr>4_Theme1</vt:lpstr>
      <vt:lpstr>5_Theme1</vt:lpstr>
      <vt:lpstr>3_Sodexo Template</vt:lpstr>
      <vt:lpstr>SdxPPTtemplate2010</vt:lpstr>
      <vt:lpstr>161216_Saffron_Sodexo_PPT_Template</vt:lpstr>
      <vt:lpstr>6_Theme1</vt:lpstr>
      <vt:lpstr>161213_Saffron_Sodexo_PPT_Template</vt:lpstr>
      <vt:lpstr>2_Sodexo Template</vt:lpstr>
      <vt:lpstr>FY24 Unit Controller Call Series April, 2024</vt:lpstr>
      <vt:lpstr>  </vt:lpstr>
      <vt:lpstr>PowerPoint Presentation</vt:lpstr>
      <vt:lpstr>TELUS Health Employee Assistance Program1</vt:lpstr>
      <vt:lpstr>TELUS Health – Employee Assistance Program</vt:lpstr>
      <vt:lpstr>Let’s Collect It for Q3 FY24</vt:lpstr>
      <vt:lpstr> Collection Deadline for Quarter 3, FY24</vt:lpstr>
      <vt:lpstr>Electronic Payments – Deadline for Quarter 3 FY24</vt:lpstr>
      <vt:lpstr>Check Payments – Deadline for Quarter 3 FY24</vt:lpstr>
      <vt:lpstr>Payment Fraud</vt:lpstr>
      <vt:lpstr>PowerPoint Presentation</vt:lpstr>
      <vt:lpstr>PowerPoint Presentation</vt:lpstr>
      <vt:lpstr>Register for E=Vision and E=nterprise Analysis Training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 of NorAm Finance Shared Services</dc:title>
  <dc:creator>Michaels, Patricia</dc:creator>
  <cp:lastModifiedBy>Szabo, Corinne</cp:lastModifiedBy>
  <cp:revision>3</cp:revision>
  <dcterms:created xsi:type="dcterms:W3CDTF">2023-12-07T18:57:50Z</dcterms:created>
  <dcterms:modified xsi:type="dcterms:W3CDTF">2024-04-23T16:43:38Z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0x010100E1D1B71B26D6FF4D90A2B77D63DF9BE2</vt:lpwstr>
  </property>
</Properties>
</file>