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329" r:id="rId2"/>
    <p:sldId id="295" r:id="rId3"/>
    <p:sldId id="294"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8" autoAdjust="0"/>
    <p:restoredTop sz="94660"/>
  </p:normalViewPr>
  <p:slideViewPr>
    <p:cSldViewPr snapToGrid="0">
      <p:cViewPr varScale="1">
        <p:scale>
          <a:sx n="54" d="100"/>
          <a:sy n="54" d="100"/>
        </p:scale>
        <p:origin x="84" y="9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642566-1DAE-468F-A807-4B5BFBC3E1EA}" type="datetimeFigureOut">
              <a:rPr lang="en-US" smtClean="0"/>
              <a:t>7/20/2022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7F695D-EAD2-4F17-9062-64ED8BA30B83}" type="slidenum">
              <a:rPr lang="en-US" smtClean="0"/>
              <a:t>‹#›</a:t>
            </a:fld>
            <a:endParaRPr lang="en-US"/>
          </a:p>
        </p:txBody>
      </p:sp>
    </p:spTree>
    <p:extLst>
      <p:ext uri="{BB962C8B-B14F-4D97-AF65-F5344CB8AC3E}">
        <p14:creationId xmlns:p14="http://schemas.microsoft.com/office/powerpoint/2010/main" val="3060173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Ann Marie Marbaker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EAD1891-5371-4F31-AC5E-BF8178F91B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7955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Pd 12 close which also marks the last close for FY 22 has been adjusted to recognized the US and Canada Labor Day holiday.  We will be celebrating the holiday on Monday September 5th.</a:t>
            </a:r>
            <a:r>
              <a:rPr lang="en-US" baseline="30000" dirty="0"/>
              <a:t>  </a:t>
            </a:r>
          </a:p>
          <a:p>
            <a:pPr marL="171450" indent="-171450">
              <a:buFont typeface="Arial" panose="020B0604020202020204" pitchFamily="34" charset="0"/>
              <a:buChar char="•"/>
            </a:pPr>
            <a:endParaRPr lang="en-US" baseline="30000" dirty="0"/>
          </a:p>
          <a:p>
            <a:pPr marL="171450" indent="-171450">
              <a:buFont typeface="Arial" panose="020B0604020202020204" pitchFamily="34" charset="0"/>
              <a:buChar char="•"/>
            </a:pPr>
            <a:r>
              <a:rPr lang="en-US" dirty="0"/>
              <a:t>We </a:t>
            </a:r>
            <a:r>
              <a:rPr lang="en-US" sz="1200" kern="1200" dirty="0">
                <a:solidFill>
                  <a:schemeClr val="tx1"/>
                </a:solidFill>
                <a:latin typeface="+mn-lt"/>
                <a:ea typeface="+mn-ea"/>
                <a:cs typeface="+mn-cs"/>
              </a:rPr>
              <a:t>are taking a “pause” on September 5th which would have been BD+3.   </a:t>
            </a:r>
          </a:p>
          <a:p>
            <a:pPr marL="171450" indent="-171450">
              <a:buFont typeface="Arial" panose="020B0604020202020204" pitchFamily="34" charset="0"/>
              <a:buChar char="•"/>
            </a:pPr>
            <a:endParaRPr lang="en-US" sz="1200" kern="120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latin typeface="+mn-lt"/>
                <a:ea typeface="+mn-ea"/>
                <a:cs typeface="+mn-cs"/>
              </a:rPr>
              <a:t>We will resume on Tuesday September 6th, with our typical BD+3 activities.  Adjustments will be processed through 8 pm Eastern Time.</a:t>
            </a:r>
          </a:p>
          <a:p>
            <a:pPr marL="171450" indent="-171450">
              <a:buFont typeface="Arial" panose="020B0604020202020204" pitchFamily="34" charset="0"/>
              <a:buChar char="•"/>
            </a:pPr>
            <a:endParaRPr lang="en-US" sz="1200" kern="1200" dirty="0">
              <a:solidFill>
                <a:schemeClr val="tx1"/>
              </a:solidFill>
              <a:latin typeface="+mn-lt"/>
              <a:ea typeface="+mn-ea"/>
              <a:cs typeface="+mn-cs"/>
            </a:endParaRPr>
          </a:p>
          <a:p>
            <a:pPr marL="171450" indent="-171450">
              <a:buFont typeface="Arial" panose="020B0604020202020204" pitchFamily="34" charset="0"/>
              <a:buChar char="•"/>
            </a:pPr>
            <a:r>
              <a:rPr lang="en-US" sz="1200" kern="1200" dirty="0">
                <a:solidFill>
                  <a:schemeClr val="tx1"/>
                </a:solidFill>
                <a:latin typeface="+mn-lt"/>
                <a:ea typeface="+mn-ea"/>
                <a:cs typeface="+mn-cs"/>
              </a:rPr>
              <a:t>Wednesday September 7th is BD +4 and the cut off for PD 12 adjustments is 2 pm Eastern Time</a:t>
            </a:r>
            <a:r>
              <a:rPr lang="en-US" dirty="0"/>
              <a:t>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Thursday September 8th is BD+5 and all reports will be final and client statements and settlements will be available.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Since it is year end, there are high level entries and processes that need to be completed before we can finalize PD 12 and FY 22 </a:t>
            </a:r>
          </a:p>
          <a:p>
            <a:pPr marL="171450" indent="-171450">
              <a:buFont typeface="Arial" panose="020B0604020202020204" pitchFamily="34" charset="0"/>
              <a:buChar char="•"/>
            </a:pPr>
            <a:endParaRPr lang="en-US" dirty="0"/>
          </a:p>
          <a:p>
            <a:pPr>
              <a:buClr>
                <a:srgbClr val="002060"/>
              </a:buClr>
              <a:defRPr/>
            </a:pPr>
            <a:r>
              <a:rPr lang="en-US" altLang="en-US" sz="1200" b="0" dirty="0">
                <a:solidFill>
                  <a:srgbClr val="002060"/>
                </a:solidFill>
              </a:rPr>
              <a:t>Once these year end processes are complete, the following Period 1 FY 2023 activities will resume:</a:t>
            </a:r>
          </a:p>
          <a:p>
            <a:pPr>
              <a:buClr>
                <a:srgbClr val="002060"/>
              </a:buClr>
              <a:defRPr/>
            </a:pPr>
            <a:endParaRPr lang="en-US" altLang="en-US" sz="1200" b="0" dirty="0">
              <a:solidFill>
                <a:srgbClr val="002060"/>
              </a:solidFill>
            </a:endParaRPr>
          </a:p>
          <a:p>
            <a:pPr>
              <a:buClr>
                <a:srgbClr val="002060"/>
              </a:buClr>
              <a:defRPr/>
            </a:pPr>
            <a:r>
              <a:rPr lang="en-US" altLang="en-US" sz="1200" b="0" dirty="0">
                <a:solidFill>
                  <a:srgbClr val="002060"/>
                </a:solidFill>
              </a:rPr>
              <a:t>	</a:t>
            </a:r>
          </a:p>
          <a:p>
            <a:pPr marL="342900" indent="-342900">
              <a:buClr>
                <a:srgbClr val="002060"/>
              </a:buClr>
              <a:buFont typeface="Arial" panose="020B0604020202020204" pitchFamily="34" charset="0"/>
              <a:buChar char="•"/>
              <a:defRPr/>
            </a:pPr>
            <a:r>
              <a:rPr lang="en-US" altLang="en-US" sz="1200" b="0" dirty="0">
                <a:solidFill>
                  <a:srgbClr val="002060"/>
                </a:solidFill>
              </a:rPr>
              <a:t>Period 1 E=vision/</a:t>
            </a:r>
            <a:r>
              <a:rPr lang="en-US" altLang="en-US" sz="1200" b="0" dirty="0" err="1">
                <a:solidFill>
                  <a:srgbClr val="002060"/>
                </a:solidFill>
              </a:rPr>
              <a:t>CCor</a:t>
            </a:r>
            <a:r>
              <a:rPr lang="en-US" altLang="en-US" sz="1200" b="0" dirty="0">
                <a:solidFill>
                  <a:srgbClr val="002060"/>
                </a:solidFill>
              </a:rPr>
              <a:t> reporting:  Estimated availability - September 14</a:t>
            </a:r>
            <a:r>
              <a:rPr lang="en-US" altLang="en-US" sz="1200" b="0" baseline="30000" dirty="0">
                <a:solidFill>
                  <a:srgbClr val="002060"/>
                </a:solidFill>
              </a:rPr>
              <a:t>th</a:t>
            </a:r>
            <a:r>
              <a:rPr lang="en-US" altLang="en-US" sz="1200" b="0" dirty="0">
                <a:solidFill>
                  <a:srgbClr val="002060"/>
                </a:solidFill>
              </a:rPr>
              <a:t> </a:t>
            </a:r>
          </a:p>
          <a:p>
            <a:pPr marL="342900" indent="-342900">
              <a:buClr>
                <a:srgbClr val="002060"/>
              </a:buClr>
              <a:buFont typeface="Arial" panose="020B0604020202020204" pitchFamily="34" charset="0"/>
              <a:buChar char="•"/>
              <a:defRPr/>
            </a:pPr>
            <a:endParaRPr lang="en-US" altLang="en-US" sz="1200" b="0" dirty="0">
              <a:solidFill>
                <a:srgbClr val="002060"/>
              </a:solidFill>
            </a:endParaRPr>
          </a:p>
          <a:p>
            <a:pPr marL="342900" marR="0" lvl="0" indent="-342900" algn="l" defTabSz="914400" rtl="0" eaLnBrk="1" fontAlgn="auto" latinLnBrk="0" hangingPunct="1">
              <a:lnSpc>
                <a:spcPct val="100000"/>
              </a:lnSpc>
              <a:spcBef>
                <a:spcPts val="0"/>
              </a:spcBef>
              <a:spcAft>
                <a:spcPts val="0"/>
              </a:spcAft>
              <a:buClr>
                <a:srgbClr val="002060"/>
              </a:buClr>
              <a:buSzTx/>
              <a:buFont typeface="Arial" panose="020B0604020202020204" pitchFamily="34" charset="0"/>
              <a:buChar char="•"/>
              <a:tabLst/>
              <a:defRPr/>
            </a:pPr>
            <a:r>
              <a:rPr lang="en-US" altLang="en-US" sz="1200" b="0" dirty="0">
                <a:solidFill>
                  <a:srgbClr val="002060"/>
                </a:solidFill>
              </a:rPr>
              <a:t>September weekly invoices will be delayed, their estimated availability is September 13</a:t>
            </a:r>
            <a:r>
              <a:rPr lang="en-US" altLang="en-US" sz="1200" b="0" baseline="30000" dirty="0">
                <a:solidFill>
                  <a:srgbClr val="002060"/>
                </a:solidFill>
              </a:rPr>
              <a:t>th</a:t>
            </a:r>
            <a:r>
              <a:rPr lang="en-US" altLang="en-US" sz="1200" b="0" dirty="0">
                <a:solidFill>
                  <a:srgbClr val="002060"/>
                </a:solidFill>
              </a:rPr>
              <a:t> </a:t>
            </a:r>
          </a:p>
          <a:p>
            <a:pPr marL="342900" indent="-342900">
              <a:buClr>
                <a:srgbClr val="002060"/>
              </a:buClr>
              <a:buFont typeface="Arial" panose="020B0604020202020204" pitchFamily="34" charset="0"/>
              <a:buChar char="•"/>
              <a:defRPr/>
            </a:pPr>
            <a:endParaRPr lang="en-US" altLang="en-US" sz="1200" b="0" dirty="0">
              <a:solidFill>
                <a:srgbClr val="002060"/>
              </a:solidFill>
            </a:endParaRPr>
          </a:p>
          <a:p>
            <a:pPr marL="0" indent="0">
              <a:buFont typeface="Arial" panose="020B0604020202020204" pitchFamily="34" charset="0"/>
              <a:buNone/>
            </a:pPr>
            <a:r>
              <a:rPr lang="en-US" dirty="0"/>
              <a:t>One question that we typically get, is what happens with Transmission deadlines for the first week of Period 1/23 if I do not transmit on September 5</a:t>
            </a:r>
            <a:r>
              <a:rPr lang="en-US" baseline="30000" dirty="0"/>
              <a:t>th</a:t>
            </a:r>
            <a:r>
              <a:rPr lang="en-US" dirty="0"/>
              <a:t>?  </a:t>
            </a:r>
          </a:p>
          <a:p>
            <a:pPr marL="0" indent="0">
              <a:buFont typeface="Arial" panose="020B0604020202020204" pitchFamily="34" charset="0"/>
              <a:buNone/>
            </a:pPr>
            <a:r>
              <a:rPr lang="en-US" dirty="0"/>
              <a:t>If you are unable to  transmit by the Monday 11:45pm Eastern Time deadline, your transmission will post in the following week of Period 1.  This will not affect your Period 12 data.</a:t>
            </a:r>
          </a:p>
          <a:p>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5AAE821F-E043-46C6-97E9-DB48A4D8429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3120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FR" dirty="0"/>
              <a:t>La clôture du Pd 12, qui marque également la dernière clôture de l'exercice 22, a été ajustée pour tenir compte des jours fériés de la fête du Travail aux États-Unis et au Canada. Nous fêterons les vacances le lundi 5 septembre.</a:t>
            </a:r>
          </a:p>
          <a:p>
            <a:pPr marL="171450" indent="-171450">
              <a:buFont typeface="Arial" panose="020B0604020202020204" pitchFamily="34" charset="0"/>
              <a:buChar char="•"/>
            </a:pPr>
            <a:r>
              <a:rPr lang="fr-FR" dirty="0"/>
              <a:t>Nous prenons une "pause" le 5 septembre qui aurait été BD+3.</a:t>
            </a:r>
          </a:p>
          <a:p>
            <a:pPr marL="171450" indent="-171450">
              <a:buFont typeface="Arial" panose="020B0604020202020204" pitchFamily="34" charset="0"/>
              <a:buChar char="•"/>
            </a:pPr>
            <a:r>
              <a:rPr lang="fr-FR" dirty="0"/>
              <a:t>Nous reprendrons le mardi 6 septembre, avec nos animations typiques BD+3. Les ajustements seront traités jusqu'à 20 h, heure de l'Est.</a:t>
            </a:r>
          </a:p>
          <a:p>
            <a:pPr marL="171450" indent="-171450">
              <a:buFont typeface="Arial" panose="020B0604020202020204" pitchFamily="34" charset="0"/>
              <a:buChar char="•"/>
            </a:pPr>
            <a:r>
              <a:rPr lang="fr-FR" dirty="0"/>
              <a:t>Le mercredi 7 septembre est BD +4 et la limite pour les ajustements PD 12 est 14 h, heure de l’Est</a:t>
            </a:r>
          </a:p>
          <a:p>
            <a:pPr marL="171450" indent="-171450">
              <a:buFont typeface="Arial" panose="020B0604020202020204" pitchFamily="34" charset="0"/>
              <a:buChar char="•"/>
            </a:pPr>
            <a:r>
              <a:rPr lang="fr-FR" dirty="0"/>
              <a:t>Le jeudi 8 septembre est BD + 5 et tous les rapports seront finaux et les relevés et règlements des clients seront disponibles.</a:t>
            </a:r>
          </a:p>
          <a:p>
            <a:pPr marL="171450" indent="-171450">
              <a:buFont typeface="Arial" panose="020B0604020202020204" pitchFamily="34" charset="0"/>
              <a:buChar char="•"/>
            </a:pPr>
            <a:r>
              <a:rPr lang="fr-FR" dirty="0"/>
              <a:t>Comme c'est la fin de l'année, il y a des entrées et des processus de haut niveau qui doivent être terminés avant que nous puissions finaliser PD 12 et FY 22</a:t>
            </a:r>
          </a:p>
          <a:p>
            <a:pPr marL="171450" indent="-171450">
              <a:buFont typeface="Arial" panose="020B0604020202020204" pitchFamily="34" charset="0"/>
              <a:buChar char="•"/>
            </a:pPr>
            <a:endParaRPr lang="fr-FR" dirty="0"/>
          </a:p>
          <a:p>
            <a:pPr marL="171450" indent="-171450">
              <a:buFont typeface="Arial" panose="020B0604020202020204" pitchFamily="34" charset="0"/>
              <a:buChar char="•"/>
            </a:pPr>
            <a:r>
              <a:rPr lang="fr-FR" dirty="0"/>
              <a:t>Une fois ces processus de fin d'année terminés, les activités suivantes de la période 1 de l'exercice 2023 reprendront :</a:t>
            </a:r>
          </a:p>
          <a:p>
            <a:pPr marL="171450" indent="-171450">
              <a:buFont typeface="Arial" panose="020B0604020202020204" pitchFamily="34" charset="0"/>
              <a:buChar char="•"/>
            </a:pPr>
            <a:r>
              <a:rPr lang="fr-FR" dirty="0"/>
              <a:t>Période 1 Rapport E=vision/</a:t>
            </a:r>
            <a:r>
              <a:rPr lang="fr-FR" dirty="0" err="1"/>
              <a:t>CCor</a:t>
            </a:r>
            <a:r>
              <a:rPr lang="fr-FR" dirty="0"/>
              <a:t> : Disponibilité estimée - 14 septembre</a:t>
            </a:r>
          </a:p>
          <a:p>
            <a:pPr marL="171450" indent="-171450">
              <a:buFont typeface="Arial" panose="020B0604020202020204" pitchFamily="34" charset="0"/>
              <a:buChar char="•"/>
            </a:pPr>
            <a:r>
              <a:rPr lang="fr-FR" dirty="0"/>
              <a:t>Les factures hebdomadaires de septembre seront retardées, leur disponibilité estimée est le 13 septembre</a:t>
            </a:r>
          </a:p>
          <a:p>
            <a:pPr marL="171450" indent="-171450">
              <a:buFont typeface="Arial" panose="020B0604020202020204" pitchFamily="34" charset="0"/>
              <a:buChar char="•"/>
            </a:pPr>
            <a:r>
              <a:rPr lang="fr-FR" dirty="0"/>
              <a:t>Une question que nous recevons généralement est la suivante : que se passe-t-il avec les délais de transmission pour la première semaine de la période 1/23 si je ne transmets pas le 5 septembre ?</a:t>
            </a:r>
          </a:p>
          <a:p>
            <a:pPr marL="171450" indent="-171450">
              <a:buFont typeface="Arial" panose="020B0604020202020204" pitchFamily="34" charset="0"/>
              <a:buChar char="•"/>
            </a:pPr>
            <a:r>
              <a:rPr lang="fr-FR" dirty="0"/>
              <a:t>Si vous n'êtes pas en mesure de transmettre avant la date limite du lundi 23 h 45, heure de l'Est, votre transmission sera publiée la semaine suivante de la période 1. Cela n'affectera pas vos données de la période 12.</a:t>
            </a:r>
            <a:endParaRPr lang="en-US" dirty="0"/>
          </a:p>
        </p:txBody>
      </p:sp>
      <p:sp>
        <p:nvSpPr>
          <p:cNvPr id="4" name="Slide Number Placeholder 3"/>
          <p:cNvSpPr>
            <a:spLocks noGrp="1"/>
          </p:cNvSpPr>
          <p:nvPr>
            <p:ph type="sldNum" sz="quarter" idx="5"/>
          </p:nvPr>
        </p:nvSpPr>
        <p:spPr/>
        <p:txBody>
          <a:bodyPr/>
          <a:lstStyle/>
          <a:p>
            <a:pPr marL="0" marR="0" lvl="0" indent="0" algn="r" defTabSz="609585" rtl="0" eaLnBrk="1" fontAlgn="auto" latinLnBrk="0" hangingPunct="1">
              <a:lnSpc>
                <a:spcPct val="100000"/>
              </a:lnSpc>
              <a:spcBef>
                <a:spcPts val="0"/>
              </a:spcBef>
              <a:spcAft>
                <a:spcPts val="0"/>
              </a:spcAft>
              <a:buClrTx/>
              <a:buSzTx/>
              <a:buFontTx/>
              <a:buNone/>
              <a:tabLst/>
              <a:defRPr/>
            </a:pPr>
            <a:fld id="{5AAE821F-E043-46C6-97E9-DB48A4D8429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609585"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59166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2.png"/><Relationship Id="rId5" Type="http://schemas.openxmlformats.org/officeDocument/2006/relationships/image" Target="../media/image7.sv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p:spTree>
      <p:nvGrpSpPr>
        <p:cNvPr id="1" name=""/>
        <p:cNvGrpSpPr/>
        <p:nvPr/>
      </p:nvGrpSpPr>
      <p:grpSpPr>
        <a:xfrm>
          <a:off x="0" y="0"/>
          <a:ext cx="0" cy="0"/>
          <a:chOff x="0" y="0"/>
          <a:chExt cx="0" cy="0"/>
        </a:xfrm>
      </p:grpSpPr>
      <p:sp>
        <p:nvSpPr>
          <p:cNvPr id="31" name="Espace réservé pour une image  30">
            <a:extLst>
              <a:ext uri="{FF2B5EF4-FFF2-40B4-BE49-F238E27FC236}">
                <a16:creationId xmlns:a16="http://schemas.microsoft.com/office/drawing/2014/main" id="{2B5B89D0-2585-4A52-94B2-E1ABCDCB8AAD}"/>
              </a:ext>
            </a:extLst>
          </p:cNvPr>
          <p:cNvSpPr>
            <a:spLocks noGrp="1"/>
          </p:cNvSpPr>
          <p:nvPr>
            <p:ph type="pic" sz="quarter" idx="64" hasCustomPrompt="1"/>
          </p:nvPr>
        </p:nvSpPr>
        <p:spPr>
          <a:xfrm>
            <a:off x="0" y="0"/>
            <a:ext cx="12192000" cy="6858000"/>
          </a:xfrm>
          <a:custGeom>
            <a:avLst/>
            <a:gdLst>
              <a:gd name="connsiteX0" fmla="*/ 0 w 12192000"/>
              <a:gd name="connsiteY0" fmla="*/ 0 h 6858000"/>
              <a:gd name="connsiteX1" fmla="*/ 442911 w 12192000"/>
              <a:gd name="connsiteY1" fmla="*/ 0 h 6858000"/>
              <a:gd name="connsiteX2" fmla="*/ 442911 w 12192000"/>
              <a:gd name="connsiteY2" fmla="*/ 3259669 h 6858000"/>
              <a:gd name="connsiteX3" fmla="*/ 828141 w 12192000"/>
              <a:gd name="connsiteY3" fmla="*/ 3644899 h 6858000"/>
              <a:gd name="connsiteX4" fmla="*/ 4313767 w 12192000"/>
              <a:gd name="connsiteY4" fmla="*/ 3644899 h 6858000"/>
              <a:gd name="connsiteX5" fmla="*/ 4698996 w 12192000"/>
              <a:gd name="connsiteY5" fmla="*/ 3259669 h 6858000"/>
              <a:gd name="connsiteX6" fmla="*/ 4698996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442911" y="0"/>
                </a:lnTo>
                <a:lnTo>
                  <a:pt x="442911" y="3259669"/>
                </a:lnTo>
                <a:cubicBezTo>
                  <a:pt x="442911" y="3472426"/>
                  <a:pt x="615384" y="3644899"/>
                  <a:pt x="828141" y="3644899"/>
                </a:cubicBezTo>
                <a:lnTo>
                  <a:pt x="4313767" y="3644899"/>
                </a:lnTo>
                <a:cubicBezTo>
                  <a:pt x="4526524" y="3644899"/>
                  <a:pt x="4698996" y="3472426"/>
                  <a:pt x="4698996" y="3259669"/>
                </a:cubicBezTo>
                <a:lnTo>
                  <a:pt x="4698996" y="0"/>
                </a:lnTo>
                <a:lnTo>
                  <a:pt x="12192000" y="0"/>
                </a:lnTo>
                <a:lnTo>
                  <a:pt x="12192000" y="6858000"/>
                </a:lnTo>
                <a:lnTo>
                  <a:pt x="0" y="6858000"/>
                </a:lnTo>
                <a:close/>
              </a:path>
            </a:pathLst>
          </a:custGeom>
        </p:spPr>
        <p:txBody>
          <a:bodyPr wrap="square">
            <a:noAutofit/>
          </a:bodyPr>
          <a:lstStyle>
            <a:lvl1pPr>
              <a:defRPr>
                <a:noFill/>
              </a:defRPr>
            </a:lvl1pPr>
          </a:lstStyle>
          <a:p>
            <a:r>
              <a:rPr lang="fr-FR"/>
              <a:t>04</a:t>
            </a:r>
          </a:p>
        </p:txBody>
      </p:sp>
      <p:sp>
        <p:nvSpPr>
          <p:cNvPr id="20" name="Espace réservé du texte 19">
            <a:extLst>
              <a:ext uri="{FF2B5EF4-FFF2-40B4-BE49-F238E27FC236}">
                <a16:creationId xmlns:a16="http://schemas.microsoft.com/office/drawing/2014/main" id="{DB4E34FA-C623-4839-9B92-4D9DF6EC507F}"/>
              </a:ext>
            </a:extLst>
          </p:cNvPr>
          <p:cNvSpPr>
            <a:spLocks noGrp="1"/>
          </p:cNvSpPr>
          <p:nvPr>
            <p:ph type="body" sz="quarter" idx="61" hasCustomPrompt="1"/>
          </p:nvPr>
        </p:nvSpPr>
        <p:spPr>
          <a:xfrm>
            <a:off x="442911" y="438150"/>
            <a:ext cx="4256087" cy="3206750"/>
          </a:xfrm>
          <a:prstGeom prst="round2SameRect">
            <a:avLst>
              <a:gd name="adj1" fmla="val 0"/>
              <a:gd name="adj2" fmla="val 12536"/>
            </a:avLst>
          </a:prstGeom>
          <a:blipFill>
            <a:blip r:embed="rId2"/>
            <a:tile tx="0" ty="0" sx="50000" sy="50000" flip="none" algn="br"/>
          </a:blipFill>
        </p:spPr>
        <p:txBody>
          <a:bodyPr lIns="396000" tIns="432000" rIns="72000">
            <a:noAutofit/>
          </a:bodyPr>
          <a:lstStyle>
            <a:lvl1pPr>
              <a:lnSpc>
                <a:spcPct val="90000"/>
              </a:lnSpc>
              <a:defRPr sz="3700" b="1">
                <a:solidFill>
                  <a:schemeClr val="accent1"/>
                </a:solidFill>
              </a:defRPr>
            </a:lvl1pPr>
            <a:lvl2pPr marL="0" indent="0">
              <a:lnSpc>
                <a:spcPct val="75000"/>
              </a:lnSpc>
              <a:spcAft>
                <a:spcPts val="0"/>
              </a:spcAft>
              <a:buNone/>
              <a:defRPr sz="1500" b="0">
                <a:solidFill>
                  <a:schemeClr val="accent1"/>
                </a:solidFill>
              </a:defRPr>
            </a:lvl2pPr>
          </a:lstStyle>
          <a:p>
            <a:pPr lvl="0"/>
            <a:r>
              <a:rPr lang="en-US" noProof="0"/>
              <a:t>Sodexo’s PPT template</a:t>
            </a:r>
          </a:p>
        </p:txBody>
      </p:sp>
      <p:sp>
        <p:nvSpPr>
          <p:cNvPr id="32" name="Rectangle 31">
            <a:extLst>
              <a:ext uri="{FF2B5EF4-FFF2-40B4-BE49-F238E27FC236}">
                <a16:creationId xmlns:a16="http://schemas.microsoft.com/office/drawing/2014/main" id="{29EC1FAC-8BC5-4E24-8B0D-6C5123FA6002}"/>
              </a:ext>
            </a:extLst>
          </p:cNvPr>
          <p:cNvSpPr/>
          <p:nvPr/>
        </p:nvSpPr>
        <p:spPr>
          <a:xfrm rot="5400000">
            <a:off x="2349500" y="-1906586"/>
            <a:ext cx="442913" cy="4256087"/>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28" name="Picture 27">
            <a:extLst>
              <a:ext uri="{FF2B5EF4-FFF2-40B4-BE49-F238E27FC236}">
                <a16:creationId xmlns:a16="http://schemas.microsoft.com/office/drawing/2014/main" id="{E7C79767-09B8-4518-A4A7-D96E98EE68BD}"/>
              </a:ext>
            </a:extLst>
          </p:cNvPr>
          <p:cNvPicPr>
            <a:picLocks noChangeAspect="1"/>
          </p:cNvPicPr>
          <p:nvPr/>
        </p:nvPicPr>
        <p:blipFill>
          <a:blip r:embed="rId3"/>
          <a:stretch>
            <a:fillRect/>
          </a:stretch>
        </p:blipFill>
        <p:spPr>
          <a:xfrm>
            <a:off x="4303250" y="-494216"/>
            <a:ext cx="3585500" cy="380584"/>
          </a:xfrm>
          <a:prstGeom prst="rect">
            <a:avLst/>
          </a:prstGeom>
        </p:spPr>
      </p:pic>
      <p:sp>
        <p:nvSpPr>
          <p:cNvPr id="5" name="Date Placeholder 4">
            <a:extLst>
              <a:ext uri="{FF2B5EF4-FFF2-40B4-BE49-F238E27FC236}">
                <a16:creationId xmlns:a16="http://schemas.microsoft.com/office/drawing/2014/main" id="{C50FC742-30BA-4EBF-B918-64E70CE31386}"/>
              </a:ext>
            </a:extLst>
          </p:cNvPr>
          <p:cNvSpPr>
            <a:spLocks noGrp="1"/>
          </p:cNvSpPr>
          <p:nvPr>
            <p:ph type="dt" sz="half" idx="65"/>
          </p:nvPr>
        </p:nvSpPr>
        <p:spPr>
          <a:xfrm>
            <a:off x="953782" y="2275309"/>
            <a:ext cx="3349468" cy="365125"/>
          </a:xfrm>
        </p:spPr>
        <p:txBody>
          <a:bodyPr/>
          <a:lstStyle/>
          <a:p>
            <a:endParaRPr lang="en-US"/>
          </a:p>
        </p:txBody>
      </p:sp>
      <p:sp>
        <p:nvSpPr>
          <p:cNvPr id="6" name="Footer Placeholder 5">
            <a:extLst>
              <a:ext uri="{FF2B5EF4-FFF2-40B4-BE49-F238E27FC236}">
                <a16:creationId xmlns:a16="http://schemas.microsoft.com/office/drawing/2014/main" id="{8975AFA0-73A1-4A22-8744-31EC74F4D0D9}"/>
              </a:ext>
            </a:extLst>
          </p:cNvPr>
          <p:cNvSpPr>
            <a:spLocks noGrp="1"/>
          </p:cNvSpPr>
          <p:nvPr>
            <p:ph type="ftr" sz="quarter" idx="66"/>
          </p:nvPr>
        </p:nvSpPr>
        <p:spPr/>
        <p:txBody>
          <a:bodyPr/>
          <a:lstStyle/>
          <a:p>
            <a:r>
              <a:rPr lang="en-US" noProof="0"/>
              <a:t>Unit Controller Call Series © Sodexo July 2022. All rights Reserved</a:t>
            </a:r>
          </a:p>
        </p:txBody>
      </p:sp>
    </p:spTree>
    <p:extLst>
      <p:ext uri="{BB962C8B-B14F-4D97-AF65-F5344CB8AC3E}">
        <p14:creationId xmlns:p14="http://schemas.microsoft.com/office/powerpoint/2010/main" val="2232245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 Text 2 column">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8" name="Espace réservé du texte 8">
            <a:extLst>
              <a:ext uri="{FF2B5EF4-FFF2-40B4-BE49-F238E27FC236}">
                <a16:creationId xmlns:a16="http://schemas.microsoft.com/office/drawing/2014/main" id="{1BFFB19F-AC58-4411-B63F-384CD8112D12}"/>
              </a:ext>
            </a:extLst>
          </p:cNvPr>
          <p:cNvSpPr>
            <a:spLocks noGrp="1"/>
          </p:cNvSpPr>
          <p:nvPr>
            <p:ph type="body" sz="quarter" idx="20" hasCustomPrompt="1"/>
          </p:nvPr>
        </p:nvSpPr>
        <p:spPr>
          <a:xfrm>
            <a:off x="6210300" y="2276475"/>
            <a:ext cx="5502275" cy="1388585"/>
          </a:xfrm>
          <a:noFill/>
        </p:spPr>
        <p:txBody>
          <a:bodyPr anchor="t"/>
          <a:lstStyle>
            <a:lvl1pPr>
              <a:defRPr sz="1500">
                <a:solidFill>
                  <a:srgbClr val="2A295C"/>
                </a:solidFill>
              </a:defRPr>
            </a:lvl1pPr>
            <a:lvl2pPr>
              <a:defRPr sz="1500"/>
            </a:lvl2pPr>
            <a:lvl3pPr>
              <a:defRPr sz="1500"/>
            </a:lvl3pPr>
            <a:lvl4pPr>
              <a:defRPr sz="1500"/>
            </a:lvl4pPr>
            <a:lvl5pPr>
              <a:defRPr sz="1600"/>
            </a:lvl5pPr>
          </a:lstStyle>
          <a:p>
            <a:pPr marL="0" marR="0" lvl="0" indent="0" algn="l" defTabSz="914377" rtl="0" eaLnBrk="1" fontAlgn="auto" latinLnBrk="0" hangingPunct="1">
              <a:lnSpc>
                <a:spcPct val="130000"/>
              </a:lnSpc>
              <a:spcBef>
                <a:spcPts val="0"/>
              </a:spcBef>
              <a:spcAft>
                <a:spcPts val="0"/>
              </a:spcAft>
              <a:buClrTx/>
              <a:buSzTx/>
              <a:buFont typeface="Arial" panose="020B0604020202020204" pitchFamily="34" charset="0"/>
              <a:buNone/>
              <a:tabLst/>
              <a:defRPr/>
            </a:pPr>
            <a:r>
              <a:rPr lang="en-US" noProof="0"/>
              <a:t>Lorem ipsum dolor</a:t>
            </a:r>
          </a:p>
          <a:p>
            <a:pPr lvl="1"/>
            <a:r>
              <a:rPr lang="en-US" noProof="0"/>
              <a:t>Second level</a:t>
            </a:r>
          </a:p>
          <a:p>
            <a:pPr lvl="2"/>
            <a:r>
              <a:rPr lang="en-US" noProof="0"/>
              <a:t>Third level</a:t>
            </a:r>
          </a:p>
          <a:p>
            <a:pPr lvl="3"/>
            <a:r>
              <a:rPr lang="en-US" noProof="0"/>
              <a:t>Forth level</a:t>
            </a:r>
          </a:p>
          <a:p>
            <a:pPr lvl="4"/>
            <a:r>
              <a:rPr lang="en-US" noProof="0"/>
              <a:t>Lead level</a:t>
            </a:r>
          </a:p>
        </p:txBody>
      </p:sp>
      <p:sp>
        <p:nvSpPr>
          <p:cNvPr id="9" name="Espace réservé du texte 8">
            <a:extLst>
              <a:ext uri="{FF2B5EF4-FFF2-40B4-BE49-F238E27FC236}">
                <a16:creationId xmlns:a16="http://schemas.microsoft.com/office/drawing/2014/main" id="{3035372B-E408-420D-8FFE-5FB47D86DDD2}"/>
              </a:ext>
            </a:extLst>
          </p:cNvPr>
          <p:cNvSpPr>
            <a:spLocks noGrp="1"/>
          </p:cNvSpPr>
          <p:nvPr>
            <p:ph type="body" sz="quarter" idx="19" hasCustomPrompt="1"/>
          </p:nvPr>
        </p:nvSpPr>
        <p:spPr>
          <a:xfrm>
            <a:off x="442912" y="2276476"/>
            <a:ext cx="5502275" cy="1388585"/>
          </a:xfrm>
          <a:noFill/>
        </p:spPr>
        <p:txBody>
          <a:bodyPr anchor="t"/>
          <a:lstStyle>
            <a:lvl1pPr>
              <a:defRPr sz="1500">
                <a:solidFill>
                  <a:srgbClr val="2A295C"/>
                </a:solidFill>
              </a:defRPr>
            </a:lvl1pPr>
            <a:lvl2pPr>
              <a:defRPr sz="1500"/>
            </a:lvl2pPr>
            <a:lvl3pPr>
              <a:defRPr sz="1500"/>
            </a:lvl3pPr>
            <a:lvl4pPr>
              <a:defRPr sz="1500"/>
            </a:lvl4pPr>
            <a:lvl5pPr>
              <a:defRPr sz="1600"/>
            </a:lvl5pPr>
          </a:lstStyle>
          <a:p>
            <a:pPr marL="0" marR="0" lvl="0" indent="0" algn="l" defTabSz="914377" rtl="0" eaLnBrk="1" fontAlgn="auto" latinLnBrk="0" hangingPunct="1">
              <a:lnSpc>
                <a:spcPct val="130000"/>
              </a:lnSpc>
              <a:spcBef>
                <a:spcPts val="0"/>
              </a:spcBef>
              <a:spcAft>
                <a:spcPts val="0"/>
              </a:spcAft>
              <a:buClrTx/>
              <a:buSzTx/>
              <a:buFont typeface="Arial" panose="020B0604020202020204" pitchFamily="34" charset="0"/>
              <a:buNone/>
              <a:tabLst/>
              <a:defRPr/>
            </a:pPr>
            <a:r>
              <a:rPr lang="en-US" noProof="0"/>
              <a:t>Lorem ipsum dolor</a:t>
            </a:r>
          </a:p>
          <a:p>
            <a:pPr lvl="1"/>
            <a:r>
              <a:rPr lang="en-US" noProof="0"/>
              <a:t>Second level</a:t>
            </a:r>
          </a:p>
          <a:p>
            <a:pPr lvl="2"/>
            <a:r>
              <a:rPr lang="en-US" noProof="0"/>
              <a:t>Third level</a:t>
            </a:r>
          </a:p>
          <a:p>
            <a:pPr lvl="3"/>
            <a:r>
              <a:rPr lang="en-US" noProof="0"/>
              <a:t>Forth level</a:t>
            </a:r>
          </a:p>
          <a:p>
            <a:pPr lvl="4"/>
            <a:r>
              <a:rPr lang="en-US" noProof="0"/>
              <a:t>Lead level</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243467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 Text 1 column B">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7" name="Espace réservé du texte 6">
            <a:extLst>
              <a:ext uri="{FF2B5EF4-FFF2-40B4-BE49-F238E27FC236}">
                <a16:creationId xmlns:a16="http://schemas.microsoft.com/office/drawing/2014/main" id="{4E04CD55-C249-4F39-8468-83327E8DB3C5}"/>
              </a:ext>
            </a:extLst>
          </p:cNvPr>
          <p:cNvSpPr>
            <a:spLocks noGrp="1"/>
          </p:cNvSpPr>
          <p:nvPr>
            <p:ph type="body" sz="quarter" idx="20" hasCustomPrompt="1"/>
          </p:nvPr>
        </p:nvSpPr>
        <p:spPr>
          <a:xfrm>
            <a:off x="442913" y="1544228"/>
            <a:ext cx="11269662" cy="1388585"/>
          </a:xfrm>
        </p:spPr>
        <p:txBody>
          <a:bodyPr/>
          <a:lstStyle>
            <a:lvl2pPr>
              <a:defRPr/>
            </a:lvl2pPr>
            <a:lvl3pPr>
              <a:defRPr/>
            </a:lvl3pPr>
            <a:lvl4pPr>
              <a:defRPr/>
            </a:lvl4pPr>
            <a:lvl5pPr>
              <a:defRPr/>
            </a:lvl5pPr>
          </a:lstStyle>
          <a:p>
            <a:pPr marL="0" marR="0" lvl="0" indent="0" algn="l" defTabSz="914377" rtl="0" eaLnBrk="1" fontAlgn="auto" latinLnBrk="0" hangingPunct="1">
              <a:lnSpc>
                <a:spcPct val="130000"/>
              </a:lnSpc>
              <a:spcBef>
                <a:spcPts val="0"/>
              </a:spcBef>
              <a:spcAft>
                <a:spcPts val="0"/>
              </a:spcAft>
              <a:buClrTx/>
              <a:buSzTx/>
              <a:buFont typeface="Arial" panose="020B0604020202020204" pitchFamily="34" charset="0"/>
              <a:buNone/>
              <a:tabLst/>
              <a:defRPr/>
            </a:pPr>
            <a:r>
              <a:rPr lang="en-US" noProof="0"/>
              <a:t>Lorem ipsum dolor</a:t>
            </a:r>
          </a:p>
          <a:p>
            <a:pPr lvl="1"/>
            <a:r>
              <a:rPr lang="en-US" noProof="0"/>
              <a:t>Second level</a:t>
            </a:r>
          </a:p>
          <a:p>
            <a:pPr lvl="2"/>
            <a:r>
              <a:rPr lang="en-US" noProof="0"/>
              <a:t>Third level</a:t>
            </a:r>
          </a:p>
          <a:p>
            <a:pPr lvl="3"/>
            <a:r>
              <a:rPr lang="en-US" noProof="0"/>
              <a:t>Forth level</a:t>
            </a:r>
          </a:p>
          <a:p>
            <a:pPr lvl="4"/>
            <a:r>
              <a:rPr lang="en-US" noProof="0"/>
              <a:t>Lead level</a:t>
            </a:r>
          </a:p>
        </p:txBody>
      </p:sp>
    </p:spTree>
    <p:extLst>
      <p:ext uri="{BB962C8B-B14F-4D97-AF65-F5344CB8AC3E}">
        <p14:creationId xmlns:p14="http://schemas.microsoft.com/office/powerpoint/2010/main" val="57939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 Text 6 column">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20" name="Espace réservé du texte 8">
            <a:extLst>
              <a:ext uri="{FF2B5EF4-FFF2-40B4-BE49-F238E27FC236}">
                <a16:creationId xmlns:a16="http://schemas.microsoft.com/office/drawing/2014/main" id="{77E842E8-27EA-44B3-9C76-92DB6EDC1A9F}"/>
              </a:ext>
            </a:extLst>
          </p:cNvPr>
          <p:cNvSpPr>
            <a:spLocks noGrp="1"/>
          </p:cNvSpPr>
          <p:nvPr>
            <p:ph type="body" sz="quarter" idx="29" hasCustomPrompt="1"/>
          </p:nvPr>
        </p:nvSpPr>
        <p:spPr>
          <a:xfrm>
            <a:off x="8176904" y="3955492"/>
            <a:ext cx="3600000" cy="486800"/>
          </a:xfrm>
          <a:noFill/>
        </p:spPr>
        <p:txBody>
          <a:bodyPr anchor="t"/>
          <a:lstStyle>
            <a:lvl1pPr marL="288000">
              <a:defRPr lang="da-DK" sz="1400" kern="1200">
                <a:solidFill>
                  <a:schemeClr val="accent1"/>
                </a:solidFill>
                <a:latin typeface="+mn-lt"/>
                <a:ea typeface="+mn-ea"/>
                <a:cs typeface="+mn-cs"/>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da-DK"/>
              <a:t>Lorem </a:t>
            </a:r>
            <a:r>
              <a:rPr lang="en-US" noProof="0"/>
              <a:t>ipsum</a:t>
            </a:r>
            <a:r>
              <a:rPr lang="da-DK"/>
              <a:t> </a:t>
            </a:r>
            <a:r>
              <a:rPr lang="da-DK" dirty="0"/>
              <a:t>dolor sit amet</a:t>
            </a:r>
          </a:p>
          <a:p>
            <a:pPr lvl="1"/>
            <a:r>
              <a:rPr lang="fr-FR"/>
              <a:t>D</a:t>
            </a:r>
            <a:r>
              <a:rPr lang="en-US" noProof="0"/>
              <a:t>eux</a:t>
            </a:r>
            <a:r>
              <a:rPr lang="fr-FR"/>
              <a:t>ième </a:t>
            </a:r>
            <a:r>
              <a:rPr lang="fr-FR" dirty="0"/>
              <a:t>niveau</a:t>
            </a:r>
          </a:p>
        </p:txBody>
      </p:sp>
      <p:sp>
        <p:nvSpPr>
          <p:cNvPr id="19" name="Espace réservé du texte 8">
            <a:extLst>
              <a:ext uri="{FF2B5EF4-FFF2-40B4-BE49-F238E27FC236}">
                <a16:creationId xmlns:a16="http://schemas.microsoft.com/office/drawing/2014/main" id="{8EFF5283-0C90-4C63-8A76-2492F32ADED3}"/>
              </a:ext>
            </a:extLst>
          </p:cNvPr>
          <p:cNvSpPr>
            <a:spLocks noGrp="1"/>
          </p:cNvSpPr>
          <p:nvPr>
            <p:ph type="body" sz="quarter" idx="28" hasCustomPrompt="1"/>
          </p:nvPr>
        </p:nvSpPr>
        <p:spPr>
          <a:xfrm>
            <a:off x="4328162" y="3955492"/>
            <a:ext cx="3600000" cy="486800"/>
          </a:xfrm>
          <a:noFill/>
        </p:spPr>
        <p:txBody>
          <a:bodyPr anchor="t"/>
          <a:lstStyle>
            <a:lvl1pPr marL="288000">
              <a:defRPr lang="da-DK" sz="1400" kern="1200">
                <a:solidFill>
                  <a:schemeClr val="accent1"/>
                </a:solidFill>
                <a:latin typeface="+mn-lt"/>
                <a:ea typeface="+mn-ea"/>
                <a:cs typeface="+mn-cs"/>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da-DK"/>
              <a:t>Lorem ipsum dolor sit amet</a:t>
            </a:r>
          </a:p>
          <a:p>
            <a:pPr lvl="1"/>
            <a:r>
              <a:rPr lang="en-US" noProof="0"/>
              <a:t>Deuxième</a:t>
            </a:r>
            <a:r>
              <a:rPr lang="fr-FR"/>
              <a:t> </a:t>
            </a:r>
            <a:r>
              <a:rPr lang="fr-FR" dirty="0"/>
              <a:t>niveau</a:t>
            </a:r>
          </a:p>
        </p:txBody>
      </p:sp>
      <p:sp>
        <p:nvSpPr>
          <p:cNvPr id="18" name="Espace réservé du texte 8">
            <a:extLst>
              <a:ext uri="{FF2B5EF4-FFF2-40B4-BE49-F238E27FC236}">
                <a16:creationId xmlns:a16="http://schemas.microsoft.com/office/drawing/2014/main" id="{9EF16965-8616-4BCC-8FA2-F06C275B591F}"/>
              </a:ext>
            </a:extLst>
          </p:cNvPr>
          <p:cNvSpPr>
            <a:spLocks noGrp="1"/>
          </p:cNvSpPr>
          <p:nvPr>
            <p:ph type="body" sz="quarter" idx="27" hasCustomPrompt="1"/>
          </p:nvPr>
        </p:nvSpPr>
        <p:spPr>
          <a:xfrm>
            <a:off x="439431" y="3955492"/>
            <a:ext cx="3600000" cy="486800"/>
          </a:xfrm>
          <a:noFill/>
        </p:spPr>
        <p:txBody>
          <a:bodyPr anchor="t"/>
          <a:lstStyle>
            <a:lvl1pPr marL="288000">
              <a:defRPr lang="da-DK" sz="1400" kern="1200">
                <a:solidFill>
                  <a:schemeClr val="accent1"/>
                </a:solidFill>
                <a:latin typeface="+mn-lt"/>
                <a:ea typeface="+mn-ea"/>
                <a:cs typeface="+mn-cs"/>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da-DK"/>
              <a:t>Lorem </a:t>
            </a:r>
            <a:r>
              <a:rPr lang="en-US" noProof="0"/>
              <a:t>ipsum</a:t>
            </a:r>
            <a:r>
              <a:rPr lang="da-DK"/>
              <a:t> </a:t>
            </a:r>
            <a:r>
              <a:rPr lang="da-DK" dirty="0"/>
              <a:t>dolor sit amet</a:t>
            </a:r>
          </a:p>
          <a:p>
            <a:pPr lvl="1"/>
            <a:r>
              <a:rPr lang="en-US" noProof="0"/>
              <a:t>Deuxième</a:t>
            </a:r>
            <a:r>
              <a:rPr lang="fr-FR"/>
              <a:t> </a:t>
            </a:r>
            <a:r>
              <a:rPr lang="fr-FR" dirty="0"/>
              <a:t>niveau</a:t>
            </a:r>
          </a:p>
        </p:txBody>
      </p:sp>
      <p:sp>
        <p:nvSpPr>
          <p:cNvPr id="17" name="Espace réservé du texte 8">
            <a:extLst>
              <a:ext uri="{FF2B5EF4-FFF2-40B4-BE49-F238E27FC236}">
                <a16:creationId xmlns:a16="http://schemas.microsoft.com/office/drawing/2014/main" id="{632C5D7A-5397-489F-85DC-D510FC2FB9CD}"/>
              </a:ext>
            </a:extLst>
          </p:cNvPr>
          <p:cNvSpPr>
            <a:spLocks noGrp="1"/>
          </p:cNvSpPr>
          <p:nvPr>
            <p:ph type="body" sz="quarter" idx="26" hasCustomPrompt="1"/>
          </p:nvPr>
        </p:nvSpPr>
        <p:spPr>
          <a:xfrm>
            <a:off x="8176904" y="1862698"/>
            <a:ext cx="3600000" cy="486800"/>
          </a:xfrm>
          <a:noFill/>
        </p:spPr>
        <p:txBody>
          <a:bodyPr anchor="t"/>
          <a:lstStyle>
            <a:lvl1pPr marL="288000">
              <a:defRPr lang="da-DK" sz="1400" kern="1200">
                <a:solidFill>
                  <a:schemeClr val="accent1"/>
                </a:solidFill>
                <a:latin typeface="+mn-lt"/>
                <a:ea typeface="+mn-ea"/>
                <a:cs typeface="+mn-cs"/>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en-US" noProof="0"/>
              <a:t>Lorem</a:t>
            </a:r>
            <a:r>
              <a:rPr lang="da-DK"/>
              <a:t> </a:t>
            </a:r>
            <a:r>
              <a:rPr lang="da-DK" dirty="0"/>
              <a:t>ipsum dolor sit amet</a:t>
            </a:r>
          </a:p>
          <a:p>
            <a:pPr lvl="1"/>
            <a:r>
              <a:rPr lang="en-US" noProof="0"/>
              <a:t>Deuxième</a:t>
            </a:r>
            <a:r>
              <a:rPr lang="fr-FR"/>
              <a:t> </a:t>
            </a:r>
            <a:r>
              <a:rPr lang="fr-FR" dirty="0"/>
              <a:t>niveau</a:t>
            </a:r>
          </a:p>
        </p:txBody>
      </p:sp>
      <p:sp>
        <p:nvSpPr>
          <p:cNvPr id="16" name="Espace réservé du texte 8">
            <a:extLst>
              <a:ext uri="{FF2B5EF4-FFF2-40B4-BE49-F238E27FC236}">
                <a16:creationId xmlns:a16="http://schemas.microsoft.com/office/drawing/2014/main" id="{C8B2FA79-3DD0-4FA8-90A0-E12843042023}"/>
              </a:ext>
            </a:extLst>
          </p:cNvPr>
          <p:cNvSpPr>
            <a:spLocks noGrp="1"/>
          </p:cNvSpPr>
          <p:nvPr>
            <p:ph type="body" sz="quarter" idx="25" hasCustomPrompt="1"/>
          </p:nvPr>
        </p:nvSpPr>
        <p:spPr>
          <a:xfrm>
            <a:off x="4328162" y="1862698"/>
            <a:ext cx="3600000" cy="486800"/>
          </a:xfrm>
          <a:noFill/>
        </p:spPr>
        <p:txBody>
          <a:bodyPr anchor="t"/>
          <a:lstStyle>
            <a:lvl1pPr marL="288000">
              <a:defRPr lang="da-DK" sz="1400" kern="1200">
                <a:solidFill>
                  <a:schemeClr val="accent1"/>
                </a:solidFill>
                <a:latin typeface="+mn-lt"/>
                <a:ea typeface="+mn-ea"/>
                <a:cs typeface="+mn-cs"/>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da-DK"/>
              <a:t>Lorem ipsum dolor sit amet</a:t>
            </a:r>
          </a:p>
          <a:p>
            <a:pPr lvl="1"/>
            <a:r>
              <a:rPr lang="fr-FR"/>
              <a:t>Deuxième </a:t>
            </a:r>
            <a:r>
              <a:rPr lang="en-US" noProof="0"/>
              <a:t>niveau</a:t>
            </a:r>
          </a:p>
        </p:txBody>
      </p:sp>
      <p:sp>
        <p:nvSpPr>
          <p:cNvPr id="9" name="Espace réservé du texte 8">
            <a:extLst>
              <a:ext uri="{FF2B5EF4-FFF2-40B4-BE49-F238E27FC236}">
                <a16:creationId xmlns:a16="http://schemas.microsoft.com/office/drawing/2014/main" id="{3035372B-E408-420D-8FFE-5FB47D86DDD2}"/>
              </a:ext>
            </a:extLst>
          </p:cNvPr>
          <p:cNvSpPr>
            <a:spLocks noGrp="1"/>
          </p:cNvSpPr>
          <p:nvPr>
            <p:ph type="body" sz="quarter" idx="19" hasCustomPrompt="1"/>
          </p:nvPr>
        </p:nvSpPr>
        <p:spPr>
          <a:xfrm>
            <a:off x="439431" y="1862698"/>
            <a:ext cx="3600000" cy="486800"/>
          </a:xfrm>
          <a:noFill/>
        </p:spPr>
        <p:txBody>
          <a:bodyPr anchor="t"/>
          <a:lstStyle>
            <a:lvl1pPr marL="288000">
              <a:defRPr sz="1400">
                <a:solidFill>
                  <a:schemeClr val="accent1"/>
                </a:solidFill>
              </a:defRPr>
            </a:lvl1pPr>
            <a:lvl2pPr marL="268288" indent="-268288">
              <a:buClr>
                <a:srgbClr val="EE0000"/>
              </a:buClr>
              <a:buFont typeface="Arial" panose="020B0604020202020204" pitchFamily="34" charset="0"/>
              <a:buChar char="▬"/>
              <a:defRPr lang="fr-FR" sz="1600" b="1" kern="1200" dirty="0">
                <a:solidFill>
                  <a:schemeClr val="tx2"/>
                </a:solidFill>
                <a:latin typeface="+mn-lt"/>
                <a:ea typeface="+mn-ea"/>
                <a:cs typeface="+mn-cs"/>
              </a:defRPr>
            </a:lvl2pPr>
            <a:lvl5pPr>
              <a:defRPr sz="1600"/>
            </a:lvl5pPr>
          </a:lstStyle>
          <a:p>
            <a:pPr lvl="0"/>
            <a:r>
              <a:rPr lang="da-DK"/>
              <a:t>Lorem </a:t>
            </a:r>
            <a:r>
              <a:rPr lang="en-US" noProof="0"/>
              <a:t>ipsum dolor </a:t>
            </a:r>
            <a:r>
              <a:rPr lang="da-DK"/>
              <a:t>sit </a:t>
            </a:r>
            <a:r>
              <a:rPr lang="da-DK" dirty="0"/>
              <a:t>amet</a:t>
            </a:r>
          </a:p>
          <a:p>
            <a:pPr lvl="1"/>
            <a:r>
              <a:rPr lang="fr-FR"/>
              <a:t>Deuxième </a:t>
            </a:r>
            <a:r>
              <a:rPr lang="en-US" noProof="0"/>
              <a:t>niveau</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2478483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xt + Visuel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7" name="Espace réservé du texte 6">
            <a:extLst>
              <a:ext uri="{FF2B5EF4-FFF2-40B4-BE49-F238E27FC236}">
                <a16:creationId xmlns:a16="http://schemas.microsoft.com/office/drawing/2014/main" id="{A4EC7FDF-598C-4F07-B51E-EA09316920A7}"/>
              </a:ext>
            </a:extLst>
          </p:cNvPr>
          <p:cNvSpPr>
            <a:spLocks noGrp="1"/>
          </p:cNvSpPr>
          <p:nvPr>
            <p:ph type="body" sz="quarter" idx="10" hasCustomPrompt="1"/>
          </p:nvPr>
        </p:nvSpPr>
        <p:spPr>
          <a:xfrm>
            <a:off x="465138" y="1658203"/>
            <a:ext cx="3614737" cy="988476"/>
          </a:xfrm>
        </p:spPr>
        <p:txBody>
          <a:bodyPr/>
          <a:lstStyle>
            <a:lvl1pPr>
              <a:lnSpc>
                <a:spcPct val="110000"/>
              </a:lnSpc>
              <a:defRPr sz="1500">
                <a:solidFill>
                  <a:srgbClr val="2A295C"/>
                </a:solidFill>
              </a:defRPr>
            </a:lvl1pPr>
            <a:lvl2pPr marL="0" indent="0">
              <a:lnSpc>
                <a:spcPct val="110000"/>
              </a:lnSpc>
              <a:buNone/>
              <a:defRPr sz="1500"/>
            </a:lvl2pPr>
            <a:lvl3pPr marL="0" indent="0">
              <a:lnSpc>
                <a:spcPct val="110000"/>
              </a:lnSpc>
              <a:spcBef>
                <a:spcPts val="1200"/>
              </a:spcBef>
              <a:spcAft>
                <a:spcPts val="600"/>
              </a:spcAft>
              <a:buNone/>
              <a:defRPr sz="1600" b="1"/>
            </a:lvl3pPr>
          </a:lstStyle>
          <a:p>
            <a:pPr lvl="0"/>
            <a:r>
              <a:rPr lang="en-US" noProof="0"/>
              <a:t>Lorem ipsum dolor sit amet,</a:t>
            </a:r>
          </a:p>
          <a:p>
            <a:pPr lvl="1"/>
            <a:r>
              <a:rPr lang="en-US" noProof="0"/>
              <a:t>Second level</a:t>
            </a:r>
          </a:p>
          <a:p>
            <a:pPr lvl="2"/>
            <a:r>
              <a:rPr lang="en-US" noProof="0"/>
              <a:t>Subtitle</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8" name="Text Placeholder 7">
            <a:extLst>
              <a:ext uri="{FF2B5EF4-FFF2-40B4-BE49-F238E27FC236}">
                <a16:creationId xmlns:a16="http://schemas.microsoft.com/office/drawing/2014/main" id="{854472FB-7A04-4397-A170-ABDA7C26C94A}"/>
              </a:ext>
            </a:extLst>
          </p:cNvPr>
          <p:cNvSpPr>
            <a:spLocks noGrp="1"/>
          </p:cNvSpPr>
          <p:nvPr>
            <p:ph type="body" sz="quarter" idx="21"/>
          </p:nvPr>
        </p:nvSpPr>
        <p:spPr>
          <a:xfrm>
            <a:off x="465138" y="2959100"/>
            <a:ext cx="3614737" cy="1342419"/>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Espace réservé du contenu 2">
            <a:extLst>
              <a:ext uri="{FF2B5EF4-FFF2-40B4-BE49-F238E27FC236}">
                <a16:creationId xmlns:a16="http://schemas.microsoft.com/office/drawing/2014/main" id="{5A0F78F3-324F-46BF-95C0-EC8CC75D08CB}"/>
              </a:ext>
            </a:extLst>
          </p:cNvPr>
          <p:cNvSpPr>
            <a:spLocks noGrp="1"/>
          </p:cNvSpPr>
          <p:nvPr>
            <p:ph sz="quarter" idx="24" hasCustomPrompt="1"/>
          </p:nvPr>
        </p:nvSpPr>
        <p:spPr>
          <a:xfrm>
            <a:off x="4239203" y="1658938"/>
            <a:ext cx="3614737" cy="4507084"/>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
        <p:nvSpPr>
          <p:cNvPr id="13" name="Espace réservé du contenu 2">
            <a:extLst>
              <a:ext uri="{FF2B5EF4-FFF2-40B4-BE49-F238E27FC236}">
                <a16:creationId xmlns:a16="http://schemas.microsoft.com/office/drawing/2014/main" id="{1572219B-6C98-4B08-9B9F-4E04ED860A8C}"/>
              </a:ext>
            </a:extLst>
          </p:cNvPr>
          <p:cNvSpPr>
            <a:spLocks noGrp="1"/>
          </p:cNvSpPr>
          <p:nvPr>
            <p:ph sz="quarter" idx="25" hasCustomPrompt="1"/>
          </p:nvPr>
        </p:nvSpPr>
        <p:spPr>
          <a:xfrm>
            <a:off x="8112125" y="1658938"/>
            <a:ext cx="3614737" cy="4507084"/>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3164907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 Charts">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10" name="Espace réservé du texte 6">
            <a:extLst>
              <a:ext uri="{FF2B5EF4-FFF2-40B4-BE49-F238E27FC236}">
                <a16:creationId xmlns:a16="http://schemas.microsoft.com/office/drawing/2014/main" id="{506018C7-23AA-4F16-9434-3E8994F999B4}"/>
              </a:ext>
            </a:extLst>
          </p:cNvPr>
          <p:cNvSpPr>
            <a:spLocks noGrp="1"/>
          </p:cNvSpPr>
          <p:nvPr>
            <p:ph type="body" sz="quarter" idx="12" hasCustomPrompt="1"/>
          </p:nvPr>
        </p:nvSpPr>
        <p:spPr>
          <a:xfrm>
            <a:off x="7769202" y="2057400"/>
            <a:ext cx="3957660" cy="4183380"/>
          </a:xfrm>
          <a:prstGeom prst="round2SameRect">
            <a:avLst>
              <a:gd name="adj1" fmla="val 0"/>
              <a:gd name="adj2" fmla="val 7079"/>
            </a:avLst>
          </a:prstGeom>
          <a:solidFill>
            <a:srgbClr val="F3EEF9"/>
          </a:solidFill>
        </p:spPr>
        <p:txBody>
          <a:bodyPr lIns="324000" tIns="432000" rIns="324000">
            <a:noAutofit/>
          </a:bodyPr>
          <a:lstStyle>
            <a:lvl1pPr>
              <a:lnSpc>
                <a:spcPct val="110000"/>
              </a:lnSpc>
              <a:defRPr sz="1500">
                <a:solidFill>
                  <a:srgbClr val="2A295C"/>
                </a:solidFill>
              </a:defRPr>
            </a:lvl1pPr>
            <a:lvl2pPr marL="0" indent="0">
              <a:lnSpc>
                <a:spcPct val="110000"/>
              </a:lnSpc>
              <a:buNone/>
              <a:defRPr sz="1500"/>
            </a:lvl2pPr>
            <a:lvl3pPr marL="0" indent="0">
              <a:lnSpc>
                <a:spcPct val="110000"/>
              </a:lnSpc>
              <a:spcAft>
                <a:spcPts val="600"/>
              </a:spcAft>
              <a:buNone/>
              <a:defRPr sz="1600" b="1"/>
            </a:lvl3pPr>
          </a:lstStyle>
          <a:p>
            <a:pPr lvl="0"/>
            <a:r>
              <a:rPr lang="en-US" noProof="0"/>
              <a:t>Lorem ipsum dolor sit amet,</a:t>
            </a:r>
          </a:p>
          <a:p>
            <a:pPr lvl="1"/>
            <a:r>
              <a:rPr lang="en-US" noProof="0"/>
              <a:t>Second level</a:t>
            </a:r>
          </a:p>
          <a:p>
            <a:pPr lvl="2"/>
            <a:r>
              <a:rPr lang="en-US" noProof="0"/>
              <a:t>Subtitle</a:t>
            </a:r>
          </a:p>
        </p:txBody>
      </p:sp>
      <p:sp>
        <p:nvSpPr>
          <p:cNvPr id="9" name="Espace réservé du texte 8">
            <a:extLst>
              <a:ext uri="{FF2B5EF4-FFF2-40B4-BE49-F238E27FC236}">
                <a16:creationId xmlns:a16="http://schemas.microsoft.com/office/drawing/2014/main" id="{00917691-819C-42A3-84E7-BB4918045702}"/>
              </a:ext>
            </a:extLst>
          </p:cNvPr>
          <p:cNvSpPr>
            <a:spLocks noGrp="1"/>
          </p:cNvSpPr>
          <p:nvPr>
            <p:ph type="body" sz="quarter" idx="11" hasCustomPrompt="1"/>
          </p:nvPr>
        </p:nvSpPr>
        <p:spPr>
          <a:xfrm>
            <a:off x="7769202" y="1309780"/>
            <a:ext cx="3957660" cy="747620"/>
          </a:xfrm>
          <a:solidFill>
            <a:schemeClr val="accent5"/>
          </a:solidFill>
        </p:spPr>
        <p:txBody>
          <a:bodyPr lIns="324000" anchor="ctr">
            <a:noAutofit/>
          </a:bodyPr>
          <a:lstStyle>
            <a:lvl1pPr>
              <a:lnSpc>
                <a:spcPct val="100000"/>
              </a:lnSpc>
              <a:defRPr sz="1500" b="1">
                <a:solidFill>
                  <a:schemeClr val="bg1"/>
                </a:solidFill>
              </a:defRPr>
            </a:lvl1pPr>
          </a:lstStyle>
          <a:p>
            <a:pPr lvl="0"/>
            <a:r>
              <a:rPr lang="en-US" noProof="0"/>
              <a:t>Subtitle lorem ipsum subtitle lorem</a:t>
            </a:r>
          </a:p>
          <a:p>
            <a:pPr lvl="0"/>
            <a:r>
              <a:rPr lang="en-US" noProof="0"/>
              <a:t>ipsum subtitle lorem ipsum</a:t>
            </a:r>
          </a:p>
        </p:txBody>
      </p:sp>
      <p:sp>
        <p:nvSpPr>
          <p:cNvPr id="12" name="Espace réservé du texte 6">
            <a:extLst>
              <a:ext uri="{FF2B5EF4-FFF2-40B4-BE49-F238E27FC236}">
                <a16:creationId xmlns:a16="http://schemas.microsoft.com/office/drawing/2014/main" id="{A5E543C6-1776-417C-A381-3248B3DE5B11}"/>
              </a:ext>
            </a:extLst>
          </p:cNvPr>
          <p:cNvSpPr>
            <a:spLocks noGrp="1"/>
          </p:cNvSpPr>
          <p:nvPr>
            <p:ph type="body" sz="quarter" idx="14" hasCustomPrompt="1"/>
          </p:nvPr>
        </p:nvSpPr>
        <p:spPr>
          <a:xfrm>
            <a:off x="4154465" y="5992201"/>
            <a:ext cx="3614737" cy="234231"/>
          </a:xfrm>
        </p:spPr>
        <p:txBody>
          <a:bodyPr/>
          <a:lstStyle>
            <a:lvl1pPr algn="ctr">
              <a:defRPr sz="1500" b="1"/>
            </a:lvl1pPr>
            <a:lvl2pPr marL="0" indent="0">
              <a:buNone/>
              <a:defRPr/>
            </a:lvl2pPr>
            <a:lvl3pPr marL="0" indent="0">
              <a:buNone/>
              <a:defRPr sz="1600" b="1"/>
            </a:lvl3pPr>
          </a:lstStyle>
          <a:p>
            <a:pPr lvl="0"/>
            <a:r>
              <a:rPr lang="en-US" noProof="0"/>
              <a:t>Subtitle Lorem ipsum</a:t>
            </a:r>
          </a:p>
        </p:txBody>
      </p:sp>
      <p:sp>
        <p:nvSpPr>
          <p:cNvPr id="11" name="Espace réservé du texte 6">
            <a:extLst>
              <a:ext uri="{FF2B5EF4-FFF2-40B4-BE49-F238E27FC236}">
                <a16:creationId xmlns:a16="http://schemas.microsoft.com/office/drawing/2014/main" id="{FD774C5B-6035-4185-9BDE-DDB15B8A7A5F}"/>
              </a:ext>
            </a:extLst>
          </p:cNvPr>
          <p:cNvSpPr>
            <a:spLocks noGrp="1"/>
          </p:cNvSpPr>
          <p:nvPr>
            <p:ph type="body" sz="quarter" idx="13" hasCustomPrompt="1"/>
          </p:nvPr>
        </p:nvSpPr>
        <p:spPr>
          <a:xfrm>
            <a:off x="4183040" y="3560002"/>
            <a:ext cx="3614737" cy="234231"/>
          </a:xfrm>
        </p:spPr>
        <p:txBody>
          <a:bodyPr/>
          <a:lstStyle>
            <a:lvl1pPr algn="ctr">
              <a:defRPr sz="1500" b="1"/>
            </a:lvl1pPr>
            <a:lvl2pPr marL="0" indent="0">
              <a:buNone/>
              <a:defRPr/>
            </a:lvl2pPr>
            <a:lvl3pPr marL="0" indent="0">
              <a:buNone/>
              <a:defRPr sz="1600" b="1"/>
            </a:lvl3pPr>
          </a:lstStyle>
          <a:p>
            <a:pPr lvl="0"/>
            <a:r>
              <a:rPr lang="en-US" noProof="0"/>
              <a:t>Subtitle Lorem ipsum</a:t>
            </a:r>
          </a:p>
        </p:txBody>
      </p:sp>
      <p:sp>
        <p:nvSpPr>
          <p:cNvPr id="7" name="Espace réservé du texte 6">
            <a:extLst>
              <a:ext uri="{FF2B5EF4-FFF2-40B4-BE49-F238E27FC236}">
                <a16:creationId xmlns:a16="http://schemas.microsoft.com/office/drawing/2014/main" id="{A4EC7FDF-598C-4F07-B51E-EA09316920A7}"/>
              </a:ext>
            </a:extLst>
          </p:cNvPr>
          <p:cNvSpPr>
            <a:spLocks noGrp="1"/>
          </p:cNvSpPr>
          <p:nvPr>
            <p:ph type="body" sz="quarter" idx="10" hasCustomPrompt="1"/>
          </p:nvPr>
        </p:nvSpPr>
        <p:spPr>
          <a:xfrm>
            <a:off x="465138" y="1587718"/>
            <a:ext cx="3614737" cy="1065420"/>
          </a:xfrm>
        </p:spPr>
        <p:txBody>
          <a:bodyPr/>
          <a:lstStyle>
            <a:lvl1pPr>
              <a:lnSpc>
                <a:spcPct val="110000"/>
              </a:lnSpc>
              <a:spcBef>
                <a:spcPts val="600"/>
              </a:spcBef>
              <a:defRPr sz="1500">
                <a:solidFill>
                  <a:srgbClr val="2A295C"/>
                </a:solidFill>
              </a:defRPr>
            </a:lvl1pPr>
            <a:lvl2pPr marL="0" indent="0">
              <a:lnSpc>
                <a:spcPct val="110000"/>
              </a:lnSpc>
              <a:buNone/>
              <a:defRPr sz="1500"/>
            </a:lvl2pPr>
            <a:lvl3pPr marL="0" indent="0">
              <a:lnSpc>
                <a:spcPct val="110000"/>
              </a:lnSpc>
              <a:spcBef>
                <a:spcPts val="1800"/>
              </a:spcBef>
              <a:spcAft>
                <a:spcPts val="200"/>
              </a:spcAft>
              <a:buNone/>
              <a:defRPr sz="1600" b="1"/>
            </a:lvl3pPr>
          </a:lstStyle>
          <a:p>
            <a:pPr lvl="0"/>
            <a:r>
              <a:rPr lang="en-US" noProof="0"/>
              <a:t>Lorem ipsum dolor sit amet,</a:t>
            </a:r>
          </a:p>
          <a:p>
            <a:pPr lvl="1"/>
            <a:r>
              <a:rPr lang="en-US" noProof="0"/>
              <a:t>Second level</a:t>
            </a:r>
          </a:p>
          <a:p>
            <a:pPr lvl="2"/>
            <a:r>
              <a:rPr lang="en-US" noProof="0"/>
              <a:t>Subtitle</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a:t>
            </a:r>
            <a:r>
              <a:rPr lang="fr-FR"/>
              <a:t>, </a:t>
            </a:r>
            <a:r>
              <a:rPr lang="fr-FR" dirty="0" err="1"/>
              <a:t>text</a:t>
            </a:r>
            <a:r>
              <a:rPr lang="fr-FR" dirty="0"/>
              <a:t> </a:t>
            </a:r>
            <a:r>
              <a:rPr lang="fr-FR" dirty="0" err="1"/>
              <a:t>level</a:t>
            </a:r>
            <a:r>
              <a:rPr lang="fr-FR" dirty="0"/>
              <a:t> 1</a:t>
            </a:r>
          </a:p>
        </p:txBody>
      </p:sp>
      <p:sp>
        <p:nvSpPr>
          <p:cNvPr id="18" name="Espace réservé du contenu 2">
            <a:extLst>
              <a:ext uri="{FF2B5EF4-FFF2-40B4-BE49-F238E27FC236}">
                <a16:creationId xmlns:a16="http://schemas.microsoft.com/office/drawing/2014/main" id="{7B10C465-B273-49D6-874E-68FE532163E6}"/>
              </a:ext>
            </a:extLst>
          </p:cNvPr>
          <p:cNvSpPr>
            <a:spLocks noGrp="1"/>
          </p:cNvSpPr>
          <p:nvPr>
            <p:ph sz="quarter" idx="19" hasCustomPrompt="1"/>
          </p:nvPr>
        </p:nvSpPr>
        <p:spPr>
          <a:xfrm>
            <a:off x="4635500" y="1587718"/>
            <a:ext cx="2668588" cy="1841282"/>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
        <p:nvSpPr>
          <p:cNvPr id="20" name="Espace réservé du contenu 2">
            <a:extLst>
              <a:ext uri="{FF2B5EF4-FFF2-40B4-BE49-F238E27FC236}">
                <a16:creationId xmlns:a16="http://schemas.microsoft.com/office/drawing/2014/main" id="{455E5A23-6A34-4A67-8CE7-AE3F69184F95}"/>
              </a:ext>
            </a:extLst>
          </p:cNvPr>
          <p:cNvSpPr>
            <a:spLocks noGrp="1"/>
          </p:cNvSpPr>
          <p:nvPr>
            <p:ph sz="quarter" idx="20" hasCustomPrompt="1"/>
          </p:nvPr>
        </p:nvSpPr>
        <p:spPr>
          <a:xfrm>
            <a:off x="4635500" y="3997099"/>
            <a:ext cx="2668588" cy="1864100"/>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825585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harts">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30" name="Espace réservé du texte 6">
            <a:extLst>
              <a:ext uri="{FF2B5EF4-FFF2-40B4-BE49-F238E27FC236}">
                <a16:creationId xmlns:a16="http://schemas.microsoft.com/office/drawing/2014/main" id="{9158BA98-678D-4CCB-8811-531B29A2FB54}"/>
              </a:ext>
            </a:extLst>
          </p:cNvPr>
          <p:cNvSpPr>
            <a:spLocks noGrp="1"/>
          </p:cNvSpPr>
          <p:nvPr>
            <p:ph type="body" sz="quarter" idx="21" hasCustomPrompt="1"/>
          </p:nvPr>
        </p:nvSpPr>
        <p:spPr>
          <a:xfrm>
            <a:off x="8224494" y="1728634"/>
            <a:ext cx="3481536" cy="234231"/>
          </a:xfrm>
        </p:spPr>
        <p:txBody>
          <a:bodyPr/>
          <a:lstStyle>
            <a:lvl1pPr algn="ctr">
              <a:defRPr sz="1500" b="1"/>
            </a:lvl1pPr>
            <a:lvl2pPr marL="0" indent="0">
              <a:buNone/>
              <a:defRPr/>
            </a:lvl2pPr>
            <a:lvl3pPr marL="0" indent="0">
              <a:buNone/>
              <a:defRPr sz="1600" b="1"/>
            </a:lvl3pPr>
          </a:lstStyle>
          <a:p>
            <a:pPr lvl="0"/>
            <a:r>
              <a:rPr lang="en-US" noProof="0"/>
              <a:t>Subtitle Lorem ipsum</a:t>
            </a:r>
          </a:p>
        </p:txBody>
      </p:sp>
      <p:sp>
        <p:nvSpPr>
          <p:cNvPr id="28" name="Espace réservé du texte 6">
            <a:extLst>
              <a:ext uri="{FF2B5EF4-FFF2-40B4-BE49-F238E27FC236}">
                <a16:creationId xmlns:a16="http://schemas.microsoft.com/office/drawing/2014/main" id="{B2E427D2-44B7-4231-BE08-6119713FF637}"/>
              </a:ext>
            </a:extLst>
          </p:cNvPr>
          <p:cNvSpPr>
            <a:spLocks noGrp="1"/>
          </p:cNvSpPr>
          <p:nvPr>
            <p:ph type="body" sz="quarter" idx="19" hasCustomPrompt="1"/>
          </p:nvPr>
        </p:nvSpPr>
        <p:spPr>
          <a:xfrm>
            <a:off x="4333703" y="1728634"/>
            <a:ext cx="3481536" cy="234231"/>
          </a:xfrm>
        </p:spPr>
        <p:txBody>
          <a:bodyPr/>
          <a:lstStyle>
            <a:lvl1pPr algn="ctr">
              <a:defRPr sz="1500" b="1"/>
            </a:lvl1pPr>
            <a:lvl2pPr marL="0" indent="0">
              <a:buNone/>
              <a:defRPr/>
            </a:lvl2pPr>
            <a:lvl3pPr marL="0" indent="0">
              <a:buNone/>
              <a:defRPr sz="1600" b="1"/>
            </a:lvl3pPr>
          </a:lstStyle>
          <a:p>
            <a:pPr lvl="0"/>
            <a:r>
              <a:rPr lang="en-US" noProof="0"/>
              <a:t>Subtitle Lorem ipsum</a:t>
            </a:r>
          </a:p>
        </p:txBody>
      </p:sp>
      <p:sp>
        <p:nvSpPr>
          <p:cNvPr id="11" name="Espace réservé du texte 6">
            <a:extLst>
              <a:ext uri="{FF2B5EF4-FFF2-40B4-BE49-F238E27FC236}">
                <a16:creationId xmlns:a16="http://schemas.microsoft.com/office/drawing/2014/main" id="{FD774C5B-6035-4185-9BDE-DDB15B8A7A5F}"/>
              </a:ext>
            </a:extLst>
          </p:cNvPr>
          <p:cNvSpPr>
            <a:spLocks noGrp="1"/>
          </p:cNvSpPr>
          <p:nvPr>
            <p:ph type="body" sz="quarter" idx="13" hasCustomPrompt="1"/>
          </p:nvPr>
        </p:nvSpPr>
        <p:spPr>
          <a:xfrm>
            <a:off x="442913" y="1728634"/>
            <a:ext cx="3481536" cy="234231"/>
          </a:xfrm>
        </p:spPr>
        <p:txBody>
          <a:bodyPr/>
          <a:lstStyle>
            <a:lvl1pPr algn="ctr">
              <a:defRPr sz="1500" b="1"/>
            </a:lvl1pPr>
            <a:lvl2pPr marL="0" indent="0">
              <a:buNone/>
              <a:defRPr/>
            </a:lvl2pPr>
            <a:lvl3pPr marL="0" indent="0">
              <a:buNone/>
              <a:defRPr sz="1600" b="1"/>
            </a:lvl3pPr>
          </a:lstStyle>
          <a:p>
            <a:pPr lvl="0"/>
            <a:r>
              <a:rPr lang="en-US" noProof="0"/>
              <a:t>Subtitle Lorem ipsum</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18" name="Espace réservé du contenu 2">
            <a:extLst>
              <a:ext uri="{FF2B5EF4-FFF2-40B4-BE49-F238E27FC236}">
                <a16:creationId xmlns:a16="http://schemas.microsoft.com/office/drawing/2014/main" id="{4DCBB157-0523-4E9E-9AE5-223DDADCCC5B}"/>
              </a:ext>
            </a:extLst>
          </p:cNvPr>
          <p:cNvSpPr>
            <a:spLocks noGrp="1"/>
          </p:cNvSpPr>
          <p:nvPr>
            <p:ph sz="quarter" idx="23" hasCustomPrompt="1"/>
          </p:nvPr>
        </p:nvSpPr>
        <p:spPr>
          <a:xfrm>
            <a:off x="442912" y="2943531"/>
            <a:ext cx="3477907" cy="2081784"/>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
        <p:nvSpPr>
          <p:cNvPr id="19" name="Espace réservé du contenu 2">
            <a:extLst>
              <a:ext uri="{FF2B5EF4-FFF2-40B4-BE49-F238E27FC236}">
                <a16:creationId xmlns:a16="http://schemas.microsoft.com/office/drawing/2014/main" id="{3972C867-7FD0-4127-9CD6-4778059658C9}"/>
              </a:ext>
            </a:extLst>
          </p:cNvPr>
          <p:cNvSpPr>
            <a:spLocks noGrp="1"/>
          </p:cNvSpPr>
          <p:nvPr>
            <p:ph sz="quarter" idx="24" hasCustomPrompt="1"/>
          </p:nvPr>
        </p:nvSpPr>
        <p:spPr>
          <a:xfrm>
            <a:off x="4333703" y="2943531"/>
            <a:ext cx="3477907" cy="2081784"/>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
        <p:nvSpPr>
          <p:cNvPr id="20" name="Espace réservé du contenu 2">
            <a:extLst>
              <a:ext uri="{FF2B5EF4-FFF2-40B4-BE49-F238E27FC236}">
                <a16:creationId xmlns:a16="http://schemas.microsoft.com/office/drawing/2014/main" id="{5C5C98CA-DFFA-4651-8852-1FE4F95365E2}"/>
              </a:ext>
            </a:extLst>
          </p:cNvPr>
          <p:cNvSpPr>
            <a:spLocks noGrp="1"/>
          </p:cNvSpPr>
          <p:nvPr>
            <p:ph sz="quarter" idx="25" hasCustomPrompt="1"/>
          </p:nvPr>
        </p:nvSpPr>
        <p:spPr>
          <a:xfrm>
            <a:off x="8224494" y="2943531"/>
            <a:ext cx="3477907" cy="2081784"/>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95300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xt + Chart">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9" name="Text Placeholder 7">
            <a:extLst>
              <a:ext uri="{FF2B5EF4-FFF2-40B4-BE49-F238E27FC236}">
                <a16:creationId xmlns:a16="http://schemas.microsoft.com/office/drawing/2014/main" id="{EEB5BC8B-63DA-415A-817A-643166CA08C4}"/>
              </a:ext>
            </a:extLst>
          </p:cNvPr>
          <p:cNvSpPr>
            <a:spLocks noGrp="1"/>
          </p:cNvSpPr>
          <p:nvPr>
            <p:ph type="body" sz="quarter" idx="21"/>
          </p:nvPr>
        </p:nvSpPr>
        <p:spPr>
          <a:xfrm>
            <a:off x="6885709" y="1658203"/>
            <a:ext cx="4826866" cy="287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Espace réservé du contenu 2">
            <a:extLst>
              <a:ext uri="{FF2B5EF4-FFF2-40B4-BE49-F238E27FC236}">
                <a16:creationId xmlns:a16="http://schemas.microsoft.com/office/drawing/2014/main" id="{736D4B69-8F9D-4FFA-A4B7-3CFC99692587}"/>
              </a:ext>
            </a:extLst>
          </p:cNvPr>
          <p:cNvSpPr>
            <a:spLocks noGrp="1"/>
          </p:cNvSpPr>
          <p:nvPr>
            <p:ph sz="quarter" idx="23" hasCustomPrompt="1"/>
          </p:nvPr>
        </p:nvSpPr>
        <p:spPr>
          <a:xfrm>
            <a:off x="442912" y="1658202"/>
            <a:ext cx="4900612" cy="4247296"/>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567193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xt + Chart2">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fr-FR" noProof="0" smtClean="0"/>
              <a:t>‹#›</a:t>
            </a:fld>
            <a:endParaRPr lang="fr-FR"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endParaRPr lang="fr-FR" noProof="0"/>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fr-FR" noProof="0"/>
              <a:t>Title, text level 1</a:t>
            </a:r>
          </a:p>
        </p:txBody>
      </p:sp>
      <p:sp>
        <p:nvSpPr>
          <p:cNvPr id="8" name="Text Placeholder 7">
            <a:extLst>
              <a:ext uri="{FF2B5EF4-FFF2-40B4-BE49-F238E27FC236}">
                <a16:creationId xmlns:a16="http://schemas.microsoft.com/office/drawing/2014/main" id="{6D559939-F0F3-41DF-BA50-4A35D367F958}"/>
              </a:ext>
            </a:extLst>
          </p:cNvPr>
          <p:cNvSpPr>
            <a:spLocks noGrp="1"/>
          </p:cNvSpPr>
          <p:nvPr>
            <p:ph type="body" sz="quarter" idx="21"/>
          </p:nvPr>
        </p:nvSpPr>
        <p:spPr>
          <a:xfrm>
            <a:off x="6885709" y="1658203"/>
            <a:ext cx="4826866" cy="287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Espace réservé du contenu 2">
            <a:extLst>
              <a:ext uri="{FF2B5EF4-FFF2-40B4-BE49-F238E27FC236}">
                <a16:creationId xmlns:a16="http://schemas.microsoft.com/office/drawing/2014/main" id="{CA82406D-8362-445D-AC9E-64F16FA2E390}"/>
              </a:ext>
            </a:extLst>
          </p:cNvPr>
          <p:cNvSpPr>
            <a:spLocks noGrp="1"/>
          </p:cNvSpPr>
          <p:nvPr>
            <p:ph sz="quarter" idx="23" hasCustomPrompt="1"/>
          </p:nvPr>
        </p:nvSpPr>
        <p:spPr>
          <a:xfrm>
            <a:off x="442911" y="1658202"/>
            <a:ext cx="5653087" cy="4247296"/>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fr-FR" noProof="0"/>
              <a:t> </a:t>
            </a:r>
          </a:p>
        </p:txBody>
      </p:sp>
    </p:spTree>
    <p:extLst>
      <p:ext uri="{BB962C8B-B14F-4D97-AF65-F5344CB8AC3E}">
        <p14:creationId xmlns:p14="http://schemas.microsoft.com/office/powerpoint/2010/main" val="2276692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Charts">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11" name="Espace réservé du contenu 2">
            <a:extLst>
              <a:ext uri="{FF2B5EF4-FFF2-40B4-BE49-F238E27FC236}">
                <a16:creationId xmlns:a16="http://schemas.microsoft.com/office/drawing/2014/main" id="{972AA708-4E4D-4EAD-88E7-7EC8A4C9A297}"/>
              </a:ext>
            </a:extLst>
          </p:cNvPr>
          <p:cNvSpPr>
            <a:spLocks noGrp="1"/>
          </p:cNvSpPr>
          <p:nvPr>
            <p:ph sz="quarter" idx="23" hasCustomPrompt="1"/>
          </p:nvPr>
        </p:nvSpPr>
        <p:spPr>
          <a:xfrm>
            <a:off x="944879" y="2446020"/>
            <a:ext cx="10767696" cy="1433850"/>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
        <p:nvSpPr>
          <p:cNvPr id="12" name="Espace réservé du contenu 2">
            <a:extLst>
              <a:ext uri="{FF2B5EF4-FFF2-40B4-BE49-F238E27FC236}">
                <a16:creationId xmlns:a16="http://schemas.microsoft.com/office/drawing/2014/main" id="{97C3166F-6AB3-4C7F-A566-02A05195B6FC}"/>
              </a:ext>
            </a:extLst>
          </p:cNvPr>
          <p:cNvSpPr>
            <a:spLocks noGrp="1"/>
          </p:cNvSpPr>
          <p:nvPr>
            <p:ph sz="quarter" idx="24" hasCustomPrompt="1"/>
          </p:nvPr>
        </p:nvSpPr>
        <p:spPr>
          <a:xfrm>
            <a:off x="944879" y="3879869"/>
            <a:ext cx="10767696" cy="2139931"/>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4262589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9" name="Espace réservé du contenu 2">
            <a:extLst>
              <a:ext uri="{FF2B5EF4-FFF2-40B4-BE49-F238E27FC236}">
                <a16:creationId xmlns:a16="http://schemas.microsoft.com/office/drawing/2014/main" id="{C80F9D36-54FD-4A20-A132-828717E13CA6}"/>
              </a:ext>
            </a:extLst>
          </p:cNvPr>
          <p:cNvSpPr>
            <a:spLocks noGrp="1"/>
          </p:cNvSpPr>
          <p:nvPr>
            <p:ph sz="quarter" idx="24" hasCustomPrompt="1"/>
          </p:nvPr>
        </p:nvSpPr>
        <p:spPr>
          <a:xfrm>
            <a:off x="442913" y="1447800"/>
            <a:ext cx="11269662" cy="4391025"/>
          </a:xfrm>
        </p:spPr>
        <p:txBody>
          <a:bodyPr>
            <a:noAutofit/>
          </a:bodyPr>
          <a:lstStyle>
            <a:lvl1pPr>
              <a:defRPr>
                <a:noFill/>
              </a:defRPr>
            </a:lvl1pPr>
            <a:lvl2pPr>
              <a:defRPr>
                <a:noFill/>
              </a:defRPr>
            </a:lvl2pPr>
            <a:lvl3pPr>
              <a:defRPr>
                <a:noFill/>
              </a:defRPr>
            </a:lvl3pPr>
            <a:lvl4pPr>
              <a:defRPr>
                <a:noFill/>
              </a:defRPr>
            </a:lvl4pPr>
            <a:lvl5pPr>
              <a:defRPr>
                <a:noFill/>
              </a:defRPr>
            </a:lvl5pPr>
          </a:lstStyle>
          <a:p>
            <a:pPr lvl="0"/>
            <a:r>
              <a:rPr lang="en-US" noProof="0"/>
              <a:t> </a:t>
            </a:r>
          </a:p>
        </p:txBody>
      </p:sp>
    </p:spTree>
    <p:extLst>
      <p:ext uri="{BB962C8B-B14F-4D97-AF65-F5344CB8AC3E}">
        <p14:creationId xmlns:p14="http://schemas.microsoft.com/office/powerpoint/2010/main" val="300978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Cover Bleu">
    <p:bg>
      <p:bgPr>
        <a:solidFill>
          <a:schemeClr val="accent1"/>
        </a:solidFill>
        <a:effectLst/>
      </p:bgPr>
    </p:bg>
    <p:spTree>
      <p:nvGrpSpPr>
        <p:cNvPr id="1" name=""/>
        <p:cNvGrpSpPr/>
        <p:nvPr/>
      </p:nvGrpSpPr>
      <p:grpSpPr>
        <a:xfrm>
          <a:off x="0" y="0"/>
          <a:ext cx="0" cy="0"/>
          <a:chOff x="0" y="0"/>
          <a:chExt cx="0" cy="0"/>
        </a:xfrm>
      </p:grpSpPr>
      <p:sp>
        <p:nvSpPr>
          <p:cNvPr id="2" name="Rectangle : avec coins arrondis en haut 1">
            <a:extLst>
              <a:ext uri="{FF2B5EF4-FFF2-40B4-BE49-F238E27FC236}">
                <a16:creationId xmlns:a16="http://schemas.microsoft.com/office/drawing/2014/main" id="{2FF801F8-6B26-4D82-B034-6BBA69DAB0C8}"/>
              </a:ext>
            </a:extLst>
          </p:cNvPr>
          <p:cNvSpPr/>
          <p:nvPr/>
        </p:nvSpPr>
        <p:spPr>
          <a:xfrm rot="10800000">
            <a:off x="442912" y="-1"/>
            <a:ext cx="4256086" cy="3636962"/>
          </a:xfrm>
          <a:prstGeom prst="round2SameRect">
            <a:avLst>
              <a:gd name="adj1" fmla="val 10905"/>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Espace réservé du texte 19">
            <a:extLst>
              <a:ext uri="{FF2B5EF4-FFF2-40B4-BE49-F238E27FC236}">
                <a16:creationId xmlns:a16="http://schemas.microsoft.com/office/drawing/2014/main" id="{DB4E34FA-C623-4839-9B92-4D9DF6EC507F}"/>
              </a:ext>
            </a:extLst>
          </p:cNvPr>
          <p:cNvSpPr>
            <a:spLocks noGrp="1"/>
          </p:cNvSpPr>
          <p:nvPr>
            <p:ph type="body" sz="quarter" idx="61" hasCustomPrompt="1"/>
          </p:nvPr>
        </p:nvSpPr>
        <p:spPr>
          <a:xfrm>
            <a:off x="442913" y="438150"/>
            <a:ext cx="4256085" cy="3206750"/>
          </a:xfrm>
          <a:prstGeom prst="round2SameRect">
            <a:avLst>
              <a:gd name="adj1" fmla="val 0"/>
              <a:gd name="adj2" fmla="val 12536"/>
            </a:avLst>
          </a:prstGeom>
          <a:blipFill>
            <a:blip r:embed="rId2"/>
            <a:tile tx="0" ty="0" sx="50000" sy="50000" flip="none" algn="br"/>
          </a:blipFill>
        </p:spPr>
        <p:txBody>
          <a:bodyPr lIns="396000" tIns="432000" rIns="72000">
            <a:noAutofit/>
          </a:bodyPr>
          <a:lstStyle>
            <a:lvl1pPr>
              <a:lnSpc>
                <a:spcPct val="90000"/>
              </a:lnSpc>
              <a:defRPr sz="3700" b="1">
                <a:solidFill>
                  <a:schemeClr val="accent1"/>
                </a:solidFill>
              </a:defRPr>
            </a:lvl1pPr>
            <a:lvl2pPr marL="0" indent="0">
              <a:lnSpc>
                <a:spcPct val="75000"/>
              </a:lnSpc>
              <a:spcAft>
                <a:spcPts val="0"/>
              </a:spcAft>
              <a:buNone/>
              <a:defRPr sz="1500" b="0">
                <a:solidFill>
                  <a:schemeClr val="accent1"/>
                </a:solidFill>
              </a:defRPr>
            </a:lvl2pPr>
          </a:lstStyle>
          <a:p>
            <a:pPr lvl="0"/>
            <a:r>
              <a:rPr lang="en-US" noProof="0"/>
              <a:t>Sodexo’s PPT template</a:t>
            </a:r>
          </a:p>
        </p:txBody>
      </p:sp>
      <p:sp>
        <p:nvSpPr>
          <p:cNvPr id="32" name="Rectangle 31">
            <a:extLst>
              <a:ext uri="{FF2B5EF4-FFF2-40B4-BE49-F238E27FC236}">
                <a16:creationId xmlns:a16="http://schemas.microsoft.com/office/drawing/2014/main" id="{29EC1FAC-8BC5-4E24-8B0D-6C5123FA6002}"/>
              </a:ext>
            </a:extLst>
          </p:cNvPr>
          <p:cNvSpPr/>
          <p:nvPr/>
        </p:nvSpPr>
        <p:spPr>
          <a:xfrm rot="5400000">
            <a:off x="2349499" y="-1906586"/>
            <a:ext cx="442913" cy="4256087"/>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28" name="Picture 27">
            <a:extLst>
              <a:ext uri="{FF2B5EF4-FFF2-40B4-BE49-F238E27FC236}">
                <a16:creationId xmlns:a16="http://schemas.microsoft.com/office/drawing/2014/main" id="{F4592776-E126-42EF-B8B0-B329F93F7905}"/>
              </a:ext>
            </a:extLst>
          </p:cNvPr>
          <p:cNvPicPr>
            <a:picLocks noChangeAspect="1"/>
          </p:cNvPicPr>
          <p:nvPr/>
        </p:nvPicPr>
        <p:blipFill>
          <a:blip r:embed="rId3"/>
          <a:stretch>
            <a:fillRect/>
          </a:stretch>
        </p:blipFill>
        <p:spPr>
          <a:xfrm>
            <a:off x="4303250" y="-494216"/>
            <a:ext cx="3585500" cy="380584"/>
          </a:xfrm>
          <a:prstGeom prst="rect">
            <a:avLst/>
          </a:prstGeom>
        </p:spPr>
      </p:pic>
      <p:sp>
        <p:nvSpPr>
          <p:cNvPr id="6" name="Date Placeholder 5">
            <a:extLst>
              <a:ext uri="{FF2B5EF4-FFF2-40B4-BE49-F238E27FC236}">
                <a16:creationId xmlns:a16="http://schemas.microsoft.com/office/drawing/2014/main" id="{8666E135-0FEA-45F7-9219-0E1967A7CA81}"/>
              </a:ext>
            </a:extLst>
          </p:cNvPr>
          <p:cNvSpPr>
            <a:spLocks noGrp="1"/>
          </p:cNvSpPr>
          <p:nvPr>
            <p:ph type="dt" sz="half" idx="62"/>
          </p:nvPr>
        </p:nvSpPr>
        <p:spPr>
          <a:xfrm>
            <a:off x="957592" y="2273246"/>
            <a:ext cx="2743200" cy="365125"/>
          </a:xfrm>
        </p:spPr>
        <p:txBody>
          <a:bodyPr/>
          <a:lstStyle/>
          <a:p>
            <a:endParaRPr lang="en-US"/>
          </a:p>
        </p:txBody>
      </p:sp>
      <p:sp>
        <p:nvSpPr>
          <p:cNvPr id="7" name="Footer Placeholder 6">
            <a:extLst>
              <a:ext uri="{FF2B5EF4-FFF2-40B4-BE49-F238E27FC236}">
                <a16:creationId xmlns:a16="http://schemas.microsoft.com/office/drawing/2014/main" id="{610D8DC2-D828-41C1-812C-FD7981D4D77E}"/>
              </a:ext>
            </a:extLst>
          </p:cNvPr>
          <p:cNvSpPr>
            <a:spLocks noGrp="1"/>
          </p:cNvSpPr>
          <p:nvPr>
            <p:ph type="ftr" sz="quarter" idx="63"/>
          </p:nvPr>
        </p:nvSpPr>
        <p:spPr/>
        <p:txBody>
          <a:bodyPr/>
          <a:lstStyle>
            <a:lvl1pPr>
              <a:defRPr>
                <a:solidFill>
                  <a:schemeClr val="bg1"/>
                </a:solidFill>
              </a:defRPr>
            </a:lvl1pPr>
          </a:lstStyle>
          <a:p>
            <a:r>
              <a:rPr lang="en-US"/>
              <a:t>Unit Controller Call Series © Sodexo July 2022. All rights Reserved</a:t>
            </a:r>
          </a:p>
        </p:txBody>
      </p:sp>
    </p:spTree>
    <p:extLst>
      <p:ext uri="{BB962C8B-B14F-4D97-AF65-F5344CB8AC3E}">
        <p14:creationId xmlns:p14="http://schemas.microsoft.com/office/powerpoint/2010/main" val="1864344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3 Block A">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25" name="Espace réservé du texte 6">
            <a:extLst>
              <a:ext uri="{FF2B5EF4-FFF2-40B4-BE49-F238E27FC236}">
                <a16:creationId xmlns:a16="http://schemas.microsoft.com/office/drawing/2014/main" id="{7F77922E-300B-4EC9-8500-DD45006C9BFD}"/>
              </a:ext>
            </a:extLst>
          </p:cNvPr>
          <p:cNvSpPr>
            <a:spLocks noGrp="1"/>
          </p:cNvSpPr>
          <p:nvPr>
            <p:ph type="body" sz="quarter" idx="22" hasCustomPrompt="1"/>
          </p:nvPr>
        </p:nvSpPr>
        <p:spPr>
          <a:xfrm>
            <a:off x="8987422" y="2372184"/>
            <a:ext cx="2726640" cy="3884505"/>
          </a:xfrm>
          <a:prstGeom prst="round2SameRect">
            <a:avLst>
              <a:gd name="adj1" fmla="val 0"/>
              <a:gd name="adj2" fmla="val 9237"/>
            </a:avLst>
          </a:prstGeom>
          <a:solidFill>
            <a:srgbClr val="E7E9F8"/>
          </a:solidFill>
        </p:spPr>
        <p:txBody>
          <a:bodyPr lIns="324000" tIns="396000" rIns="180000">
            <a:noAutofit/>
          </a:bodyPr>
          <a:lstStyle>
            <a:lvl1pPr>
              <a:lnSpc>
                <a:spcPct val="130000"/>
              </a:lnSpc>
              <a:spcBef>
                <a:spcPts val="600"/>
              </a:spcBef>
              <a:defRPr sz="1500">
                <a:solidFill>
                  <a:srgbClr val="2A295C"/>
                </a:solidFill>
              </a:defRPr>
            </a:lvl1pPr>
            <a:lvl2pPr marL="0" indent="0">
              <a:lnSpc>
                <a:spcPct val="130000"/>
              </a:lnSpc>
              <a:spcBef>
                <a:spcPts val="600"/>
              </a:spcBef>
              <a:spcAft>
                <a:spcPts val="0"/>
              </a:spcAft>
              <a:buNone/>
              <a:defRPr sz="1500"/>
            </a:lvl2pPr>
            <a:lvl3pPr marL="0" indent="0">
              <a:lnSpc>
                <a:spcPct val="130000"/>
              </a:lnSpc>
              <a:spcBef>
                <a:spcPts val="1200"/>
              </a:spcBef>
              <a:spcAft>
                <a:spcPts val="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24" name="Espace réservé du texte 8">
            <a:extLst>
              <a:ext uri="{FF2B5EF4-FFF2-40B4-BE49-F238E27FC236}">
                <a16:creationId xmlns:a16="http://schemas.microsoft.com/office/drawing/2014/main" id="{179A2654-FFD1-4A53-A8A9-7AC651369696}"/>
              </a:ext>
            </a:extLst>
          </p:cNvPr>
          <p:cNvSpPr>
            <a:spLocks noGrp="1"/>
          </p:cNvSpPr>
          <p:nvPr>
            <p:ph type="body" sz="quarter" idx="21" hasCustomPrompt="1"/>
          </p:nvPr>
        </p:nvSpPr>
        <p:spPr>
          <a:xfrm>
            <a:off x="8987790" y="1476497"/>
            <a:ext cx="2726640" cy="895228"/>
          </a:xfrm>
          <a:solidFill>
            <a:schemeClr val="accent1"/>
          </a:solidFill>
        </p:spPr>
        <p:txBody>
          <a:bodyPr lIns="432000" anchor="ctr">
            <a:noAutofit/>
          </a:bodyPr>
          <a:lstStyle>
            <a:lvl1pPr>
              <a:lnSpc>
                <a:spcPct val="100000"/>
              </a:lnSpc>
              <a:defRPr sz="1400" b="0">
                <a:solidFill>
                  <a:schemeClr val="bg1"/>
                </a:solidFill>
              </a:defRPr>
            </a:lvl1pPr>
            <a:lvl2pPr marL="0" indent="0">
              <a:buNone/>
              <a:defRPr sz="1500">
                <a:solidFill>
                  <a:schemeClr val="bg1"/>
                </a:solidFill>
              </a:defRPr>
            </a:lvl2pPr>
          </a:lstStyle>
          <a:p>
            <a:pPr lvl="0"/>
            <a:r>
              <a:rPr lang="en-US" noProof="0"/>
              <a:t>Step 02</a:t>
            </a:r>
          </a:p>
          <a:p>
            <a:pPr lvl="1"/>
            <a:r>
              <a:rPr lang="en-US" noProof="0"/>
              <a:t>Lorem ipsum</a:t>
            </a:r>
          </a:p>
        </p:txBody>
      </p:sp>
      <p:sp>
        <p:nvSpPr>
          <p:cNvPr id="22" name="Espace réservé du texte 6">
            <a:extLst>
              <a:ext uri="{FF2B5EF4-FFF2-40B4-BE49-F238E27FC236}">
                <a16:creationId xmlns:a16="http://schemas.microsoft.com/office/drawing/2014/main" id="{A0339B73-3DAE-4696-B2C4-AB2C296FFFBC}"/>
              </a:ext>
            </a:extLst>
          </p:cNvPr>
          <p:cNvSpPr>
            <a:spLocks noGrp="1"/>
          </p:cNvSpPr>
          <p:nvPr>
            <p:ph type="body" sz="quarter" idx="20" hasCustomPrompt="1"/>
          </p:nvPr>
        </p:nvSpPr>
        <p:spPr>
          <a:xfrm>
            <a:off x="5608632" y="2372184"/>
            <a:ext cx="2726640" cy="3884505"/>
          </a:xfrm>
          <a:prstGeom prst="round2SameRect">
            <a:avLst>
              <a:gd name="adj1" fmla="val 0"/>
              <a:gd name="adj2" fmla="val 9237"/>
            </a:avLst>
          </a:prstGeom>
          <a:solidFill>
            <a:srgbClr val="E7E9F8"/>
          </a:solidFill>
        </p:spPr>
        <p:txBody>
          <a:bodyPr lIns="324000" tIns="396000" rIns="180000">
            <a:noAutofit/>
          </a:bodyPr>
          <a:lstStyle>
            <a:lvl1pPr>
              <a:lnSpc>
                <a:spcPct val="130000"/>
              </a:lnSpc>
              <a:spcBef>
                <a:spcPts val="600"/>
              </a:spcBef>
              <a:defRPr sz="1500">
                <a:solidFill>
                  <a:srgbClr val="2A295C"/>
                </a:solidFill>
              </a:defRPr>
            </a:lvl1pPr>
            <a:lvl2pPr marL="0" indent="0">
              <a:lnSpc>
                <a:spcPct val="130000"/>
              </a:lnSpc>
              <a:spcBef>
                <a:spcPts val="600"/>
              </a:spcBef>
              <a:spcAft>
                <a:spcPts val="0"/>
              </a:spcAft>
              <a:buNone/>
              <a:defRPr sz="1500"/>
            </a:lvl2pPr>
            <a:lvl3pPr marL="0" indent="0">
              <a:lnSpc>
                <a:spcPct val="130000"/>
              </a:lnSpc>
              <a:spcBef>
                <a:spcPts val="1200"/>
              </a:spcBef>
              <a:spcAft>
                <a:spcPts val="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21" name="Espace réservé du texte 8">
            <a:extLst>
              <a:ext uri="{FF2B5EF4-FFF2-40B4-BE49-F238E27FC236}">
                <a16:creationId xmlns:a16="http://schemas.microsoft.com/office/drawing/2014/main" id="{34371AC1-D0FC-4409-8108-A028C655B206}"/>
              </a:ext>
            </a:extLst>
          </p:cNvPr>
          <p:cNvSpPr>
            <a:spLocks noGrp="1"/>
          </p:cNvSpPr>
          <p:nvPr>
            <p:ph type="body" sz="quarter" idx="19" hasCustomPrompt="1"/>
          </p:nvPr>
        </p:nvSpPr>
        <p:spPr>
          <a:xfrm>
            <a:off x="5624880" y="1476497"/>
            <a:ext cx="2726640" cy="895228"/>
          </a:xfrm>
          <a:solidFill>
            <a:schemeClr val="accent1"/>
          </a:solidFill>
        </p:spPr>
        <p:txBody>
          <a:bodyPr lIns="432000" anchor="ctr">
            <a:noAutofit/>
          </a:bodyPr>
          <a:lstStyle>
            <a:lvl1pPr>
              <a:lnSpc>
                <a:spcPct val="100000"/>
              </a:lnSpc>
              <a:defRPr sz="1400" b="0">
                <a:solidFill>
                  <a:schemeClr val="bg1"/>
                </a:solidFill>
              </a:defRPr>
            </a:lvl1pPr>
            <a:lvl2pPr marL="0" indent="0">
              <a:buNone/>
              <a:defRPr sz="1500">
                <a:solidFill>
                  <a:schemeClr val="bg1"/>
                </a:solidFill>
              </a:defRPr>
            </a:lvl2pPr>
          </a:lstStyle>
          <a:p>
            <a:pPr lvl="0"/>
            <a:r>
              <a:rPr lang="en-US" noProof="0"/>
              <a:t>Step 02</a:t>
            </a:r>
          </a:p>
          <a:p>
            <a:pPr lvl="1"/>
            <a:r>
              <a:rPr lang="en-US" noProof="0"/>
              <a:t>Lorem ipsum</a:t>
            </a:r>
          </a:p>
        </p:txBody>
      </p:sp>
      <p:sp>
        <p:nvSpPr>
          <p:cNvPr id="10" name="Espace réservé du texte 6">
            <a:extLst>
              <a:ext uri="{FF2B5EF4-FFF2-40B4-BE49-F238E27FC236}">
                <a16:creationId xmlns:a16="http://schemas.microsoft.com/office/drawing/2014/main" id="{506018C7-23AA-4F16-9434-3E8994F999B4}"/>
              </a:ext>
            </a:extLst>
          </p:cNvPr>
          <p:cNvSpPr>
            <a:spLocks noGrp="1"/>
          </p:cNvSpPr>
          <p:nvPr>
            <p:ph type="body" sz="quarter" idx="12" hasCustomPrompt="1"/>
          </p:nvPr>
        </p:nvSpPr>
        <p:spPr>
          <a:xfrm>
            <a:off x="442912" y="2372184"/>
            <a:ext cx="4513569" cy="3884505"/>
          </a:xfrm>
          <a:prstGeom prst="round2SameRect">
            <a:avLst>
              <a:gd name="adj1" fmla="val 0"/>
              <a:gd name="adj2" fmla="val 9237"/>
            </a:avLst>
          </a:prstGeom>
          <a:solidFill>
            <a:srgbClr val="E7E9F8"/>
          </a:solidFill>
        </p:spPr>
        <p:txBody>
          <a:bodyPr lIns="324000" tIns="396000" rIns="180000">
            <a:noAutofit/>
          </a:bodyPr>
          <a:lstStyle>
            <a:lvl1pPr>
              <a:lnSpc>
                <a:spcPct val="130000"/>
              </a:lnSpc>
              <a:spcBef>
                <a:spcPts val="600"/>
              </a:spcBef>
              <a:defRPr sz="1500">
                <a:solidFill>
                  <a:srgbClr val="2A295C"/>
                </a:solidFill>
              </a:defRPr>
            </a:lvl1pPr>
            <a:lvl2pPr marL="0" indent="0">
              <a:lnSpc>
                <a:spcPct val="130000"/>
              </a:lnSpc>
              <a:spcBef>
                <a:spcPts val="600"/>
              </a:spcBef>
              <a:spcAft>
                <a:spcPts val="0"/>
              </a:spcAft>
              <a:buNone/>
              <a:defRPr sz="1500"/>
            </a:lvl2pPr>
            <a:lvl3pPr marL="0" indent="0">
              <a:lnSpc>
                <a:spcPct val="130000"/>
              </a:lnSpc>
              <a:spcBef>
                <a:spcPts val="1200"/>
              </a:spcBef>
              <a:spcAft>
                <a:spcPts val="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9" name="Espace réservé du texte 8">
            <a:extLst>
              <a:ext uri="{FF2B5EF4-FFF2-40B4-BE49-F238E27FC236}">
                <a16:creationId xmlns:a16="http://schemas.microsoft.com/office/drawing/2014/main" id="{00917691-819C-42A3-84E7-BB4918045702}"/>
              </a:ext>
            </a:extLst>
          </p:cNvPr>
          <p:cNvSpPr>
            <a:spLocks noGrp="1"/>
          </p:cNvSpPr>
          <p:nvPr>
            <p:ph type="body" sz="quarter" idx="11" hasCustomPrompt="1"/>
          </p:nvPr>
        </p:nvSpPr>
        <p:spPr>
          <a:xfrm>
            <a:off x="443280" y="1476497"/>
            <a:ext cx="4529082" cy="895228"/>
          </a:xfrm>
          <a:solidFill>
            <a:schemeClr val="accent1"/>
          </a:solidFill>
        </p:spPr>
        <p:txBody>
          <a:bodyPr lIns="432000" anchor="ctr">
            <a:noAutofit/>
          </a:bodyPr>
          <a:lstStyle>
            <a:lvl1pPr>
              <a:lnSpc>
                <a:spcPct val="100000"/>
              </a:lnSpc>
              <a:defRPr sz="1400" b="0">
                <a:solidFill>
                  <a:schemeClr val="bg1"/>
                </a:solidFill>
              </a:defRPr>
            </a:lvl1pPr>
            <a:lvl2pPr marL="0" indent="0">
              <a:buNone/>
              <a:defRPr sz="1500">
                <a:solidFill>
                  <a:schemeClr val="bg1"/>
                </a:solidFill>
              </a:defRPr>
            </a:lvl2pPr>
          </a:lstStyle>
          <a:p>
            <a:pPr lvl="0"/>
            <a:r>
              <a:rPr lang="en-US" noProof="0"/>
              <a:t>Step 01</a:t>
            </a:r>
          </a:p>
          <a:p>
            <a:pPr lvl="1"/>
            <a:r>
              <a:rPr lang="en-US" noProof="0"/>
              <a:t>Lorem ipsum</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fr-FR" dirty="0" err="1"/>
              <a:t>Title</a:t>
            </a:r>
            <a:r>
              <a:rPr lang="fr-FR" dirty="0"/>
              <a:t>, </a:t>
            </a:r>
            <a:r>
              <a:rPr lang="fr-FR" dirty="0" err="1"/>
              <a:t>text</a:t>
            </a:r>
            <a:r>
              <a:rPr lang="fr-FR" dirty="0"/>
              <a:t> </a:t>
            </a:r>
            <a:r>
              <a:rPr lang="fr-FR" dirty="0" err="1"/>
              <a:t>level</a:t>
            </a:r>
            <a:r>
              <a:rPr lang="fr-FR" dirty="0"/>
              <a:t> 1</a:t>
            </a:r>
          </a:p>
        </p:txBody>
      </p:sp>
    </p:spTree>
    <p:extLst>
      <p:ext uri="{BB962C8B-B14F-4D97-AF65-F5344CB8AC3E}">
        <p14:creationId xmlns:p14="http://schemas.microsoft.com/office/powerpoint/2010/main" val="1769247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3 Block B">
    <p:spTree>
      <p:nvGrpSpPr>
        <p:cNvPr id="1" name=""/>
        <p:cNvGrpSpPr/>
        <p:nvPr/>
      </p:nvGrpSpPr>
      <p:grpSpPr>
        <a:xfrm>
          <a:off x="0" y="0"/>
          <a:ext cx="0" cy="0"/>
          <a:chOff x="0" y="0"/>
          <a:chExt cx="0" cy="0"/>
        </a:xfrm>
      </p:grpSpPr>
      <p:sp>
        <p:nvSpPr>
          <p:cNvPr id="17" name="Espace réservé du numéro de diapositive 16">
            <a:extLst>
              <a:ext uri="{FF2B5EF4-FFF2-40B4-BE49-F238E27FC236}">
                <a16:creationId xmlns:a16="http://schemas.microsoft.com/office/drawing/2014/main" id="{86553560-FC2D-4819-8FE6-AD3C932F8997}"/>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16" name="Espace réservé du pied de page 15">
            <a:extLst>
              <a:ext uri="{FF2B5EF4-FFF2-40B4-BE49-F238E27FC236}">
                <a16:creationId xmlns:a16="http://schemas.microsoft.com/office/drawing/2014/main" id="{18F6D520-00DF-4ED4-B209-E7BFD6156BD8}"/>
              </a:ext>
            </a:extLst>
          </p:cNvPr>
          <p:cNvSpPr>
            <a:spLocks noGrp="1"/>
          </p:cNvSpPr>
          <p:nvPr>
            <p:ph type="ftr" sz="quarter" idx="17"/>
          </p:nvPr>
        </p:nvSpPr>
        <p:spPr/>
        <p:txBody>
          <a:bodyPr/>
          <a:lstStyle/>
          <a:p>
            <a:r>
              <a:rPr lang="en-US" noProof="0"/>
              <a:t>Unit Controller Call Series © Sodexo July 2022. All rights Reserved</a:t>
            </a:r>
          </a:p>
        </p:txBody>
      </p:sp>
      <p:sp>
        <p:nvSpPr>
          <p:cNvPr id="26" name="Espace réservé du texte 6">
            <a:extLst>
              <a:ext uri="{FF2B5EF4-FFF2-40B4-BE49-F238E27FC236}">
                <a16:creationId xmlns:a16="http://schemas.microsoft.com/office/drawing/2014/main" id="{7D204983-8312-4BC8-89D6-158DF6D0CE87}"/>
              </a:ext>
            </a:extLst>
          </p:cNvPr>
          <p:cNvSpPr>
            <a:spLocks noGrp="1"/>
          </p:cNvSpPr>
          <p:nvPr>
            <p:ph type="body" sz="quarter" idx="22" hasCustomPrompt="1"/>
          </p:nvPr>
        </p:nvSpPr>
        <p:spPr>
          <a:xfrm>
            <a:off x="8150225" y="2276474"/>
            <a:ext cx="3562350" cy="3531201"/>
          </a:xfrm>
          <a:prstGeom prst="round2SameRect">
            <a:avLst>
              <a:gd name="adj1" fmla="val 0"/>
              <a:gd name="adj2" fmla="val 6560"/>
            </a:avLst>
          </a:prstGeom>
          <a:solidFill>
            <a:srgbClr val="E7E9F8"/>
          </a:solidFill>
        </p:spPr>
        <p:txBody>
          <a:bodyPr lIns="0" tIns="0" anchor="ctr" anchorCtr="1">
            <a:noAutofit/>
          </a:bodyPr>
          <a:lstStyle>
            <a:lvl1pPr algn="ctr">
              <a:lnSpc>
                <a:spcPct val="100000"/>
              </a:lnSpc>
              <a:spcBef>
                <a:spcPts val="1000"/>
              </a:spcBef>
              <a:defRPr sz="1500" b="1">
                <a:solidFill>
                  <a:srgbClr val="2A295C"/>
                </a:solidFill>
              </a:defRPr>
            </a:lvl1pPr>
            <a:lvl2pPr marL="0" indent="0">
              <a:buNone/>
              <a:defRPr/>
            </a:lvl2pPr>
            <a:lvl3pPr marL="0" indent="0">
              <a:spcAft>
                <a:spcPts val="600"/>
              </a:spcAft>
              <a:buNone/>
              <a:defRPr sz="1600" b="1"/>
            </a:lvl3pPr>
          </a:lstStyle>
          <a:p>
            <a:pPr lvl="0"/>
            <a:r>
              <a:rPr lang="en-US" noProof="0"/>
              <a:t>Lorem ipsum dolor sit amet,</a:t>
            </a:r>
          </a:p>
        </p:txBody>
      </p:sp>
      <p:sp>
        <p:nvSpPr>
          <p:cNvPr id="23" name="Espace réservé du texte 8">
            <a:extLst>
              <a:ext uri="{FF2B5EF4-FFF2-40B4-BE49-F238E27FC236}">
                <a16:creationId xmlns:a16="http://schemas.microsoft.com/office/drawing/2014/main" id="{8B35CDE5-EFFA-4FB5-9972-25A607658134}"/>
              </a:ext>
            </a:extLst>
          </p:cNvPr>
          <p:cNvSpPr>
            <a:spLocks noGrp="1"/>
          </p:cNvSpPr>
          <p:nvPr>
            <p:ph type="body" sz="quarter" idx="21" hasCustomPrompt="1"/>
          </p:nvPr>
        </p:nvSpPr>
        <p:spPr>
          <a:xfrm>
            <a:off x="8150225" y="1363171"/>
            <a:ext cx="3562350" cy="913304"/>
          </a:xfrm>
          <a:solidFill>
            <a:schemeClr val="accent1"/>
          </a:solidFill>
        </p:spPr>
        <p:txBody>
          <a:bodyPr lIns="0" anchor="ctr">
            <a:noAutofit/>
          </a:bodyPr>
          <a:lstStyle>
            <a:lvl1pPr algn="ctr">
              <a:lnSpc>
                <a:spcPct val="90000"/>
              </a:lnSpc>
              <a:defRPr sz="2000" b="0">
                <a:solidFill>
                  <a:schemeClr val="bg1"/>
                </a:solidFill>
              </a:defRPr>
            </a:lvl1pPr>
            <a:lvl2pPr marL="0" indent="0">
              <a:buNone/>
              <a:defRPr sz="1500">
                <a:solidFill>
                  <a:schemeClr val="bg1"/>
                </a:solidFill>
              </a:defRPr>
            </a:lvl2pPr>
          </a:lstStyle>
          <a:p>
            <a:pPr lvl="0"/>
            <a:r>
              <a:rPr lang="en-US" noProof="0"/>
              <a:t>B2B</a:t>
            </a:r>
          </a:p>
          <a:p>
            <a:pPr lvl="0"/>
            <a:r>
              <a:rPr lang="en-US" noProof="0"/>
              <a:t>Expert brands</a:t>
            </a:r>
          </a:p>
        </p:txBody>
      </p:sp>
      <p:sp>
        <p:nvSpPr>
          <p:cNvPr id="19" name="Espace réservé du texte 6">
            <a:extLst>
              <a:ext uri="{FF2B5EF4-FFF2-40B4-BE49-F238E27FC236}">
                <a16:creationId xmlns:a16="http://schemas.microsoft.com/office/drawing/2014/main" id="{32BF79EA-A7C6-4F74-BB66-78E7F6B5C12D}"/>
              </a:ext>
            </a:extLst>
          </p:cNvPr>
          <p:cNvSpPr>
            <a:spLocks noGrp="1"/>
          </p:cNvSpPr>
          <p:nvPr>
            <p:ph type="body" sz="quarter" idx="20" hasCustomPrompt="1"/>
          </p:nvPr>
        </p:nvSpPr>
        <p:spPr>
          <a:xfrm>
            <a:off x="4296569" y="2276474"/>
            <a:ext cx="3562350" cy="3531201"/>
          </a:xfrm>
          <a:prstGeom prst="round2SameRect">
            <a:avLst>
              <a:gd name="adj1" fmla="val 0"/>
              <a:gd name="adj2" fmla="val 6560"/>
            </a:avLst>
          </a:prstGeom>
          <a:solidFill>
            <a:srgbClr val="E7E9F8"/>
          </a:solidFill>
        </p:spPr>
        <p:txBody>
          <a:bodyPr lIns="0" tIns="0" anchor="ctr" anchorCtr="1">
            <a:noAutofit/>
          </a:bodyPr>
          <a:lstStyle>
            <a:lvl1pPr algn="ctr">
              <a:lnSpc>
                <a:spcPct val="100000"/>
              </a:lnSpc>
              <a:spcBef>
                <a:spcPts val="1000"/>
              </a:spcBef>
              <a:defRPr sz="1500" b="1">
                <a:solidFill>
                  <a:srgbClr val="2A295C"/>
                </a:solidFill>
              </a:defRPr>
            </a:lvl1pPr>
            <a:lvl2pPr marL="0" indent="0">
              <a:buNone/>
              <a:defRPr/>
            </a:lvl2pPr>
            <a:lvl3pPr marL="0" indent="0">
              <a:spcAft>
                <a:spcPts val="600"/>
              </a:spcAft>
              <a:buNone/>
              <a:defRPr sz="1600" b="1"/>
            </a:lvl3pPr>
          </a:lstStyle>
          <a:p>
            <a:pPr lvl="0"/>
            <a:r>
              <a:rPr lang="en-US" noProof="0"/>
              <a:t>Lorem ipsum dolor sit amet,</a:t>
            </a:r>
          </a:p>
        </p:txBody>
      </p:sp>
      <p:sp>
        <p:nvSpPr>
          <p:cNvPr id="18" name="Espace réservé du texte 8">
            <a:extLst>
              <a:ext uri="{FF2B5EF4-FFF2-40B4-BE49-F238E27FC236}">
                <a16:creationId xmlns:a16="http://schemas.microsoft.com/office/drawing/2014/main" id="{A147DE8D-8891-46EE-8AB0-11512AF1D40D}"/>
              </a:ext>
            </a:extLst>
          </p:cNvPr>
          <p:cNvSpPr>
            <a:spLocks noGrp="1"/>
          </p:cNvSpPr>
          <p:nvPr>
            <p:ph type="body" sz="quarter" idx="19" hasCustomPrompt="1"/>
          </p:nvPr>
        </p:nvSpPr>
        <p:spPr>
          <a:xfrm>
            <a:off x="4296569" y="1363171"/>
            <a:ext cx="3562350" cy="913304"/>
          </a:xfrm>
          <a:solidFill>
            <a:schemeClr val="accent1"/>
          </a:solidFill>
        </p:spPr>
        <p:txBody>
          <a:bodyPr lIns="0" anchor="ctr">
            <a:noAutofit/>
          </a:bodyPr>
          <a:lstStyle>
            <a:lvl1pPr algn="ctr">
              <a:lnSpc>
                <a:spcPct val="90000"/>
              </a:lnSpc>
              <a:defRPr sz="2000" b="0">
                <a:solidFill>
                  <a:schemeClr val="bg1"/>
                </a:solidFill>
              </a:defRPr>
            </a:lvl1pPr>
            <a:lvl2pPr marL="0" indent="0">
              <a:buNone/>
              <a:defRPr sz="1500">
                <a:solidFill>
                  <a:schemeClr val="bg1"/>
                </a:solidFill>
              </a:defRPr>
            </a:lvl2pPr>
          </a:lstStyle>
          <a:p>
            <a:pPr lvl="0"/>
            <a:r>
              <a:rPr lang="en-US" noProof="0"/>
              <a:t>B2B</a:t>
            </a:r>
          </a:p>
          <a:p>
            <a:pPr lvl="0"/>
            <a:r>
              <a:rPr lang="en-US" noProof="0"/>
              <a:t>Expert brands</a:t>
            </a:r>
          </a:p>
        </p:txBody>
      </p:sp>
      <p:sp>
        <p:nvSpPr>
          <p:cNvPr id="10" name="Espace réservé du texte 6">
            <a:extLst>
              <a:ext uri="{FF2B5EF4-FFF2-40B4-BE49-F238E27FC236}">
                <a16:creationId xmlns:a16="http://schemas.microsoft.com/office/drawing/2014/main" id="{506018C7-23AA-4F16-9434-3E8994F999B4}"/>
              </a:ext>
            </a:extLst>
          </p:cNvPr>
          <p:cNvSpPr>
            <a:spLocks noGrp="1"/>
          </p:cNvSpPr>
          <p:nvPr>
            <p:ph type="body" sz="quarter" idx="12" hasCustomPrompt="1"/>
          </p:nvPr>
        </p:nvSpPr>
        <p:spPr>
          <a:xfrm>
            <a:off x="442913" y="2276474"/>
            <a:ext cx="3562350" cy="3531201"/>
          </a:xfrm>
          <a:prstGeom prst="round2SameRect">
            <a:avLst>
              <a:gd name="adj1" fmla="val 0"/>
              <a:gd name="adj2" fmla="val 6560"/>
            </a:avLst>
          </a:prstGeom>
          <a:solidFill>
            <a:srgbClr val="E7E9F8"/>
          </a:solidFill>
        </p:spPr>
        <p:txBody>
          <a:bodyPr lIns="0" tIns="0" anchor="ctr" anchorCtr="1">
            <a:noAutofit/>
          </a:bodyPr>
          <a:lstStyle>
            <a:lvl1pPr algn="ctr">
              <a:lnSpc>
                <a:spcPct val="100000"/>
              </a:lnSpc>
              <a:spcBef>
                <a:spcPts val="1000"/>
              </a:spcBef>
              <a:defRPr sz="1500" b="1">
                <a:solidFill>
                  <a:srgbClr val="2A295C"/>
                </a:solidFill>
              </a:defRPr>
            </a:lvl1pPr>
            <a:lvl2pPr marL="0" indent="0">
              <a:buNone/>
              <a:defRPr/>
            </a:lvl2pPr>
            <a:lvl3pPr marL="0" indent="0">
              <a:spcAft>
                <a:spcPts val="600"/>
              </a:spcAft>
              <a:buNone/>
              <a:defRPr sz="1600" b="1"/>
            </a:lvl3pPr>
          </a:lstStyle>
          <a:p>
            <a:pPr lvl="0"/>
            <a:r>
              <a:rPr lang="en-US" noProof="0"/>
              <a:t>Lorem ipsum dolor sit amet,</a:t>
            </a:r>
          </a:p>
        </p:txBody>
      </p:sp>
      <p:sp>
        <p:nvSpPr>
          <p:cNvPr id="9" name="Espace réservé du texte 8">
            <a:extLst>
              <a:ext uri="{FF2B5EF4-FFF2-40B4-BE49-F238E27FC236}">
                <a16:creationId xmlns:a16="http://schemas.microsoft.com/office/drawing/2014/main" id="{00917691-819C-42A3-84E7-BB4918045702}"/>
              </a:ext>
            </a:extLst>
          </p:cNvPr>
          <p:cNvSpPr>
            <a:spLocks noGrp="1"/>
          </p:cNvSpPr>
          <p:nvPr>
            <p:ph type="body" sz="quarter" idx="11" hasCustomPrompt="1"/>
          </p:nvPr>
        </p:nvSpPr>
        <p:spPr>
          <a:xfrm>
            <a:off x="442913" y="1363171"/>
            <a:ext cx="3562350" cy="913304"/>
          </a:xfrm>
          <a:solidFill>
            <a:schemeClr val="accent1"/>
          </a:solidFill>
          <a:ln>
            <a:noFill/>
          </a:ln>
        </p:spPr>
        <p:txBody>
          <a:bodyPr lIns="0" anchor="ctr">
            <a:noAutofit/>
          </a:bodyPr>
          <a:lstStyle>
            <a:lvl1pPr algn="ctr">
              <a:lnSpc>
                <a:spcPct val="90000"/>
              </a:lnSpc>
              <a:defRPr sz="2000" b="0">
                <a:solidFill>
                  <a:schemeClr val="bg1"/>
                </a:solidFill>
              </a:defRPr>
            </a:lvl1pPr>
            <a:lvl2pPr marL="0" indent="0">
              <a:buNone/>
              <a:defRPr sz="1500">
                <a:solidFill>
                  <a:schemeClr val="bg1"/>
                </a:solidFill>
              </a:defRPr>
            </a:lvl2pPr>
          </a:lstStyle>
          <a:p>
            <a:pPr lvl="0"/>
            <a:r>
              <a:rPr lang="en-US" noProof="0"/>
              <a:t>B2B</a:t>
            </a:r>
          </a:p>
          <a:p>
            <a:pPr lvl="0"/>
            <a:r>
              <a:rPr lang="en-US" noProof="0"/>
              <a:t>Expert brands</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
        <p:nvSpPr>
          <p:cNvPr id="13" name="Espace réservé du texte 8">
            <a:extLst>
              <a:ext uri="{FF2B5EF4-FFF2-40B4-BE49-F238E27FC236}">
                <a16:creationId xmlns:a16="http://schemas.microsoft.com/office/drawing/2014/main" id="{2D77EC42-E5B3-465E-80AB-7FE8E542C3DA}"/>
              </a:ext>
            </a:extLst>
          </p:cNvPr>
          <p:cNvSpPr>
            <a:spLocks noGrp="1"/>
          </p:cNvSpPr>
          <p:nvPr>
            <p:ph type="body" sz="quarter" idx="23" hasCustomPrompt="1"/>
          </p:nvPr>
        </p:nvSpPr>
        <p:spPr>
          <a:xfrm>
            <a:off x="4061619" y="6053502"/>
            <a:ext cx="4068762" cy="286318"/>
          </a:xfrm>
          <a:noFill/>
        </p:spPr>
        <p:txBody>
          <a:bodyPr lIns="0" anchor="ctr">
            <a:noAutofit/>
          </a:bodyPr>
          <a:lstStyle>
            <a:lvl1pPr algn="ctr">
              <a:lnSpc>
                <a:spcPct val="100000"/>
              </a:lnSpc>
              <a:defRPr sz="1200" b="0">
                <a:solidFill>
                  <a:srgbClr val="2A295C"/>
                </a:solidFill>
              </a:defRPr>
            </a:lvl1pPr>
            <a:lvl2pPr marL="0" indent="0">
              <a:buNone/>
              <a:defRPr sz="1500">
                <a:solidFill>
                  <a:schemeClr val="bg1"/>
                </a:solidFill>
              </a:defRPr>
            </a:lvl2pPr>
          </a:lstStyle>
          <a:p>
            <a:pPr lvl="0"/>
            <a:r>
              <a:rPr lang="en-US" dirty="0"/>
              <a:t>B2B and B2B2C : White label rules to be developed</a:t>
            </a:r>
            <a:endParaRPr lang="fr-FR" dirty="0"/>
          </a:p>
        </p:txBody>
      </p:sp>
    </p:spTree>
    <p:extLst>
      <p:ext uri="{BB962C8B-B14F-4D97-AF65-F5344CB8AC3E}">
        <p14:creationId xmlns:p14="http://schemas.microsoft.com/office/powerpoint/2010/main" val="7721778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 Visuel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16" name="Espace réservé pour une image  15">
            <a:extLst>
              <a:ext uri="{FF2B5EF4-FFF2-40B4-BE49-F238E27FC236}">
                <a16:creationId xmlns:a16="http://schemas.microsoft.com/office/drawing/2014/main" id="{F39A3DC5-89B3-42C4-A8B4-C3CFDDCE2DD0}"/>
              </a:ext>
            </a:extLst>
          </p:cNvPr>
          <p:cNvSpPr>
            <a:spLocks noGrp="1"/>
          </p:cNvSpPr>
          <p:nvPr>
            <p:ph type="pic" sz="quarter" idx="19"/>
          </p:nvPr>
        </p:nvSpPr>
        <p:spPr>
          <a:xfrm>
            <a:off x="442913" y="1513795"/>
            <a:ext cx="11283950" cy="4176000"/>
          </a:xfrm>
        </p:spPr>
        <p:txBody>
          <a:bodyPr>
            <a:noAutofit/>
          </a:bodyPr>
          <a:lstStyle>
            <a:lvl1pPr>
              <a:defRPr>
                <a:noFill/>
              </a:defRPr>
            </a:lvl1pPr>
          </a:lstStyle>
          <a:p>
            <a:r>
              <a:rPr lang="en-US"/>
              <a:t>Click icon to add picture</a:t>
            </a:r>
            <a:endParaRPr lang="fr-F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716571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 3 Visuel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13" name="Espace réservé pour une image  15">
            <a:extLst>
              <a:ext uri="{FF2B5EF4-FFF2-40B4-BE49-F238E27FC236}">
                <a16:creationId xmlns:a16="http://schemas.microsoft.com/office/drawing/2014/main" id="{862C56E4-94D2-408E-838A-EB8784194808}"/>
              </a:ext>
            </a:extLst>
          </p:cNvPr>
          <p:cNvSpPr>
            <a:spLocks noGrp="1"/>
          </p:cNvSpPr>
          <p:nvPr>
            <p:ph type="pic" sz="quarter" idx="21"/>
          </p:nvPr>
        </p:nvSpPr>
        <p:spPr>
          <a:xfrm>
            <a:off x="8470407" y="3428999"/>
            <a:ext cx="3239401" cy="2578197"/>
          </a:xfrm>
        </p:spPr>
        <p:txBody>
          <a:bodyPr>
            <a:noAutofit/>
          </a:bodyPr>
          <a:lstStyle>
            <a:lvl1pPr>
              <a:defRPr>
                <a:noFill/>
              </a:defRPr>
            </a:lvl1pPr>
          </a:lstStyle>
          <a:p>
            <a:r>
              <a:rPr lang="en-US"/>
              <a:t>Click icon to add picture</a:t>
            </a:r>
            <a:endParaRPr lang="fr-FR"/>
          </a:p>
        </p:txBody>
      </p:sp>
      <p:sp>
        <p:nvSpPr>
          <p:cNvPr id="17" name="Espace réservé du texte 6">
            <a:extLst>
              <a:ext uri="{FF2B5EF4-FFF2-40B4-BE49-F238E27FC236}">
                <a16:creationId xmlns:a16="http://schemas.microsoft.com/office/drawing/2014/main" id="{71B39A0B-88D1-44DD-97CA-2C93B4271CAF}"/>
              </a:ext>
            </a:extLst>
          </p:cNvPr>
          <p:cNvSpPr>
            <a:spLocks noGrp="1"/>
          </p:cNvSpPr>
          <p:nvPr>
            <p:ph type="body" sz="quarter" idx="23" hasCustomPrompt="1"/>
          </p:nvPr>
        </p:nvSpPr>
        <p:spPr>
          <a:xfrm>
            <a:off x="8470407" y="1724570"/>
            <a:ext cx="3239401" cy="1117742"/>
          </a:xfrm>
        </p:spPr>
        <p:txBody>
          <a:bodyPr/>
          <a:lstStyle>
            <a:lvl1pPr>
              <a:lnSpc>
                <a:spcPct val="130000"/>
              </a:lnSpc>
              <a:defRPr sz="1500">
                <a:solidFill>
                  <a:srgbClr val="2A295C"/>
                </a:solidFill>
              </a:defRPr>
            </a:lvl1pPr>
            <a:lvl2pPr marL="0" indent="0">
              <a:lnSpc>
                <a:spcPct val="130000"/>
              </a:lnSpc>
              <a:buNone/>
              <a:defRPr sz="1500"/>
            </a:lvl2pPr>
            <a:lvl3pPr marL="0" indent="0">
              <a:lnSpc>
                <a:spcPct val="130000"/>
              </a:lnSpc>
              <a:spcBef>
                <a:spcPts val="1200"/>
              </a:spcBef>
              <a:spcAft>
                <a:spcPts val="60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12" name="Espace réservé pour une image  15">
            <a:extLst>
              <a:ext uri="{FF2B5EF4-FFF2-40B4-BE49-F238E27FC236}">
                <a16:creationId xmlns:a16="http://schemas.microsoft.com/office/drawing/2014/main" id="{C4EF0926-67AF-4DB0-99F3-9330034ADB73}"/>
              </a:ext>
            </a:extLst>
          </p:cNvPr>
          <p:cNvSpPr>
            <a:spLocks noGrp="1"/>
          </p:cNvSpPr>
          <p:nvPr>
            <p:ph type="pic" sz="quarter" idx="20"/>
          </p:nvPr>
        </p:nvSpPr>
        <p:spPr>
          <a:xfrm>
            <a:off x="4554232" y="3428999"/>
            <a:ext cx="3239401" cy="2578197"/>
          </a:xfrm>
        </p:spPr>
        <p:txBody>
          <a:bodyPr>
            <a:noAutofit/>
          </a:bodyPr>
          <a:lstStyle>
            <a:lvl1pPr>
              <a:defRPr>
                <a:noFill/>
              </a:defRPr>
            </a:lvl1pPr>
          </a:lstStyle>
          <a:p>
            <a:r>
              <a:rPr lang="en-US"/>
              <a:t>Click icon to add picture</a:t>
            </a:r>
            <a:endParaRPr lang="fr-FR"/>
          </a:p>
        </p:txBody>
      </p:sp>
      <p:sp>
        <p:nvSpPr>
          <p:cNvPr id="15" name="Espace réservé du texte 6">
            <a:extLst>
              <a:ext uri="{FF2B5EF4-FFF2-40B4-BE49-F238E27FC236}">
                <a16:creationId xmlns:a16="http://schemas.microsoft.com/office/drawing/2014/main" id="{E317AE3B-1B63-4F2A-9579-E46A9FB55127}"/>
              </a:ext>
            </a:extLst>
          </p:cNvPr>
          <p:cNvSpPr>
            <a:spLocks noGrp="1"/>
          </p:cNvSpPr>
          <p:nvPr>
            <p:ph type="body" sz="quarter" idx="22" hasCustomPrompt="1"/>
          </p:nvPr>
        </p:nvSpPr>
        <p:spPr>
          <a:xfrm>
            <a:off x="4554232" y="1724570"/>
            <a:ext cx="3239401" cy="1117742"/>
          </a:xfrm>
        </p:spPr>
        <p:txBody>
          <a:bodyPr/>
          <a:lstStyle>
            <a:lvl1pPr>
              <a:lnSpc>
                <a:spcPct val="130000"/>
              </a:lnSpc>
              <a:defRPr sz="1500">
                <a:solidFill>
                  <a:srgbClr val="2A295C"/>
                </a:solidFill>
              </a:defRPr>
            </a:lvl1pPr>
            <a:lvl2pPr marL="0" indent="0">
              <a:lnSpc>
                <a:spcPct val="130000"/>
              </a:lnSpc>
              <a:buNone/>
              <a:defRPr sz="1500"/>
            </a:lvl2pPr>
            <a:lvl3pPr marL="0" indent="0">
              <a:lnSpc>
                <a:spcPct val="130000"/>
              </a:lnSpc>
              <a:spcBef>
                <a:spcPts val="1200"/>
              </a:spcBef>
              <a:spcAft>
                <a:spcPts val="60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16" name="Espace réservé pour une image  15">
            <a:extLst>
              <a:ext uri="{FF2B5EF4-FFF2-40B4-BE49-F238E27FC236}">
                <a16:creationId xmlns:a16="http://schemas.microsoft.com/office/drawing/2014/main" id="{F39A3DC5-89B3-42C4-A8B4-C3CFDDCE2DD0}"/>
              </a:ext>
            </a:extLst>
          </p:cNvPr>
          <p:cNvSpPr>
            <a:spLocks noGrp="1"/>
          </p:cNvSpPr>
          <p:nvPr>
            <p:ph type="pic" sz="quarter" idx="19"/>
          </p:nvPr>
        </p:nvSpPr>
        <p:spPr>
          <a:xfrm>
            <a:off x="442913" y="3428999"/>
            <a:ext cx="3239401" cy="2578197"/>
          </a:xfrm>
        </p:spPr>
        <p:txBody>
          <a:bodyPr>
            <a:noAutofit/>
          </a:bodyPr>
          <a:lstStyle>
            <a:lvl1pPr>
              <a:defRPr>
                <a:noFill/>
              </a:defRPr>
            </a:lvl1pPr>
          </a:lstStyle>
          <a:p>
            <a:r>
              <a:rPr lang="en-US"/>
              <a:t>Click icon to add picture</a:t>
            </a:r>
            <a:endParaRPr lang="fr-FR"/>
          </a:p>
        </p:txBody>
      </p:sp>
      <p:sp>
        <p:nvSpPr>
          <p:cNvPr id="14" name="Espace réservé du texte 6">
            <a:extLst>
              <a:ext uri="{FF2B5EF4-FFF2-40B4-BE49-F238E27FC236}">
                <a16:creationId xmlns:a16="http://schemas.microsoft.com/office/drawing/2014/main" id="{0796A941-953B-44B8-A773-4DBF7A300DCF}"/>
              </a:ext>
            </a:extLst>
          </p:cNvPr>
          <p:cNvSpPr>
            <a:spLocks noGrp="1"/>
          </p:cNvSpPr>
          <p:nvPr>
            <p:ph type="body" sz="quarter" idx="10" hasCustomPrompt="1"/>
          </p:nvPr>
        </p:nvSpPr>
        <p:spPr>
          <a:xfrm>
            <a:off x="442913" y="1724570"/>
            <a:ext cx="3239401" cy="1117742"/>
          </a:xfrm>
        </p:spPr>
        <p:txBody>
          <a:bodyPr/>
          <a:lstStyle>
            <a:lvl1pPr>
              <a:lnSpc>
                <a:spcPct val="130000"/>
              </a:lnSpc>
              <a:defRPr sz="1500">
                <a:solidFill>
                  <a:srgbClr val="2A295C"/>
                </a:solidFill>
              </a:defRPr>
            </a:lvl1pPr>
            <a:lvl2pPr marL="0" indent="0">
              <a:lnSpc>
                <a:spcPct val="130000"/>
              </a:lnSpc>
              <a:buNone/>
              <a:defRPr sz="1500"/>
            </a:lvl2pPr>
            <a:lvl3pPr marL="0" indent="0">
              <a:lnSpc>
                <a:spcPct val="130000"/>
              </a:lnSpc>
              <a:spcBef>
                <a:spcPts val="1200"/>
              </a:spcBef>
              <a:spcAft>
                <a:spcPts val="600"/>
              </a:spcAft>
              <a:buNone/>
              <a:defRPr sz="1600" b="1"/>
            </a:lvl3pPr>
          </a:lstStyle>
          <a:p>
            <a:pPr lvl="0"/>
            <a:r>
              <a:rPr lang="en-US" noProof="0"/>
              <a:t>Lorem ipsum dolor sit amet,</a:t>
            </a:r>
          </a:p>
          <a:p>
            <a:pPr lvl="1"/>
            <a:r>
              <a:rPr lang="en-US" noProof="0"/>
              <a:t>Deuxième niveau</a:t>
            </a:r>
          </a:p>
          <a:p>
            <a:pPr lvl="2"/>
            <a:r>
              <a:rPr lang="en-US" noProof="0"/>
              <a:t>Subtitle</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2497237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32" name="Espace réservé du texte 6">
            <a:extLst>
              <a:ext uri="{FF2B5EF4-FFF2-40B4-BE49-F238E27FC236}">
                <a16:creationId xmlns:a16="http://schemas.microsoft.com/office/drawing/2014/main" id="{0B848C28-9BDB-47C1-A075-66DF181C851E}"/>
              </a:ext>
            </a:extLst>
          </p:cNvPr>
          <p:cNvSpPr>
            <a:spLocks noGrp="1"/>
          </p:cNvSpPr>
          <p:nvPr>
            <p:ph type="body" sz="quarter" idx="33" hasCustomPrompt="1"/>
          </p:nvPr>
        </p:nvSpPr>
        <p:spPr>
          <a:xfrm>
            <a:off x="9238024" y="5519803"/>
            <a:ext cx="2717226" cy="711477"/>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29" name="Espace réservé pour une image  15">
            <a:extLst>
              <a:ext uri="{FF2B5EF4-FFF2-40B4-BE49-F238E27FC236}">
                <a16:creationId xmlns:a16="http://schemas.microsoft.com/office/drawing/2014/main" id="{896BC8CC-D2CE-4E78-B439-3295FDBE20E4}"/>
              </a:ext>
            </a:extLst>
          </p:cNvPr>
          <p:cNvSpPr>
            <a:spLocks noGrp="1" noChangeAspect="1"/>
          </p:cNvSpPr>
          <p:nvPr>
            <p:ph type="pic" sz="quarter" idx="30"/>
          </p:nvPr>
        </p:nvSpPr>
        <p:spPr>
          <a:xfrm>
            <a:off x="9876636" y="3973639"/>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31" name="Espace réservé du texte 6">
            <a:extLst>
              <a:ext uri="{FF2B5EF4-FFF2-40B4-BE49-F238E27FC236}">
                <a16:creationId xmlns:a16="http://schemas.microsoft.com/office/drawing/2014/main" id="{E001E223-A28C-4D3C-89C6-72C4D507D4BB}"/>
              </a:ext>
            </a:extLst>
          </p:cNvPr>
          <p:cNvSpPr>
            <a:spLocks noGrp="1"/>
          </p:cNvSpPr>
          <p:nvPr>
            <p:ph type="body" sz="quarter" idx="32" hasCustomPrompt="1"/>
          </p:nvPr>
        </p:nvSpPr>
        <p:spPr>
          <a:xfrm>
            <a:off x="6237598" y="5519803"/>
            <a:ext cx="2717227" cy="711477"/>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28" name="Espace réservé pour une image  15">
            <a:extLst>
              <a:ext uri="{FF2B5EF4-FFF2-40B4-BE49-F238E27FC236}">
                <a16:creationId xmlns:a16="http://schemas.microsoft.com/office/drawing/2014/main" id="{84BE6DFB-D6E8-4EDF-91CB-26857DBF77D2}"/>
              </a:ext>
            </a:extLst>
          </p:cNvPr>
          <p:cNvSpPr>
            <a:spLocks noGrp="1" noChangeAspect="1"/>
          </p:cNvSpPr>
          <p:nvPr>
            <p:ph type="pic" sz="quarter" idx="29"/>
          </p:nvPr>
        </p:nvSpPr>
        <p:spPr>
          <a:xfrm>
            <a:off x="6876212" y="3973639"/>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30" name="Espace réservé du texte 6">
            <a:extLst>
              <a:ext uri="{FF2B5EF4-FFF2-40B4-BE49-F238E27FC236}">
                <a16:creationId xmlns:a16="http://schemas.microsoft.com/office/drawing/2014/main" id="{4732CA31-1DD1-4983-A5AF-B7D6679D6FD5}"/>
              </a:ext>
            </a:extLst>
          </p:cNvPr>
          <p:cNvSpPr>
            <a:spLocks noGrp="1"/>
          </p:cNvSpPr>
          <p:nvPr>
            <p:ph type="body" sz="quarter" idx="31" hasCustomPrompt="1"/>
          </p:nvPr>
        </p:nvSpPr>
        <p:spPr>
          <a:xfrm>
            <a:off x="3237175" y="5519803"/>
            <a:ext cx="2717226" cy="726866"/>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27" name="Espace réservé pour une image  15">
            <a:extLst>
              <a:ext uri="{FF2B5EF4-FFF2-40B4-BE49-F238E27FC236}">
                <a16:creationId xmlns:a16="http://schemas.microsoft.com/office/drawing/2014/main" id="{43258035-61CF-4F7D-93C8-9E0ED7C5F6B0}"/>
              </a:ext>
            </a:extLst>
          </p:cNvPr>
          <p:cNvSpPr>
            <a:spLocks noGrp="1" noChangeAspect="1"/>
          </p:cNvSpPr>
          <p:nvPr>
            <p:ph type="pic" sz="quarter" idx="28"/>
          </p:nvPr>
        </p:nvSpPr>
        <p:spPr>
          <a:xfrm>
            <a:off x="3875788" y="3973639"/>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26" name="Espace réservé du texte 6">
            <a:extLst>
              <a:ext uri="{FF2B5EF4-FFF2-40B4-BE49-F238E27FC236}">
                <a16:creationId xmlns:a16="http://schemas.microsoft.com/office/drawing/2014/main" id="{4C984B48-2820-4944-B35B-5D17CFC12932}"/>
              </a:ext>
            </a:extLst>
          </p:cNvPr>
          <p:cNvSpPr>
            <a:spLocks noGrp="1"/>
          </p:cNvSpPr>
          <p:nvPr>
            <p:ph type="body" sz="quarter" idx="27" hasCustomPrompt="1"/>
          </p:nvPr>
        </p:nvSpPr>
        <p:spPr>
          <a:xfrm>
            <a:off x="236751" y="5519803"/>
            <a:ext cx="2717226" cy="711477"/>
          </a:xfrm>
        </p:spPr>
        <p:txBody>
          <a:bodyPr/>
          <a:lstStyle>
            <a:lvl1pPr algn="ctr">
              <a:lnSpc>
                <a:spcPct val="100000"/>
              </a:lnSpc>
              <a:defRPr lang="fr-FR" sz="1500" kern="1200" dirty="0" err="1">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lvl="1"/>
            <a:r>
              <a:rPr lang="en-US" noProof="0"/>
              <a:t>Level 2</a:t>
            </a:r>
          </a:p>
          <a:p>
            <a:pPr lvl="2"/>
            <a:r>
              <a:rPr lang="en-US" noProof="0"/>
              <a:t>Subtitle</a:t>
            </a:r>
          </a:p>
        </p:txBody>
      </p:sp>
      <p:sp>
        <p:nvSpPr>
          <p:cNvPr id="25" name="Espace réservé pour une image  15">
            <a:extLst>
              <a:ext uri="{FF2B5EF4-FFF2-40B4-BE49-F238E27FC236}">
                <a16:creationId xmlns:a16="http://schemas.microsoft.com/office/drawing/2014/main" id="{9816E869-0BE9-4065-BBC7-E921D4F6506C}"/>
              </a:ext>
            </a:extLst>
          </p:cNvPr>
          <p:cNvSpPr>
            <a:spLocks noGrp="1" noChangeAspect="1"/>
          </p:cNvSpPr>
          <p:nvPr>
            <p:ph type="pic" sz="quarter" idx="26"/>
          </p:nvPr>
        </p:nvSpPr>
        <p:spPr>
          <a:xfrm>
            <a:off x="875363" y="3973639"/>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24" name="Espace réservé du texte 6">
            <a:extLst>
              <a:ext uri="{FF2B5EF4-FFF2-40B4-BE49-F238E27FC236}">
                <a16:creationId xmlns:a16="http://schemas.microsoft.com/office/drawing/2014/main" id="{EB7DFCB0-3C5C-4020-9EDD-72A2DAC1975B}"/>
              </a:ext>
            </a:extLst>
          </p:cNvPr>
          <p:cNvSpPr>
            <a:spLocks noGrp="1"/>
          </p:cNvSpPr>
          <p:nvPr>
            <p:ph type="body" sz="quarter" idx="25" hasCustomPrompt="1"/>
          </p:nvPr>
        </p:nvSpPr>
        <p:spPr>
          <a:xfrm>
            <a:off x="9238024" y="3071555"/>
            <a:ext cx="2717226" cy="711477"/>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21" name="Espace réservé pour une image  15">
            <a:extLst>
              <a:ext uri="{FF2B5EF4-FFF2-40B4-BE49-F238E27FC236}">
                <a16:creationId xmlns:a16="http://schemas.microsoft.com/office/drawing/2014/main" id="{91A5EA92-E74B-4861-B567-F18BF1540164}"/>
              </a:ext>
            </a:extLst>
          </p:cNvPr>
          <p:cNvSpPr>
            <a:spLocks noGrp="1" noChangeAspect="1"/>
          </p:cNvSpPr>
          <p:nvPr>
            <p:ph type="pic" sz="quarter" idx="22"/>
          </p:nvPr>
        </p:nvSpPr>
        <p:spPr>
          <a:xfrm>
            <a:off x="9876636" y="1525391"/>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23" name="Espace réservé du texte 6">
            <a:extLst>
              <a:ext uri="{FF2B5EF4-FFF2-40B4-BE49-F238E27FC236}">
                <a16:creationId xmlns:a16="http://schemas.microsoft.com/office/drawing/2014/main" id="{39107FBF-4646-4261-A4D4-FC2D8D20A015}"/>
              </a:ext>
            </a:extLst>
          </p:cNvPr>
          <p:cNvSpPr>
            <a:spLocks noGrp="1"/>
          </p:cNvSpPr>
          <p:nvPr>
            <p:ph type="body" sz="quarter" idx="24" hasCustomPrompt="1"/>
          </p:nvPr>
        </p:nvSpPr>
        <p:spPr>
          <a:xfrm>
            <a:off x="6237599" y="3071555"/>
            <a:ext cx="2717226" cy="711477"/>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20" name="Espace réservé pour une image  15">
            <a:extLst>
              <a:ext uri="{FF2B5EF4-FFF2-40B4-BE49-F238E27FC236}">
                <a16:creationId xmlns:a16="http://schemas.microsoft.com/office/drawing/2014/main" id="{3FE71BC0-F0B4-40A9-ABB2-F67941299444}"/>
              </a:ext>
            </a:extLst>
          </p:cNvPr>
          <p:cNvSpPr>
            <a:spLocks noGrp="1" noChangeAspect="1"/>
          </p:cNvSpPr>
          <p:nvPr>
            <p:ph type="pic" sz="quarter" idx="21"/>
          </p:nvPr>
        </p:nvSpPr>
        <p:spPr>
          <a:xfrm>
            <a:off x="6876212" y="1525391"/>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22" name="Espace réservé du texte 6">
            <a:extLst>
              <a:ext uri="{FF2B5EF4-FFF2-40B4-BE49-F238E27FC236}">
                <a16:creationId xmlns:a16="http://schemas.microsoft.com/office/drawing/2014/main" id="{907E0BA8-FFEA-4FB1-B4C0-01453686F4BF}"/>
              </a:ext>
            </a:extLst>
          </p:cNvPr>
          <p:cNvSpPr>
            <a:spLocks noGrp="1"/>
          </p:cNvSpPr>
          <p:nvPr>
            <p:ph type="body" sz="quarter" idx="23" hasCustomPrompt="1"/>
          </p:nvPr>
        </p:nvSpPr>
        <p:spPr>
          <a:xfrm>
            <a:off x="3237175" y="3071555"/>
            <a:ext cx="2717226" cy="711477"/>
          </a:xfrm>
        </p:spPr>
        <p:txBody>
          <a:bodyPr/>
          <a:lstStyle>
            <a:lvl1pPr algn="ctr">
              <a:lnSpc>
                <a:spcPct val="100000"/>
              </a:lnSpc>
              <a:defRPr lang="fr-FR" sz="1500" kern="1200" dirty="0">
                <a:solidFill>
                  <a:schemeClr val="accent1"/>
                </a:solidFill>
                <a:latin typeface="+mn-lt"/>
                <a:ea typeface="+mn-ea"/>
                <a:cs typeface="+mn-cs"/>
              </a:defRPr>
            </a:lvl1pPr>
            <a:lvl2pPr marL="0" indent="0" algn="ctr">
              <a:lnSpc>
                <a:spcPct val="100000"/>
              </a:lnSpc>
              <a:spcAft>
                <a:spcPts val="0"/>
              </a:spcAft>
              <a:buNone/>
              <a:defRPr sz="1500"/>
            </a:lvl2pPr>
            <a:lvl3pPr marL="0" indent="0" algn="ctr">
              <a:spcAft>
                <a:spcPts val="0"/>
              </a:spcAft>
              <a:buNone/>
              <a:defRPr sz="1600" b="1"/>
            </a:lvl3pPr>
          </a:lstStyle>
          <a:p>
            <a:pPr lvl="0"/>
            <a:r>
              <a:rPr lang="en-US" noProof="0"/>
              <a:t>  Lorem ipsum dolor sit amet,</a:t>
            </a:r>
          </a:p>
          <a:p>
            <a:pPr marL="0" marR="0" lvl="1" indent="0" algn="ctr" defTabSz="914377" rtl="0" eaLnBrk="1" fontAlgn="auto" latinLnBrk="0" hangingPunct="1">
              <a:lnSpc>
                <a:spcPct val="100000"/>
              </a:lnSpc>
              <a:spcBef>
                <a:spcPts val="0"/>
              </a:spcBef>
              <a:spcAft>
                <a:spcPts val="0"/>
              </a:spcAft>
              <a:buClr>
                <a:srgbClr val="EE0000"/>
              </a:buClr>
              <a:buSzTx/>
              <a:buFont typeface="Arial" panose="020B0604020202020204" pitchFamily="34" charset="0"/>
              <a:buNone/>
              <a:tabLst/>
              <a:defRPr/>
            </a:pPr>
            <a:r>
              <a:rPr lang="en-US" noProof="0"/>
              <a:t>Level 2</a:t>
            </a:r>
          </a:p>
          <a:p>
            <a:pPr lvl="2"/>
            <a:r>
              <a:rPr lang="en-US" noProof="0"/>
              <a:t>Subtitle</a:t>
            </a:r>
          </a:p>
        </p:txBody>
      </p:sp>
      <p:sp>
        <p:nvSpPr>
          <p:cNvPr id="19" name="Espace réservé pour une image  15">
            <a:extLst>
              <a:ext uri="{FF2B5EF4-FFF2-40B4-BE49-F238E27FC236}">
                <a16:creationId xmlns:a16="http://schemas.microsoft.com/office/drawing/2014/main" id="{D4246ADE-C6FF-4585-8C81-CEE798920FBC}"/>
              </a:ext>
            </a:extLst>
          </p:cNvPr>
          <p:cNvSpPr>
            <a:spLocks noGrp="1" noChangeAspect="1"/>
          </p:cNvSpPr>
          <p:nvPr>
            <p:ph type="pic" sz="quarter" idx="20"/>
          </p:nvPr>
        </p:nvSpPr>
        <p:spPr>
          <a:xfrm>
            <a:off x="3875788" y="1525391"/>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14" name="Espace réservé du texte 6">
            <a:extLst>
              <a:ext uri="{FF2B5EF4-FFF2-40B4-BE49-F238E27FC236}">
                <a16:creationId xmlns:a16="http://schemas.microsoft.com/office/drawing/2014/main" id="{0796A941-953B-44B8-A773-4DBF7A300DCF}"/>
              </a:ext>
            </a:extLst>
          </p:cNvPr>
          <p:cNvSpPr>
            <a:spLocks noGrp="1"/>
          </p:cNvSpPr>
          <p:nvPr>
            <p:ph type="body" sz="quarter" idx="10" hasCustomPrompt="1"/>
          </p:nvPr>
        </p:nvSpPr>
        <p:spPr>
          <a:xfrm>
            <a:off x="236751" y="3071555"/>
            <a:ext cx="2717226" cy="711477"/>
          </a:xfrm>
        </p:spPr>
        <p:txBody>
          <a:bodyPr/>
          <a:lstStyle>
            <a:lvl1pPr algn="ctr">
              <a:lnSpc>
                <a:spcPct val="100000"/>
              </a:lnSpc>
              <a:defRPr sz="1500">
                <a:solidFill>
                  <a:schemeClr val="accent1"/>
                </a:solidFill>
              </a:defRPr>
            </a:lvl1pPr>
            <a:lvl2pPr marL="0" indent="0" algn="ctr">
              <a:lnSpc>
                <a:spcPct val="100000"/>
              </a:lnSpc>
              <a:spcAft>
                <a:spcPts val="0"/>
              </a:spcAft>
              <a:buNone/>
              <a:defRPr sz="1500"/>
            </a:lvl2pPr>
            <a:lvl3pPr marL="0" indent="0" algn="ctr">
              <a:spcAft>
                <a:spcPts val="600"/>
              </a:spcAft>
              <a:buNone/>
              <a:defRPr sz="1600" b="1"/>
            </a:lvl3pPr>
          </a:lstStyle>
          <a:p>
            <a:pPr lvl="0"/>
            <a:r>
              <a:rPr lang="en-US" noProof="0"/>
              <a:t>  Lorem ipsum dolor sit amet,</a:t>
            </a:r>
          </a:p>
          <a:p>
            <a:pPr lvl="1"/>
            <a:r>
              <a:rPr lang="en-US" noProof="0"/>
              <a:t> Level 2</a:t>
            </a:r>
          </a:p>
          <a:p>
            <a:pPr lvl="2"/>
            <a:r>
              <a:rPr lang="en-US" noProof="0"/>
              <a:t>Subtitle</a:t>
            </a:r>
          </a:p>
        </p:txBody>
      </p:sp>
      <p:sp>
        <p:nvSpPr>
          <p:cNvPr id="16" name="Espace réservé pour une image  15">
            <a:extLst>
              <a:ext uri="{FF2B5EF4-FFF2-40B4-BE49-F238E27FC236}">
                <a16:creationId xmlns:a16="http://schemas.microsoft.com/office/drawing/2014/main" id="{F39A3DC5-89B3-42C4-A8B4-C3CFDDCE2DD0}"/>
              </a:ext>
            </a:extLst>
          </p:cNvPr>
          <p:cNvSpPr>
            <a:spLocks noGrp="1" noChangeAspect="1"/>
          </p:cNvSpPr>
          <p:nvPr>
            <p:ph type="pic" sz="quarter" idx="19"/>
          </p:nvPr>
        </p:nvSpPr>
        <p:spPr>
          <a:xfrm>
            <a:off x="875363" y="1525391"/>
            <a:ext cx="1440000" cy="1440000"/>
          </a:xfrm>
          <a:prstGeom prst="ellipse">
            <a:avLst/>
          </a:prstGeom>
          <a:solidFill>
            <a:schemeClr val="bg1">
              <a:lumMod val="75000"/>
            </a:schemeClr>
          </a:solidFill>
        </p:spPr>
        <p:txBody>
          <a:bodyPr>
            <a:noAutofit/>
          </a:bodyPr>
          <a:lstStyle>
            <a:lvl1pPr>
              <a:defRPr>
                <a:noFill/>
              </a:defRPr>
            </a:lvl1pPr>
          </a:lstStyle>
          <a:p>
            <a:r>
              <a:rPr lang="en-US"/>
              <a:t>Click icon to add picture</a:t>
            </a:r>
            <a:endParaRPr lang="fr-F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546111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 Timeline">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20" name="Espace réservé du texte 8">
            <a:extLst>
              <a:ext uri="{FF2B5EF4-FFF2-40B4-BE49-F238E27FC236}">
                <a16:creationId xmlns:a16="http://schemas.microsoft.com/office/drawing/2014/main" id="{907D664B-7697-4738-B049-760E0362D547}"/>
              </a:ext>
            </a:extLst>
          </p:cNvPr>
          <p:cNvSpPr>
            <a:spLocks noGrp="1"/>
          </p:cNvSpPr>
          <p:nvPr>
            <p:ph type="body" sz="quarter" idx="30" hasCustomPrompt="1"/>
          </p:nvPr>
        </p:nvSpPr>
        <p:spPr>
          <a:xfrm>
            <a:off x="9406688" y="3658907"/>
            <a:ext cx="1956393" cy="565091"/>
          </a:xfrm>
        </p:spPr>
        <p:txBody>
          <a:bodyPr wrap="square" anchor="t">
            <a:spAutoFit/>
          </a:bodyPr>
          <a:lstStyle>
            <a:lvl1pPr algn="l">
              <a:lnSpc>
                <a:spcPct val="110000"/>
              </a:lnSpc>
              <a:defRPr sz="1500" b="1">
                <a:solidFill>
                  <a:srgbClr val="2A295C"/>
                </a:solidFill>
              </a:defRPr>
            </a:lvl1pPr>
            <a:lvl2pPr marL="0" indent="0">
              <a:lnSpc>
                <a:spcPct val="110000"/>
              </a:lnSpc>
              <a:spcBef>
                <a:spcPts val="600"/>
              </a:spcBef>
              <a:spcAft>
                <a:spcPts val="0"/>
              </a:spcAft>
              <a:buNone/>
              <a:defRPr sz="1500" b="0">
                <a:solidFill>
                  <a:schemeClr val="tx2"/>
                </a:solidFill>
              </a:defRPr>
            </a:lvl2pPr>
          </a:lstStyle>
          <a:p>
            <a:pPr lvl="0"/>
            <a:r>
              <a:rPr lang="en-US" noProof="0"/>
              <a:t>Subtitle lorem ipsum</a:t>
            </a:r>
          </a:p>
          <a:p>
            <a:pPr lvl="1"/>
            <a:r>
              <a:rPr lang="en-US" noProof="0"/>
              <a:t>Niveau 2</a:t>
            </a:r>
          </a:p>
        </p:txBody>
      </p:sp>
      <p:sp>
        <p:nvSpPr>
          <p:cNvPr id="18" name="Espace réservé du texte 8">
            <a:extLst>
              <a:ext uri="{FF2B5EF4-FFF2-40B4-BE49-F238E27FC236}">
                <a16:creationId xmlns:a16="http://schemas.microsoft.com/office/drawing/2014/main" id="{10628B55-B8EE-4E71-8015-9BA5618CAA6D}"/>
              </a:ext>
            </a:extLst>
          </p:cNvPr>
          <p:cNvSpPr>
            <a:spLocks noGrp="1"/>
          </p:cNvSpPr>
          <p:nvPr>
            <p:ph type="body" sz="quarter" idx="28" hasCustomPrompt="1"/>
          </p:nvPr>
        </p:nvSpPr>
        <p:spPr>
          <a:xfrm>
            <a:off x="8905154" y="2926080"/>
            <a:ext cx="2802659" cy="586740"/>
          </a:xfrm>
          <a:prstGeom prst="chevron">
            <a:avLst/>
          </a:prstGeom>
          <a:solidFill>
            <a:schemeClr val="accent1"/>
          </a:solidFill>
        </p:spPr>
        <p:txBody>
          <a:bodyPr anchor="ctr">
            <a:noAutofit/>
          </a:bodyPr>
          <a:lstStyle>
            <a:lvl1pPr algn="ctr">
              <a:defRPr sz="1800" b="1">
                <a:solidFill>
                  <a:schemeClr val="bg1"/>
                </a:solidFill>
              </a:defRPr>
            </a:lvl1pPr>
          </a:lstStyle>
          <a:p>
            <a:pPr lvl="0"/>
            <a:r>
              <a:rPr lang="en-US" noProof="0"/>
              <a:t>Date n°4</a:t>
            </a:r>
          </a:p>
        </p:txBody>
      </p:sp>
      <p:sp>
        <p:nvSpPr>
          <p:cNvPr id="19" name="Espace réservé du texte 8">
            <a:extLst>
              <a:ext uri="{FF2B5EF4-FFF2-40B4-BE49-F238E27FC236}">
                <a16:creationId xmlns:a16="http://schemas.microsoft.com/office/drawing/2014/main" id="{913BD82C-0630-4AD8-A01D-E9A4806B1649}"/>
              </a:ext>
            </a:extLst>
          </p:cNvPr>
          <p:cNvSpPr>
            <a:spLocks noGrp="1"/>
          </p:cNvSpPr>
          <p:nvPr>
            <p:ph type="body" sz="quarter" idx="29" hasCustomPrompt="1"/>
          </p:nvPr>
        </p:nvSpPr>
        <p:spPr>
          <a:xfrm>
            <a:off x="9492415"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17" name="Espace réservé du texte 8">
            <a:extLst>
              <a:ext uri="{FF2B5EF4-FFF2-40B4-BE49-F238E27FC236}">
                <a16:creationId xmlns:a16="http://schemas.microsoft.com/office/drawing/2014/main" id="{E295763F-8C67-4990-B9F8-6C1BEB29BBEA}"/>
              </a:ext>
            </a:extLst>
          </p:cNvPr>
          <p:cNvSpPr>
            <a:spLocks noGrp="1"/>
          </p:cNvSpPr>
          <p:nvPr>
            <p:ph type="body" sz="quarter" idx="27" hasCustomPrompt="1"/>
          </p:nvPr>
        </p:nvSpPr>
        <p:spPr>
          <a:xfrm>
            <a:off x="6597811" y="3658907"/>
            <a:ext cx="1956393" cy="565091"/>
          </a:xfrm>
        </p:spPr>
        <p:txBody>
          <a:bodyPr wrap="square" anchor="t">
            <a:spAutoFit/>
          </a:bodyPr>
          <a:lstStyle>
            <a:lvl1pPr algn="l">
              <a:lnSpc>
                <a:spcPct val="110000"/>
              </a:lnSpc>
              <a:defRPr sz="1500" b="1">
                <a:solidFill>
                  <a:srgbClr val="2A295C"/>
                </a:solidFill>
              </a:defRPr>
            </a:lvl1pPr>
            <a:lvl2pPr marL="0" indent="0">
              <a:lnSpc>
                <a:spcPct val="110000"/>
              </a:lnSpc>
              <a:spcBef>
                <a:spcPts val="600"/>
              </a:spcBef>
              <a:spcAft>
                <a:spcPts val="0"/>
              </a:spcAft>
              <a:buNone/>
              <a:defRPr sz="1500" b="0">
                <a:solidFill>
                  <a:schemeClr val="tx2"/>
                </a:solidFill>
              </a:defRPr>
            </a:lvl2pPr>
          </a:lstStyle>
          <a:p>
            <a:pPr lvl="0"/>
            <a:r>
              <a:rPr lang="en-US" noProof="0"/>
              <a:t>Subtitle lorem ipsum</a:t>
            </a:r>
          </a:p>
          <a:p>
            <a:pPr lvl="1"/>
            <a:r>
              <a:rPr lang="en-US" noProof="0"/>
              <a:t>Niveau 2</a:t>
            </a:r>
          </a:p>
        </p:txBody>
      </p:sp>
      <p:sp>
        <p:nvSpPr>
          <p:cNvPr id="15" name="Espace réservé du texte 8">
            <a:extLst>
              <a:ext uri="{FF2B5EF4-FFF2-40B4-BE49-F238E27FC236}">
                <a16:creationId xmlns:a16="http://schemas.microsoft.com/office/drawing/2014/main" id="{3C85046A-F0E3-463A-A327-F0914544B359}"/>
              </a:ext>
            </a:extLst>
          </p:cNvPr>
          <p:cNvSpPr>
            <a:spLocks noGrp="1"/>
          </p:cNvSpPr>
          <p:nvPr>
            <p:ph type="body" sz="quarter" idx="25" hasCustomPrompt="1"/>
          </p:nvPr>
        </p:nvSpPr>
        <p:spPr>
          <a:xfrm>
            <a:off x="6090058" y="2926080"/>
            <a:ext cx="2815096" cy="586740"/>
          </a:xfrm>
          <a:prstGeom prst="chevron">
            <a:avLst/>
          </a:prstGeom>
          <a:solidFill>
            <a:schemeClr val="accent1"/>
          </a:solidFill>
        </p:spPr>
        <p:txBody>
          <a:bodyPr anchor="ctr">
            <a:noAutofit/>
          </a:bodyPr>
          <a:lstStyle>
            <a:lvl1pPr algn="ctr">
              <a:defRPr sz="1800" b="1">
                <a:solidFill>
                  <a:schemeClr val="bg1"/>
                </a:solidFill>
              </a:defRPr>
            </a:lvl1pPr>
          </a:lstStyle>
          <a:p>
            <a:pPr lvl="0"/>
            <a:r>
              <a:rPr lang="en-US" noProof="0"/>
              <a:t>Date n°3</a:t>
            </a:r>
          </a:p>
        </p:txBody>
      </p:sp>
      <p:sp>
        <p:nvSpPr>
          <p:cNvPr id="16" name="Espace réservé du texte 8">
            <a:extLst>
              <a:ext uri="{FF2B5EF4-FFF2-40B4-BE49-F238E27FC236}">
                <a16:creationId xmlns:a16="http://schemas.microsoft.com/office/drawing/2014/main" id="{9A2755F2-3F8B-4F01-B60A-9E4A871E2785}"/>
              </a:ext>
            </a:extLst>
          </p:cNvPr>
          <p:cNvSpPr>
            <a:spLocks noGrp="1"/>
          </p:cNvSpPr>
          <p:nvPr>
            <p:ph type="body" sz="quarter" idx="26" hasCustomPrompt="1"/>
          </p:nvPr>
        </p:nvSpPr>
        <p:spPr>
          <a:xfrm>
            <a:off x="6683538"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14" name="Espace réservé du texte 8">
            <a:extLst>
              <a:ext uri="{FF2B5EF4-FFF2-40B4-BE49-F238E27FC236}">
                <a16:creationId xmlns:a16="http://schemas.microsoft.com/office/drawing/2014/main" id="{B0B072B7-919F-4A5F-8E73-32A3494B9B0B}"/>
              </a:ext>
            </a:extLst>
          </p:cNvPr>
          <p:cNvSpPr>
            <a:spLocks noGrp="1"/>
          </p:cNvSpPr>
          <p:nvPr>
            <p:ph type="body" sz="quarter" idx="24" hasCustomPrompt="1"/>
          </p:nvPr>
        </p:nvSpPr>
        <p:spPr>
          <a:xfrm>
            <a:off x="3770399" y="3658907"/>
            <a:ext cx="1956393" cy="565091"/>
          </a:xfrm>
        </p:spPr>
        <p:txBody>
          <a:bodyPr wrap="square" anchor="t">
            <a:spAutoFit/>
          </a:bodyPr>
          <a:lstStyle>
            <a:lvl1pPr algn="l">
              <a:lnSpc>
                <a:spcPct val="110000"/>
              </a:lnSpc>
              <a:defRPr sz="1500" b="1">
                <a:solidFill>
                  <a:srgbClr val="2A295C"/>
                </a:solidFill>
              </a:defRPr>
            </a:lvl1pPr>
            <a:lvl2pPr marL="0" indent="0">
              <a:lnSpc>
                <a:spcPct val="110000"/>
              </a:lnSpc>
              <a:spcBef>
                <a:spcPts val="600"/>
              </a:spcBef>
              <a:spcAft>
                <a:spcPts val="0"/>
              </a:spcAft>
              <a:buNone/>
              <a:defRPr sz="1500" b="0">
                <a:solidFill>
                  <a:schemeClr val="tx2"/>
                </a:solidFill>
              </a:defRPr>
            </a:lvl2pPr>
          </a:lstStyle>
          <a:p>
            <a:pPr lvl="0"/>
            <a:r>
              <a:rPr lang="en-US" noProof="0"/>
              <a:t>Subtitle lorem ipsum</a:t>
            </a:r>
          </a:p>
          <a:p>
            <a:pPr lvl="1"/>
            <a:r>
              <a:rPr lang="en-US" noProof="0"/>
              <a:t>Niveau 2</a:t>
            </a:r>
          </a:p>
        </p:txBody>
      </p:sp>
      <p:sp>
        <p:nvSpPr>
          <p:cNvPr id="12" name="Espace réservé du texte 8">
            <a:extLst>
              <a:ext uri="{FF2B5EF4-FFF2-40B4-BE49-F238E27FC236}">
                <a16:creationId xmlns:a16="http://schemas.microsoft.com/office/drawing/2014/main" id="{AFF59E31-7EC3-4842-9145-18C5D598D3FA}"/>
              </a:ext>
            </a:extLst>
          </p:cNvPr>
          <p:cNvSpPr>
            <a:spLocks noGrp="1"/>
          </p:cNvSpPr>
          <p:nvPr>
            <p:ph type="body" sz="quarter" idx="22" hasCustomPrompt="1"/>
          </p:nvPr>
        </p:nvSpPr>
        <p:spPr>
          <a:xfrm>
            <a:off x="3266485" y="2926080"/>
            <a:ext cx="2807418" cy="586740"/>
          </a:xfrm>
          <a:prstGeom prst="chevron">
            <a:avLst/>
          </a:prstGeom>
          <a:solidFill>
            <a:schemeClr val="accent1"/>
          </a:solidFill>
        </p:spPr>
        <p:txBody>
          <a:bodyPr anchor="ctr">
            <a:noAutofit/>
          </a:bodyPr>
          <a:lstStyle>
            <a:lvl1pPr algn="ctr">
              <a:defRPr sz="1800" b="1">
                <a:solidFill>
                  <a:schemeClr val="bg1"/>
                </a:solidFill>
              </a:defRPr>
            </a:lvl1pPr>
          </a:lstStyle>
          <a:p>
            <a:pPr lvl="0"/>
            <a:r>
              <a:rPr lang="en-US" noProof="0"/>
              <a:t>Date n°2</a:t>
            </a:r>
          </a:p>
        </p:txBody>
      </p:sp>
      <p:sp>
        <p:nvSpPr>
          <p:cNvPr id="13" name="Espace réservé du texte 8">
            <a:extLst>
              <a:ext uri="{FF2B5EF4-FFF2-40B4-BE49-F238E27FC236}">
                <a16:creationId xmlns:a16="http://schemas.microsoft.com/office/drawing/2014/main" id="{E98825BD-BD06-4FF8-887D-04AD09F6BFB0}"/>
              </a:ext>
            </a:extLst>
          </p:cNvPr>
          <p:cNvSpPr>
            <a:spLocks noGrp="1"/>
          </p:cNvSpPr>
          <p:nvPr>
            <p:ph type="body" sz="quarter" idx="23" hasCustomPrompt="1"/>
          </p:nvPr>
        </p:nvSpPr>
        <p:spPr>
          <a:xfrm>
            <a:off x="3856126"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11" name="Espace réservé du texte 8">
            <a:extLst>
              <a:ext uri="{FF2B5EF4-FFF2-40B4-BE49-F238E27FC236}">
                <a16:creationId xmlns:a16="http://schemas.microsoft.com/office/drawing/2014/main" id="{E70D6935-7D5D-4F8A-B1A0-C2DE8D9BC0D3}"/>
              </a:ext>
            </a:extLst>
          </p:cNvPr>
          <p:cNvSpPr>
            <a:spLocks noGrp="1"/>
          </p:cNvSpPr>
          <p:nvPr>
            <p:ph type="body" sz="quarter" idx="21" hasCustomPrompt="1"/>
          </p:nvPr>
        </p:nvSpPr>
        <p:spPr>
          <a:xfrm>
            <a:off x="946826" y="3658907"/>
            <a:ext cx="1956393" cy="565091"/>
          </a:xfrm>
        </p:spPr>
        <p:txBody>
          <a:bodyPr wrap="square" anchor="t">
            <a:spAutoFit/>
          </a:bodyPr>
          <a:lstStyle>
            <a:lvl1pPr algn="l">
              <a:lnSpc>
                <a:spcPct val="110000"/>
              </a:lnSpc>
              <a:defRPr sz="1500" b="1">
                <a:solidFill>
                  <a:srgbClr val="2A295C"/>
                </a:solidFill>
              </a:defRPr>
            </a:lvl1pPr>
            <a:lvl2pPr marL="0" indent="0">
              <a:lnSpc>
                <a:spcPct val="110000"/>
              </a:lnSpc>
              <a:spcBef>
                <a:spcPts val="600"/>
              </a:spcBef>
              <a:spcAft>
                <a:spcPts val="0"/>
              </a:spcAft>
              <a:buNone/>
              <a:defRPr sz="1500" b="0">
                <a:solidFill>
                  <a:schemeClr val="tx2"/>
                </a:solidFill>
              </a:defRPr>
            </a:lvl2pPr>
          </a:lstStyle>
          <a:p>
            <a:pPr lvl="0"/>
            <a:r>
              <a:rPr lang="en-US" noProof="0"/>
              <a:t>Subtitle lorem ipsum</a:t>
            </a:r>
          </a:p>
          <a:p>
            <a:pPr lvl="1"/>
            <a:r>
              <a:rPr lang="en-US" noProof="0"/>
              <a:t>Niveau 2</a:t>
            </a:r>
          </a:p>
        </p:txBody>
      </p:sp>
      <p:sp>
        <p:nvSpPr>
          <p:cNvPr id="9" name="Espace réservé du texte 8">
            <a:extLst>
              <a:ext uri="{FF2B5EF4-FFF2-40B4-BE49-F238E27FC236}">
                <a16:creationId xmlns:a16="http://schemas.microsoft.com/office/drawing/2014/main" id="{3C1D3E4B-0D64-40F0-AC79-888818F0218E}"/>
              </a:ext>
            </a:extLst>
          </p:cNvPr>
          <p:cNvSpPr>
            <a:spLocks noGrp="1"/>
          </p:cNvSpPr>
          <p:nvPr>
            <p:ph type="body" sz="quarter" idx="19" hasCustomPrompt="1"/>
          </p:nvPr>
        </p:nvSpPr>
        <p:spPr>
          <a:xfrm>
            <a:off x="442912" y="2926080"/>
            <a:ext cx="2807419" cy="586740"/>
          </a:xfrm>
          <a:prstGeom prst="homePlate">
            <a:avLst/>
          </a:prstGeom>
          <a:solidFill>
            <a:schemeClr val="accent1"/>
          </a:solidFill>
        </p:spPr>
        <p:txBody>
          <a:bodyPr anchor="ctr">
            <a:noAutofit/>
          </a:bodyPr>
          <a:lstStyle>
            <a:lvl1pPr algn="ctr">
              <a:defRPr sz="1800" b="1">
                <a:solidFill>
                  <a:schemeClr val="bg1"/>
                </a:solidFill>
              </a:defRPr>
            </a:lvl1pPr>
          </a:lstStyle>
          <a:p>
            <a:pPr lvl="0"/>
            <a:r>
              <a:rPr lang="en-US" noProof="0"/>
              <a:t>Date n°1</a:t>
            </a:r>
          </a:p>
        </p:txBody>
      </p:sp>
      <p:sp>
        <p:nvSpPr>
          <p:cNvPr id="10" name="Espace réservé du texte 8">
            <a:extLst>
              <a:ext uri="{FF2B5EF4-FFF2-40B4-BE49-F238E27FC236}">
                <a16:creationId xmlns:a16="http://schemas.microsoft.com/office/drawing/2014/main" id="{2EEF24B0-86DB-4133-A52A-91860B0B6B92}"/>
              </a:ext>
            </a:extLst>
          </p:cNvPr>
          <p:cNvSpPr>
            <a:spLocks noGrp="1"/>
          </p:cNvSpPr>
          <p:nvPr>
            <p:ph type="body" sz="quarter" idx="20" hasCustomPrompt="1"/>
          </p:nvPr>
        </p:nvSpPr>
        <p:spPr>
          <a:xfrm>
            <a:off x="1032553"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2372248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 Timeline + Visuel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22" name="Espace réservé du texte 21">
            <a:extLst>
              <a:ext uri="{FF2B5EF4-FFF2-40B4-BE49-F238E27FC236}">
                <a16:creationId xmlns:a16="http://schemas.microsoft.com/office/drawing/2014/main" id="{E4274060-1F12-487F-9CE2-BCD7086CBCE8}"/>
              </a:ext>
            </a:extLst>
          </p:cNvPr>
          <p:cNvSpPr>
            <a:spLocks noGrp="1"/>
          </p:cNvSpPr>
          <p:nvPr>
            <p:ph type="body" sz="quarter" idx="31" hasCustomPrompt="1"/>
          </p:nvPr>
        </p:nvSpPr>
        <p:spPr>
          <a:xfrm>
            <a:off x="442913" y="2985769"/>
            <a:ext cx="11306174" cy="120651"/>
          </a:xfrm>
          <a:prstGeom prst="homePlate">
            <a:avLst>
              <a:gd name="adj" fmla="val 45325"/>
            </a:avLst>
          </a:prstGeom>
          <a:solidFill>
            <a:srgbClr val="EE0000"/>
          </a:solidFill>
          <a:ln>
            <a:noFill/>
          </a:ln>
        </p:spPr>
        <p:txBody>
          <a:bodyPr>
            <a:noAutofit/>
          </a:bodyPr>
          <a:lstStyle>
            <a:lvl1pPr>
              <a:defRPr/>
            </a:lvl1pPr>
          </a:lstStyle>
          <a:p>
            <a:pPr lvl="0"/>
            <a:r>
              <a:rPr lang="en-US" noProof="0"/>
              <a:t> </a:t>
            </a:r>
          </a:p>
        </p:txBody>
      </p:sp>
      <p:sp>
        <p:nvSpPr>
          <p:cNvPr id="28" name="Espace réservé pour une image  6">
            <a:extLst>
              <a:ext uri="{FF2B5EF4-FFF2-40B4-BE49-F238E27FC236}">
                <a16:creationId xmlns:a16="http://schemas.microsoft.com/office/drawing/2014/main" id="{71B63FD7-F875-41F1-9D8F-4C0EF37DDA06}"/>
              </a:ext>
            </a:extLst>
          </p:cNvPr>
          <p:cNvSpPr>
            <a:spLocks noGrp="1"/>
          </p:cNvSpPr>
          <p:nvPr>
            <p:ph type="pic" sz="quarter" idx="35" hasCustomPrompt="1"/>
          </p:nvPr>
        </p:nvSpPr>
        <p:spPr>
          <a:xfrm>
            <a:off x="9868327" y="4240213"/>
            <a:ext cx="1799588" cy="1229023"/>
          </a:xfrm>
          <a:solidFill>
            <a:schemeClr val="bg1">
              <a:lumMod val="75000"/>
            </a:schemeClr>
          </a:solidFill>
        </p:spPr>
        <p:txBody>
          <a:bodyPr bIns="432000" anchor="ctr">
            <a:noAutofit/>
          </a:bodyPr>
          <a:lstStyle>
            <a:lvl1pPr algn="ctr">
              <a:defRPr sz="800"/>
            </a:lvl1pPr>
          </a:lstStyle>
          <a:p>
            <a:r>
              <a:rPr lang="en-US" noProof="0"/>
              <a:t> </a:t>
            </a:r>
          </a:p>
        </p:txBody>
      </p:sp>
      <p:sp>
        <p:nvSpPr>
          <p:cNvPr id="20" name="Espace réservé du texte 8">
            <a:extLst>
              <a:ext uri="{FF2B5EF4-FFF2-40B4-BE49-F238E27FC236}">
                <a16:creationId xmlns:a16="http://schemas.microsoft.com/office/drawing/2014/main" id="{907D664B-7697-4738-B049-760E0362D547}"/>
              </a:ext>
            </a:extLst>
          </p:cNvPr>
          <p:cNvSpPr>
            <a:spLocks noGrp="1"/>
          </p:cNvSpPr>
          <p:nvPr>
            <p:ph type="body" sz="quarter" idx="30" hasCustomPrompt="1"/>
          </p:nvPr>
        </p:nvSpPr>
        <p:spPr>
          <a:xfrm>
            <a:off x="9863139" y="3255047"/>
            <a:ext cx="1799588" cy="234231"/>
          </a:xfrm>
        </p:spPr>
        <p:txBody>
          <a:bodyPr anchor="t">
            <a:spAutoFit/>
          </a:bodyPr>
          <a:lstStyle>
            <a:lvl1pPr algn="l">
              <a:lnSpc>
                <a:spcPct val="110000"/>
              </a:lnSpc>
              <a:defRPr sz="1500" b="0">
                <a:solidFill>
                  <a:schemeClr val="tx2"/>
                </a:solidFill>
              </a:defRPr>
            </a:lvl1pPr>
            <a:lvl2pPr marL="0" indent="0">
              <a:spcBef>
                <a:spcPts val="600"/>
              </a:spcBef>
              <a:spcAft>
                <a:spcPts val="0"/>
              </a:spcAft>
              <a:buNone/>
              <a:defRPr b="0">
                <a:solidFill>
                  <a:schemeClr val="tx2"/>
                </a:solidFill>
              </a:defRPr>
            </a:lvl2pPr>
          </a:lstStyle>
          <a:p>
            <a:pPr lvl="0"/>
            <a:r>
              <a:rPr lang="en-US" noProof="0"/>
              <a:t>Lorem ipsum</a:t>
            </a:r>
          </a:p>
        </p:txBody>
      </p:sp>
      <p:sp>
        <p:nvSpPr>
          <p:cNvPr id="19" name="Espace réservé du texte 8">
            <a:extLst>
              <a:ext uri="{FF2B5EF4-FFF2-40B4-BE49-F238E27FC236}">
                <a16:creationId xmlns:a16="http://schemas.microsoft.com/office/drawing/2014/main" id="{913BD82C-0630-4AD8-A01D-E9A4806B1649}"/>
              </a:ext>
            </a:extLst>
          </p:cNvPr>
          <p:cNvSpPr>
            <a:spLocks noGrp="1"/>
          </p:cNvSpPr>
          <p:nvPr>
            <p:ph type="body" sz="quarter" idx="29" hasCustomPrompt="1"/>
          </p:nvPr>
        </p:nvSpPr>
        <p:spPr>
          <a:xfrm>
            <a:off x="9948865"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27" name="Espace réservé pour une image  6">
            <a:extLst>
              <a:ext uri="{FF2B5EF4-FFF2-40B4-BE49-F238E27FC236}">
                <a16:creationId xmlns:a16="http://schemas.microsoft.com/office/drawing/2014/main" id="{C24B6AA0-79F3-4590-8333-C9978F312AB6}"/>
              </a:ext>
            </a:extLst>
          </p:cNvPr>
          <p:cNvSpPr>
            <a:spLocks noGrp="1"/>
          </p:cNvSpPr>
          <p:nvPr>
            <p:ph type="pic" sz="quarter" idx="34" hasCustomPrompt="1"/>
          </p:nvPr>
        </p:nvSpPr>
        <p:spPr>
          <a:xfrm>
            <a:off x="6738093" y="4240213"/>
            <a:ext cx="1799588" cy="1229023"/>
          </a:xfrm>
          <a:solidFill>
            <a:schemeClr val="bg1">
              <a:lumMod val="75000"/>
            </a:schemeClr>
          </a:solidFill>
        </p:spPr>
        <p:txBody>
          <a:bodyPr bIns="432000" anchor="ctr">
            <a:noAutofit/>
          </a:bodyPr>
          <a:lstStyle>
            <a:lvl1pPr algn="ctr">
              <a:defRPr sz="800"/>
            </a:lvl1pPr>
          </a:lstStyle>
          <a:p>
            <a:r>
              <a:rPr lang="en-US" noProof="0"/>
              <a:t> </a:t>
            </a:r>
          </a:p>
        </p:txBody>
      </p:sp>
      <p:sp>
        <p:nvSpPr>
          <p:cNvPr id="17" name="Espace réservé du texte 8">
            <a:extLst>
              <a:ext uri="{FF2B5EF4-FFF2-40B4-BE49-F238E27FC236}">
                <a16:creationId xmlns:a16="http://schemas.microsoft.com/office/drawing/2014/main" id="{E295763F-8C67-4990-B9F8-6C1BEB29BBEA}"/>
              </a:ext>
            </a:extLst>
          </p:cNvPr>
          <p:cNvSpPr>
            <a:spLocks noGrp="1"/>
          </p:cNvSpPr>
          <p:nvPr>
            <p:ph type="body" sz="quarter" idx="27" hasCustomPrompt="1"/>
          </p:nvPr>
        </p:nvSpPr>
        <p:spPr>
          <a:xfrm>
            <a:off x="6738093" y="3255047"/>
            <a:ext cx="1799588" cy="234231"/>
          </a:xfrm>
        </p:spPr>
        <p:txBody>
          <a:bodyPr anchor="t">
            <a:spAutoFit/>
          </a:bodyPr>
          <a:lstStyle>
            <a:lvl1pPr algn="l">
              <a:lnSpc>
                <a:spcPct val="110000"/>
              </a:lnSpc>
              <a:defRPr sz="1500" b="0">
                <a:solidFill>
                  <a:schemeClr val="tx2"/>
                </a:solidFill>
              </a:defRPr>
            </a:lvl1pPr>
            <a:lvl2pPr marL="0" indent="0">
              <a:spcBef>
                <a:spcPts val="600"/>
              </a:spcBef>
              <a:spcAft>
                <a:spcPts val="0"/>
              </a:spcAft>
              <a:buNone/>
              <a:defRPr b="0">
                <a:solidFill>
                  <a:schemeClr val="tx2"/>
                </a:solidFill>
              </a:defRPr>
            </a:lvl2pPr>
          </a:lstStyle>
          <a:p>
            <a:pPr lvl="0"/>
            <a:r>
              <a:rPr lang="en-US" noProof="0"/>
              <a:t>Lorem ipsum</a:t>
            </a:r>
          </a:p>
        </p:txBody>
      </p:sp>
      <p:sp>
        <p:nvSpPr>
          <p:cNvPr id="16" name="Espace réservé du texte 8">
            <a:extLst>
              <a:ext uri="{FF2B5EF4-FFF2-40B4-BE49-F238E27FC236}">
                <a16:creationId xmlns:a16="http://schemas.microsoft.com/office/drawing/2014/main" id="{9A2755F2-3F8B-4F01-B60A-9E4A871E2785}"/>
              </a:ext>
            </a:extLst>
          </p:cNvPr>
          <p:cNvSpPr>
            <a:spLocks noGrp="1"/>
          </p:cNvSpPr>
          <p:nvPr>
            <p:ph type="body" sz="quarter" idx="26" hasCustomPrompt="1"/>
          </p:nvPr>
        </p:nvSpPr>
        <p:spPr>
          <a:xfrm>
            <a:off x="6823819"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26" name="Espace réservé pour une image  6">
            <a:extLst>
              <a:ext uri="{FF2B5EF4-FFF2-40B4-BE49-F238E27FC236}">
                <a16:creationId xmlns:a16="http://schemas.microsoft.com/office/drawing/2014/main" id="{0F273126-DBF1-443F-A8F3-03725919BE12}"/>
              </a:ext>
            </a:extLst>
          </p:cNvPr>
          <p:cNvSpPr>
            <a:spLocks noGrp="1"/>
          </p:cNvSpPr>
          <p:nvPr>
            <p:ph type="pic" sz="quarter" idx="33" hasCustomPrompt="1"/>
          </p:nvPr>
        </p:nvSpPr>
        <p:spPr>
          <a:xfrm>
            <a:off x="3613046" y="4240213"/>
            <a:ext cx="1799588" cy="1229023"/>
          </a:xfrm>
          <a:solidFill>
            <a:schemeClr val="bg1">
              <a:lumMod val="75000"/>
            </a:schemeClr>
          </a:solidFill>
        </p:spPr>
        <p:txBody>
          <a:bodyPr bIns="432000" anchor="ctr">
            <a:noAutofit/>
          </a:bodyPr>
          <a:lstStyle>
            <a:lvl1pPr algn="ctr">
              <a:defRPr sz="800"/>
            </a:lvl1pPr>
          </a:lstStyle>
          <a:p>
            <a:r>
              <a:rPr lang="en-US" noProof="0"/>
              <a:t> </a:t>
            </a:r>
          </a:p>
        </p:txBody>
      </p:sp>
      <p:sp>
        <p:nvSpPr>
          <p:cNvPr id="14" name="Espace réservé du texte 8">
            <a:extLst>
              <a:ext uri="{FF2B5EF4-FFF2-40B4-BE49-F238E27FC236}">
                <a16:creationId xmlns:a16="http://schemas.microsoft.com/office/drawing/2014/main" id="{B0B072B7-919F-4A5F-8E73-32A3494B9B0B}"/>
              </a:ext>
            </a:extLst>
          </p:cNvPr>
          <p:cNvSpPr>
            <a:spLocks noGrp="1"/>
          </p:cNvSpPr>
          <p:nvPr>
            <p:ph type="body" sz="quarter" idx="24" hasCustomPrompt="1"/>
          </p:nvPr>
        </p:nvSpPr>
        <p:spPr>
          <a:xfrm>
            <a:off x="3613046" y="3255047"/>
            <a:ext cx="1799588" cy="234231"/>
          </a:xfrm>
        </p:spPr>
        <p:txBody>
          <a:bodyPr anchor="t">
            <a:spAutoFit/>
          </a:bodyPr>
          <a:lstStyle>
            <a:lvl1pPr algn="l">
              <a:lnSpc>
                <a:spcPct val="110000"/>
              </a:lnSpc>
              <a:defRPr sz="1500" b="0">
                <a:solidFill>
                  <a:schemeClr val="tx2"/>
                </a:solidFill>
              </a:defRPr>
            </a:lvl1pPr>
            <a:lvl2pPr marL="0" indent="0">
              <a:spcBef>
                <a:spcPts val="600"/>
              </a:spcBef>
              <a:spcAft>
                <a:spcPts val="0"/>
              </a:spcAft>
              <a:buNone/>
              <a:defRPr b="0">
                <a:solidFill>
                  <a:schemeClr val="tx2"/>
                </a:solidFill>
              </a:defRPr>
            </a:lvl2pPr>
          </a:lstStyle>
          <a:p>
            <a:pPr lvl="0"/>
            <a:r>
              <a:rPr lang="en-US" noProof="0"/>
              <a:t>Lorem ipsum</a:t>
            </a:r>
          </a:p>
        </p:txBody>
      </p:sp>
      <p:sp>
        <p:nvSpPr>
          <p:cNvPr id="13" name="Espace réservé du texte 8">
            <a:extLst>
              <a:ext uri="{FF2B5EF4-FFF2-40B4-BE49-F238E27FC236}">
                <a16:creationId xmlns:a16="http://schemas.microsoft.com/office/drawing/2014/main" id="{E98825BD-BD06-4FF8-887D-04AD09F6BFB0}"/>
              </a:ext>
            </a:extLst>
          </p:cNvPr>
          <p:cNvSpPr>
            <a:spLocks noGrp="1"/>
          </p:cNvSpPr>
          <p:nvPr>
            <p:ph type="body" sz="quarter" idx="23" hasCustomPrompt="1"/>
          </p:nvPr>
        </p:nvSpPr>
        <p:spPr>
          <a:xfrm>
            <a:off x="3698772"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7" name="Espace réservé pour une image  6">
            <a:extLst>
              <a:ext uri="{FF2B5EF4-FFF2-40B4-BE49-F238E27FC236}">
                <a16:creationId xmlns:a16="http://schemas.microsoft.com/office/drawing/2014/main" id="{E49FC8AB-615B-4FC8-B835-C931DAD57CE5}"/>
              </a:ext>
            </a:extLst>
          </p:cNvPr>
          <p:cNvSpPr>
            <a:spLocks noGrp="1"/>
          </p:cNvSpPr>
          <p:nvPr>
            <p:ph type="pic" sz="quarter" idx="32" hasCustomPrompt="1"/>
          </p:nvPr>
        </p:nvSpPr>
        <p:spPr>
          <a:xfrm>
            <a:off x="487999" y="4240213"/>
            <a:ext cx="1799588" cy="1229023"/>
          </a:xfrm>
          <a:solidFill>
            <a:schemeClr val="bg1">
              <a:lumMod val="75000"/>
            </a:schemeClr>
          </a:solidFill>
        </p:spPr>
        <p:txBody>
          <a:bodyPr bIns="432000" anchor="ctr">
            <a:noAutofit/>
          </a:bodyPr>
          <a:lstStyle>
            <a:lvl1pPr algn="ctr">
              <a:defRPr sz="800"/>
            </a:lvl1pPr>
          </a:lstStyle>
          <a:p>
            <a:r>
              <a:rPr lang="en-US" noProof="0"/>
              <a:t> </a:t>
            </a:r>
          </a:p>
        </p:txBody>
      </p:sp>
      <p:sp>
        <p:nvSpPr>
          <p:cNvPr id="11" name="Espace réservé du texte 8">
            <a:extLst>
              <a:ext uri="{FF2B5EF4-FFF2-40B4-BE49-F238E27FC236}">
                <a16:creationId xmlns:a16="http://schemas.microsoft.com/office/drawing/2014/main" id="{E70D6935-7D5D-4F8A-B1A0-C2DE8D9BC0D3}"/>
              </a:ext>
            </a:extLst>
          </p:cNvPr>
          <p:cNvSpPr>
            <a:spLocks noGrp="1"/>
          </p:cNvSpPr>
          <p:nvPr>
            <p:ph type="body" sz="quarter" idx="21" hasCustomPrompt="1"/>
          </p:nvPr>
        </p:nvSpPr>
        <p:spPr>
          <a:xfrm>
            <a:off x="487999" y="3255047"/>
            <a:ext cx="1799588" cy="234231"/>
          </a:xfrm>
        </p:spPr>
        <p:txBody>
          <a:bodyPr anchor="t">
            <a:spAutoFit/>
          </a:bodyPr>
          <a:lstStyle>
            <a:lvl1pPr algn="l">
              <a:lnSpc>
                <a:spcPct val="110000"/>
              </a:lnSpc>
              <a:defRPr sz="1500" b="0">
                <a:solidFill>
                  <a:schemeClr val="tx2"/>
                </a:solidFill>
              </a:defRPr>
            </a:lvl1pPr>
            <a:lvl2pPr marL="0" indent="0">
              <a:spcBef>
                <a:spcPts val="600"/>
              </a:spcBef>
              <a:spcAft>
                <a:spcPts val="0"/>
              </a:spcAft>
              <a:buNone/>
              <a:defRPr b="0">
                <a:solidFill>
                  <a:schemeClr val="tx2"/>
                </a:solidFill>
              </a:defRPr>
            </a:lvl2pPr>
          </a:lstStyle>
          <a:p>
            <a:pPr lvl="0"/>
            <a:r>
              <a:rPr lang="en-US" noProof="0"/>
              <a:t>Lorem ipsum</a:t>
            </a:r>
          </a:p>
        </p:txBody>
      </p:sp>
      <p:sp>
        <p:nvSpPr>
          <p:cNvPr id="10" name="Espace réservé du texte 8">
            <a:extLst>
              <a:ext uri="{FF2B5EF4-FFF2-40B4-BE49-F238E27FC236}">
                <a16:creationId xmlns:a16="http://schemas.microsoft.com/office/drawing/2014/main" id="{2EEF24B0-86DB-4133-A52A-91860B0B6B92}"/>
              </a:ext>
            </a:extLst>
          </p:cNvPr>
          <p:cNvSpPr>
            <a:spLocks noGrp="1"/>
          </p:cNvSpPr>
          <p:nvPr>
            <p:ph type="body" sz="quarter" idx="20" hasCustomPrompt="1"/>
          </p:nvPr>
        </p:nvSpPr>
        <p:spPr>
          <a:xfrm>
            <a:off x="573725" y="2205140"/>
            <a:ext cx="1628136" cy="481863"/>
          </a:xfrm>
        </p:spPr>
        <p:txBody>
          <a:bodyPr anchor="b">
            <a:spAutoFit/>
          </a:bodyPr>
          <a:lstStyle>
            <a:lvl1pPr algn="ctr">
              <a:lnSpc>
                <a:spcPct val="101000"/>
              </a:lnSpc>
              <a:defRPr sz="1600" b="1">
                <a:solidFill>
                  <a:srgbClr val="2A295C"/>
                </a:solidFill>
              </a:defRPr>
            </a:lvl1pPr>
          </a:lstStyle>
          <a:p>
            <a:pPr lvl="0"/>
            <a:r>
              <a:rPr lang="en-US" noProof="0"/>
              <a:t>Lorem ipsum title</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3895989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 Sections">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fr-FR" smtClean="0"/>
              <a:t>‹#›</a:t>
            </a:fld>
            <a:endParaRPr lang="fr-FR"/>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a:t>Unit Controller Call Series © Sodexo July 2022. All rights Reserved</a:t>
            </a:r>
            <a:endParaRPr lang="fr-FR"/>
          </a:p>
        </p:txBody>
      </p:sp>
      <p:sp>
        <p:nvSpPr>
          <p:cNvPr id="37" name="Espace réservé du texte 8">
            <a:extLst>
              <a:ext uri="{FF2B5EF4-FFF2-40B4-BE49-F238E27FC236}">
                <a16:creationId xmlns:a16="http://schemas.microsoft.com/office/drawing/2014/main" id="{287F8DFF-A1F2-4618-A5A2-364AEEA76F47}"/>
              </a:ext>
            </a:extLst>
          </p:cNvPr>
          <p:cNvSpPr>
            <a:spLocks noGrp="1"/>
          </p:cNvSpPr>
          <p:nvPr>
            <p:ph type="body" sz="quarter" idx="32" hasCustomPrompt="1"/>
          </p:nvPr>
        </p:nvSpPr>
        <p:spPr>
          <a:xfrm>
            <a:off x="10002590"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6" name="Espace réservé du texte 8">
            <a:extLst>
              <a:ext uri="{FF2B5EF4-FFF2-40B4-BE49-F238E27FC236}">
                <a16:creationId xmlns:a16="http://schemas.microsoft.com/office/drawing/2014/main" id="{B3C49AA5-0A02-444B-BAA7-69D15A857167}"/>
              </a:ext>
            </a:extLst>
          </p:cNvPr>
          <p:cNvSpPr>
            <a:spLocks noGrp="1"/>
          </p:cNvSpPr>
          <p:nvPr>
            <p:ph type="body" sz="quarter" idx="31" hasCustomPrompt="1"/>
          </p:nvPr>
        </p:nvSpPr>
        <p:spPr>
          <a:xfrm>
            <a:off x="8991200"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5" name="Espace réservé du texte 8">
            <a:extLst>
              <a:ext uri="{FF2B5EF4-FFF2-40B4-BE49-F238E27FC236}">
                <a16:creationId xmlns:a16="http://schemas.microsoft.com/office/drawing/2014/main" id="{7F7D30A5-A4AF-488C-9EC9-A0CA69CF7013}"/>
              </a:ext>
            </a:extLst>
          </p:cNvPr>
          <p:cNvSpPr>
            <a:spLocks noGrp="1"/>
          </p:cNvSpPr>
          <p:nvPr>
            <p:ph type="body" sz="quarter" idx="30" hasCustomPrompt="1"/>
          </p:nvPr>
        </p:nvSpPr>
        <p:spPr>
          <a:xfrm>
            <a:off x="7979809"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4" name="Espace réservé du texte 8">
            <a:extLst>
              <a:ext uri="{FF2B5EF4-FFF2-40B4-BE49-F238E27FC236}">
                <a16:creationId xmlns:a16="http://schemas.microsoft.com/office/drawing/2014/main" id="{E666DFFB-216E-4DA9-B075-9D8F40308A94}"/>
              </a:ext>
            </a:extLst>
          </p:cNvPr>
          <p:cNvSpPr>
            <a:spLocks noGrp="1"/>
          </p:cNvSpPr>
          <p:nvPr>
            <p:ph type="body" sz="quarter" idx="29" hasCustomPrompt="1"/>
          </p:nvPr>
        </p:nvSpPr>
        <p:spPr>
          <a:xfrm>
            <a:off x="6683528"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3" name="Espace réservé du texte 8">
            <a:extLst>
              <a:ext uri="{FF2B5EF4-FFF2-40B4-BE49-F238E27FC236}">
                <a16:creationId xmlns:a16="http://schemas.microsoft.com/office/drawing/2014/main" id="{3A2EB497-5B25-4BA3-B39F-7AB104121238}"/>
              </a:ext>
            </a:extLst>
          </p:cNvPr>
          <p:cNvSpPr>
            <a:spLocks noGrp="1"/>
          </p:cNvSpPr>
          <p:nvPr>
            <p:ph type="body" sz="quarter" idx="28" hasCustomPrompt="1"/>
          </p:nvPr>
        </p:nvSpPr>
        <p:spPr>
          <a:xfrm>
            <a:off x="5672138"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2" name="Espace réservé du texte 8">
            <a:extLst>
              <a:ext uri="{FF2B5EF4-FFF2-40B4-BE49-F238E27FC236}">
                <a16:creationId xmlns:a16="http://schemas.microsoft.com/office/drawing/2014/main" id="{7FC3F0A9-74C0-49CE-A6A2-C69FA56C7D19}"/>
              </a:ext>
            </a:extLst>
          </p:cNvPr>
          <p:cNvSpPr>
            <a:spLocks noGrp="1"/>
          </p:cNvSpPr>
          <p:nvPr>
            <p:ph type="body" sz="quarter" idx="27" hasCustomPrompt="1"/>
          </p:nvPr>
        </p:nvSpPr>
        <p:spPr>
          <a:xfrm>
            <a:off x="4660747"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1" name="Espace réservé du texte 8">
            <a:extLst>
              <a:ext uri="{FF2B5EF4-FFF2-40B4-BE49-F238E27FC236}">
                <a16:creationId xmlns:a16="http://schemas.microsoft.com/office/drawing/2014/main" id="{9C127890-EEE2-4190-84FC-3C5E7F0A79DE}"/>
              </a:ext>
            </a:extLst>
          </p:cNvPr>
          <p:cNvSpPr>
            <a:spLocks noGrp="1"/>
          </p:cNvSpPr>
          <p:nvPr>
            <p:ph type="body" sz="quarter" idx="26" hasCustomPrompt="1"/>
          </p:nvPr>
        </p:nvSpPr>
        <p:spPr>
          <a:xfrm>
            <a:off x="3364465"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30" name="Espace réservé du texte 8">
            <a:extLst>
              <a:ext uri="{FF2B5EF4-FFF2-40B4-BE49-F238E27FC236}">
                <a16:creationId xmlns:a16="http://schemas.microsoft.com/office/drawing/2014/main" id="{0767E903-B71B-42DA-A479-12D005B44640}"/>
              </a:ext>
            </a:extLst>
          </p:cNvPr>
          <p:cNvSpPr>
            <a:spLocks noGrp="1"/>
          </p:cNvSpPr>
          <p:nvPr>
            <p:ph type="body" sz="quarter" idx="25" hasCustomPrompt="1"/>
          </p:nvPr>
        </p:nvSpPr>
        <p:spPr>
          <a:xfrm>
            <a:off x="2353075"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29" name="Espace réservé du texte 8">
            <a:extLst>
              <a:ext uri="{FF2B5EF4-FFF2-40B4-BE49-F238E27FC236}">
                <a16:creationId xmlns:a16="http://schemas.microsoft.com/office/drawing/2014/main" id="{137812CF-3B39-4CF8-8941-3C63B8EF9864}"/>
              </a:ext>
            </a:extLst>
          </p:cNvPr>
          <p:cNvSpPr>
            <a:spLocks noGrp="1"/>
          </p:cNvSpPr>
          <p:nvPr>
            <p:ph type="body" sz="quarter" idx="24" hasCustomPrompt="1"/>
          </p:nvPr>
        </p:nvSpPr>
        <p:spPr>
          <a:xfrm>
            <a:off x="1341684" y="4306660"/>
            <a:ext cx="847725" cy="487977"/>
          </a:xfrm>
          <a:solidFill>
            <a:srgbClr val="D6DEF2"/>
          </a:solidFill>
        </p:spPr>
        <p:txBody>
          <a:bodyPr anchor="ctr">
            <a:noAutofit/>
          </a:bodyPr>
          <a:lstStyle>
            <a:lvl1pPr algn="ctr">
              <a:defRPr sz="1500" b="1">
                <a:solidFill>
                  <a:schemeClr val="tx2"/>
                </a:solidFill>
              </a:defRPr>
            </a:lvl1pPr>
          </a:lstStyle>
          <a:p>
            <a:pPr lvl="0"/>
            <a:r>
              <a:rPr lang="fr-FR" dirty="0"/>
              <a:t>X.X</a:t>
            </a:r>
          </a:p>
        </p:txBody>
      </p:sp>
      <p:sp>
        <p:nvSpPr>
          <p:cNvPr id="25" name="Espace réservé du texte 8">
            <a:extLst>
              <a:ext uri="{FF2B5EF4-FFF2-40B4-BE49-F238E27FC236}">
                <a16:creationId xmlns:a16="http://schemas.microsoft.com/office/drawing/2014/main" id="{792B6F82-889B-4AF6-A746-F085DEB0873D}"/>
              </a:ext>
            </a:extLst>
          </p:cNvPr>
          <p:cNvSpPr>
            <a:spLocks noGrp="1"/>
          </p:cNvSpPr>
          <p:nvPr>
            <p:ph type="body" sz="quarter" idx="23" hasCustomPrompt="1"/>
          </p:nvPr>
        </p:nvSpPr>
        <p:spPr>
          <a:xfrm>
            <a:off x="7979809" y="3245677"/>
            <a:ext cx="2870506" cy="487977"/>
          </a:xfrm>
          <a:solidFill>
            <a:schemeClr val="accent1"/>
          </a:solidFill>
        </p:spPr>
        <p:txBody>
          <a:bodyPr anchor="ctr">
            <a:noAutofit/>
          </a:bodyPr>
          <a:lstStyle>
            <a:lvl1pPr algn="ctr">
              <a:defRPr sz="1500" b="1">
                <a:solidFill>
                  <a:schemeClr val="bg1"/>
                </a:solidFill>
              </a:defRPr>
            </a:lvl1pPr>
          </a:lstStyle>
          <a:p>
            <a:pPr lvl="0"/>
            <a:r>
              <a:rPr lang="fr-FR" dirty="0"/>
              <a:t>Lorem ipsum section</a:t>
            </a:r>
          </a:p>
        </p:txBody>
      </p:sp>
      <p:sp>
        <p:nvSpPr>
          <p:cNvPr id="24" name="Espace réservé du texte 8">
            <a:extLst>
              <a:ext uri="{FF2B5EF4-FFF2-40B4-BE49-F238E27FC236}">
                <a16:creationId xmlns:a16="http://schemas.microsoft.com/office/drawing/2014/main" id="{2D68E202-E76F-464A-B0C2-1E13376D70A6}"/>
              </a:ext>
            </a:extLst>
          </p:cNvPr>
          <p:cNvSpPr>
            <a:spLocks noGrp="1"/>
          </p:cNvSpPr>
          <p:nvPr>
            <p:ph type="body" sz="quarter" idx="22" hasCustomPrompt="1"/>
          </p:nvPr>
        </p:nvSpPr>
        <p:spPr>
          <a:xfrm>
            <a:off x="4660747" y="3245677"/>
            <a:ext cx="2870506" cy="487977"/>
          </a:xfrm>
          <a:solidFill>
            <a:schemeClr val="accent1"/>
          </a:solidFill>
        </p:spPr>
        <p:txBody>
          <a:bodyPr anchor="ctr">
            <a:noAutofit/>
          </a:bodyPr>
          <a:lstStyle>
            <a:lvl1pPr algn="ctr">
              <a:defRPr sz="1500" b="1">
                <a:solidFill>
                  <a:schemeClr val="bg1"/>
                </a:solidFill>
              </a:defRPr>
            </a:lvl1pPr>
          </a:lstStyle>
          <a:p>
            <a:pPr lvl="0"/>
            <a:r>
              <a:rPr lang="fr-FR" dirty="0"/>
              <a:t>Lorem ipsum section</a:t>
            </a:r>
          </a:p>
        </p:txBody>
      </p:sp>
      <p:sp>
        <p:nvSpPr>
          <p:cNvPr id="23" name="Espace réservé du texte 8">
            <a:extLst>
              <a:ext uri="{FF2B5EF4-FFF2-40B4-BE49-F238E27FC236}">
                <a16:creationId xmlns:a16="http://schemas.microsoft.com/office/drawing/2014/main" id="{953DA66B-137D-47B6-8DA7-27E06FF25956}"/>
              </a:ext>
            </a:extLst>
          </p:cNvPr>
          <p:cNvSpPr>
            <a:spLocks noGrp="1"/>
          </p:cNvSpPr>
          <p:nvPr>
            <p:ph type="body" sz="quarter" idx="21" hasCustomPrompt="1"/>
          </p:nvPr>
        </p:nvSpPr>
        <p:spPr>
          <a:xfrm>
            <a:off x="1341684" y="3245677"/>
            <a:ext cx="2870506" cy="487977"/>
          </a:xfrm>
          <a:solidFill>
            <a:schemeClr val="accent1"/>
          </a:solidFill>
        </p:spPr>
        <p:txBody>
          <a:bodyPr anchor="ctr">
            <a:noAutofit/>
          </a:bodyPr>
          <a:lstStyle>
            <a:lvl1pPr algn="ctr">
              <a:defRPr sz="1500" b="1">
                <a:solidFill>
                  <a:schemeClr val="bg1"/>
                </a:solidFill>
              </a:defRPr>
            </a:lvl1pPr>
          </a:lstStyle>
          <a:p>
            <a:pPr lvl="0"/>
            <a:r>
              <a:rPr lang="fr-FR" dirty="0"/>
              <a:t>Lorem ipsum section</a:t>
            </a:r>
          </a:p>
        </p:txBody>
      </p:sp>
      <p:sp>
        <p:nvSpPr>
          <p:cNvPr id="10" name="Espace réservé du texte 8">
            <a:extLst>
              <a:ext uri="{FF2B5EF4-FFF2-40B4-BE49-F238E27FC236}">
                <a16:creationId xmlns:a16="http://schemas.microsoft.com/office/drawing/2014/main" id="{2EEF24B0-86DB-4133-A52A-91860B0B6B92}"/>
              </a:ext>
            </a:extLst>
          </p:cNvPr>
          <p:cNvSpPr>
            <a:spLocks noGrp="1"/>
          </p:cNvSpPr>
          <p:nvPr>
            <p:ph type="body" sz="quarter" idx="20" hasCustomPrompt="1"/>
          </p:nvPr>
        </p:nvSpPr>
        <p:spPr>
          <a:xfrm>
            <a:off x="4660747" y="2121872"/>
            <a:ext cx="2870506" cy="487977"/>
          </a:xfrm>
          <a:solidFill>
            <a:srgbClr val="EE0000"/>
          </a:solidFill>
        </p:spPr>
        <p:txBody>
          <a:bodyPr anchor="ctr">
            <a:noAutofit/>
          </a:bodyPr>
          <a:lstStyle>
            <a:lvl1pPr algn="ctr">
              <a:defRPr sz="1500" b="1">
                <a:solidFill>
                  <a:schemeClr val="bg1"/>
                </a:solidFill>
              </a:defRPr>
            </a:lvl1pPr>
          </a:lstStyle>
          <a:p>
            <a:pPr lvl="0"/>
            <a:r>
              <a:rPr lang="fr-FR" dirty="0"/>
              <a:t>Lorem ipsum </a:t>
            </a:r>
            <a:r>
              <a:rPr lang="fr-FR" dirty="0" err="1"/>
              <a:t>title</a:t>
            </a:r>
            <a:endParaRPr lang="fr-FR" dirty="0"/>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fr-FR" dirty="0" err="1"/>
              <a:t>Title</a:t>
            </a:r>
            <a:r>
              <a:rPr lang="fr-FR" dirty="0"/>
              <a:t>, </a:t>
            </a:r>
            <a:r>
              <a:rPr lang="fr-FR" dirty="0" err="1"/>
              <a:t>text</a:t>
            </a:r>
            <a:r>
              <a:rPr lang="fr-FR" dirty="0"/>
              <a:t> </a:t>
            </a:r>
            <a:r>
              <a:rPr lang="fr-FR" dirty="0" err="1"/>
              <a:t>level</a:t>
            </a:r>
            <a:r>
              <a:rPr lang="fr-FR" dirty="0"/>
              <a:t> 1</a:t>
            </a:r>
          </a:p>
        </p:txBody>
      </p:sp>
    </p:spTree>
    <p:extLst>
      <p:ext uri="{BB962C8B-B14F-4D97-AF65-F5344CB8AC3E}">
        <p14:creationId xmlns:p14="http://schemas.microsoft.com/office/powerpoint/2010/main" val="1619605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blank" preserve="1">
  <p:cSld name="//Bleu">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9B65AF-36E7-482B-ADC1-4A9F0CC50F0D}"/>
              </a:ext>
              <a:ext uri="{C183D7F6-B498-43B3-948B-1728B52AA6E4}">
                <adec:decorative xmlns:adec="http://schemas.microsoft.com/office/drawing/2017/decorative" val="1"/>
              </a:ext>
            </a:extLst>
          </p:cNvPr>
          <p:cNvSpPr/>
          <p:nvPr/>
        </p:nvSpPr>
        <p:spPr>
          <a:xfrm>
            <a:off x="12045950" y="5581650"/>
            <a:ext cx="146050" cy="699770"/>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s arrondis en haut 6">
            <a:extLst>
              <a:ext uri="{FF2B5EF4-FFF2-40B4-BE49-F238E27FC236}">
                <a16:creationId xmlns:a16="http://schemas.microsoft.com/office/drawing/2014/main" id="{38941DF2-25BF-4FD6-B3F5-AE4815C374FD}"/>
              </a:ext>
              <a:ext uri="{C183D7F6-B498-43B3-948B-1728B52AA6E4}">
                <adec:decorative xmlns:adec="http://schemas.microsoft.com/office/drawing/2017/decorative" val="1"/>
              </a:ext>
            </a:extLst>
          </p:cNvPr>
          <p:cNvSpPr/>
          <p:nvPr/>
        </p:nvSpPr>
        <p:spPr>
          <a:xfrm rot="16200000">
            <a:off x="10848342" y="5083807"/>
            <a:ext cx="699769" cy="1695452"/>
          </a:xfrm>
          <a:prstGeom prst="round2SameRect">
            <a:avLst>
              <a:gd name="adj1" fmla="val 21204"/>
              <a:gd name="adj2"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a:extLst>
              <a:ext uri="{FF2B5EF4-FFF2-40B4-BE49-F238E27FC236}">
                <a16:creationId xmlns:a16="http://schemas.microsoft.com/office/drawing/2014/main" id="{AAC22922-B217-4256-8895-4625512F930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6898" y="5675973"/>
            <a:ext cx="1295285" cy="422220"/>
          </a:xfrm>
          <a:prstGeom prst="rect">
            <a:avLst/>
          </a:prstGeom>
        </p:spPr>
      </p:pic>
      <p:pic>
        <p:nvPicPr>
          <p:cNvPr id="22" name="Picture 21">
            <a:extLst>
              <a:ext uri="{FF2B5EF4-FFF2-40B4-BE49-F238E27FC236}">
                <a16:creationId xmlns:a16="http://schemas.microsoft.com/office/drawing/2014/main" id="{19130070-9C89-4AF9-AA2E-3DF277CA1DFA}"/>
              </a:ext>
            </a:extLst>
          </p:cNvPr>
          <p:cNvPicPr>
            <a:picLocks noChangeAspect="1"/>
          </p:cNvPicPr>
          <p:nvPr/>
        </p:nvPicPr>
        <p:blipFill>
          <a:blip r:embed="rId4"/>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1654257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p:cSld name="//Thank you">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9B65AF-36E7-482B-ADC1-4A9F0CC50F0D}"/>
              </a:ext>
              <a:ext uri="{C183D7F6-B498-43B3-948B-1728B52AA6E4}">
                <adec:decorative xmlns:adec="http://schemas.microsoft.com/office/drawing/2017/decorative" val="1"/>
              </a:ext>
            </a:extLst>
          </p:cNvPr>
          <p:cNvSpPr/>
          <p:nvPr/>
        </p:nvSpPr>
        <p:spPr>
          <a:xfrm>
            <a:off x="12045950" y="5581650"/>
            <a:ext cx="146050" cy="699770"/>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s arrondis en haut 6">
            <a:extLst>
              <a:ext uri="{FF2B5EF4-FFF2-40B4-BE49-F238E27FC236}">
                <a16:creationId xmlns:a16="http://schemas.microsoft.com/office/drawing/2014/main" id="{38941DF2-25BF-4FD6-B3F5-AE4815C374FD}"/>
              </a:ext>
              <a:ext uri="{C183D7F6-B498-43B3-948B-1728B52AA6E4}">
                <adec:decorative xmlns:adec="http://schemas.microsoft.com/office/drawing/2017/decorative" val="1"/>
              </a:ext>
            </a:extLst>
          </p:cNvPr>
          <p:cNvSpPr/>
          <p:nvPr/>
        </p:nvSpPr>
        <p:spPr>
          <a:xfrm rot="16200000">
            <a:off x="10848342" y="5083807"/>
            <a:ext cx="699769" cy="1695452"/>
          </a:xfrm>
          <a:prstGeom prst="round2SameRect">
            <a:avLst>
              <a:gd name="adj1" fmla="val 21204"/>
              <a:gd name="adj2"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a:extLst>
              <a:ext uri="{FF2B5EF4-FFF2-40B4-BE49-F238E27FC236}">
                <a16:creationId xmlns:a16="http://schemas.microsoft.com/office/drawing/2014/main" id="{AAC22922-B217-4256-8895-4625512F930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6898" y="5675973"/>
            <a:ext cx="1295285" cy="422220"/>
          </a:xfrm>
          <a:prstGeom prst="rect">
            <a:avLst/>
          </a:prstGeom>
        </p:spPr>
      </p:pic>
      <p:pic>
        <p:nvPicPr>
          <p:cNvPr id="6" name="Graphique 5">
            <a:extLst>
              <a:ext uri="{FF2B5EF4-FFF2-40B4-BE49-F238E27FC236}">
                <a16:creationId xmlns:a16="http://schemas.microsoft.com/office/drawing/2014/main" id="{F83AA1CA-BE90-4BA3-A0E1-AFF80B7F70EA}"/>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34539" y="3191791"/>
            <a:ext cx="2922923" cy="503445"/>
          </a:xfrm>
          <a:prstGeom prst="rect">
            <a:avLst/>
          </a:prstGeom>
        </p:spPr>
      </p:pic>
      <p:pic>
        <p:nvPicPr>
          <p:cNvPr id="23" name="Picture 22">
            <a:extLst>
              <a:ext uri="{FF2B5EF4-FFF2-40B4-BE49-F238E27FC236}">
                <a16:creationId xmlns:a16="http://schemas.microsoft.com/office/drawing/2014/main" id="{76824852-0A89-4B8C-8AE0-DE051E914CD3}"/>
              </a:ext>
            </a:extLst>
          </p:cNvPr>
          <p:cNvPicPr>
            <a:picLocks noChangeAspect="1"/>
          </p:cNvPicPr>
          <p:nvPr/>
        </p:nvPicPr>
        <p:blipFill>
          <a:blip r:embed="rId6"/>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1970089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ummary 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54B0F7-55DD-40D6-B7F4-70B586885C0B}" type="slidenum">
              <a:rPr lang="en-US" noProof="0" smtClean="0"/>
              <a:t>‹#›</a:t>
            </a:fld>
            <a:endParaRPr lang="en-US" noProof="0"/>
          </a:p>
        </p:txBody>
      </p:sp>
      <p:sp>
        <p:nvSpPr>
          <p:cNvPr id="5" name="Footer Placeholder 4"/>
          <p:cNvSpPr>
            <a:spLocks noGrp="1"/>
          </p:cNvSpPr>
          <p:nvPr>
            <p:ph type="ftr" sz="quarter" idx="11"/>
          </p:nvPr>
        </p:nvSpPr>
        <p:spPr/>
        <p:txBody>
          <a:bodyPr/>
          <a:lstStyle/>
          <a:p>
            <a:r>
              <a:rPr lang="en-US" noProof="0"/>
              <a:t>Unit Controller Call Series © Sodexo July 2022. All rights Reserved</a:t>
            </a:r>
          </a:p>
        </p:txBody>
      </p:sp>
      <p:sp>
        <p:nvSpPr>
          <p:cNvPr id="16" name="Espace réservé du texte 19">
            <a:extLst>
              <a:ext uri="{FF2B5EF4-FFF2-40B4-BE49-F238E27FC236}">
                <a16:creationId xmlns:a16="http://schemas.microsoft.com/office/drawing/2014/main" id="{D477FE8C-6A1A-4D84-9733-FEB24C12420F}"/>
              </a:ext>
            </a:extLst>
          </p:cNvPr>
          <p:cNvSpPr>
            <a:spLocks noGrp="1"/>
          </p:cNvSpPr>
          <p:nvPr>
            <p:ph type="body" sz="quarter" idx="67" hasCustomPrompt="1"/>
          </p:nvPr>
        </p:nvSpPr>
        <p:spPr>
          <a:xfrm>
            <a:off x="8490539" y="3940364"/>
            <a:ext cx="2383202" cy="934679"/>
          </a:xfrm>
          <a:prstGeom prst="rect">
            <a:avLst/>
          </a:prstGeom>
          <a:noFill/>
        </p:spPr>
        <p:txBody>
          <a:bodyPr lIns="0" tIns="0" rIns="0">
            <a:spAutoFit/>
          </a:bodyPr>
          <a:lstStyle>
            <a:lvl1pPr>
              <a:defRPr sz="1700" b="0">
                <a:solidFill>
                  <a:srgbClr val="2A295C"/>
                </a:solidFill>
              </a:defRPr>
            </a:lvl1pPr>
            <a:lvl2pPr marL="0" indent="0">
              <a:buNone/>
              <a:defRPr lang="fr-FR" sz="2300" b="1" kern="1200" dirty="0" err="1">
                <a:solidFill>
                  <a:schemeClr val="tx2"/>
                </a:solidFill>
                <a:latin typeface="+mn-lt"/>
                <a:ea typeface="+mn-ea"/>
                <a:cs typeface="+mn-cs"/>
              </a:defRPr>
            </a:lvl2pPr>
          </a:lstStyle>
          <a:p>
            <a:pPr lvl="0"/>
            <a:r>
              <a:rPr lang="en-US" noProof="0"/>
              <a:t>Lorem ipsum dolor</a:t>
            </a:r>
          </a:p>
          <a:p>
            <a:pPr lvl="0"/>
            <a:r>
              <a:rPr lang="en-US" noProof="0"/>
              <a:t>Sit amet, consecte</a:t>
            </a:r>
          </a:p>
          <a:p>
            <a:pPr lvl="1"/>
            <a:r>
              <a:rPr lang="en-US" noProof="0"/>
              <a:t>Chapter X</a:t>
            </a:r>
          </a:p>
        </p:txBody>
      </p:sp>
      <p:sp>
        <p:nvSpPr>
          <p:cNvPr id="15" name="Espace réservé du texte 19">
            <a:extLst>
              <a:ext uri="{FF2B5EF4-FFF2-40B4-BE49-F238E27FC236}">
                <a16:creationId xmlns:a16="http://schemas.microsoft.com/office/drawing/2014/main" id="{4F3BCA7B-0501-40F7-B99E-23F44866A3C3}"/>
              </a:ext>
            </a:extLst>
          </p:cNvPr>
          <p:cNvSpPr>
            <a:spLocks noGrp="1"/>
          </p:cNvSpPr>
          <p:nvPr>
            <p:ph type="body" sz="quarter" idx="66" hasCustomPrompt="1"/>
          </p:nvPr>
        </p:nvSpPr>
        <p:spPr>
          <a:xfrm>
            <a:off x="4995915" y="3940364"/>
            <a:ext cx="2383202" cy="934679"/>
          </a:xfrm>
          <a:prstGeom prst="rect">
            <a:avLst/>
          </a:prstGeom>
          <a:noFill/>
        </p:spPr>
        <p:txBody>
          <a:bodyPr lIns="0" tIns="0" rIns="0">
            <a:spAutoFit/>
          </a:bodyPr>
          <a:lstStyle>
            <a:lvl1pPr>
              <a:defRPr lang="fr-FR" sz="1700" b="0" kern="1200" dirty="0">
                <a:solidFill>
                  <a:schemeClr val="accent1"/>
                </a:solidFill>
                <a:latin typeface="+mn-lt"/>
                <a:ea typeface="+mn-ea"/>
                <a:cs typeface="+mn-cs"/>
              </a:defRPr>
            </a:lvl1pPr>
            <a:lvl2pPr marL="0" indent="0">
              <a:buNone/>
              <a:defRPr lang="fr-FR" sz="2300" b="1" kern="1200" dirty="0" err="1">
                <a:solidFill>
                  <a:schemeClr val="tx2"/>
                </a:solidFill>
                <a:latin typeface="+mn-lt"/>
                <a:ea typeface="+mn-ea"/>
                <a:cs typeface="+mn-cs"/>
              </a:defRPr>
            </a:lvl2pPr>
          </a:lstStyle>
          <a:p>
            <a:pPr lvl="0"/>
            <a:r>
              <a:rPr lang="en-US" noProof="0"/>
              <a:t>Lorem ipsum dolor</a:t>
            </a:r>
          </a:p>
          <a:p>
            <a:pPr lvl="0"/>
            <a:r>
              <a:rPr lang="en-US" noProof="0"/>
              <a:t>Sit amet, consecte</a:t>
            </a:r>
          </a:p>
          <a:p>
            <a:pPr lvl="1"/>
            <a:r>
              <a:rPr lang="en-US" noProof="0"/>
              <a:t>Chapter X</a:t>
            </a:r>
          </a:p>
        </p:txBody>
      </p:sp>
      <p:sp>
        <p:nvSpPr>
          <p:cNvPr id="14" name="Espace réservé du texte 19">
            <a:extLst>
              <a:ext uri="{FF2B5EF4-FFF2-40B4-BE49-F238E27FC236}">
                <a16:creationId xmlns:a16="http://schemas.microsoft.com/office/drawing/2014/main" id="{F97CD7AE-C149-499A-8E8B-78FBC9FF8C8C}"/>
              </a:ext>
            </a:extLst>
          </p:cNvPr>
          <p:cNvSpPr>
            <a:spLocks noGrp="1"/>
          </p:cNvSpPr>
          <p:nvPr>
            <p:ph type="body" sz="quarter" idx="65" hasCustomPrompt="1"/>
          </p:nvPr>
        </p:nvSpPr>
        <p:spPr>
          <a:xfrm>
            <a:off x="1483095" y="3940364"/>
            <a:ext cx="2383202" cy="934679"/>
          </a:xfrm>
          <a:prstGeom prst="rect">
            <a:avLst/>
          </a:prstGeom>
          <a:noFill/>
        </p:spPr>
        <p:txBody>
          <a:bodyPr lIns="0" tIns="0" rIns="0">
            <a:spAutoFit/>
          </a:bodyPr>
          <a:lstStyle>
            <a:lvl1pPr>
              <a:defRPr lang="fr-FR" sz="1700" b="0" kern="1200" dirty="0">
                <a:solidFill>
                  <a:schemeClr val="accent1"/>
                </a:solidFill>
                <a:latin typeface="+mn-lt"/>
                <a:ea typeface="+mn-ea"/>
                <a:cs typeface="+mn-cs"/>
              </a:defRPr>
            </a:lvl1pPr>
            <a:lvl2pPr marL="0" indent="0">
              <a:buNone/>
              <a:defRPr lang="fr-FR" sz="2300" b="1" kern="1200" dirty="0" err="1">
                <a:solidFill>
                  <a:schemeClr val="tx2"/>
                </a:solidFill>
                <a:latin typeface="+mn-lt"/>
                <a:ea typeface="+mn-ea"/>
                <a:cs typeface="+mn-cs"/>
              </a:defRPr>
            </a:lvl2pPr>
          </a:lstStyle>
          <a:p>
            <a:pPr lvl="0"/>
            <a:r>
              <a:rPr lang="en-US" noProof="0"/>
              <a:t>Lorem ipsum dolor</a:t>
            </a:r>
          </a:p>
          <a:p>
            <a:pPr lvl="0"/>
            <a:r>
              <a:rPr lang="en-US" noProof="0"/>
              <a:t>Sit amet, consecte</a:t>
            </a:r>
          </a:p>
          <a:p>
            <a:pPr lvl="1"/>
            <a:r>
              <a:rPr lang="en-US" noProof="0"/>
              <a:t>Chapter X</a:t>
            </a:r>
          </a:p>
        </p:txBody>
      </p:sp>
      <p:sp>
        <p:nvSpPr>
          <p:cNvPr id="13" name="Espace réservé du texte 19">
            <a:extLst>
              <a:ext uri="{FF2B5EF4-FFF2-40B4-BE49-F238E27FC236}">
                <a16:creationId xmlns:a16="http://schemas.microsoft.com/office/drawing/2014/main" id="{9669F93A-B977-4DFE-A6C8-3986F7EE0456}"/>
              </a:ext>
            </a:extLst>
          </p:cNvPr>
          <p:cNvSpPr>
            <a:spLocks noGrp="1"/>
          </p:cNvSpPr>
          <p:nvPr>
            <p:ph type="body" sz="quarter" idx="64" hasCustomPrompt="1"/>
          </p:nvPr>
        </p:nvSpPr>
        <p:spPr>
          <a:xfrm>
            <a:off x="8490539" y="2020996"/>
            <a:ext cx="2383202" cy="934679"/>
          </a:xfrm>
          <a:prstGeom prst="rect">
            <a:avLst/>
          </a:prstGeom>
          <a:noFill/>
        </p:spPr>
        <p:txBody>
          <a:bodyPr lIns="0" tIns="0" rIns="0">
            <a:spAutoFit/>
          </a:bodyPr>
          <a:lstStyle>
            <a:lvl1pPr>
              <a:defRPr lang="fr-FR" sz="1700" b="0" kern="1200" dirty="0" err="1">
                <a:solidFill>
                  <a:schemeClr val="accent1"/>
                </a:solidFill>
                <a:latin typeface="+mn-lt"/>
                <a:ea typeface="+mn-ea"/>
                <a:cs typeface="+mn-cs"/>
              </a:defRPr>
            </a:lvl1pPr>
            <a:lvl2pPr marL="0" indent="0">
              <a:buNone/>
              <a:defRPr lang="fr-FR" sz="2300" b="1" kern="1200" dirty="0" err="1">
                <a:solidFill>
                  <a:schemeClr val="tx2"/>
                </a:solidFill>
                <a:latin typeface="+mn-lt"/>
                <a:ea typeface="+mn-ea"/>
                <a:cs typeface="+mn-cs"/>
              </a:defRPr>
            </a:lvl2pPr>
          </a:lstStyle>
          <a:p>
            <a:pPr lvl="0"/>
            <a:r>
              <a:rPr lang="en-US" noProof="0"/>
              <a:t>Lorem ipsum dolor </a:t>
            </a:r>
            <a:br>
              <a:rPr lang="en-US" noProof="0"/>
            </a:br>
            <a:r>
              <a:rPr lang="en-US" noProof="0"/>
              <a:t>Sit amet, consecte</a:t>
            </a:r>
          </a:p>
          <a:p>
            <a:pPr lvl="1"/>
            <a:r>
              <a:rPr lang="en-US" noProof="0"/>
              <a:t>Chapter X</a:t>
            </a:r>
          </a:p>
        </p:txBody>
      </p:sp>
      <p:sp>
        <p:nvSpPr>
          <p:cNvPr id="12" name="Espace réservé du texte 19">
            <a:extLst>
              <a:ext uri="{FF2B5EF4-FFF2-40B4-BE49-F238E27FC236}">
                <a16:creationId xmlns:a16="http://schemas.microsoft.com/office/drawing/2014/main" id="{C5B3E9C5-B899-4D3C-A9B0-27E24942FE71}"/>
              </a:ext>
            </a:extLst>
          </p:cNvPr>
          <p:cNvSpPr>
            <a:spLocks noGrp="1"/>
          </p:cNvSpPr>
          <p:nvPr>
            <p:ph type="body" sz="quarter" idx="63" hasCustomPrompt="1"/>
          </p:nvPr>
        </p:nvSpPr>
        <p:spPr>
          <a:xfrm>
            <a:off x="4995915" y="2020996"/>
            <a:ext cx="2383202" cy="934679"/>
          </a:xfrm>
          <a:prstGeom prst="rect">
            <a:avLst/>
          </a:prstGeom>
          <a:noFill/>
        </p:spPr>
        <p:txBody>
          <a:bodyPr lIns="0" tIns="0" rIns="0">
            <a:spAutoFit/>
          </a:bodyPr>
          <a:lstStyle>
            <a:lvl1pPr>
              <a:defRPr lang="fr-FR" sz="1700" b="0" kern="1200" dirty="0">
                <a:solidFill>
                  <a:schemeClr val="accent1"/>
                </a:solidFill>
                <a:latin typeface="+mn-lt"/>
                <a:ea typeface="+mn-ea"/>
                <a:cs typeface="+mn-cs"/>
              </a:defRPr>
            </a:lvl1pPr>
            <a:lvl2pPr marL="0" indent="0">
              <a:buNone/>
              <a:defRPr lang="fr-FR" sz="2300" b="1" kern="1200" dirty="0" err="1">
                <a:solidFill>
                  <a:schemeClr val="tx2"/>
                </a:solidFill>
                <a:latin typeface="+mn-lt"/>
                <a:ea typeface="+mn-ea"/>
                <a:cs typeface="+mn-cs"/>
              </a:defRPr>
            </a:lvl2pPr>
          </a:lstStyle>
          <a:p>
            <a:pPr lvl="0"/>
            <a:r>
              <a:rPr lang="en-US" noProof="0"/>
              <a:t>Lorem ipsum dolor</a:t>
            </a:r>
          </a:p>
          <a:p>
            <a:pPr lvl="0"/>
            <a:r>
              <a:rPr lang="en-US" noProof="0"/>
              <a:t>Sit amet, consecte</a:t>
            </a:r>
          </a:p>
          <a:p>
            <a:pPr lvl="1"/>
            <a:r>
              <a:rPr lang="en-US" noProof="0"/>
              <a:t>Chapter X</a:t>
            </a:r>
          </a:p>
        </p:txBody>
      </p:sp>
      <p:sp>
        <p:nvSpPr>
          <p:cNvPr id="11" name="Espace réservé du texte 19">
            <a:extLst>
              <a:ext uri="{FF2B5EF4-FFF2-40B4-BE49-F238E27FC236}">
                <a16:creationId xmlns:a16="http://schemas.microsoft.com/office/drawing/2014/main" id="{F962AB37-50EC-4503-8AA2-809CFE862FEE}"/>
              </a:ext>
            </a:extLst>
          </p:cNvPr>
          <p:cNvSpPr>
            <a:spLocks noGrp="1"/>
          </p:cNvSpPr>
          <p:nvPr>
            <p:ph type="body" sz="quarter" idx="62" hasCustomPrompt="1"/>
          </p:nvPr>
        </p:nvSpPr>
        <p:spPr>
          <a:xfrm>
            <a:off x="1483095" y="2020996"/>
            <a:ext cx="2383202" cy="934679"/>
          </a:xfrm>
          <a:prstGeom prst="rect">
            <a:avLst/>
          </a:prstGeom>
          <a:noFill/>
        </p:spPr>
        <p:txBody>
          <a:bodyPr lIns="0" tIns="0" rIns="0">
            <a:spAutoFit/>
          </a:bodyPr>
          <a:lstStyle>
            <a:lvl1pPr>
              <a:defRPr sz="1700" b="0">
                <a:solidFill>
                  <a:schemeClr val="accent1"/>
                </a:solidFill>
              </a:defRPr>
            </a:lvl1pPr>
            <a:lvl2pPr marL="0" indent="0">
              <a:buNone/>
              <a:defRPr sz="2300" b="1">
                <a:solidFill>
                  <a:schemeClr val="tx2"/>
                </a:solidFill>
              </a:defRPr>
            </a:lvl2pPr>
          </a:lstStyle>
          <a:p>
            <a:pPr lvl="0"/>
            <a:r>
              <a:rPr lang="en-US" noProof="0"/>
              <a:t>Lorem ipsum dolor</a:t>
            </a:r>
          </a:p>
          <a:p>
            <a:pPr lvl="0"/>
            <a:r>
              <a:rPr lang="en-US" noProof="0"/>
              <a:t>Sit amet, consecte</a:t>
            </a:r>
          </a:p>
          <a:p>
            <a:pPr lvl="1"/>
            <a:r>
              <a:rPr lang="en-US" noProof="0"/>
              <a:t>Chapter X</a:t>
            </a:r>
          </a:p>
        </p:txBody>
      </p:sp>
      <p:sp>
        <p:nvSpPr>
          <p:cNvPr id="9" name="Titre 8">
            <a:extLst>
              <a:ext uri="{FF2B5EF4-FFF2-40B4-BE49-F238E27FC236}">
                <a16:creationId xmlns:a16="http://schemas.microsoft.com/office/drawing/2014/main" id="{A6EC4B31-2DFA-4559-AB10-E11976047660}"/>
              </a:ext>
            </a:extLst>
          </p:cNvPr>
          <p:cNvSpPr>
            <a:spLocks noGrp="1"/>
          </p:cNvSpPr>
          <p:nvPr>
            <p:ph type="title" hasCustomPrompt="1"/>
          </p:nvPr>
        </p:nvSpPr>
        <p:spPr/>
        <p:txBody>
          <a:bodyPr/>
          <a:lstStyle>
            <a:lvl1pPr>
              <a:defRPr>
                <a:solidFill>
                  <a:schemeClr val="accent1"/>
                </a:solidFill>
              </a:defRPr>
            </a:lvl1pPr>
          </a:lstStyle>
          <a:p>
            <a:r>
              <a:rPr lang="en-US" noProof="0"/>
              <a:t>Summary</a:t>
            </a:r>
          </a:p>
        </p:txBody>
      </p:sp>
    </p:spTree>
    <p:extLst>
      <p:ext uri="{BB962C8B-B14F-4D97-AF65-F5344CB8AC3E}">
        <p14:creationId xmlns:p14="http://schemas.microsoft.com/office/powerpoint/2010/main" val="140168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p:cSld name="//Thank you B">
    <p:bg>
      <p:bgPr>
        <a:solidFill>
          <a:schemeClr val="accent1"/>
        </a:solidFill>
        <a:effectLst/>
      </p:bgPr>
    </p:bg>
    <p:spTree>
      <p:nvGrpSpPr>
        <p:cNvPr id="1" name=""/>
        <p:cNvGrpSpPr/>
        <p:nvPr/>
      </p:nvGrpSpPr>
      <p:grpSpPr>
        <a:xfrm>
          <a:off x="0" y="0"/>
          <a:ext cx="0" cy="0"/>
          <a:chOff x="0" y="0"/>
          <a:chExt cx="0" cy="0"/>
        </a:xfrm>
      </p:grpSpPr>
      <p:sp>
        <p:nvSpPr>
          <p:cNvPr id="42" name="Title 1">
            <a:extLst>
              <a:ext uri="{FF2B5EF4-FFF2-40B4-BE49-F238E27FC236}">
                <a16:creationId xmlns:a16="http://schemas.microsoft.com/office/drawing/2014/main" id="{C23CEB04-B30B-4EB2-A0E6-C050ED0C3CA3}"/>
              </a:ext>
            </a:extLst>
          </p:cNvPr>
          <p:cNvSpPr>
            <a:spLocks noGrp="1"/>
          </p:cNvSpPr>
          <p:nvPr>
            <p:ph type="title" hasCustomPrompt="1"/>
          </p:nvPr>
        </p:nvSpPr>
        <p:spPr>
          <a:xfrm>
            <a:off x="838200" y="3110755"/>
            <a:ext cx="10515600" cy="609398"/>
          </a:xfrm>
        </p:spPr>
        <p:txBody>
          <a:bodyPr/>
          <a:lstStyle>
            <a:lvl1pPr algn="ctr">
              <a:defRPr sz="4400" b="1">
                <a:solidFill>
                  <a:schemeClr val="bg1"/>
                </a:solidFill>
                <a:latin typeface="+mj-lt"/>
              </a:defRPr>
            </a:lvl1pPr>
          </a:lstStyle>
          <a:p>
            <a:r>
              <a:rPr lang="en-US"/>
              <a:t>Lorem Ipsum</a:t>
            </a:r>
          </a:p>
        </p:txBody>
      </p:sp>
      <p:sp>
        <p:nvSpPr>
          <p:cNvPr id="4" name="Rectangle 3">
            <a:extLst>
              <a:ext uri="{FF2B5EF4-FFF2-40B4-BE49-F238E27FC236}">
                <a16:creationId xmlns:a16="http://schemas.microsoft.com/office/drawing/2014/main" id="{FD9B65AF-36E7-482B-ADC1-4A9F0CC50F0D}"/>
              </a:ext>
              <a:ext uri="{C183D7F6-B498-43B3-948B-1728B52AA6E4}">
                <adec:decorative xmlns:adec="http://schemas.microsoft.com/office/drawing/2017/decorative" val="1"/>
              </a:ext>
            </a:extLst>
          </p:cNvPr>
          <p:cNvSpPr/>
          <p:nvPr/>
        </p:nvSpPr>
        <p:spPr>
          <a:xfrm>
            <a:off x="12045950" y="5581650"/>
            <a:ext cx="146050" cy="699770"/>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s arrondis en haut 6">
            <a:extLst>
              <a:ext uri="{FF2B5EF4-FFF2-40B4-BE49-F238E27FC236}">
                <a16:creationId xmlns:a16="http://schemas.microsoft.com/office/drawing/2014/main" id="{38941DF2-25BF-4FD6-B3F5-AE4815C374FD}"/>
              </a:ext>
              <a:ext uri="{C183D7F6-B498-43B3-948B-1728B52AA6E4}">
                <adec:decorative xmlns:adec="http://schemas.microsoft.com/office/drawing/2017/decorative" val="1"/>
              </a:ext>
            </a:extLst>
          </p:cNvPr>
          <p:cNvSpPr/>
          <p:nvPr/>
        </p:nvSpPr>
        <p:spPr>
          <a:xfrm rot="16200000">
            <a:off x="10848342" y="5083807"/>
            <a:ext cx="699769" cy="1695452"/>
          </a:xfrm>
          <a:prstGeom prst="round2SameRect">
            <a:avLst>
              <a:gd name="adj1" fmla="val 21204"/>
              <a:gd name="adj2"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a:extLst>
              <a:ext uri="{FF2B5EF4-FFF2-40B4-BE49-F238E27FC236}">
                <a16:creationId xmlns:a16="http://schemas.microsoft.com/office/drawing/2014/main" id="{AAC22922-B217-4256-8895-4625512F930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6898" y="5675973"/>
            <a:ext cx="1295285" cy="422220"/>
          </a:xfrm>
          <a:prstGeom prst="rect">
            <a:avLst/>
          </a:prstGeom>
        </p:spPr>
      </p:pic>
      <p:pic>
        <p:nvPicPr>
          <p:cNvPr id="23" name="Picture 22">
            <a:extLst>
              <a:ext uri="{FF2B5EF4-FFF2-40B4-BE49-F238E27FC236}">
                <a16:creationId xmlns:a16="http://schemas.microsoft.com/office/drawing/2014/main" id="{470C4A87-679E-4579-92FA-38168D654E5E}"/>
              </a:ext>
            </a:extLst>
          </p:cNvPr>
          <p:cNvPicPr>
            <a:picLocks noChangeAspect="1"/>
          </p:cNvPicPr>
          <p:nvPr/>
        </p:nvPicPr>
        <p:blipFill>
          <a:blip r:embed="rId4"/>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414618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p:cSld name="//Contact A">
    <p:bg>
      <p:bgPr>
        <a:solidFill>
          <a:schemeClr val="accent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D6392CD-65B5-4861-9417-19D21F62A037}"/>
              </a:ext>
              <a:ext uri="{C183D7F6-B498-43B3-948B-1728B52AA6E4}">
                <adec:decorative xmlns:adec="http://schemas.microsoft.com/office/drawing/2017/decorative" val="1"/>
              </a:ext>
            </a:extLst>
          </p:cNvPr>
          <p:cNvSpPr/>
          <p:nvPr/>
        </p:nvSpPr>
        <p:spPr>
          <a:xfrm>
            <a:off x="0" y="-1"/>
            <a:ext cx="12192000" cy="19335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a:extLst>
              <a:ext uri="{FF2B5EF4-FFF2-40B4-BE49-F238E27FC236}">
                <a16:creationId xmlns:a16="http://schemas.microsoft.com/office/drawing/2014/main" id="{FD9B65AF-36E7-482B-ADC1-4A9F0CC50F0D}"/>
              </a:ext>
              <a:ext uri="{C183D7F6-B498-43B3-948B-1728B52AA6E4}">
                <adec:decorative xmlns:adec="http://schemas.microsoft.com/office/drawing/2017/decorative" val="1"/>
              </a:ext>
            </a:extLst>
          </p:cNvPr>
          <p:cNvSpPr/>
          <p:nvPr/>
        </p:nvSpPr>
        <p:spPr>
          <a:xfrm>
            <a:off x="12045950" y="5581650"/>
            <a:ext cx="146050" cy="699770"/>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s arrondis en haut 6">
            <a:extLst>
              <a:ext uri="{FF2B5EF4-FFF2-40B4-BE49-F238E27FC236}">
                <a16:creationId xmlns:a16="http://schemas.microsoft.com/office/drawing/2014/main" id="{38941DF2-25BF-4FD6-B3F5-AE4815C374FD}"/>
              </a:ext>
              <a:ext uri="{C183D7F6-B498-43B3-948B-1728B52AA6E4}">
                <adec:decorative xmlns:adec="http://schemas.microsoft.com/office/drawing/2017/decorative" val="1"/>
              </a:ext>
            </a:extLst>
          </p:cNvPr>
          <p:cNvSpPr/>
          <p:nvPr/>
        </p:nvSpPr>
        <p:spPr>
          <a:xfrm rot="16200000">
            <a:off x="10848342" y="5083807"/>
            <a:ext cx="699769" cy="1695452"/>
          </a:xfrm>
          <a:prstGeom prst="round2SameRect">
            <a:avLst>
              <a:gd name="adj1" fmla="val 21204"/>
              <a:gd name="adj2"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a:extLst>
              <a:ext uri="{FF2B5EF4-FFF2-40B4-BE49-F238E27FC236}">
                <a16:creationId xmlns:a16="http://schemas.microsoft.com/office/drawing/2014/main" id="{AAC22922-B217-4256-8895-4625512F930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6898" y="5675973"/>
            <a:ext cx="1295285" cy="422220"/>
          </a:xfrm>
          <a:prstGeom prst="rect">
            <a:avLst/>
          </a:prstGeom>
        </p:spPr>
      </p:pic>
      <p:sp>
        <p:nvSpPr>
          <p:cNvPr id="8" name="Rectangle 7">
            <a:extLst>
              <a:ext uri="{FF2B5EF4-FFF2-40B4-BE49-F238E27FC236}">
                <a16:creationId xmlns:a16="http://schemas.microsoft.com/office/drawing/2014/main" id="{721062A9-1E48-405B-AC89-4DD15363BF25}"/>
              </a:ext>
              <a:ext uri="{C183D7F6-B498-43B3-948B-1728B52AA6E4}">
                <adec:decorative xmlns:adec="http://schemas.microsoft.com/office/drawing/2017/decorative" val="1"/>
              </a:ext>
            </a:extLst>
          </p:cNvPr>
          <p:cNvSpPr/>
          <p:nvPr/>
        </p:nvSpPr>
        <p:spPr>
          <a:xfrm>
            <a:off x="909638" y="1933575"/>
            <a:ext cx="3081337" cy="144463"/>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2" name="Rectangle 11">
            <a:extLst>
              <a:ext uri="{FF2B5EF4-FFF2-40B4-BE49-F238E27FC236}">
                <a16:creationId xmlns:a16="http://schemas.microsoft.com/office/drawing/2014/main" id="{2C20083C-3D5C-4C50-BD1F-C067BF625EFA}"/>
              </a:ext>
              <a:ext uri="{C183D7F6-B498-43B3-948B-1728B52AA6E4}">
                <adec:decorative xmlns:adec="http://schemas.microsoft.com/office/drawing/2017/decorative" val="1"/>
              </a:ext>
            </a:extLst>
          </p:cNvPr>
          <p:cNvSpPr/>
          <p:nvPr/>
        </p:nvSpPr>
        <p:spPr>
          <a:xfrm>
            <a:off x="4300538" y="1933575"/>
            <a:ext cx="3081337" cy="144463"/>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4" name="Rectangle 13">
            <a:extLst>
              <a:ext uri="{FF2B5EF4-FFF2-40B4-BE49-F238E27FC236}">
                <a16:creationId xmlns:a16="http://schemas.microsoft.com/office/drawing/2014/main" id="{59A0CF89-C928-42BC-A641-43D6960737DA}"/>
              </a:ext>
              <a:ext uri="{C183D7F6-B498-43B3-948B-1728B52AA6E4}">
                <adec:decorative xmlns:adec="http://schemas.microsoft.com/office/drawing/2017/decorative" val="1"/>
              </a:ext>
            </a:extLst>
          </p:cNvPr>
          <p:cNvSpPr/>
          <p:nvPr/>
        </p:nvSpPr>
        <p:spPr>
          <a:xfrm>
            <a:off x="7691438" y="1933575"/>
            <a:ext cx="3081337" cy="144463"/>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3" name="Espace réservé du texte 6">
            <a:extLst>
              <a:ext uri="{FF2B5EF4-FFF2-40B4-BE49-F238E27FC236}">
                <a16:creationId xmlns:a16="http://schemas.microsoft.com/office/drawing/2014/main" id="{C1954307-1534-478B-94B8-FE9E1F84DE3F}"/>
              </a:ext>
            </a:extLst>
          </p:cNvPr>
          <p:cNvSpPr>
            <a:spLocks noGrp="1"/>
          </p:cNvSpPr>
          <p:nvPr>
            <p:ph type="body" sz="quarter" idx="14" hasCustomPrompt="1"/>
          </p:nvPr>
        </p:nvSpPr>
        <p:spPr>
          <a:xfrm>
            <a:off x="7691438" y="2078038"/>
            <a:ext cx="3081337" cy="1422057"/>
          </a:xfrm>
          <a:prstGeom prst="round2SameRect">
            <a:avLst>
              <a:gd name="adj1" fmla="val 0"/>
              <a:gd name="adj2" fmla="val 7079"/>
            </a:avLst>
          </a:prstGeom>
          <a:solidFill>
            <a:srgbClr val="F3EEF9"/>
          </a:solidFill>
        </p:spPr>
        <p:txBody>
          <a:bodyPr lIns="324000" tIns="432000">
            <a:noAutofit/>
          </a:bodyPr>
          <a:lstStyle>
            <a:lvl1pPr>
              <a:spcAft>
                <a:spcPts val="600"/>
              </a:spcAft>
              <a:defRPr sz="1600" b="1">
                <a:solidFill>
                  <a:schemeClr val="tx2"/>
                </a:solidFill>
              </a:defRPr>
            </a:lvl1pPr>
            <a:lvl2pPr marL="0" indent="0">
              <a:spcAft>
                <a:spcPts val="0"/>
              </a:spcAft>
              <a:buNone/>
              <a:defRPr sz="1400" b="0">
                <a:solidFill>
                  <a:schemeClr val="tx2"/>
                </a:solidFill>
              </a:defRPr>
            </a:lvl2pPr>
            <a:lvl3pPr marL="0" indent="0">
              <a:spcAft>
                <a:spcPts val="600"/>
              </a:spcAft>
              <a:buNone/>
              <a:defRPr sz="1600" b="1"/>
            </a:lvl3pPr>
          </a:lstStyle>
          <a:p>
            <a:pPr lvl="0"/>
            <a:r>
              <a:rPr lang="en-US" noProof="0"/>
              <a:t>Name</a:t>
            </a:r>
          </a:p>
          <a:p>
            <a:pPr lvl="1"/>
            <a:r>
              <a:rPr lang="en-US" noProof="0"/>
              <a:t>Position</a:t>
            </a:r>
          </a:p>
        </p:txBody>
      </p:sp>
      <p:sp>
        <p:nvSpPr>
          <p:cNvPr id="11" name="Espace réservé du texte 6">
            <a:extLst>
              <a:ext uri="{FF2B5EF4-FFF2-40B4-BE49-F238E27FC236}">
                <a16:creationId xmlns:a16="http://schemas.microsoft.com/office/drawing/2014/main" id="{C3F5D30B-684A-44B7-B222-1EACC91C74F2}"/>
              </a:ext>
            </a:extLst>
          </p:cNvPr>
          <p:cNvSpPr>
            <a:spLocks noGrp="1"/>
          </p:cNvSpPr>
          <p:nvPr>
            <p:ph type="body" sz="quarter" idx="13" hasCustomPrompt="1"/>
          </p:nvPr>
        </p:nvSpPr>
        <p:spPr>
          <a:xfrm>
            <a:off x="4300538" y="2078038"/>
            <a:ext cx="3081337" cy="1422057"/>
          </a:xfrm>
          <a:prstGeom prst="round2SameRect">
            <a:avLst>
              <a:gd name="adj1" fmla="val 0"/>
              <a:gd name="adj2" fmla="val 7079"/>
            </a:avLst>
          </a:prstGeom>
          <a:solidFill>
            <a:srgbClr val="F3EEF9"/>
          </a:solidFill>
        </p:spPr>
        <p:txBody>
          <a:bodyPr lIns="324000" tIns="432000">
            <a:noAutofit/>
          </a:bodyPr>
          <a:lstStyle>
            <a:lvl1pPr>
              <a:spcAft>
                <a:spcPts val="600"/>
              </a:spcAft>
              <a:defRPr sz="1600" b="1">
                <a:solidFill>
                  <a:schemeClr val="tx2"/>
                </a:solidFill>
              </a:defRPr>
            </a:lvl1pPr>
            <a:lvl2pPr marL="0" indent="0">
              <a:spcAft>
                <a:spcPts val="0"/>
              </a:spcAft>
              <a:buNone/>
              <a:defRPr sz="1400" b="0">
                <a:solidFill>
                  <a:schemeClr val="tx2"/>
                </a:solidFill>
              </a:defRPr>
            </a:lvl2pPr>
            <a:lvl3pPr marL="0" indent="0">
              <a:spcAft>
                <a:spcPts val="600"/>
              </a:spcAft>
              <a:buNone/>
              <a:defRPr sz="1600" b="1"/>
            </a:lvl3pPr>
          </a:lstStyle>
          <a:p>
            <a:pPr lvl="0"/>
            <a:r>
              <a:rPr lang="en-US" noProof="0"/>
              <a:t>Name</a:t>
            </a:r>
          </a:p>
          <a:p>
            <a:pPr lvl="1"/>
            <a:r>
              <a:rPr lang="en-US" noProof="0"/>
              <a:t>Position</a:t>
            </a:r>
          </a:p>
        </p:txBody>
      </p:sp>
      <p:sp>
        <p:nvSpPr>
          <p:cNvPr id="10" name="Espace réservé du texte 6">
            <a:extLst>
              <a:ext uri="{FF2B5EF4-FFF2-40B4-BE49-F238E27FC236}">
                <a16:creationId xmlns:a16="http://schemas.microsoft.com/office/drawing/2014/main" id="{F4458531-4DF4-4B04-8685-64A0979C1949}"/>
              </a:ext>
            </a:extLst>
          </p:cNvPr>
          <p:cNvSpPr>
            <a:spLocks noGrp="1"/>
          </p:cNvSpPr>
          <p:nvPr>
            <p:ph type="body" sz="quarter" idx="12" hasCustomPrompt="1"/>
          </p:nvPr>
        </p:nvSpPr>
        <p:spPr>
          <a:xfrm>
            <a:off x="909638" y="2078038"/>
            <a:ext cx="3081337" cy="1422057"/>
          </a:xfrm>
          <a:prstGeom prst="round2SameRect">
            <a:avLst>
              <a:gd name="adj1" fmla="val 0"/>
              <a:gd name="adj2" fmla="val 7079"/>
            </a:avLst>
          </a:prstGeom>
          <a:solidFill>
            <a:srgbClr val="F3EEF9"/>
          </a:solidFill>
        </p:spPr>
        <p:txBody>
          <a:bodyPr lIns="324000" tIns="432000">
            <a:noAutofit/>
          </a:bodyPr>
          <a:lstStyle>
            <a:lvl1pPr>
              <a:spcAft>
                <a:spcPts val="600"/>
              </a:spcAft>
              <a:defRPr sz="1600" b="1">
                <a:solidFill>
                  <a:schemeClr val="tx2"/>
                </a:solidFill>
              </a:defRPr>
            </a:lvl1pPr>
            <a:lvl2pPr marL="0" indent="0">
              <a:spcAft>
                <a:spcPts val="0"/>
              </a:spcAft>
              <a:buNone/>
              <a:defRPr sz="1400" b="0">
                <a:solidFill>
                  <a:schemeClr val="tx2"/>
                </a:solidFill>
              </a:defRPr>
            </a:lvl2pPr>
            <a:lvl3pPr marL="0" indent="0">
              <a:spcAft>
                <a:spcPts val="600"/>
              </a:spcAft>
              <a:buNone/>
              <a:defRPr sz="1600" b="1"/>
            </a:lvl3pPr>
          </a:lstStyle>
          <a:p>
            <a:pPr lvl="0"/>
            <a:r>
              <a:rPr lang="en-US" noProof="0"/>
              <a:t>Name</a:t>
            </a:r>
          </a:p>
          <a:p>
            <a:pPr lvl="1"/>
            <a:r>
              <a:rPr lang="en-US" noProof="0"/>
              <a:t>Position </a:t>
            </a:r>
          </a:p>
        </p:txBody>
      </p:sp>
      <p:pic>
        <p:nvPicPr>
          <p:cNvPr id="29" name="Picture 28">
            <a:extLst>
              <a:ext uri="{FF2B5EF4-FFF2-40B4-BE49-F238E27FC236}">
                <a16:creationId xmlns:a16="http://schemas.microsoft.com/office/drawing/2014/main" id="{60BC61E5-8447-4AC0-9F95-190F3E575887}"/>
              </a:ext>
            </a:extLst>
          </p:cNvPr>
          <p:cNvPicPr>
            <a:picLocks noChangeAspect="1"/>
          </p:cNvPicPr>
          <p:nvPr/>
        </p:nvPicPr>
        <p:blipFill>
          <a:blip r:embed="rId4"/>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4154280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p:cSld name="//Contact B">
    <p:bg>
      <p:bgPr>
        <a:solidFill>
          <a:schemeClr val="accent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D9B65AF-36E7-482B-ADC1-4A9F0CC50F0D}"/>
              </a:ext>
              <a:ext uri="{C183D7F6-B498-43B3-948B-1728B52AA6E4}">
                <adec:decorative xmlns:adec="http://schemas.microsoft.com/office/drawing/2017/decorative" val="1"/>
              </a:ext>
            </a:extLst>
          </p:cNvPr>
          <p:cNvSpPr/>
          <p:nvPr/>
        </p:nvSpPr>
        <p:spPr>
          <a:xfrm>
            <a:off x="12045950" y="5581650"/>
            <a:ext cx="146050" cy="699770"/>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avec coins arrondis en haut 6">
            <a:extLst>
              <a:ext uri="{FF2B5EF4-FFF2-40B4-BE49-F238E27FC236}">
                <a16:creationId xmlns:a16="http://schemas.microsoft.com/office/drawing/2014/main" id="{38941DF2-25BF-4FD6-B3F5-AE4815C374FD}"/>
              </a:ext>
              <a:ext uri="{C183D7F6-B498-43B3-948B-1728B52AA6E4}">
                <adec:decorative xmlns:adec="http://schemas.microsoft.com/office/drawing/2017/decorative" val="1"/>
              </a:ext>
            </a:extLst>
          </p:cNvPr>
          <p:cNvSpPr/>
          <p:nvPr/>
        </p:nvSpPr>
        <p:spPr>
          <a:xfrm rot="16200000">
            <a:off x="10848342" y="5083807"/>
            <a:ext cx="699769" cy="1695452"/>
          </a:xfrm>
          <a:prstGeom prst="round2SameRect">
            <a:avLst>
              <a:gd name="adj1" fmla="val 21204"/>
              <a:gd name="adj2" fmla="val 0"/>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9" name="Graphique 8">
            <a:extLst>
              <a:ext uri="{FF2B5EF4-FFF2-40B4-BE49-F238E27FC236}">
                <a16:creationId xmlns:a16="http://schemas.microsoft.com/office/drawing/2014/main" id="{AAC22922-B217-4256-8895-4625512F9303}"/>
              </a:ext>
              <a:ext uri="{C183D7F6-B498-43B3-948B-1728B52AA6E4}">
                <adec:decorative xmlns:adec="http://schemas.microsoft.com/office/drawing/2017/decorative" val="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546898" y="5675973"/>
            <a:ext cx="1295285" cy="422220"/>
          </a:xfrm>
          <a:prstGeom prst="rect">
            <a:avLst/>
          </a:prstGeom>
        </p:spPr>
      </p:pic>
      <p:sp>
        <p:nvSpPr>
          <p:cNvPr id="10" name="Espace réservé du texte 6">
            <a:extLst>
              <a:ext uri="{FF2B5EF4-FFF2-40B4-BE49-F238E27FC236}">
                <a16:creationId xmlns:a16="http://schemas.microsoft.com/office/drawing/2014/main" id="{F4458531-4DF4-4B04-8685-64A0979C1949}"/>
              </a:ext>
            </a:extLst>
          </p:cNvPr>
          <p:cNvSpPr>
            <a:spLocks noGrp="1"/>
          </p:cNvSpPr>
          <p:nvPr>
            <p:ph type="body" sz="quarter" idx="12" hasCustomPrompt="1"/>
          </p:nvPr>
        </p:nvSpPr>
        <p:spPr>
          <a:xfrm>
            <a:off x="909637" y="4139269"/>
            <a:ext cx="4042800" cy="1422057"/>
          </a:xfrm>
          <a:prstGeom prst="rect">
            <a:avLst/>
          </a:prstGeom>
          <a:noFill/>
          <a:ln>
            <a:noFill/>
          </a:ln>
        </p:spPr>
        <p:txBody>
          <a:bodyPr lIns="36000" tIns="432000" rIns="36000" anchor="b">
            <a:noAutofit/>
          </a:bodyPr>
          <a:lstStyle>
            <a:lvl1pPr>
              <a:spcAft>
                <a:spcPts val="600"/>
              </a:spcAft>
              <a:defRPr sz="1400" b="0">
                <a:solidFill>
                  <a:schemeClr val="bg1"/>
                </a:solidFill>
              </a:defRPr>
            </a:lvl1pPr>
            <a:lvl2pPr marL="0" indent="0">
              <a:spcAft>
                <a:spcPts val="0"/>
              </a:spcAft>
              <a:buNone/>
              <a:defRPr sz="1400" b="0">
                <a:solidFill>
                  <a:schemeClr val="bg1"/>
                </a:solidFill>
              </a:defRPr>
            </a:lvl2pPr>
            <a:lvl3pPr marL="0" indent="0">
              <a:spcAft>
                <a:spcPts val="600"/>
              </a:spcAft>
              <a:buNone/>
              <a:defRPr sz="1600" b="1"/>
            </a:lvl3pPr>
          </a:lstStyle>
          <a:p>
            <a:pPr lvl="0"/>
            <a:r>
              <a:rPr lang="en-US" noProof="0"/>
              <a:t>Lorem ipsum dolor sit amet</a:t>
            </a:r>
          </a:p>
        </p:txBody>
      </p:sp>
    </p:spTree>
    <p:extLst>
      <p:ext uri="{BB962C8B-B14F-4D97-AF65-F5344CB8AC3E}">
        <p14:creationId xmlns:p14="http://schemas.microsoft.com/office/powerpoint/2010/main" val="225368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504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olor Associations A">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6692DD1-DD9C-4995-92CD-AA1F569374AA}"/>
              </a:ext>
            </a:extLst>
          </p:cNvPr>
          <p:cNvPicPr>
            <a:picLocks noChangeAspect="1"/>
          </p:cNvPicPr>
          <p:nvPr/>
        </p:nvPicPr>
        <p:blipFill>
          <a:blip r:embed="rId2"/>
          <a:stretch>
            <a:fillRect/>
          </a:stretch>
        </p:blipFill>
        <p:spPr>
          <a:xfrm>
            <a:off x="4303250" y="-494216"/>
            <a:ext cx="3585500" cy="380584"/>
          </a:xfrm>
          <a:prstGeom prst="rect">
            <a:avLst/>
          </a:prstGeom>
        </p:spPr>
      </p:pic>
      <p:sp>
        <p:nvSpPr>
          <p:cNvPr id="26" name="Text Placeholder 4">
            <a:extLst>
              <a:ext uri="{FF2B5EF4-FFF2-40B4-BE49-F238E27FC236}">
                <a16:creationId xmlns:a16="http://schemas.microsoft.com/office/drawing/2014/main" id="{F0C3CCB6-EA9F-4BF4-94BE-269F21A80D65}"/>
              </a:ext>
            </a:extLst>
          </p:cNvPr>
          <p:cNvSpPr txBox="1">
            <a:spLocks noChangeAspect="1"/>
          </p:cNvSpPr>
          <p:nvPr userDrawn="1"/>
        </p:nvSpPr>
        <p:spPr>
          <a:xfrm>
            <a:off x="2976562" y="1906979"/>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E0F4FB"/>
          </a:solidFill>
          <a:effectLst>
            <a:outerShdw dist="127000" dir="16200000" rotWithShape="0">
              <a:schemeClr val="accent2"/>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27" name="Text Placeholder 4">
            <a:extLst>
              <a:ext uri="{FF2B5EF4-FFF2-40B4-BE49-F238E27FC236}">
                <a16:creationId xmlns:a16="http://schemas.microsoft.com/office/drawing/2014/main" id="{7F5C6E0E-C6C6-458D-B927-64A51681392D}"/>
              </a:ext>
            </a:extLst>
          </p:cNvPr>
          <p:cNvSpPr txBox="1">
            <a:spLocks noChangeAspect="1"/>
          </p:cNvSpPr>
          <p:nvPr userDrawn="1"/>
        </p:nvSpPr>
        <p:spPr>
          <a:xfrm>
            <a:off x="5180012" y="1906979"/>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D8F6EC"/>
          </a:solidFill>
          <a:effectLst>
            <a:outerShdw dist="127000" dir="16200000" rotWithShape="0">
              <a:schemeClr val="accent3"/>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28" name="Text Placeholder 4">
            <a:extLst>
              <a:ext uri="{FF2B5EF4-FFF2-40B4-BE49-F238E27FC236}">
                <a16:creationId xmlns:a16="http://schemas.microsoft.com/office/drawing/2014/main" id="{122D477E-F11B-4E07-AB8D-6AFA0B0D1A8F}"/>
              </a:ext>
            </a:extLst>
          </p:cNvPr>
          <p:cNvSpPr txBox="1">
            <a:spLocks noChangeAspect="1"/>
          </p:cNvSpPr>
          <p:nvPr userDrawn="1"/>
        </p:nvSpPr>
        <p:spPr>
          <a:xfrm>
            <a:off x="7383462" y="1906979"/>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DDF2F3"/>
          </a:solidFill>
          <a:effectLst>
            <a:outerShdw dist="127000" dir="16200000" rotWithShape="0">
              <a:schemeClr val="accent4"/>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29" name="Text Placeholder 4">
            <a:extLst>
              <a:ext uri="{FF2B5EF4-FFF2-40B4-BE49-F238E27FC236}">
                <a16:creationId xmlns:a16="http://schemas.microsoft.com/office/drawing/2014/main" id="{7D4F36E1-EF2F-42DC-83F3-2769B110991C}"/>
              </a:ext>
            </a:extLst>
          </p:cNvPr>
          <p:cNvSpPr txBox="1">
            <a:spLocks noChangeAspect="1"/>
          </p:cNvSpPr>
          <p:nvPr userDrawn="1"/>
        </p:nvSpPr>
        <p:spPr>
          <a:xfrm>
            <a:off x="9586912" y="1906979"/>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5EBF6"/>
          </a:solidFill>
          <a:effectLst>
            <a:outerShdw dist="127000" dir="16200000" rotWithShape="0">
              <a:schemeClr val="accent5"/>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0" name="Text Placeholder 4">
            <a:extLst>
              <a:ext uri="{FF2B5EF4-FFF2-40B4-BE49-F238E27FC236}">
                <a16:creationId xmlns:a16="http://schemas.microsoft.com/office/drawing/2014/main" id="{5CD15ECA-69FE-4A9D-8737-2675B786C729}"/>
              </a:ext>
            </a:extLst>
          </p:cNvPr>
          <p:cNvSpPr txBox="1">
            <a:spLocks noChangeAspect="1"/>
          </p:cNvSpPr>
          <p:nvPr userDrawn="1"/>
        </p:nvSpPr>
        <p:spPr>
          <a:xfrm>
            <a:off x="2976562" y="4129095"/>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BE4EC"/>
          </a:solidFill>
          <a:effectLst>
            <a:outerShdw dist="127000" dir="16200000" rotWithShape="0">
              <a:schemeClr val="accent6"/>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1" name="Text Placeholder 4">
            <a:extLst>
              <a:ext uri="{FF2B5EF4-FFF2-40B4-BE49-F238E27FC236}">
                <a16:creationId xmlns:a16="http://schemas.microsoft.com/office/drawing/2014/main" id="{E6504D37-A6DF-4AB7-A0EA-92B486E8DFF9}"/>
              </a:ext>
            </a:extLst>
          </p:cNvPr>
          <p:cNvSpPr txBox="1">
            <a:spLocks noChangeAspect="1"/>
          </p:cNvSpPr>
          <p:nvPr userDrawn="1"/>
        </p:nvSpPr>
        <p:spPr>
          <a:xfrm>
            <a:off x="5180012" y="4129095"/>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FEEE7"/>
          </a:solidFill>
          <a:effectLst>
            <a:outerShdw dist="127000" dir="16200000" rotWithShape="0">
              <a:srgbClr val="FF5800"/>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t>Title </a:t>
            </a:r>
            <a:br>
              <a:rPr lang="en-US"/>
            </a:br>
            <a:r>
              <a:rPr lang="en-US"/>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2" name="Text Placeholder 4">
            <a:extLst>
              <a:ext uri="{FF2B5EF4-FFF2-40B4-BE49-F238E27FC236}">
                <a16:creationId xmlns:a16="http://schemas.microsoft.com/office/drawing/2014/main" id="{4537DFAC-BF2E-4B77-82AB-C4A8C421A03F}"/>
              </a:ext>
            </a:extLst>
          </p:cNvPr>
          <p:cNvSpPr txBox="1">
            <a:spLocks noChangeAspect="1"/>
          </p:cNvSpPr>
          <p:nvPr userDrawn="1"/>
        </p:nvSpPr>
        <p:spPr>
          <a:xfrm>
            <a:off x="7383462" y="4129095"/>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DF3D9"/>
          </a:solidFill>
          <a:effectLst>
            <a:outerShdw dist="127000" dir="16200000" rotWithShape="0">
              <a:srgbClr val="FFB923"/>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3" name="Text Placeholder 4">
            <a:extLst>
              <a:ext uri="{FF2B5EF4-FFF2-40B4-BE49-F238E27FC236}">
                <a16:creationId xmlns:a16="http://schemas.microsoft.com/office/drawing/2014/main" id="{4B4BDEEE-8F28-4C8E-89A9-66727F87A6FB}"/>
              </a:ext>
            </a:extLst>
          </p:cNvPr>
          <p:cNvSpPr txBox="1">
            <a:spLocks noChangeAspect="1"/>
          </p:cNvSpPr>
          <p:nvPr userDrawn="1"/>
        </p:nvSpPr>
        <p:spPr>
          <a:xfrm>
            <a:off x="9586912" y="4129095"/>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5EFE3"/>
          </a:solidFill>
          <a:effectLst>
            <a:outerShdw dist="127000" dir="16200000" rotWithShape="0">
              <a:srgbClr val="BA8A4A"/>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4" name="Text Placeholder 4">
            <a:extLst>
              <a:ext uri="{FF2B5EF4-FFF2-40B4-BE49-F238E27FC236}">
                <a16:creationId xmlns:a16="http://schemas.microsoft.com/office/drawing/2014/main" id="{ABF04512-8AF1-4803-A2E6-1F7611DB02AE}"/>
              </a:ext>
            </a:extLst>
          </p:cNvPr>
          <p:cNvSpPr txBox="1">
            <a:spLocks noChangeAspect="1"/>
          </p:cNvSpPr>
          <p:nvPr userDrawn="1"/>
        </p:nvSpPr>
        <p:spPr>
          <a:xfrm>
            <a:off x="773112" y="971459"/>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FFD9D9"/>
          </a:solidFill>
          <a:effectLst>
            <a:outerShdw dist="127000" dir="16200000" rotWithShape="0">
              <a:schemeClr val="bg2"/>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solidFill>
                  <a:schemeClr val="accent1"/>
                </a:solidFill>
              </a:rPr>
              <a:t>Title </a:t>
            </a:r>
            <a:br>
              <a:rPr lang="en-US">
                <a:solidFill>
                  <a:schemeClr val="accent1"/>
                </a:solidFill>
              </a:rPr>
            </a:br>
            <a:r>
              <a:rPr lang="en-US">
                <a:solidFill>
                  <a:schemeClr val="accent1"/>
                </a:solidFill>
              </a:rPr>
              <a:t>lorem ipsum</a:t>
            </a:r>
          </a:p>
          <a:p>
            <a:r>
              <a:rPr lang="en-US">
                <a:solidFill>
                  <a:schemeClr val="tx2"/>
                </a:solidFill>
              </a:rPr>
              <a:t>Lorem ipsum dolor sit amet, consectetuer adipiscing elit. Maecenas porttitor congue massa</a:t>
            </a:r>
          </a:p>
        </p:txBody>
      </p:sp>
      <p:sp>
        <p:nvSpPr>
          <p:cNvPr id="35" name="Text Placeholder 4">
            <a:extLst>
              <a:ext uri="{FF2B5EF4-FFF2-40B4-BE49-F238E27FC236}">
                <a16:creationId xmlns:a16="http://schemas.microsoft.com/office/drawing/2014/main" id="{46890383-E82A-491C-AEAC-0B483E504933}"/>
              </a:ext>
            </a:extLst>
          </p:cNvPr>
          <p:cNvSpPr txBox="1">
            <a:spLocks noChangeAspect="1"/>
          </p:cNvSpPr>
          <p:nvPr userDrawn="1"/>
        </p:nvSpPr>
        <p:spPr>
          <a:xfrm>
            <a:off x="773112" y="2860927"/>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D7D7ED"/>
          </a:solidFill>
          <a:effectLst>
            <a:outerShdw dist="127000" dir="16200000" rotWithShape="0">
              <a:schemeClr val="tx2"/>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6" name="Text Placeholder 4">
            <a:extLst>
              <a:ext uri="{FF2B5EF4-FFF2-40B4-BE49-F238E27FC236}">
                <a16:creationId xmlns:a16="http://schemas.microsoft.com/office/drawing/2014/main" id="{EF607C5B-B126-4060-B355-790CFC889AE7}"/>
              </a:ext>
            </a:extLst>
          </p:cNvPr>
          <p:cNvSpPr txBox="1">
            <a:spLocks noChangeAspect="1"/>
          </p:cNvSpPr>
          <p:nvPr userDrawn="1"/>
        </p:nvSpPr>
        <p:spPr>
          <a:xfrm>
            <a:off x="773112" y="4783515"/>
            <a:ext cx="1946276" cy="1681200"/>
          </a:xfrm>
          <a:custGeom>
            <a:avLst/>
            <a:gdLst>
              <a:gd name="connsiteX0" fmla="*/ 0 w 1946276"/>
              <a:gd name="connsiteY0" fmla="*/ 0 h 1681200"/>
              <a:gd name="connsiteX1" fmla="*/ 1946276 w 1946276"/>
              <a:gd name="connsiteY1" fmla="*/ 0 h 1681200"/>
              <a:gd name="connsiteX2" fmla="*/ 1946276 w 1946276"/>
              <a:gd name="connsiteY2" fmla="*/ 251328 h 1681200"/>
              <a:gd name="connsiteX3" fmla="*/ 1946276 w 1946276"/>
              <a:gd name="connsiteY3" fmla="*/ 278045 h 1681200"/>
              <a:gd name="connsiteX4" fmla="*/ 1946276 w 1946276"/>
              <a:gd name="connsiteY4" fmla="*/ 1556610 h 1681200"/>
              <a:gd name="connsiteX5" fmla="*/ 1831571 w 1946276"/>
              <a:gd name="connsiteY5" fmla="*/ 1681200 h 1681200"/>
              <a:gd name="connsiteX6" fmla="*/ 114705 w 1946276"/>
              <a:gd name="connsiteY6" fmla="*/ 1681200 h 1681200"/>
              <a:gd name="connsiteX7" fmla="*/ 0 w 1946276"/>
              <a:gd name="connsiteY7" fmla="*/ 1556610 h 1681200"/>
              <a:gd name="connsiteX8" fmla="*/ 0 w 1946276"/>
              <a:gd name="connsiteY8" fmla="*/ 278045 h 1681200"/>
              <a:gd name="connsiteX9" fmla="*/ 0 w 1946276"/>
              <a:gd name="connsiteY9" fmla="*/ 251328 h 168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681200">
                <a:moveTo>
                  <a:pt x="0" y="0"/>
                </a:moveTo>
                <a:lnTo>
                  <a:pt x="1946276" y="0"/>
                </a:lnTo>
                <a:lnTo>
                  <a:pt x="1946276" y="251328"/>
                </a:lnTo>
                <a:lnTo>
                  <a:pt x="1946276" y="278045"/>
                </a:lnTo>
                <a:lnTo>
                  <a:pt x="1946276" y="1556610"/>
                </a:lnTo>
                <a:cubicBezTo>
                  <a:pt x="1946276" y="1625420"/>
                  <a:pt x="1894921" y="1681200"/>
                  <a:pt x="1831571" y="1681200"/>
                </a:cubicBezTo>
                <a:lnTo>
                  <a:pt x="114705" y="1681200"/>
                </a:lnTo>
                <a:cubicBezTo>
                  <a:pt x="51355" y="1681200"/>
                  <a:pt x="0" y="1625420"/>
                  <a:pt x="0" y="1556610"/>
                </a:cubicBezTo>
                <a:lnTo>
                  <a:pt x="0" y="278045"/>
                </a:lnTo>
                <a:lnTo>
                  <a:pt x="0" y="251328"/>
                </a:lnTo>
                <a:close/>
              </a:path>
            </a:pathLst>
          </a:custGeom>
          <a:solidFill>
            <a:srgbClr val="DADDF6"/>
          </a:solidFill>
          <a:effectLst>
            <a:outerShdw dist="127000" dir="16200000" rotWithShape="0">
              <a:schemeClr val="accent1"/>
            </a:outerShdw>
          </a:effectLst>
        </p:spPr>
        <p:txBody>
          <a:bodyPr vert="horz" wrap="square" lIns="144000" tIns="144000" rIns="72000" bIns="36000" rtlCol="0">
            <a:noAutofit/>
          </a:bodyPr>
          <a:lstStyle>
            <a:lvl1pPr marL="0" indent="0" algn="l" defTabSz="914377" rtl="0" eaLnBrk="1" latinLnBrk="0" hangingPunct="1">
              <a:lnSpc>
                <a:spcPct val="101000"/>
              </a:lnSpc>
              <a:spcBef>
                <a:spcPts val="0"/>
              </a:spcBef>
              <a:buFont typeface="Arial" panose="020B0604020202020204" pitchFamily="34" charset="0"/>
              <a:buNone/>
              <a:defRPr sz="1200" kern="1200">
                <a:solidFill>
                  <a:schemeClr val="accent1"/>
                </a:solidFill>
                <a:latin typeface="+mn-lt"/>
                <a:ea typeface="+mn-ea"/>
                <a:cs typeface="+mn-cs"/>
              </a:defRPr>
            </a:lvl1pPr>
            <a:lvl2pPr marL="0" indent="0" algn="l" defTabSz="914377" rtl="0" eaLnBrk="1" latinLnBrk="0" hangingPunct="1">
              <a:lnSpc>
                <a:spcPct val="110000"/>
              </a:lnSpc>
              <a:spcBef>
                <a:spcPts val="0"/>
              </a:spcBef>
              <a:spcAft>
                <a:spcPts val="600"/>
              </a:spcAft>
              <a:buClr>
                <a:srgbClr val="EE0000"/>
              </a:buClr>
              <a:buFont typeface="Arial" panose="020B0604020202020204" pitchFamily="34" charset="0"/>
              <a:buNone/>
              <a:defRPr sz="14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l" defTabSz="914377" rtl="0" eaLnBrk="1" latinLnBrk="0" hangingPunct="1">
              <a:lnSpc>
                <a:spcPct val="110000"/>
              </a:lnSpc>
              <a:spcBef>
                <a:spcPts val="0"/>
              </a:spcBef>
              <a:spcAft>
                <a:spcPts val="600"/>
              </a:spcAft>
              <a:buClr>
                <a:srgbClr val="EE0000"/>
              </a:buClr>
              <a:buFont typeface="Arial" panose="020B0604020202020204" pitchFamily="34" charset="0"/>
              <a:buNone/>
            </a:pPr>
            <a:r>
              <a:rPr lang="en-US" sz="1400" b="1" kern="1200">
                <a:solidFill>
                  <a:schemeClr val="accent1"/>
                </a:solidFill>
                <a:latin typeface="+mn-lt"/>
                <a:ea typeface="+mn-ea"/>
                <a:cs typeface="+mn-cs"/>
              </a:rPr>
              <a:t>Title </a:t>
            </a:r>
            <a:br>
              <a:rPr lang="en-US" sz="1400" b="1" kern="1200">
                <a:solidFill>
                  <a:schemeClr val="accent1"/>
                </a:solidFill>
                <a:latin typeface="+mn-lt"/>
                <a:ea typeface="+mn-ea"/>
                <a:cs typeface="+mn-cs"/>
              </a:rPr>
            </a:br>
            <a:r>
              <a:rPr lang="en-US" sz="1400" b="1" kern="1200">
                <a:solidFill>
                  <a:schemeClr val="accent1"/>
                </a:solidFill>
                <a:latin typeface="+mn-lt"/>
                <a:ea typeface="+mn-ea"/>
                <a:cs typeface="+mn-cs"/>
              </a:rPr>
              <a:t>lorem ipsum</a:t>
            </a:r>
          </a:p>
          <a:p>
            <a:pPr marL="0" indent="0" algn="l" defTabSz="914377" rtl="0" eaLnBrk="1" latinLnBrk="0" hangingPunct="1">
              <a:lnSpc>
                <a:spcPct val="101000"/>
              </a:lnSpc>
              <a:spcBef>
                <a:spcPts val="0"/>
              </a:spcBef>
              <a:buFont typeface="Arial" panose="020B0604020202020204" pitchFamily="34" charset="0"/>
              <a:buNone/>
            </a:pPr>
            <a:r>
              <a:rPr lang="en-US" sz="1200" kern="1200">
                <a:solidFill>
                  <a:schemeClr val="tx2"/>
                </a:solidFill>
                <a:latin typeface="+mn-lt"/>
                <a:ea typeface="+mn-ea"/>
                <a:cs typeface="+mn-cs"/>
              </a:rPr>
              <a:t>Lorem ipsum dolor sit amet, consectetuer adipiscing elit. Maecenas porttitor congue massa</a:t>
            </a:r>
          </a:p>
        </p:txBody>
      </p:sp>
      <p:sp>
        <p:nvSpPr>
          <p:cNvPr id="38" name="Titre 3">
            <a:extLst>
              <a:ext uri="{FF2B5EF4-FFF2-40B4-BE49-F238E27FC236}">
                <a16:creationId xmlns:a16="http://schemas.microsoft.com/office/drawing/2014/main" id="{64D2AAD9-88DD-4E7E-86F5-8F6ED1272A20}"/>
              </a:ext>
            </a:extLst>
          </p:cNvPr>
          <p:cNvSpPr>
            <a:spLocks noGrp="1"/>
          </p:cNvSpPr>
          <p:nvPr>
            <p:ph type="title" hasCustomPrompt="1"/>
          </p:nvPr>
        </p:nvSpPr>
        <p:spPr>
          <a:xfrm>
            <a:off x="1017588" y="489839"/>
            <a:ext cx="10515600" cy="346249"/>
          </a:xfrm>
        </p:spPr>
        <p:txBody>
          <a:bodyPr/>
          <a:lstStyle>
            <a:lvl1pPr algn="r">
              <a:defRPr/>
            </a:lvl1pPr>
          </a:lstStyle>
          <a:p>
            <a:r>
              <a:rPr lang="en-US" noProof="0"/>
              <a:t>Color associations for accessible content</a:t>
            </a:r>
          </a:p>
        </p:txBody>
      </p:sp>
    </p:spTree>
    <p:extLst>
      <p:ext uri="{BB962C8B-B14F-4D97-AF65-F5344CB8AC3E}">
        <p14:creationId xmlns:p14="http://schemas.microsoft.com/office/powerpoint/2010/main" val="403833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lor Associations B">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16692DD1-DD9C-4995-92CD-AA1F569374AA}"/>
              </a:ext>
            </a:extLst>
          </p:cNvPr>
          <p:cNvPicPr>
            <a:picLocks noChangeAspect="1"/>
          </p:cNvPicPr>
          <p:nvPr/>
        </p:nvPicPr>
        <p:blipFill>
          <a:blip r:embed="rId2"/>
          <a:stretch>
            <a:fillRect/>
          </a:stretch>
        </p:blipFill>
        <p:spPr>
          <a:xfrm>
            <a:off x="4303250" y="-494216"/>
            <a:ext cx="3585500" cy="380584"/>
          </a:xfrm>
          <a:prstGeom prst="rect">
            <a:avLst/>
          </a:prstGeom>
        </p:spPr>
      </p:pic>
      <p:grpSp>
        <p:nvGrpSpPr>
          <p:cNvPr id="9" name="Group 8">
            <a:extLst>
              <a:ext uri="{FF2B5EF4-FFF2-40B4-BE49-F238E27FC236}">
                <a16:creationId xmlns:a16="http://schemas.microsoft.com/office/drawing/2014/main" id="{6D7590F7-1040-4944-90AF-7A66B05A1529}"/>
              </a:ext>
            </a:extLst>
          </p:cNvPr>
          <p:cNvGrpSpPr>
            <a:grpSpLocks noChangeAspect="1"/>
          </p:cNvGrpSpPr>
          <p:nvPr userDrawn="1"/>
        </p:nvGrpSpPr>
        <p:grpSpPr>
          <a:xfrm>
            <a:off x="773112" y="2722114"/>
            <a:ext cx="1946276" cy="1826421"/>
            <a:chOff x="773112" y="2887214"/>
            <a:chExt cx="1946276" cy="1826421"/>
          </a:xfrm>
        </p:grpSpPr>
        <p:sp>
          <p:nvSpPr>
            <p:cNvPr id="39" name="Rectangle 38">
              <a:extLst>
                <a:ext uri="{FF2B5EF4-FFF2-40B4-BE49-F238E27FC236}">
                  <a16:creationId xmlns:a16="http://schemas.microsoft.com/office/drawing/2014/main" id="{60E64C0F-2E08-4DAC-9FC8-CFD2B1D22C52}"/>
                </a:ext>
              </a:extLst>
            </p:cNvPr>
            <p:cNvSpPr/>
            <p:nvPr/>
          </p:nvSpPr>
          <p:spPr>
            <a:xfrm>
              <a:off x="773112" y="2887214"/>
              <a:ext cx="1946276" cy="6985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40" name="Forme libre : forme 9">
              <a:extLst>
                <a:ext uri="{FF2B5EF4-FFF2-40B4-BE49-F238E27FC236}">
                  <a16:creationId xmlns:a16="http://schemas.microsoft.com/office/drawing/2014/main" id="{8CFB1701-9CC6-4E5F-B733-F241F54AC030}"/>
                </a:ext>
              </a:extLst>
            </p:cNvPr>
            <p:cNvSpPr/>
            <p:nvPr/>
          </p:nvSpPr>
          <p:spPr>
            <a:xfrm>
              <a:off x="773112" y="3585791"/>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8" name="Group 17">
            <a:extLst>
              <a:ext uri="{FF2B5EF4-FFF2-40B4-BE49-F238E27FC236}">
                <a16:creationId xmlns:a16="http://schemas.microsoft.com/office/drawing/2014/main" id="{7DB97010-E712-4760-B584-1207E1B0BCE4}"/>
              </a:ext>
            </a:extLst>
          </p:cNvPr>
          <p:cNvGrpSpPr>
            <a:grpSpLocks noChangeAspect="1"/>
          </p:cNvGrpSpPr>
          <p:nvPr userDrawn="1"/>
        </p:nvGrpSpPr>
        <p:grpSpPr>
          <a:xfrm>
            <a:off x="3000374" y="1752946"/>
            <a:ext cx="1946276" cy="1826420"/>
            <a:chOff x="3000374" y="1918046"/>
            <a:chExt cx="1946276" cy="1826420"/>
          </a:xfrm>
        </p:grpSpPr>
        <p:sp>
          <p:nvSpPr>
            <p:cNvPr id="41" name="Rectangle 40">
              <a:extLst>
                <a:ext uri="{FF2B5EF4-FFF2-40B4-BE49-F238E27FC236}">
                  <a16:creationId xmlns:a16="http://schemas.microsoft.com/office/drawing/2014/main" id="{1EE93874-04FC-4A61-8BC3-A7AFF59D3E47}"/>
                </a:ext>
              </a:extLst>
            </p:cNvPr>
            <p:cNvSpPr/>
            <p:nvPr userDrawn="1"/>
          </p:nvSpPr>
          <p:spPr>
            <a:xfrm>
              <a:off x="3000374" y="1918046"/>
              <a:ext cx="1946276" cy="6985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lvl="0"/>
              <a:r>
                <a:rPr lang="en-US" sz="1400" b="1">
                  <a:solidFill>
                    <a:schemeClr val="bg1"/>
                  </a:solidFill>
                </a:rPr>
                <a:t>Title </a:t>
              </a:r>
              <a:br>
                <a:rPr lang="en-US" sz="1400" b="1">
                  <a:solidFill>
                    <a:schemeClr val="bg1"/>
                  </a:solidFill>
                </a:rPr>
              </a:br>
              <a:r>
                <a:rPr lang="en-US" sz="1400" b="1" kern="1200">
                  <a:solidFill>
                    <a:schemeClr val="bg1"/>
                  </a:solidFill>
                  <a:latin typeface="+mn-lt"/>
                  <a:ea typeface="+mn-ea"/>
                  <a:cs typeface="+mn-cs"/>
                </a:rPr>
                <a:t>lorem ipsum</a:t>
              </a:r>
            </a:p>
          </p:txBody>
        </p:sp>
        <p:sp>
          <p:nvSpPr>
            <p:cNvPr id="42" name="Forme libre : forme 11">
              <a:extLst>
                <a:ext uri="{FF2B5EF4-FFF2-40B4-BE49-F238E27FC236}">
                  <a16:creationId xmlns:a16="http://schemas.microsoft.com/office/drawing/2014/main" id="{C48E9DCD-0C7D-4008-9DAF-ADAF36888474}"/>
                </a:ext>
              </a:extLst>
            </p:cNvPr>
            <p:cNvSpPr/>
            <p:nvPr userDrawn="1"/>
          </p:nvSpPr>
          <p:spPr>
            <a:xfrm>
              <a:off x="3000374" y="261662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E0F4F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lvl="0"/>
              <a:r>
                <a:rPr lang="en-US" sz="1200">
                  <a:solidFill>
                    <a:schemeClr val="tx2"/>
                  </a:solidFill>
                </a:rPr>
                <a:t>Lorem ipsum dolor sit amet, consectetuer adipiscing elit. Maecenas porttitor congue massa</a:t>
              </a:r>
            </a:p>
          </p:txBody>
        </p:sp>
      </p:grpSp>
      <p:grpSp>
        <p:nvGrpSpPr>
          <p:cNvPr id="17" name="Group 16">
            <a:extLst>
              <a:ext uri="{FF2B5EF4-FFF2-40B4-BE49-F238E27FC236}">
                <a16:creationId xmlns:a16="http://schemas.microsoft.com/office/drawing/2014/main" id="{F3A92CF6-1548-4E51-9759-D9C85FD5762D}"/>
              </a:ext>
            </a:extLst>
          </p:cNvPr>
          <p:cNvGrpSpPr>
            <a:grpSpLocks noChangeAspect="1"/>
          </p:cNvGrpSpPr>
          <p:nvPr userDrawn="1"/>
        </p:nvGrpSpPr>
        <p:grpSpPr>
          <a:xfrm>
            <a:off x="5180012" y="1752945"/>
            <a:ext cx="1946276" cy="1826421"/>
            <a:chOff x="5180012" y="1918045"/>
            <a:chExt cx="1946276" cy="1826421"/>
          </a:xfrm>
        </p:grpSpPr>
        <p:sp>
          <p:nvSpPr>
            <p:cNvPr id="43" name="Rectangle 42">
              <a:extLst>
                <a:ext uri="{FF2B5EF4-FFF2-40B4-BE49-F238E27FC236}">
                  <a16:creationId xmlns:a16="http://schemas.microsoft.com/office/drawing/2014/main" id="{4F9AC0FE-8E76-4A59-959F-1925D8DDAE47}"/>
                </a:ext>
              </a:extLst>
            </p:cNvPr>
            <p:cNvSpPr/>
            <p:nvPr userDrawn="1"/>
          </p:nvSpPr>
          <p:spPr>
            <a:xfrm>
              <a:off x="5180012" y="1918045"/>
              <a:ext cx="1946276" cy="69857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44" name="Forme libre : forme 13">
              <a:extLst>
                <a:ext uri="{FF2B5EF4-FFF2-40B4-BE49-F238E27FC236}">
                  <a16:creationId xmlns:a16="http://schemas.microsoft.com/office/drawing/2014/main" id="{0700417A-C681-4EED-BBA3-6A36BCF1E2E0}"/>
                </a:ext>
              </a:extLst>
            </p:cNvPr>
            <p:cNvSpPr/>
            <p:nvPr userDrawn="1"/>
          </p:nvSpPr>
          <p:spPr>
            <a:xfrm>
              <a:off x="5180012" y="261662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D7F6E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6" name="Group 15">
            <a:extLst>
              <a:ext uri="{FF2B5EF4-FFF2-40B4-BE49-F238E27FC236}">
                <a16:creationId xmlns:a16="http://schemas.microsoft.com/office/drawing/2014/main" id="{34C31460-6370-47E9-B2F4-3FBC4A350878}"/>
              </a:ext>
            </a:extLst>
          </p:cNvPr>
          <p:cNvGrpSpPr>
            <a:grpSpLocks noChangeAspect="1"/>
          </p:cNvGrpSpPr>
          <p:nvPr userDrawn="1"/>
        </p:nvGrpSpPr>
        <p:grpSpPr>
          <a:xfrm>
            <a:off x="7383462" y="1752945"/>
            <a:ext cx="1946276" cy="1826421"/>
            <a:chOff x="7383462" y="1918045"/>
            <a:chExt cx="1946276" cy="1826421"/>
          </a:xfrm>
        </p:grpSpPr>
        <p:sp>
          <p:nvSpPr>
            <p:cNvPr id="45" name="Rectangle 44">
              <a:extLst>
                <a:ext uri="{FF2B5EF4-FFF2-40B4-BE49-F238E27FC236}">
                  <a16:creationId xmlns:a16="http://schemas.microsoft.com/office/drawing/2014/main" id="{BC47B39D-C6B7-44D3-94EA-B2A519904331}"/>
                </a:ext>
              </a:extLst>
            </p:cNvPr>
            <p:cNvSpPr/>
            <p:nvPr userDrawn="1"/>
          </p:nvSpPr>
          <p:spPr>
            <a:xfrm>
              <a:off x="7383462" y="1918045"/>
              <a:ext cx="1946276" cy="69857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46" name="Forme libre : forme 15">
              <a:extLst>
                <a:ext uri="{FF2B5EF4-FFF2-40B4-BE49-F238E27FC236}">
                  <a16:creationId xmlns:a16="http://schemas.microsoft.com/office/drawing/2014/main" id="{97C4B190-F307-43B1-82AA-CA3C12C1172F}"/>
                </a:ext>
              </a:extLst>
            </p:cNvPr>
            <p:cNvSpPr/>
            <p:nvPr userDrawn="1"/>
          </p:nvSpPr>
          <p:spPr>
            <a:xfrm>
              <a:off x="7383462" y="261662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DDF2F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5" name="Group 14">
            <a:extLst>
              <a:ext uri="{FF2B5EF4-FFF2-40B4-BE49-F238E27FC236}">
                <a16:creationId xmlns:a16="http://schemas.microsoft.com/office/drawing/2014/main" id="{0BD229BF-7AAF-40F4-A2C4-835407D8BA95}"/>
              </a:ext>
            </a:extLst>
          </p:cNvPr>
          <p:cNvGrpSpPr>
            <a:grpSpLocks noChangeAspect="1"/>
          </p:cNvGrpSpPr>
          <p:nvPr userDrawn="1"/>
        </p:nvGrpSpPr>
        <p:grpSpPr>
          <a:xfrm>
            <a:off x="9586912" y="1752945"/>
            <a:ext cx="1946276" cy="1826421"/>
            <a:chOff x="9586912" y="1918045"/>
            <a:chExt cx="1946276" cy="1826421"/>
          </a:xfrm>
        </p:grpSpPr>
        <p:sp>
          <p:nvSpPr>
            <p:cNvPr id="47" name="Rectangle 46">
              <a:extLst>
                <a:ext uri="{FF2B5EF4-FFF2-40B4-BE49-F238E27FC236}">
                  <a16:creationId xmlns:a16="http://schemas.microsoft.com/office/drawing/2014/main" id="{73BDA7C9-F799-411D-92F7-2D53D09E30D9}"/>
                </a:ext>
              </a:extLst>
            </p:cNvPr>
            <p:cNvSpPr/>
            <p:nvPr userDrawn="1"/>
          </p:nvSpPr>
          <p:spPr>
            <a:xfrm>
              <a:off x="9586912" y="1918045"/>
              <a:ext cx="1946276" cy="69857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48" name="Forme libre : forme 17">
              <a:extLst>
                <a:ext uri="{FF2B5EF4-FFF2-40B4-BE49-F238E27FC236}">
                  <a16:creationId xmlns:a16="http://schemas.microsoft.com/office/drawing/2014/main" id="{2E1238C3-ED12-4E6D-966C-A0300F027BCA}"/>
                </a:ext>
              </a:extLst>
            </p:cNvPr>
            <p:cNvSpPr/>
            <p:nvPr userDrawn="1"/>
          </p:nvSpPr>
          <p:spPr>
            <a:xfrm>
              <a:off x="9586912" y="261662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F3EDF9"/>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1" name="Group 10">
            <a:extLst>
              <a:ext uri="{FF2B5EF4-FFF2-40B4-BE49-F238E27FC236}">
                <a16:creationId xmlns:a16="http://schemas.microsoft.com/office/drawing/2014/main" id="{1B963B71-81AB-4630-B904-4ADDF1A74393}"/>
              </a:ext>
            </a:extLst>
          </p:cNvPr>
          <p:cNvGrpSpPr>
            <a:grpSpLocks noChangeAspect="1"/>
          </p:cNvGrpSpPr>
          <p:nvPr userDrawn="1"/>
        </p:nvGrpSpPr>
        <p:grpSpPr>
          <a:xfrm>
            <a:off x="2976562" y="3981795"/>
            <a:ext cx="1946276" cy="1826421"/>
            <a:chOff x="2976562" y="4146895"/>
            <a:chExt cx="1946276" cy="1826421"/>
          </a:xfrm>
        </p:grpSpPr>
        <p:sp>
          <p:nvSpPr>
            <p:cNvPr id="49" name="Rectangle 48">
              <a:extLst>
                <a:ext uri="{FF2B5EF4-FFF2-40B4-BE49-F238E27FC236}">
                  <a16:creationId xmlns:a16="http://schemas.microsoft.com/office/drawing/2014/main" id="{11BCEB71-586D-4E7F-895F-6AB9AF1CCE77}"/>
                </a:ext>
              </a:extLst>
            </p:cNvPr>
            <p:cNvSpPr/>
            <p:nvPr userDrawn="1"/>
          </p:nvSpPr>
          <p:spPr>
            <a:xfrm>
              <a:off x="2976562" y="4146895"/>
              <a:ext cx="1946276" cy="6985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50" name="Forme libre : forme 19">
              <a:extLst>
                <a:ext uri="{FF2B5EF4-FFF2-40B4-BE49-F238E27FC236}">
                  <a16:creationId xmlns:a16="http://schemas.microsoft.com/office/drawing/2014/main" id="{DBAF6707-25B7-44F3-9244-E5DD4EDFCD40}"/>
                </a:ext>
              </a:extLst>
            </p:cNvPr>
            <p:cNvSpPr/>
            <p:nvPr userDrawn="1"/>
          </p:nvSpPr>
          <p:spPr>
            <a:xfrm>
              <a:off x="2976562" y="484547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FAE5E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2" name="Group 11">
            <a:extLst>
              <a:ext uri="{FF2B5EF4-FFF2-40B4-BE49-F238E27FC236}">
                <a16:creationId xmlns:a16="http://schemas.microsoft.com/office/drawing/2014/main" id="{0BDC476A-56A7-4420-8142-8A8787EA077A}"/>
              </a:ext>
            </a:extLst>
          </p:cNvPr>
          <p:cNvGrpSpPr>
            <a:grpSpLocks noChangeAspect="1"/>
          </p:cNvGrpSpPr>
          <p:nvPr userDrawn="1"/>
        </p:nvGrpSpPr>
        <p:grpSpPr>
          <a:xfrm>
            <a:off x="5180012" y="3981795"/>
            <a:ext cx="1946276" cy="1826421"/>
            <a:chOff x="5180012" y="4146895"/>
            <a:chExt cx="1946276" cy="1826421"/>
          </a:xfrm>
        </p:grpSpPr>
        <p:sp>
          <p:nvSpPr>
            <p:cNvPr id="51" name="Rectangle 50">
              <a:extLst>
                <a:ext uri="{FF2B5EF4-FFF2-40B4-BE49-F238E27FC236}">
                  <a16:creationId xmlns:a16="http://schemas.microsoft.com/office/drawing/2014/main" id="{439B993E-5C94-4EA4-8C11-889796E8EA37}"/>
                </a:ext>
              </a:extLst>
            </p:cNvPr>
            <p:cNvSpPr/>
            <p:nvPr userDrawn="1"/>
          </p:nvSpPr>
          <p:spPr>
            <a:xfrm>
              <a:off x="5180012" y="4146895"/>
              <a:ext cx="1946276" cy="698577"/>
            </a:xfrm>
            <a:prstGeom prst="rect">
              <a:avLst/>
            </a:prstGeom>
            <a:solidFill>
              <a:srgbClr val="FF58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52" name="Forme libre : forme 21">
              <a:extLst>
                <a:ext uri="{FF2B5EF4-FFF2-40B4-BE49-F238E27FC236}">
                  <a16:creationId xmlns:a16="http://schemas.microsoft.com/office/drawing/2014/main" id="{60D43BA9-9428-489F-BADD-5A59101F9569}"/>
                </a:ext>
              </a:extLst>
            </p:cNvPr>
            <p:cNvSpPr/>
            <p:nvPr userDrawn="1"/>
          </p:nvSpPr>
          <p:spPr>
            <a:xfrm>
              <a:off x="5180012" y="484547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FDEDE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3" name="Group 12">
            <a:extLst>
              <a:ext uri="{FF2B5EF4-FFF2-40B4-BE49-F238E27FC236}">
                <a16:creationId xmlns:a16="http://schemas.microsoft.com/office/drawing/2014/main" id="{D55FF45F-4B43-4EBA-8A2C-91C5E09526B2}"/>
              </a:ext>
            </a:extLst>
          </p:cNvPr>
          <p:cNvGrpSpPr>
            <a:grpSpLocks noChangeAspect="1"/>
          </p:cNvGrpSpPr>
          <p:nvPr userDrawn="1"/>
        </p:nvGrpSpPr>
        <p:grpSpPr>
          <a:xfrm>
            <a:off x="7383462" y="3981795"/>
            <a:ext cx="1946276" cy="1826421"/>
            <a:chOff x="7383462" y="4146895"/>
            <a:chExt cx="1946276" cy="1826421"/>
          </a:xfrm>
        </p:grpSpPr>
        <p:sp>
          <p:nvSpPr>
            <p:cNvPr id="53" name="Rectangle 52">
              <a:extLst>
                <a:ext uri="{FF2B5EF4-FFF2-40B4-BE49-F238E27FC236}">
                  <a16:creationId xmlns:a16="http://schemas.microsoft.com/office/drawing/2014/main" id="{F5D26267-A3FA-4F9B-A0C0-CF7B867AD9E0}"/>
                </a:ext>
              </a:extLst>
            </p:cNvPr>
            <p:cNvSpPr/>
            <p:nvPr userDrawn="1"/>
          </p:nvSpPr>
          <p:spPr>
            <a:xfrm>
              <a:off x="7383462" y="4146895"/>
              <a:ext cx="1946276" cy="698577"/>
            </a:xfrm>
            <a:prstGeom prst="rect">
              <a:avLst/>
            </a:prstGeom>
            <a:solidFill>
              <a:srgbClr val="FCBD4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54" name="Forme libre : forme 23">
              <a:extLst>
                <a:ext uri="{FF2B5EF4-FFF2-40B4-BE49-F238E27FC236}">
                  <a16:creationId xmlns:a16="http://schemas.microsoft.com/office/drawing/2014/main" id="{347C2580-FCC4-410C-8F8E-6CF96D381F9A}"/>
                </a:ext>
              </a:extLst>
            </p:cNvPr>
            <p:cNvSpPr/>
            <p:nvPr userDrawn="1"/>
          </p:nvSpPr>
          <p:spPr>
            <a:xfrm>
              <a:off x="7383462" y="484547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FEF3D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4" name="Group 13">
            <a:extLst>
              <a:ext uri="{FF2B5EF4-FFF2-40B4-BE49-F238E27FC236}">
                <a16:creationId xmlns:a16="http://schemas.microsoft.com/office/drawing/2014/main" id="{1DFFCA24-420E-4883-9D31-287853E697AA}"/>
              </a:ext>
            </a:extLst>
          </p:cNvPr>
          <p:cNvGrpSpPr>
            <a:grpSpLocks noChangeAspect="1"/>
          </p:cNvGrpSpPr>
          <p:nvPr userDrawn="1"/>
        </p:nvGrpSpPr>
        <p:grpSpPr>
          <a:xfrm>
            <a:off x="9586912" y="3981795"/>
            <a:ext cx="1946276" cy="1826421"/>
            <a:chOff x="9586912" y="4146895"/>
            <a:chExt cx="1946276" cy="1826421"/>
          </a:xfrm>
        </p:grpSpPr>
        <p:sp>
          <p:nvSpPr>
            <p:cNvPr id="55" name="Rectangle 54">
              <a:extLst>
                <a:ext uri="{FF2B5EF4-FFF2-40B4-BE49-F238E27FC236}">
                  <a16:creationId xmlns:a16="http://schemas.microsoft.com/office/drawing/2014/main" id="{F3391A45-CC24-428E-8A19-477C510D5C06}"/>
                </a:ext>
              </a:extLst>
            </p:cNvPr>
            <p:cNvSpPr/>
            <p:nvPr userDrawn="1"/>
          </p:nvSpPr>
          <p:spPr>
            <a:xfrm>
              <a:off x="9586912" y="4146895"/>
              <a:ext cx="1946276" cy="698577"/>
            </a:xfrm>
            <a:prstGeom prst="rect">
              <a:avLst/>
            </a:prstGeom>
            <a:solidFill>
              <a:srgbClr val="B28B5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56" name="Forme libre : forme 25">
              <a:extLst>
                <a:ext uri="{FF2B5EF4-FFF2-40B4-BE49-F238E27FC236}">
                  <a16:creationId xmlns:a16="http://schemas.microsoft.com/office/drawing/2014/main" id="{BC892172-0C99-4A1F-838A-1E18F040EB0F}"/>
                </a:ext>
              </a:extLst>
            </p:cNvPr>
            <p:cNvSpPr/>
            <p:nvPr userDrawn="1"/>
          </p:nvSpPr>
          <p:spPr>
            <a:xfrm>
              <a:off x="9586912" y="4845472"/>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rgbClr val="F3EEE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10" name="Group 9">
            <a:extLst>
              <a:ext uri="{FF2B5EF4-FFF2-40B4-BE49-F238E27FC236}">
                <a16:creationId xmlns:a16="http://schemas.microsoft.com/office/drawing/2014/main" id="{36B1E363-6FB2-4020-8456-FEFD8251BA60}"/>
              </a:ext>
            </a:extLst>
          </p:cNvPr>
          <p:cNvGrpSpPr>
            <a:grpSpLocks noChangeAspect="1"/>
          </p:cNvGrpSpPr>
          <p:nvPr userDrawn="1"/>
        </p:nvGrpSpPr>
        <p:grpSpPr>
          <a:xfrm>
            <a:off x="773112" y="4791521"/>
            <a:ext cx="1946276" cy="1826421"/>
            <a:chOff x="773112" y="4956621"/>
            <a:chExt cx="1946276" cy="1826421"/>
          </a:xfrm>
        </p:grpSpPr>
        <p:sp>
          <p:nvSpPr>
            <p:cNvPr id="57" name="Rectangle 56">
              <a:extLst>
                <a:ext uri="{FF2B5EF4-FFF2-40B4-BE49-F238E27FC236}">
                  <a16:creationId xmlns:a16="http://schemas.microsoft.com/office/drawing/2014/main" id="{74ABBCA6-04FC-4336-A49B-1F5F4ACDAA12}"/>
                </a:ext>
              </a:extLst>
            </p:cNvPr>
            <p:cNvSpPr/>
            <p:nvPr/>
          </p:nvSpPr>
          <p:spPr>
            <a:xfrm>
              <a:off x="773112" y="4956621"/>
              <a:ext cx="1946276" cy="6985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58" name="Forme libre : forme 9">
              <a:extLst>
                <a:ext uri="{FF2B5EF4-FFF2-40B4-BE49-F238E27FC236}">
                  <a16:creationId xmlns:a16="http://schemas.microsoft.com/office/drawing/2014/main" id="{73F39DB7-CFFA-4CAA-817E-ABD3E0C69E00}"/>
                </a:ext>
              </a:extLst>
            </p:cNvPr>
            <p:cNvSpPr/>
            <p:nvPr/>
          </p:nvSpPr>
          <p:spPr>
            <a:xfrm>
              <a:off x="773112" y="5655198"/>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grpSp>
        <p:nvGrpSpPr>
          <p:cNvPr id="8" name="Group 7">
            <a:extLst>
              <a:ext uri="{FF2B5EF4-FFF2-40B4-BE49-F238E27FC236}">
                <a16:creationId xmlns:a16="http://schemas.microsoft.com/office/drawing/2014/main" id="{E200A75F-2DD8-432F-85A8-64956AB70E85}"/>
              </a:ext>
            </a:extLst>
          </p:cNvPr>
          <p:cNvGrpSpPr>
            <a:grpSpLocks noChangeAspect="1"/>
          </p:cNvGrpSpPr>
          <p:nvPr userDrawn="1"/>
        </p:nvGrpSpPr>
        <p:grpSpPr>
          <a:xfrm>
            <a:off x="773112" y="670988"/>
            <a:ext cx="1946276" cy="1826421"/>
            <a:chOff x="773112" y="836088"/>
            <a:chExt cx="1946276" cy="1826421"/>
          </a:xfrm>
        </p:grpSpPr>
        <p:sp>
          <p:nvSpPr>
            <p:cNvPr id="59" name="Rectangle 58">
              <a:extLst>
                <a:ext uri="{FF2B5EF4-FFF2-40B4-BE49-F238E27FC236}">
                  <a16:creationId xmlns:a16="http://schemas.microsoft.com/office/drawing/2014/main" id="{61095643-BE40-40AD-8B37-625FE71DD356}"/>
                </a:ext>
              </a:extLst>
            </p:cNvPr>
            <p:cNvSpPr/>
            <p:nvPr/>
          </p:nvSpPr>
          <p:spPr>
            <a:xfrm>
              <a:off x="773112" y="836088"/>
              <a:ext cx="1946276" cy="69857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rIns="72000" rtlCol="0" anchor="ctr"/>
            <a:lstStyle/>
            <a:p>
              <a:pPr marL="0" lvl="0" algn="l" defTabSz="609585" rtl="0" eaLnBrk="1" latinLnBrk="0" hangingPunct="1"/>
              <a:r>
                <a:rPr lang="en-US" sz="1400" b="1" kern="1200">
                  <a:solidFill>
                    <a:schemeClr val="bg1"/>
                  </a:solidFill>
                  <a:latin typeface="+mn-lt"/>
                  <a:ea typeface="+mn-ea"/>
                  <a:cs typeface="+mn-cs"/>
                </a:rPr>
                <a:t>Title </a:t>
              </a:r>
              <a:br>
                <a:rPr lang="en-US" sz="1400" b="1" kern="1200">
                  <a:solidFill>
                    <a:schemeClr val="bg1"/>
                  </a:solidFill>
                  <a:latin typeface="+mn-lt"/>
                  <a:ea typeface="+mn-ea"/>
                  <a:cs typeface="+mn-cs"/>
                </a:rPr>
              </a:br>
              <a:r>
                <a:rPr lang="en-US" sz="1400" b="1" kern="1200">
                  <a:solidFill>
                    <a:schemeClr val="bg1"/>
                  </a:solidFill>
                  <a:latin typeface="+mn-lt"/>
                  <a:ea typeface="+mn-ea"/>
                  <a:cs typeface="+mn-cs"/>
                </a:rPr>
                <a:t>lorem ipsum</a:t>
              </a:r>
            </a:p>
          </p:txBody>
        </p:sp>
        <p:sp>
          <p:nvSpPr>
            <p:cNvPr id="60" name="Forme libre : forme 9">
              <a:extLst>
                <a:ext uri="{FF2B5EF4-FFF2-40B4-BE49-F238E27FC236}">
                  <a16:creationId xmlns:a16="http://schemas.microsoft.com/office/drawing/2014/main" id="{2791FA30-9876-49E5-852A-7B66EFD47BD5}"/>
                </a:ext>
              </a:extLst>
            </p:cNvPr>
            <p:cNvSpPr/>
            <p:nvPr/>
          </p:nvSpPr>
          <p:spPr>
            <a:xfrm>
              <a:off x="773112" y="1534665"/>
              <a:ext cx="1946276" cy="1127844"/>
            </a:xfrm>
            <a:custGeom>
              <a:avLst/>
              <a:gdLst>
                <a:gd name="connsiteX0" fmla="*/ 0 w 1946276"/>
                <a:gd name="connsiteY0" fmla="*/ 0 h 1547813"/>
                <a:gd name="connsiteX1" fmla="*/ 1946276 w 1946276"/>
                <a:gd name="connsiteY1" fmla="*/ 0 h 1547813"/>
                <a:gd name="connsiteX2" fmla="*/ 1946276 w 1946276"/>
                <a:gd name="connsiteY2" fmla="*/ 231387 h 1547813"/>
                <a:gd name="connsiteX3" fmla="*/ 1946276 w 1946276"/>
                <a:gd name="connsiteY3" fmla="*/ 255985 h 1547813"/>
                <a:gd name="connsiteX4" fmla="*/ 1946276 w 1946276"/>
                <a:gd name="connsiteY4" fmla="*/ 1433108 h 1547813"/>
                <a:gd name="connsiteX5" fmla="*/ 1831571 w 1946276"/>
                <a:gd name="connsiteY5" fmla="*/ 1547813 h 1547813"/>
                <a:gd name="connsiteX6" fmla="*/ 114705 w 1946276"/>
                <a:gd name="connsiteY6" fmla="*/ 1547813 h 1547813"/>
                <a:gd name="connsiteX7" fmla="*/ 0 w 1946276"/>
                <a:gd name="connsiteY7" fmla="*/ 1433108 h 1547813"/>
                <a:gd name="connsiteX8" fmla="*/ 0 w 1946276"/>
                <a:gd name="connsiteY8" fmla="*/ 255985 h 1547813"/>
                <a:gd name="connsiteX9" fmla="*/ 0 w 1946276"/>
                <a:gd name="connsiteY9" fmla="*/ 231387 h 1547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46276" h="1547813">
                  <a:moveTo>
                    <a:pt x="0" y="0"/>
                  </a:moveTo>
                  <a:lnTo>
                    <a:pt x="1946276" y="0"/>
                  </a:lnTo>
                  <a:lnTo>
                    <a:pt x="1946276" y="231387"/>
                  </a:lnTo>
                  <a:lnTo>
                    <a:pt x="1946276" y="255985"/>
                  </a:lnTo>
                  <a:lnTo>
                    <a:pt x="1946276" y="1433108"/>
                  </a:lnTo>
                  <a:cubicBezTo>
                    <a:pt x="1946276" y="1496458"/>
                    <a:pt x="1894921" y="1547813"/>
                    <a:pt x="1831571" y="1547813"/>
                  </a:cubicBezTo>
                  <a:lnTo>
                    <a:pt x="114705" y="1547813"/>
                  </a:lnTo>
                  <a:cubicBezTo>
                    <a:pt x="51355" y="1547813"/>
                    <a:pt x="0" y="1496458"/>
                    <a:pt x="0" y="1433108"/>
                  </a:cubicBezTo>
                  <a:lnTo>
                    <a:pt x="0" y="255985"/>
                  </a:lnTo>
                  <a:lnTo>
                    <a:pt x="0" y="231387"/>
                  </a:lnTo>
                  <a:close/>
                </a:path>
              </a:pathLst>
            </a:cu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144000" tIns="144000" rIns="72000" bIns="36000" rtlCol="0" anchor="t">
              <a:noAutofit/>
            </a:bodyPr>
            <a:lstStyle/>
            <a:p>
              <a:pPr marL="0" lvl="0" algn="l" defTabSz="609585" rtl="0" eaLnBrk="1" latinLnBrk="0" hangingPunct="1"/>
              <a:r>
                <a:rPr lang="en-US" sz="1200" kern="1200">
                  <a:solidFill>
                    <a:schemeClr val="tx2"/>
                  </a:solidFill>
                  <a:latin typeface="+mn-lt"/>
                  <a:ea typeface="+mn-ea"/>
                  <a:cs typeface="+mn-cs"/>
                </a:rPr>
                <a:t>Lorem ipsum dolor sit amet, consectetuer adipiscing elit. Maecenas porttitor congue massa</a:t>
              </a:r>
            </a:p>
          </p:txBody>
        </p:sp>
      </p:grpSp>
      <p:sp>
        <p:nvSpPr>
          <p:cNvPr id="61" name="Titre 3">
            <a:extLst>
              <a:ext uri="{FF2B5EF4-FFF2-40B4-BE49-F238E27FC236}">
                <a16:creationId xmlns:a16="http://schemas.microsoft.com/office/drawing/2014/main" id="{CE0E37DE-4B8B-4F29-AC85-174442D316D7}"/>
              </a:ext>
            </a:extLst>
          </p:cNvPr>
          <p:cNvSpPr>
            <a:spLocks noGrp="1"/>
          </p:cNvSpPr>
          <p:nvPr>
            <p:ph type="title" hasCustomPrompt="1"/>
          </p:nvPr>
        </p:nvSpPr>
        <p:spPr>
          <a:xfrm>
            <a:off x="1017588" y="489839"/>
            <a:ext cx="10515600" cy="346249"/>
          </a:xfrm>
        </p:spPr>
        <p:txBody>
          <a:bodyPr/>
          <a:lstStyle>
            <a:lvl1pPr algn="r">
              <a:defRPr/>
            </a:lvl1pPr>
          </a:lstStyle>
          <a:p>
            <a:r>
              <a:rPr lang="en-US" noProof="0"/>
              <a:t>Color associations for accessible content</a:t>
            </a:r>
          </a:p>
        </p:txBody>
      </p:sp>
    </p:spTree>
    <p:extLst>
      <p:ext uri="{BB962C8B-B14F-4D97-AF65-F5344CB8AC3E}">
        <p14:creationId xmlns:p14="http://schemas.microsoft.com/office/powerpoint/2010/main" val="40584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Title&amp;text">
    <p:spTree>
      <p:nvGrpSpPr>
        <p:cNvPr id="1" name=""/>
        <p:cNvGrpSpPr/>
        <p:nvPr/>
      </p:nvGrpSpPr>
      <p:grpSpPr>
        <a:xfrm>
          <a:off x="0" y="0"/>
          <a:ext cx="0" cy="0"/>
          <a:chOff x="0" y="0"/>
          <a:chExt cx="0" cy="0"/>
        </a:xfrm>
      </p:grpSpPr>
      <p:sp>
        <p:nvSpPr>
          <p:cNvPr id="2" name="Titre 1"/>
          <p:cNvSpPr>
            <a:spLocks noGrp="1"/>
          </p:cNvSpPr>
          <p:nvPr>
            <p:ph type="title"/>
          </p:nvPr>
        </p:nvSpPr>
        <p:spPr bwMode="gray">
          <a:xfrm>
            <a:off x="443280" y="489839"/>
            <a:ext cx="10515600" cy="564358"/>
          </a:xfrm>
          <a:solidFill>
            <a:schemeClr val="accent1"/>
          </a:solidFill>
          <a:ln>
            <a:noFill/>
          </a:ln>
          <a:effectLst/>
        </p:spPr>
        <p:txBody>
          <a:bodyPr vert="horz" wrap="square" lIns="108000" tIns="126000" rIns="72000" bIns="90000" numCol="1" anchor="t" anchorCtr="0" compatLnSpc="1">
            <a:prstTxWarp prst="textNoShape">
              <a:avLst/>
            </a:prstTxWarp>
            <a:spAutoFit/>
          </a:bodyPr>
          <a:lstStyle>
            <a:lvl1pPr>
              <a:defRPr lang="fr-FR" dirty="0"/>
            </a:lvl1pPr>
          </a:lstStyle>
          <a:p>
            <a:pPr lvl="0"/>
            <a:r>
              <a:rPr lang="en-US" noProof="0"/>
              <a:t>Click to edit Master title style</a:t>
            </a:r>
            <a:endParaRPr lang="en-US" noProof="0" dirty="0"/>
          </a:p>
        </p:txBody>
      </p:sp>
      <p:sp>
        <p:nvSpPr>
          <p:cNvPr id="7" name="Espace réservé du texte 6"/>
          <p:cNvSpPr>
            <a:spLocks noGrp="1"/>
          </p:cNvSpPr>
          <p:nvPr>
            <p:ph type="body" sz="quarter" idx="12"/>
          </p:nvPr>
        </p:nvSpPr>
        <p:spPr>
          <a:xfrm>
            <a:off x="554495" y="990600"/>
            <a:ext cx="11088000" cy="1072922"/>
          </a:xfrm>
        </p:spPr>
        <p:txBody>
          <a:bodyPr/>
          <a:lstStyle>
            <a:lvl1pPr>
              <a:buClr>
                <a:schemeClr val="accent1"/>
              </a:buClr>
              <a:defRPr>
                <a:solidFill>
                  <a:schemeClr val="tx2"/>
                </a:solidFill>
              </a:defRPr>
            </a:lvl1pPr>
            <a:lvl2pPr marL="628650" indent="-266700">
              <a:buClr>
                <a:schemeClr val="accent1"/>
              </a:buClr>
              <a:tabLst>
                <a:tab pos="1616075" algn="l"/>
                <a:tab pos="2330450" algn="l"/>
                <a:tab pos="8077200" algn="r"/>
              </a:tabLst>
              <a:defRPr b="0">
                <a:solidFill>
                  <a:schemeClr val="tx2"/>
                </a:solidFill>
              </a:defRPr>
            </a:lvl2pPr>
            <a:lvl3pPr marL="896938" indent="-176213">
              <a:buClr>
                <a:schemeClr val="bg2"/>
              </a:buClr>
              <a:tabLst>
                <a:tab pos="1082675" algn="l"/>
                <a:tab pos="2149475" algn="l"/>
                <a:tab pos="8077200" algn="r"/>
              </a:tabLst>
              <a:defRPr>
                <a:solidFill>
                  <a:schemeClr val="tx1"/>
                </a:solidFill>
              </a:defRPr>
            </a:lvl3pPr>
            <a:lvl4pPr marL="1616075" indent="-179388">
              <a:buClr>
                <a:schemeClr val="bg2"/>
              </a:buClr>
              <a:defRPr>
                <a:solidFill>
                  <a:schemeClr val="tx1"/>
                </a:solidFill>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1" name="Footer Placeholder 1"/>
          <p:cNvSpPr>
            <a:spLocks noGrp="1"/>
          </p:cNvSpPr>
          <p:nvPr>
            <p:ph type="ftr" sz="quarter" idx="14"/>
          </p:nvPr>
        </p:nvSpPr>
        <p:spPr>
          <a:xfrm>
            <a:off x="931235" y="6410557"/>
            <a:ext cx="8160000" cy="138499"/>
          </a:xfrm>
          <a:prstGeom prst="rect">
            <a:avLst/>
          </a:prstGeom>
        </p:spPr>
        <p:txBody>
          <a:bodyPr/>
          <a:lstStyle>
            <a:lvl1pPr>
              <a:defRPr sz="1000"/>
            </a:lvl1pPr>
          </a:lstStyle>
          <a:p>
            <a:pPr eaLnBrk="0" hangingPunct="0">
              <a:lnSpc>
                <a:spcPct val="90000"/>
              </a:lnSpc>
              <a:buClr>
                <a:srgbClr val="FF3333"/>
              </a:buClr>
              <a:buSzPct val="120000"/>
              <a:tabLst>
                <a:tab pos="1082675" algn="l"/>
                <a:tab pos="1616075" algn="l"/>
                <a:tab pos="2149475" algn="l"/>
                <a:tab pos="8077200" algn="r"/>
              </a:tabLst>
            </a:pPr>
            <a:r>
              <a:rPr lang="en-US">
                <a:solidFill>
                  <a:srgbClr val="000000"/>
                </a:solidFill>
              </a:rPr>
              <a:t>Unit Controller Call Series © Sodexo July 2022. All rights Reserved</a:t>
            </a:r>
            <a:endParaRPr lang="en-US" dirty="0">
              <a:solidFill>
                <a:srgbClr val="000000"/>
              </a:solidFill>
            </a:endParaRPr>
          </a:p>
        </p:txBody>
      </p:sp>
      <p:sp>
        <p:nvSpPr>
          <p:cNvPr id="13" name="Espace réservé du numéro de diapositive 2"/>
          <p:cNvSpPr>
            <a:spLocks noGrp="1"/>
          </p:cNvSpPr>
          <p:nvPr>
            <p:ph type="sldNum" sz="quarter" idx="10"/>
          </p:nvPr>
        </p:nvSpPr>
        <p:spPr>
          <a:xfrm>
            <a:off x="580388" y="6427528"/>
            <a:ext cx="960000" cy="138499"/>
          </a:xfrm>
        </p:spPr>
        <p:txBody>
          <a:bodyPr/>
          <a:lstStyle>
            <a:lvl1pPr>
              <a:defRPr sz="1000"/>
            </a:lvl1pPr>
          </a:lstStyle>
          <a:p>
            <a:pPr eaLnBrk="0" hangingPunct="0">
              <a:lnSpc>
                <a:spcPct val="90000"/>
              </a:lnSpc>
              <a:buClr>
                <a:srgbClr val="FF3333"/>
              </a:buClr>
              <a:buSzPct val="120000"/>
              <a:tabLst>
                <a:tab pos="1082675" algn="l"/>
                <a:tab pos="1616075" algn="l"/>
                <a:tab pos="2149475" algn="l"/>
                <a:tab pos="8077200" algn="r"/>
              </a:tabLst>
            </a:pPr>
            <a:fld id="{B0A9F6E7-FE5B-4861-9484-6E92718E32B1}" type="slidenum">
              <a:rPr lang="en-US" smtClean="0">
                <a:solidFill>
                  <a:srgbClr val="000000"/>
                </a:solidFill>
              </a:rPr>
              <a:pPr eaLnBrk="0" hangingPunct="0">
                <a:lnSpc>
                  <a:spcPct val="90000"/>
                </a:lnSpc>
                <a:buClr>
                  <a:srgbClr val="FF3333"/>
                </a:buClr>
                <a:buSzPct val="120000"/>
                <a:tabLst>
                  <a:tab pos="1082675" algn="l"/>
                  <a:tab pos="1616075" algn="l"/>
                  <a:tab pos="2149475" algn="l"/>
                  <a:tab pos="8077200" algn="r"/>
                </a:tabLst>
              </a:pPr>
              <a:t>‹#›</a:t>
            </a:fld>
            <a:r>
              <a:rPr lang="en-US">
                <a:solidFill>
                  <a:srgbClr val="000000"/>
                </a:solidFill>
              </a:rPr>
              <a:t> – </a:t>
            </a:r>
            <a:endParaRPr lang="en-US" dirty="0">
              <a:solidFill>
                <a:srgbClr val="000000"/>
              </a:solidFill>
            </a:endParaRPr>
          </a:p>
        </p:txBody>
      </p:sp>
    </p:spTree>
    <p:extLst>
      <p:ext uri="{BB962C8B-B14F-4D97-AF65-F5344CB8AC3E}">
        <p14:creationId xmlns:p14="http://schemas.microsoft.com/office/powerpoint/2010/main" val="693085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mmary B">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B54B0F7-55DD-40D6-B7F4-70B586885C0B}" type="slidenum">
              <a:rPr lang="en-US" noProof="0" smtClean="0"/>
              <a:t>‹#›</a:t>
            </a:fld>
            <a:endParaRPr lang="en-US" noProof="0"/>
          </a:p>
        </p:txBody>
      </p:sp>
      <p:sp>
        <p:nvSpPr>
          <p:cNvPr id="5" name="Footer Placeholder 4"/>
          <p:cNvSpPr>
            <a:spLocks noGrp="1"/>
          </p:cNvSpPr>
          <p:nvPr>
            <p:ph type="ftr" sz="quarter" idx="11"/>
          </p:nvPr>
        </p:nvSpPr>
        <p:spPr/>
        <p:txBody>
          <a:bodyPr/>
          <a:lstStyle/>
          <a:p>
            <a:r>
              <a:rPr lang="en-US" noProof="0"/>
              <a:t>Unit Controller Call Series © Sodexo July 2022. All rights Reserved</a:t>
            </a:r>
          </a:p>
        </p:txBody>
      </p:sp>
      <p:sp>
        <p:nvSpPr>
          <p:cNvPr id="11" name="Espace réservé du texte 19">
            <a:extLst>
              <a:ext uri="{FF2B5EF4-FFF2-40B4-BE49-F238E27FC236}">
                <a16:creationId xmlns:a16="http://schemas.microsoft.com/office/drawing/2014/main" id="{F962AB37-50EC-4503-8AA2-809CFE862FEE}"/>
              </a:ext>
            </a:extLst>
          </p:cNvPr>
          <p:cNvSpPr>
            <a:spLocks noGrp="1"/>
          </p:cNvSpPr>
          <p:nvPr>
            <p:ph type="body" sz="quarter" idx="62" hasCustomPrompt="1"/>
          </p:nvPr>
        </p:nvSpPr>
        <p:spPr>
          <a:xfrm>
            <a:off x="1834788" y="1220341"/>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sz="1700" b="0">
                <a:solidFill>
                  <a:schemeClr val="accent1"/>
                </a:solidFill>
              </a:defRPr>
            </a:lvl2pPr>
          </a:lstStyle>
          <a:p>
            <a:pPr lvl="0"/>
            <a:r>
              <a:rPr lang="en-US" noProof="0"/>
              <a:t>Chapter X</a:t>
            </a:r>
          </a:p>
          <a:p>
            <a:pPr lvl="1"/>
            <a:r>
              <a:rPr lang="en-US" noProof="0"/>
              <a:t>Lorem ipsum dolor sit amet, consecte</a:t>
            </a:r>
          </a:p>
        </p:txBody>
      </p:sp>
      <p:sp>
        <p:nvSpPr>
          <p:cNvPr id="9" name="Titre 8">
            <a:extLst>
              <a:ext uri="{FF2B5EF4-FFF2-40B4-BE49-F238E27FC236}">
                <a16:creationId xmlns:a16="http://schemas.microsoft.com/office/drawing/2014/main" id="{A6EC4B31-2DFA-4559-AB10-E11976047660}"/>
              </a:ext>
            </a:extLst>
          </p:cNvPr>
          <p:cNvSpPr>
            <a:spLocks noGrp="1"/>
          </p:cNvSpPr>
          <p:nvPr>
            <p:ph type="title" hasCustomPrompt="1"/>
          </p:nvPr>
        </p:nvSpPr>
        <p:spPr/>
        <p:txBody>
          <a:bodyPr/>
          <a:lstStyle>
            <a:lvl1pPr>
              <a:defRPr/>
            </a:lvl1pPr>
          </a:lstStyle>
          <a:p>
            <a:r>
              <a:rPr lang="en-US" noProof="0"/>
              <a:t>Summary</a:t>
            </a:r>
          </a:p>
        </p:txBody>
      </p:sp>
      <p:sp>
        <p:nvSpPr>
          <p:cNvPr id="17" name="Espace réservé du texte 19">
            <a:extLst>
              <a:ext uri="{FF2B5EF4-FFF2-40B4-BE49-F238E27FC236}">
                <a16:creationId xmlns:a16="http://schemas.microsoft.com/office/drawing/2014/main" id="{C6198300-891C-4CDF-B7FC-448A45252848}"/>
              </a:ext>
            </a:extLst>
          </p:cNvPr>
          <p:cNvSpPr>
            <a:spLocks noGrp="1"/>
          </p:cNvSpPr>
          <p:nvPr>
            <p:ph type="body" sz="quarter" idx="63" hasCustomPrompt="1"/>
          </p:nvPr>
        </p:nvSpPr>
        <p:spPr>
          <a:xfrm>
            <a:off x="1834788" y="2396912"/>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18" name="Espace réservé du texte 19">
            <a:extLst>
              <a:ext uri="{FF2B5EF4-FFF2-40B4-BE49-F238E27FC236}">
                <a16:creationId xmlns:a16="http://schemas.microsoft.com/office/drawing/2014/main" id="{044CA1F3-5EDB-4E31-B491-6F2F9388C87B}"/>
              </a:ext>
            </a:extLst>
          </p:cNvPr>
          <p:cNvSpPr>
            <a:spLocks noGrp="1"/>
          </p:cNvSpPr>
          <p:nvPr>
            <p:ph type="body" sz="quarter" idx="64" hasCustomPrompt="1"/>
          </p:nvPr>
        </p:nvSpPr>
        <p:spPr>
          <a:xfrm>
            <a:off x="1834788" y="3886809"/>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19" name="Espace réservé du texte 19">
            <a:extLst>
              <a:ext uri="{FF2B5EF4-FFF2-40B4-BE49-F238E27FC236}">
                <a16:creationId xmlns:a16="http://schemas.microsoft.com/office/drawing/2014/main" id="{469D2F4C-18C8-4DB6-948C-09F2A239761D}"/>
              </a:ext>
            </a:extLst>
          </p:cNvPr>
          <p:cNvSpPr>
            <a:spLocks noGrp="1"/>
          </p:cNvSpPr>
          <p:nvPr>
            <p:ph type="body" sz="quarter" idx="65" hasCustomPrompt="1"/>
          </p:nvPr>
        </p:nvSpPr>
        <p:spPr>
          <a:xfrm>
            <a:off x="1834788" y="5069774"/>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20" name="Espace réservé du texte 19">
            <a:extLst>
              <a:ext uri="{FF2B5EF4-FFF2-40B4-BE49-F238E27FC236}">
                <a16:creationId xmlns:a16="http://schemas.microsoft.com/office/drawing/2014/main" id="{679BFE12-15D5-4E36-9C80-2F8D4D1262DF}"/>
              </a:ext>
            </a:extLst>
          </p:cNvPr>
          <p:cNvSpPr>
            <a:spLocks noGrp="1"/>
          </p:cNvSpPr>
          <p:nvPr>
            <p:ph type="body" sz="quarter" idx="66" hasCustomPrompt="1"/>
          </p:nvPr>
        </p:nvSpPr>
        <p:spPr>
          <a:xfrm>
            <a:off x="6764875" y="1220341"/>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21" name="Espace réservé du texte 19">
            <a:extLst>
              <a:ext uri="{FF2B5EF4-FFF2-40B4-BE49-F238E27FC236}">
                <a16:creationId xmlns:a16="http://schemas.microsoft.com/office/drawing/2014/main" id="{46C952A7-F50A-4EEE-A0D1-E4A89AA3FFBE}"/>
              </a:ext>
            </a:extLst>
          </p:cNvPr>
          <p:cNvSpPr>
            <a:spLocks noGrp="1"/>
          </p:cNvSpPr>
          <p:nvPr>
            <p:ph type="body" sz="quarter" idx="67" hasCustomPrompt="1"/>
          </p:nvPr>
        </p:nvSpPr>
        <p:spPr>
          <a:xfrm>
            <a:off x="6764875" y="2396912"/>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22" name="Espace réservé du texte 19">
            <a:extLst>
              <a:ext uri="{FF2B5EF4-FFF2-40B4-BE49-F238E27FC236}">
                <a16:creationId xmlns:a16="http://schemas.microsoft.com/office/drawing/2014/main" id="{593194FC-AC00-46FC-BBB7-384D720B9AAB}"/>
              </a:ext>
            </a:extLst>
          </p:cNvPr>
          <p:cNvSpPr>
            <a:spLocks noGrp="1"/>
          </p:cNvSpPr>
          <p:nvPr>
            <p:ph type="body" sz="quarter" idx="68" hasCustomPrompt="1"/>
          </p:nvPr>
        </p:nvSpPr>
        <p:spPr>
          <a:xfrm>
            <a:off x="6764875" y="3886809"/>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
        <p:nvSpPr>
          <p:cNvPr id="23" name="Espace réservé du texte 19">
            <a:extLst>
              <a:ext uri="{FF2B5EF4-FFF2-40B4-BE49-F238E27FC236}">
                <a16:creationId xmlns:a16="http://schemas.microsoft.com/office/drawing/2014/main" id="{59B35118-AE21-4B33-8819-E1D2AC34F08A}"/>
              </a:ext>
            </a:extLst>
          </p:cNvPr>
          <p:cNvSpPr>
            <a:spLocks noGrp="1"/>
          </p:cNvSpPr>
          <p:nvPr>
            <p:ph type="body" sz="quarter" idx="69" hasCustomPrompt="1"/>
          </p:nvPr>
        </p:nvSpPr>
        <p:spPr>
          <a:xfrm>
            <a:off x="6764875" y="5069774"/>
            <a:ext cx="4114800" cy="718915"/>
          </a:xfrm>
          <a:prstGeom prst="rect">
            <a:avLst/>
          </a:prstGeom>
          <a:noFill/>
        </p:spPr>
        <p:txBody>
          <a:bodyPr wrap="square" lIns="0" tIns="0" rIns="0">
            <a:spAutoFit/>
          </a:bodyPr>
          <a:lstStyle>
            <a:lvl1pPr>
              <a:spcAft>
                <a:spcPts val="500"/>
              </a:spcAft>
              <a:defRPr sz="2300" b="1">
                <a:solidFill>
                  <a:schemeClr val="tx2"/>
                </a:solidFill>
              </a:defRPr>
            </a:lvl1pPr>
            <a:lvl2pPr marL="0" indent="0">
              <a:spcBef>
                <a:spcPts val="0"/>
              </a:spcBef>
              <a:spcAft>
                <a:spcPts val="0"/>
              </a:spcAft>
              <a:buNone/>
              <a:defRPr lang="fr-FR" sz="1700" b="0" kern="1200" dirty="0">
                <a:solidFill>
                  <a:schemeClr val="accent1"/>
                </a:solidFill>
                <a:latin typeface="+mn-lt"/>
                <a:ea typeface="+mn-ea"/>
                <a:cs typeface="+mn-cs"/>
              </a:defRPr>
            </a:lvl2pPr>
          </a:lstStyle>
          <a:p>
            <a:pPr lvl="0"/>
            <a:r>
              <a:rPr lang="en-US" noProof="0"/>
              <a:t>Chapter X</a:t>
            </a:r>
          </a:p>
          <a:p>
            <a:pPr lvl="1"/>
            <a:r>
              <a:rPr lang="en-US" noProof="0"/>
              <a:t>Lorem ipsum dolor sit amet, consecte</a:t>
            </a:r>
          </a:p>
        </p:txBody>
      </p:sp>
    </p:spTree>
    <p:extLst>
      <p:ext uri="{BB962C8B-B14F-4D97-AF65-F5344CB8AC3E}">
        <p14:creationId xmlns:p14="http://schemas.microsoft.com/office/powerpoint/2010/main" val="3439287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hapters A">
    <p:spTree>
      <p:nvGrpSpPr>
        <p:cNvPr id="1" name=""/>
        <p:cNvGrpSpPr/>
        <p:nvPr/>
      </p:nvGrpSpPr>
      <p:grpSpPr>
        <a:xfrm>
          <a:off x="0" y="0"/>
          <a:ext cx="0" cy="0"/>
          <a:chOff x="0" y="0"/>
          <a:chExt cx="0" cy="0"/>
        </a:xfrm>
      </p:grpSpPr>
      <p:sp>
        <p:nvSpPr>
          <p:cNvPr id="30" name="Espace réservé pour une image  29">
            <a:extLst>
              <a:ext uri="{FF2B5EF4-FFF2-40B4-BE49-F238E27FC236}">
                <a16:creationId xmlns:a16="http://schemas.microsoft.com/office/drawing/2014/main" id="{6A8EF8A1-6547-42D9-BE42-B04B0335D474}"/>
              </a:ext>
            </a:extLst>
          </p:cNvPr>
          <p:cNvSpPr>
            <a:spLocks noGrp="1"/>
          </p:cNvSpPr>
          <p:nvPr>
            <p:ph type="pic" sz="quarter" idx="64" hasCustomPrompt="1"/>
          </p:nvPr>
        </p:nvSpPr>
        <p:spPr>
          <a:xfrm>
            <a:off x="0" y="0"/>
            <a:ext cx="12192001" cy="6858000"/>
          </a:xfrm>
          <a:custGeom>
            <a:avLst/>
            <a:gdLst>
              <a:gd name="connsiteX0" fmla="*/ 0 w 12192001"/>
              <a:gd name="connsiteY0" fmla="*/ 0 h 6858000"/>
              <a:gd name="connsiteX1" fmla="*/ 12192001 w 12192001"/>
              <a:gd name="connsiteY1" fmla="*/ 0 h 6858000"/>
              <a:gd name="connsiteX2" fmla="*/ 12192001 w 12192001"/>
              <a:gd name="connsiteY2" fmla="*/ 6858000 h 6858000"/>
              <a:gd name="connsiteX3" fmla="*/ 0 w 12192001"/>
              <a:gd name="connsiteY3" fmla="*/ 6858000 h 6858000"/>
              <a:gd name="connsiteX4" fmla="*/ 0 w 12192001"/>
              <a:gd name="connsiteY4" fmla="*/ 5315209 h 6858000"/>
              <a:gd name="connsiteX5" fmla="*/ 8159457 w 12192001"/>
              <a:gd name="connsiteY5" fmla="*/ 5315209 h 6858000"/>
              <a:gd name="connsiteX6" fmla="*/ 8543925 w 12192001"/>
              <a:gd name="connsiteY6" fmla="*/ 4930739 h 6858000"/>
              <a:gd name="connsiteX7" fmla="*/ 8543925 w 12192001"/>
              <a:gd name="connsiteY7" fmla="*/ 906985 h 6858000"/>
              <a:gd name="connsiteX8" fmla="*/ 8159457 w 12192001"/>
              <a:gd name="connsiteY8" fmla="*/ 522515 h 6858000"/>
              <a:gd name="connsiteX9" fmla="*/ 0 w 12192001"/>
              <a:gd name="connsiteY9" fmla="*/ 5225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1" h="6858000">
                <a:moveTo>
                  <a:pt x="0" y="0"/>
                </a:moveTo>
                <a:lnTo>
                  <a:pt x="12192001" y="0"/>
                </a:lnTo>
                <a:lnTo>
                  <a:pt x="12192001" y="6858000"/>
                </a:lnTo>
                <a:lnTo>
                  <a:pt x="0" y="6858000"/>
                </a:lnTo>
                <a:lnTo>
                  <a:pt x="0" y="5315209"/>
                </a:lnTo>
                <a:lnTo>
                  <a:pt x="8159457" y="5315209"/>
                </a:lnTo>
                <a:cubicBezTo>
                  <a:pt x="8371793" y="5315209"/>
                  <a:pt x="8543925" y="5143076"/>
                  <a:pt x="8543925" y="4930739"/>
                </a:cubicBezTo>
                <a:lnTo>
                  <a:pt x="8543925" y="906985"/>
                </a:lnTo>
                <a:cubicBezTo>
                  <a:pt x="8543925" y="694648"/>
                  <a:pt x="8371793" y="522515"/>
                  <a:pt x="8159457" y="522515"/>
                </a:cubicBezTo>
                <a:lnTo>
                  <a:pt x="0" y="522515"/>
                </a:lnTo>
                <a:close/>
              </a:path>
            </a:pathLst>
          </a:custGeom>
          <a:solidFill>
            <a:schemeClr val="accent1"/>
          </a:solidFill>
        </p:spPr>
        <p:txBody>
          <a:bodyPr wrap="square">
            <a:noAutofit/>
          </a:bodyPr>
          <a:lstStyle>
            <a:lvl1pPr>
              <a:defRPr>
                <a:noFill/>
              </a:defRPr>
            </a:lvl1pPr>
          </a:lstStyle>
          <a:p>
            <a:r>
              <a:rPr lang="fr-FR"/>
              <a:t>6</a:t>
            </a:r>
          </a:p>
        </p:txBody>
      </p:sp>
      <p:pic>
        <p:nvPicPr>
          <p:cNvPr id="32" name="Image 31">
            <a:extLst>
              <a:ext uri="{FF2B5EF4-FFF2-40B4-BE49-F238E27FC236}">
                <a16:creationId xmlns:a16="http://schemas.microsoft.com/office/drawing/2014/main" id="{F7CDEFF4-52A5-404E-BBFA-421473E7622D}"/>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754913" y="4453886"/>
            <a:ext cx="1395972" cy="502289"/>
          </a:xfrm>
          <a:prstGeom prst="rect">
            <a:avLst/>
          </a:prstGeom>
        </p:spPr>
      </p:pic>
      <p:sp>
        <p:nvSpPr>
          <p:cNvPr id="6" name="Slide Number Placeholder 5"/>
          <p:cNvSpPr>
            <a:spLocks noGrp="1"/>
          </p:cNvSpPr>
          <p:nvPr>
            <p:ph type="sldNum" sz="quarter" idx="12"/>
          </p:nvPr>
        </p:nvSpPr>
        <p:spPr/>
        <p:txBody>
          <a:bodyPr/>
          <a:lstStyle>
            <a:lvl1pPr>
              <a:defRPr>
                <a:solidFill>
                  <a:schemeClr val="bg1"/>
                </a:solidFill>
              </a:defRPr>
            </a:lvl1pPr>
          </a:lstStyle>
          <a:p>
            <a:fld id="{6B54B0F7-55DD-40D6-B7F4-70B586885C0B}" type="slidenum">
              <a:rPr lang="en-US" noProof="0" smtClean="0"/>
              <a:t>‹#›</a:t>
            </a:fld>
            <a:endParaRPr lang="en-US" noProof="0"/>
          </a:p>
        </p:txBody>
      </p:sp>
      <p:sp>
        <p:nvSpPr>
          <p:cNvPr id="25" name="Espace réservé du texte 24">
            <a:extLst>
              <a:ext uri="{FF2B5EF4-FFF2-40B4-BE49-F238E27FC236}">
                <a16:creationId xmlns:a16="http://schemas.microsoft.com/office/drawing/2014/main" id="{D61D2F69-37BB-47BA-8265-CA2F040D7CF4}"/>
              </a:ext>
            </a:extLst>
          </p:cNvPr>
          <p:cNvSpPr>
            <a:spLocks noGrp="1"/>
          </p:cNvSpPr>
          <p:nvPr>
            <p:ph type="body" sz="quarter" idx="65" hasCustomPrompt="1"/>
          </p:nvPr>
        </p:nvSpPr>
        <p:spPr>
          <a:xfrm>
            <a:off x="442913" y="522514"/>
            <a:ext cx="8101012" cy="4792694"/>
          </a:xfrm>
          <a:custGeom>
            <a:avLst/>
            <a:gdLst>
              <a:gd name="connsiteX0" fmla="*/ 0 w 8101012"/>
              <a:gd name="connsiteY0" fmla="*/ 0 h 4792694"/>
              <a:gd name="connsiteX1" fmla="*/ 7673695 w 8101012"/>
              <a:gd name="connsiteY1" fmla="*/ 0 h 4792694"/>
              <a:gd name="connsiteX2" fmla="*/ 8101012 w 8101012"/>
              <a:gd name="connsiteY2" fmla="*/ 427317 h 4792694"/>
              <a:gd name="connsiteX3" fmla="*/ 8101012 w 8101012"/>
              <a:gd name="connsiteY3" fmla="*/ 4365377 h 4792694"/>
              <a:gd name="connsiteX4" fmla="*/ 7673695 w 8101012"/>
              <a:gd name="connsiteY4" fmla="*/ 4792694 h 4792694"/>
              <a:gd name="connsiteX5" fmla="*/ 0 w 8101012"/>
              <a:gd name="connsiteY5" fmla="*/ 4792694 h 4792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101012" h="4792694">
                <a:moveTo>
                  <a:pt x="0" y="0"/>
                </a:moveTo>
                <a:lnTo>
                  <a:pt x="7673695" y="0"/>
                </a:lnTo>
                <a:cubicBezTo>
                  <a:pt x="7909696" y="0"/>
                  <a:pt x="8101012" y="191316"/>
                  <a:pt x="8101012" y="427317"/>
                </a:cubicBezTo>
                <a:lnTo>
                  <a:pt x="8101012" y="4365377"/>
                </a:lnTo>
                <a:cubicBezTo>
                  <a:pt x="8101012" y="4601378"/>
                  <a:pt x="7909696" y="4792694"/>
                  <a:pt x="7673695" y="4792694"/>
                </a:cubicBezTo>
                <a:lnTo>
                  <a:pt x="0" y="4792694"/>
                </a:lnTo>
                <a:close/>
              </a:path>
            </a:pathLst>
          </a:custGeom>
          <a:noFill/>
        </p:spPr>
        <p:txBody>
          <a:bodyPr wrap="square" lIns="468000" tIns="1152000">
            <a:noAutofit/>
          </a:bodyPr>
          <a:lstStyle>
            <a:lvl1pPr>
              <a:lnSpc>
                <a:spcPct val="45000"/>
              </a:lnSpc>
              <a:defRPr sz="12200" b="1">
                <a:solidFill>
                  <a:schemeClr val="accent1"/>
                </a:solidFill>
              </a:defRPr>
            </a:lvl1pPr>
            <a:lvl2pPr marL="0" indent="0">
              <a:buNone/>
              <a:defRPr sz="3000">
                <a:solidFill>
                  <a:schemeClr val="accent1"/>
                </a:solidFill>
              </a:defRPr>
            </a:lvl2pPr>
            <a:lvl3pPr marL="252000" indent="-252000">
              <a:buSzPct val="100000"/>
              <a:buFont typeface="+mj-lt"/>
              <a:buAutoNum type="alphaUcPeriod"/>
              <a:defRPr sz="1700">
                <a:solidFill>
                  <a:schemeClr val="tx2"/>
                </a:solidFill>
              </a:defRPr>
            </a:lvl3pPr>
          </a:lstStyle>
          <a:p>
            <a:pPr lvl="0"/>
            <a:r>
              <a:rPr lang="en-US" noProof="0"/>
              <a:t>00</a:t>
            </a:r>
          </a:p>
          <a:p>
            <a:pPr marL="0" marR="0" lvl="1" indent="0" algn="l" defTabSz="914377" rtl="0" eaLnBrk="1" fontAlgn="auto" latinLnBrk="0" hangingPunct="1">
              <a:lnSpc>
                <a:spcPct val="100000"/>
              </a:lnSpc>
              <a:spcBef>
                <a:spcPts val="0"/>
              </a:spcBef>
              <a:spcAft>
                <a:spcPts val="600"/>
              </a:spcAft>
              <a:buClr>
                <a:srgbClr val="EE0000"/>
              </a:buClr>
              <a:buSzTx/>
              <a:buFont typeface="Arial" panose="020B0604020202020204" pitchFamily="34" charset="0"/>
              <a:buNone/>
              <a:tabLst/>
              <a:defRPr/>
            </a:pPr>
            <a:r>
              <a:rPr lang="en-US" noProof="0"/>
              <a:t>Lorem ipsum dolor</a:t>
            </a:r>
            <a:br>
              <a:rPr lang="en-US" noProof="0"/>
            </a:br>
            <a:r>
              <a:rPr lang="en-US" noProof="0"/>
              <a:t>sit amet</a:t>
            </a:r>
          </a:p>
          <a:p>
            <a:pPr lvl="1"/>
            <a:endParaRPr lang="en-US" noProof="0"/>
          </a:p>
          <a:p>
            <a:pPr lvl="2"/>
            <a:r>
              <a:rPr lang="en-US" noProof="0"/>
              <a:t>Text A</a:t>
            </a:r>
          </a:p>
          <a:p>
            <a:pPr lvl="2"/>
            <a:endParaRPr lang="en-US" noProof="0"/>
          </a:p>
        </p:txBody>
      </p:sp>
      <p:sp>
        <p:nvSpPr>
          <p:cNvPr id="2" name="Espace réservé du pied de page 1">
            <a:extLst>
              <a:ext uri="{FF2B5EF4-FFF2-40B4-BE49-F238E27FC236}">
                <a16:creationId xmlns:a16="http://schemas.microsoft.com/office/drawing/2014/main" id="{78F6AAB6-F2E4-4C18-A86D-448422BA4865}"/>
              </a:ext>
            </a:extLst>
          </p:cNvPr>
          <p:cNvSpPr>
            <a:spLocks noGrp="1"/>
          </p:cNvSpPr>
          <p:nvPr>
            <p:ph type="ftr" sz="quarter" idx="66"/>
          </p:nvPr>
        </p:nvSpPr>
        <p:spPr/>
        <p:txBody>
          <a:bodyPr/>
          <a:lstStyle>
            <a:lvl1pPr>
              <a:defRPr>
                <a:solidFill>
                  <a:schemeClr val="bg1"/>
                </a:solidFill>
              </a:defRPr>
            </a:lvl1pPr>
          </a:lstStyle>
          <a:p>
            <a:r>
              <a:rPr lang="en-US" noProof="0"/>
              <a:t>Unit Controller Call Series © Sodexo July 2022. All rights Reserved</a:t>
            </a:r>
          </a:p>
        </p:txBody>
      </p:sp>
      <p:sp>
        <p:nvSpPr>
          <p:cNvPr id="7" name="Rectangle 6">
            <a:extLst>
              <a:ext uri="{FF2B5EF4-FFF2-40B4-BE49-F238E27FC236}">
                <a16:creationId xmlns:a16="http://schemas.microsoft.com/office/drawing/2014/main" id="{02BE7955-2643-4C66-867A-946B6B1C16CF}"/>
              </a:ext>
            </a:extLst>
          </p:cNvPr>
          <p:cNvSpPr/>
          <p:nvPr/>
        </p:nvSpPr>
        <p:spPr>
          <a:xfrm>
            <a:off x="-1" y="522514"/>
            <a:ext cx="442913" cy="4792694"/>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26" name="Picture 25">
            <a:extLst>
              <a:ext uri="{FF2B5EF4-FFF2-40B4-BE49-F238E27FC236}">
                <a16:creationId xmlns:a16="http://schemas.microsoft.com/office/drawing/2014/main" id="{79B21A86-3F19-4E17-A5CC-1EF9C48A80FE}"/>
              </a:ext>
            </a:extLst>
          </p:cNvPr>
          <p:cNvPicPr>
            <a:picLocks noChangeAspect="1"/>
          </p:cNvPicPr>
          <p:nvPr/>
        </p:nvPicPr>
        <p:blipFill>
          <a:blip r:embed="rId3"/>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3797219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Chapters B">
    <p:spTree>
      <p:nvGrpSpPr>
        <p:cNvPr id="1" name=""/>
        <p:cNvGrpSpPr/>
        <p:nvPr/>
      </p:nvGrpSpPr>
      <p:grpSpPr>
        <a:xfrm>
          <a:off x="0" y="0"/>
          <a:ext cx="0" cy="0"/>
          <a:chOff x="0" y="0"/>
          <a:chExt cx="0" cy="0"/>
        </a:xfrm>
      </p:grpSpPr>
      <p:sp>
        <p:nvSpPr>
          <p:cNvPr id="32" name="Espace réservé pour une image  31">
            <a:extLst>
              <a:ext uri="{FF2B5EF4-FFF2-40B4-BE49-F238E27FC236}">
                <a16:creationId xmlns:a16="http://schemas.microsoft.com/office/drawing/2014/main" id="{49B72505-4BA6-467A-A016-185DCF2BABFB}"/>
              </a:ext>
            </a:extLst>
          </p:cNvPr>
          <p:cNvSpPr>
            <a:spLocks noGrp="1"/>
          </p:cNvSpPr>
          <p:nvPr>
            <p:ph type="pic" sz="quarter" idx="64" hasCustomPrompt="1"/>
          </p:nvPr>
        </p:nvSpPr>
        <p:spPr>
          <a:xfrm>
            <a:off x="0" y="0"/>
            <a:ext cx="12192000" cy="6858000"/>
          </a:xfrm>
          <a:custGeom>
            <a:avLst/>
            <a:gdLst>
              <a:gd name="connsiteX0" fmla="*/ 0 w 12192000"/>
              <a:gd name="connsiteY0" fmla="*/ 0 h 6858000"/>
              <a:gd name="connsiteX1" fmla="*/ 12192000 w 12192000"/>
              <a:gd name="connsiteY1" fmla="*/ 1 h 6858000"/>
              <a:gd name="connsiteX2" fmla="*/ 12192000 w 12192000"/>
              <a:gd name="connsiteY2" fmla="*/ 6858000 h 6858000"/>
              <a:gd name="connsiteX3" fmla="*/ 0 w 12192000"/>
              <a:gd name="connsiteY3" fmla="*/ 6858000 h 6858000"/>
              <a:gd name="connsiteX4" fmla="*/ 0 w 12192000"/>
              <a:gd name="connsiteY4" fmla="*/ 5315210 h 6858000"/>
              <a:gd name="connsiteX5" fmla="*/ 5039724 w 12192000"/>
              <a:gd name="connsiteY5" fmla="*/ 5315210 h 6858000"/>
              <a:gd name="connsiteX6" fmla="*/ 5422902 w 12192000"/>
              <a:gd name="connsiteY6" fmla="*/ 4932034 h 6858000"/>
              <a:gd name="connsiteX7" fmla="*/ 5422902 w 12192000"/>
              <a:gd name="connsiteY7" fmla="*/ 905692 h 6858000"/>
              <a:gd name="connsiteX8" fmla="*/ 5039724 w 12192000"/>
              <a:gd name="connsiteY8" fmla="*/ 522515 h 6858000"/>
              <a:gd name="connsiteX9" fmla="*/ 0 w 12192000"/>
              <a:gd name="connsiteY9" fmla="*/ 5225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12192000" y="1"/>
                </a:lnTo>
                <a:lnTo>
                  <a:pt x="12192000" y="6858000"/>
                </a:lnTo>
                <a:lnTo>
                  <a:pt x="0" y="6858000"/>
                </a:lnTo>
                <a:lnTo>
                  <a:pt x="0" y="5315210"/>
                </a:lnTo>
                <a:lnTo>
                  <a:pt x="5039724" y="5315210"/>
                </a:lnTo>
                <a:cubicBezTo>
                  <a:pt x="5251346" y="5315210"/>
                  <a:pt x="5422902" y="5143656"/>
                  <a:pt x="5422902" y="4932034"/>
                </a:cubicBezTo>
                <a:lnTo>
                  <a:pt x="5422902" y="905692"/>
                </a:lnTo>
                <a:cubicBezTo>
                  <a:pt x="5422902" y="694070"/>
                  <a:pt x="5251346" y="522516"/>
                  <a:pt x="5039724" y="522515"/>
                </a:cubicBezTo>
                <a:lnTo>
                  <a:pt x="0" y="522515"/>
                </a:lnTo>
                <a:close/>
              </a:path>
            </a:pathLst>
          </a:custGeom>
          <a:solidFill>
            <a:schemeClr val="accent1"/>
          </a:solidFill>
        </p:spPr>
        <p:txBody>
          <a:bodyPr wrap="square">
            <a:noAutofit/>
          </a:bodyPr>
          <a:lstStyle>
            <a:lvl1pPr>
              <a:defRPr>
                <a:noFill/>
              </a:defRPr>
            </a:lvl1pPr>
          </a:lstStyle>
          <a:p>
            <a:r>
              <a:rPr lang="en-US" noProof="0"/>
              <a:t>6</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B54B0F7-55DD-40D6-B7F4-70B586885C0B}" type="slidenum">
              <a:rPr lang="en-US" noProof="0" smtClean="0"/>
              <a:t>‹#›</a:t>
            </a:fld>
            <a:endParaRPr lang="en-US" noProof="0"/>
          </a:p>
        </p:txBody>
      </p:sp>
      <p:sp>
        <p:nvSpPr>
          <p:cNvPr id="13" name="Espace réservé du texte 12">
            <a:extLst>
              <a:ext uri="{FF2B5EF4-FFF2-40B4-BE49-F238E27FC236}">
                <a16:creationId xmlns:a16="http://schemas.microsoft.com/office/drawing/2014/main" id="{4958C054-839F-4DE0-821D-EA7EB605C25A}"/>
              </a:ext>
            </a:extLst>
          </p:cNvPr>
          <p:cNvSpPr>
            <a:spLocks noGrp="1"/>
          </p:cNvSpPr>
          <p:nvPr>
            <p:ph type="body" sz="quarter" idx="66" hasCustomPrompt="1"/>
          </p:nvPr>
        </p:nvSpPr>
        <p:spPr>
          <a:xfrm>
            <a:off x="442913" y="522514"/>
            <a:ext cx="4979987" cy="4792694"/>
          </a:xfrm>
          <a:custGeom>
            <a:avLst/>
            <a:gdLst>
              <a:gd name="connsiteX0" fmla="*/ 0 w 4979987"/>
              <a:gd name="connsiteY0" fmla="*/ 0 h 4792694"/>
              <a:gd name="connsiteX1" fmla="*/ 4574909 w 4979987"/>
              <a:gd name="connsiteY1" fmla="*/ 0 h 4792694"/>
              <a:gd name="connsiteX2" fmla="*/ 4979987 w 4979987"/>
              <a:gd name="connsiteY2" fmla="*/ 405078 h 4792694"/>
              <a:gd name="connsiteX3" fmla="*/ 4979987 w 4979987"/>
              <a:gd name="connsiteY3" fmla="*/ 4387616 h 4792694"/>
              <a:gd name="connsiteX4" fmla="*/ 4574909 w 4979987"/>
              <a:gd name="connsiteY4" fmla="*/ 4792694 h 4792694"/>
              <a:gd name="connsiteX5" fmla="*/ 0 w 4979987"/>
              <a:gd name="connsiteY5" fmla="*/ 4792694 h 47926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79987" h="4792694">
                <a:moveTo>
                  <a:pt x="0" y="0"/>
                </a:moveTo>
                <a:lnTo>
                  <a:pt x="4574909" y="0"/>
                </a:lnTo>
                <a:cubicBezTo>
                  <a:pt x="4798627" y="0"/>
                  <a:pt x="4979987" y="181360"/>
                  <a:pt x="4979987" y="405078"/>
                </a:cubicBezTo>
                <a:lnTo>
                  <a:pt x="4979987" y="4387616"/>
                </a:lnTo>
                <a:cubicBezTo>
                  <a:pt x="4979987" y="4611334"/>
                  <a:pt x="4798627" y="4792694"/>
                  <a:pt x="4574909" y="4792694"/>
                </a:cubicBezTo>
                <a:lnTo>
                  <a:pt x="0" y="4792694"/>
                </a:lnTo>
                <a:close/>
              </a:path>
            </a:pathLst>
          </a:custGeom>
          <a:noFill/>
        </p:spPr>
        <p:txBody>
          <a:bodyPr wrap="square" lIns="468000" tIns="1152000">
            <a:noAutofit/>
          </a:bodyPr>
          <a:lstStyle>
            <a:lvl1pPr>
              <a:lnSpc>
                <a:spcPct val="45000"/>
              </a:lnSpc>
              <a:defRPr sz="12200" b="1">
                <a:solidFill>
                  <a:schemeClr val="accent1"/>
                </a:solidFill>
              </a:defRPr>
            </a:lvl1pPr>
            <a:lvl2pPr marL="0" indent="0">
              <a:spcAft>
                <a:spcPts val="1200"/>
              </a:spcAft>
              <a:buNone/>
              <a:defRPr sz="3000">
                <a:solidFill>
                  <a:schemeClr val="accent1"/>
                </a:solidFill>
              </a:defRPr>
            </a:lvl2pPr>
            <a:lvl3pPr marL="252000" indent="-252000">
              <a:spcBef>
                <a:spcPts val="0"/>
              </a:spcBef>
              <a:buSzPct val="100000"/>
              <a:buFont typeface="+mj-lt"/>
              <a:buAutoNum type="alphaUcPeriod"/>
              <a:defRPr sz="1700">
                <a:solidFill>
                  <a:schemeClr val="tx2"/>
                </a:solidFill>
              </a:defRPr>
            </a:lvl3pPr>
          </a:lstStyle>
          <a:p>
            <a:pPr lvl="0"/>
            <a:r>
              <a:rPr lang="en-US" noProof="0"/>
              <a:t>00</a:t>
            </a:r>
          </a:p>
          <a:p>
            <a:pPr marL="0" marR="0" lvl="1" indent="0" algn="l" defTabSz="914377" rtl="0" eaLnBrk="1" fontAlgn="auto" latinLnBrk="0" hangingPunct="1">
              <a:lnSpc>
                <a:spcPct val="100000"/>
              </a:lnSpc>
              <a:spcBef>
                <a:spcPts val="0"/>
              </a:spcBef>
              <a:spcAft>
                <a:spcPts val="600"/>
              </a:spcAft>
              <a:buClr>
                <a:srgbClr val="EE0000"/>
              </a:buClr>
              <a:buSzTx/>
              <a:buFont typeface="Arial" panose="020B0604020202020204" pitchFamily="34" charset="0"/>
              <a:buNone/>
              <a:tabLst/>
              <a:defRPr/>
            </a:pPr>
            <a:r>
              <a:rPr lang="en-US" noProof="0"/>
              <a:t>Lorem ipsum dolor</a:t>
            </a:r>
            <a:br>
              <a:rPr lang="en-US" noProof="0"/>
            </a:br>
            <a:r>
              <a:rPr lang="en-US" noProof="0"/>
              <a:t>sit amet</a:t>
            </a:r>
          </a:p>
          <a:p>
            <a:pPr marL="252000" marR="0" lvl="2" indent="0" algn="l" defTabSz="914377" rtl="0" eaLnBrk="1" fontAlgn="auto" latinLnBrk="0" hangingPunct="1">
              <a:lnSpc>
                <a:spcPct val="100000"/>
              </a:lnSpc>
              <a:spcBef>
                <a:spcPts val="0"/>
              </a:spcBef>
              <a:spcAft>
                <a:spcPts val="600"/>
              </a:spcAft>
              <a:buClr>
                <a:srgbClr val="EE0000"/>
              </a:buClr>
              <a:buSzTx/>
              <a:buFont typeface="Arial" panose="020B0604020202020204" pitchFamily="34" charset="0"/>
              <a:buNone/>
              <a:tabLst/>
              <a:defRPr/>
            </a:pPr>
            <a:endParaRPr lang="en-US" noProof="0"/>
          </a:p>
          <a:p>
            <a:pPr lvl="2"/>
            <a:r>
              <a:rPr lang="en-US" noProof="0"/>
              <a:t>Text A</a:t>
            </a:r>
          </a:p>
          <a:p>
            <a:pPr lvl="2"/>
            <a:endParaRPr lang="en-US" noProof="0"/>
          </a:p>
        </p:txBody>
      </p:sp>
      <p:sp>
        <p:nvSpPr>
          <p:cNvPr id="26" name="Espace réservé du pied de page 1">
            <a:extLst>
              <a:ext uri="{FF2B5EF4-FFF2-40B4-BE49-F238E27FC236}">
                <a16:creationId xmlns:a16="http://schemas.microsoft.com/office/drawing/2014/main" id="{9E2829E9-8450-4387-8829-2806A9CFA66C}"/>
              </a:ext>
            </a:extLst>
          </p:cNvPr>
          <p:cNvSpPr>
            <a:spLocks noGrp="1"/>
          </p:cNvSpPr>
          <p:nvPr>
            <p:ph type="ftr" sz="quarter" idx="67"/>
          </p:nvPr>
        </p:nvSpPr>
        <p:spPr>
          <a:xfrm>
            <a:off x="439432" y="6548404"/>
            <a:ext cx="4114800" cy="115416"/>
          </a:xfrm>
        </p:spPr>
        <p:txBody>
          <a:bodyPr/>
          <a:lstStyle>
            <a:lvl1pPr>
              <a:defRPr>
                <a:solidFill>
                  <a:schemeClr val="bg1"/>
                </a:solidFill>
              </a:defRPr>
            </a:lvl1pPr>
          </a:lstStyle>
          <a:p>
            <a:r>
              <a:rPr lang="en-US" noProof="0"/>
              <a:t>Unit Controller Call Series © Sodexo July 2022. All rights Reserved</a:t>
            </a:r>
          </a:p>
        </p:txBody>
      </p:sp>
      <p:pic>
        <p:nvPicPr>
          <p:cNvPr id="34" name="Image 33">
            <a:extLst>
              <a:ext uri="{FF2B5EF4-FFF2-40B4-BE49-F238E27FC236}">
                <a16:creationId xmlns:a16="http://schemas.microsoft.com/office/drawing/2014/main" id="{F1B7E567-9705-404C-BA01-E66A42671240}"/>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687664" y="4453886"/>
            <a:ext cx="1395972" cy="502289"/>
          </a:xfrm>
          <a:prstGeom prst="rect">
            <a:avLst/>
          </a:prstGeom>
        </p:spPr>
      </p:pic>
      <p:sp>
        <p:nvSpPr>
          <p:cNvPr id="35" name="Rectangle 34">
            <a:extLst>
              <a:ext uri="{FF2B5EF4-FFF2-40B4-BE49-F238E27FC236}">
                <a16:creationId xmlns:a16="http://schemas.microsoft.com/office/drawing/2014/main" id="{0C76B8B4-A393-4A98-A668-3CD2DF43F772}"/>
              </a:ext>
            </a:extLst>
          </p:cNvPr>
          <p:cNvSpPr/>
          <p:nvPr/>
        </p:nvSpPr>
        <p:spPr>
          <a:xfrm>
            <a:off x="-1" y="522514"/>
            <a:ext cx="442913" cy="4792694"/>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pic>
        <p:nvPicPr>
          <p:cNvPr id="25" name="Picture 24">
            <a:extLst>
              <a:ext uri="{FF2B5EF4-FFF2-40B4-BE49-F238E27FC236}">
                <a16:creationId xmlns:a16="http://schemas.microsoft.com/office/drawing/2014/main" id="{335F5EC6-0F6B-4CD8-AA46-E7E2D96E9476}"/>
              </a:ext>
            </a:extLst>
          </p:cNvPr>
          <p:cNvPicPr>
            <a:picLocks noChangeAspect="1"/>
          </p:cNvPicPr>
          <p:nvPr/>
        </p:nvPicPr>
        <p:blipFill>
          <a:blip r:embed="rId3"/>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3012430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hapters C">
    <p:spTree>
      <p:nvGrpSpPr>
        <p:cNvPr id="1" name=""/>
        <p:cNvGrpSpPr/>
        <p:nvPr/>
      </p:nvGrpSpPr>
      <p:grpSpPr>
        <a:xfrm>
          <a:off x="0" y="0"/>
          <a:ext cx="0" cy="0"/>
          <a:chOff x="0" y="0"/>
          <a:chExt cx="0" cy="0"/>
        </a:xfrm>
      </p:grpSpPr>
      <p:sp>
        <p:nvSpPr>
          <p:cNvPr id="33" name="Espace réservé pour une image  32">
            <a:extLst>
              <a:ext uri="{FF2B5EF4-FFF2-40B4-BE49-F238E27FC236}">
                <a16:creationId xmlns:a16="http://schemas.microsoft.com/office/drawing/2014/main" id="{89243D40-1E8B-48AD-9086-FE03162863CD}"/>
              </a:ext>
            </a:extLst>
          </p:cNvPr>
          <p:cNvSpPr>
            <a:spLocks noGrp="1"/>
          </p:cNvSpPr>
          <p:nvPr>
            <p:ph type="pic" sz="quarter" idx="64" hasCustomPrompt="1"/>
          </p:nvPr>
        </p:nvSpPr>
        <p:spPr>
          <a:xfrm>
            <a:off x="0" y="0"/>
            <a:ext cx="12192000" cy="6858000"/>
          </a:xfrm>
          <a:custGeom>
            <a:avLst/>
            <a:gdLst>
              <a:gd name="connsiteX0" fmla="*/ 0 w 12192000"/>
              <a:gd name="connsiteY0" fmla="*/ 0 h 6858000"/>
              <a:gd name="connsiteX1" fmla="*/ 442911 w 12192000"/>
              <a:gd name="connsiteY1" fmla="*/ 0 h 6858000"/>
              <a:gd name="connsiteX2" fmla="*/ 442911 w 12192000"/>
              <a:gd name="connsiteY2" fmla="*/ 4982571 h 6858000"/>
              <a:gd name="connsiteX3" fmla="*/ 897311 w 12192000"/>
              <a:gd name="connsiteY3" fmla="*/ 5436971 h 6858000"/>
              <a:gd name="connsiteX4" fmla="*/ 4838035 w 12192000"/>
              <a:gd name="connsiteY4" fmla="*/ 5436971 h 6858000"/>
              <a:gd name="connsiteX5" fmla="*/ 5292434 w 12192000"/>
              <a:gd name="connsiteY5" fmla="*/ 4982571 h 6858000"/>
              <a:gd name="connsiteX6" fmla="*/ 5292434 w 12192000"/>
              <a:gd name="connsiteY6" fmla="*/ 0 h 6858000"/>
              <a:gd name="connsiteX7" fmla="*/ 12192000 w 12192000"/>
              <a:gd name="connsiteY7" fmla="*/ 0 h 6858000"/>
              <a:gd name="connsiteX8" fmla="*/ 12192000 w 12192000"/>
              <a:gd name="connsiteY8" fmla="*/ 6858000 h 6858000"/>
              <a:gd name="connsiteX9" fmla="*/ 0 w 12192000"/>
              <a:gd name="connsiteY9"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192000" h="6858000">
                <a:moveTo>
                  <a:pt x="0" y="0"/>
                </a:moveTo>
                <a:lnTo>
                  <a:pt x="442911" y="0"/>
                </a:lnTo>
                <a:lnTo>
                  <a:pt x="442911" y="4982571"/>
                </a:lnTo>
                <a:cubicBezTo>
                  <a:pt x="442911" y="5233529"/>
                  <a:pt x="646353" y="5436971"/>
                  <a:pt x="897311" y="5436971"/>
                </a:cubicBezTo>
                <a:lnTo>
                  <a:pt x="4838035" y="5436971"/>
                </a:lnTo>
                <a:cubicBezTo>
                  <a:pt x="5088992" y="5436971"/>
                  <a:pt x="5292434" y="5233529"/>
                  <a:pt x="5292434" y="4982571"/>
                </a:cubicBezTo>
                <a:lnTo>
                  <a:pt x="5292434" y="0"/>
                </a:lnTo>
                <a:lnTo>
                  <a:pt x="12192000" y="0"/>
                </a:lnTo>
                <a:lnTo>
                  <a:pt x="12192000" y="6858000"/>
                </a:lnTo>
                <a:lnTo>
                  <a:pt x="0" y="6858000"/>
                </a:lnTo>
                <a:close/>
              </a:path>
            </a:pathLst>
          </a:custGeom>
          <a:solidFill>
            <a:schemeClr val="accent1"/>
          </a:solidFill>
        </p:spPr>
        <p:txBody>
          <a:bodyPr wrap="square">
            <a:noAutofit/>
          </a:bodyPr>
          <a:lstStyle>
            <a:lvl1pPr>
              <a:defRPr>
                <a:noFill/>
              </a:defRPr>
            </a:lvl1pPr>
          </a:lstStyle>
          <a:p>
            <a:r>
              <a:rPr lang="en-US" noProof="0"/>
              <a:t>64</a:t>
            </a: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B54B0F7-55DD-40D6-B7F4-70B586885C0B}" type="slidenum">
              <a:rPr lang="en-US" noProof="0" smtClean="0"/>
              <a:t>‹#›</a:t>
            </a:fld>
            <a:endParaRPr lang="en-US" noProof="0"/>
          </a:p>
        </p:txBody>
      </p:sp>
      <p:sp>
        <p:nvSpPr>
          <p:cNvPr id="13" name="Espace réservé du texte 12">
            <a:extLst>
              <a:ext uri="{FF2B5EF4-FFF2-40B4-BE49-F238E27FC236}">
                <a16:creationId xmlns:a16="http://schemas.microsoft.com/office/drawing/2014/main" id="{4958C054-839F-4DE0-821D-EA7EB605C25A}"/>
              </a:ext>
            </a:extLst>
          </p:cNvPr>
          <p:cNvSpPr>
            <a:spLocks noGrp="1"/>
          </p:cNvSpPr>
          <p:nvPr>
            <p:ph type="body" sz="quarter" idx="66" hasCustomPrompt="1"/>
          </p:nvPr>
        </p:nvSpPr>
        <p:spPr>
          <a:xfrm>
            <a:off x="446062" y="442913"/>
            <a:ext cx="4845075" cy="4994059"/>
          </a:xfrm>
          <a:prstGeom prst="round2SameRect">
            <a:avLst>
              <a:gd name="adj1" fmla="val 0"/>
              <a:gd name="adj2" fmla="val 9797"/>
            </a:avLst>
          </a:prstGeom>
          <a:noFill/>
        </p:spPr>
        <p:txBody>
          <a:bodyPr wrap="square" lIns="324000" tIns="1008000">
            <a:noAutofit/>
          </a:bodyPr>
          <a:lstStyle>
            <a:lvl1pPr>
              <a:lnSpc>
                <a:spcPct val="45000"/>
              </a:lnSpc>
              <a:spcAft>
                <a:spcPts val="600"/>
              </a:spcAft>
              <a:defRPr sz="12200" b="1">
                <a:solidFill>
                  <a:schemeClr val="accent1"/>
                </a:solidFill>
              </a:defRPr>
            </a:lvl1pPr>
            <a:lvl2pPr marL="0" indent="0">
              <a:spcAft>
                <a:spcPts val="600"/>
              </a:spcAft>
              <a:buNone/>
              <a:defRPr sz="3000">
                <a:solidFill>
                  <a:schemeClr val="accent1"/>
                </a:solidFill>
              </a:defRPr>
            </a:lvl2pPr>
            <a:lvl3pPr marL="252000" indent="-252000">
              <a:spcAft>
                <a:spcPts val="600"/>
              </a:spcAft>
              <a:buSzPct val="100000"/>
              <a:buFont typeface="+mj-lt"/>
              <a:buAutoNum type="alphaUcPeriod"/>
              <a:defRPr sz="1700">
                <a:solidFill>
                  <a:schemeClr val="tx2"/>
                </a:solidFill>
              </a:defRPr>
            </a:lvl3pPr>
          </a:lstStyle>
          <a:p>
            <a:pPr lvl="0"/>
            <a:r>
              <a:rPr lang="en-US" noProof="0"/>
              <a:t>00</a:t>
            </a:r>
          </a:p>
          <a:p>
            <a:pPr lvl="1"/>
            <a:r>
              <a:rPr lang="en-US" noProof="0"/>
              <a:t>Lorem ipsum dolor</a:t>
            </a:r>
            <a:br>
              <a:rPr lang="en-US" noProof="0"/>
            </a:br>
            <a:r>
              <a:rPr lang="en-US" noProof="0"/>
              <a:t>sit amet</a:t>
            </a:r>
          </a:p>
          <a:p>
            <a:pPr lvl="2"/>
            <a:endParaRPr lang="en-US" noProof="0"/>
          </a:p>
          <a:p>
            <a:pPr lvl="2"/>
            <a:r>
              <a:rPr lang="en-US" noProof="0"/>
              <a:t>Text A</a:t>
            </a:r>
          </a:p>
          <a:p>
            <a:pPr lvl="2"/>
            <a:endParaRPr lang="en-US" noProof="0"/>
          </a:p>
        </p:txBody>
      </p:sp>
      <p:sp>
        <p:nvSpPr>
          <p:cNvPr id="34" name="Rectangle 33">
            <a:extLst>
              <a:ext uri="{FF2B5EF4-FFF2-40B4-BE49-F238E27FC236}">
                <a16:creationId xmlns:a16="http://schemas.microsoft.com/office/drawing/2014/main" id="{888DEA34-D8D1-4D3F-AD73-DA46F5A39E51}"/>
              </a:ext>
            </a:extLst>
          </p:cNvPr>
          <p:cNvSpPr/>
          <p:nvPr/>
        </p:nvSpPr>
        <p:spPr>
          <a:xfrm rot="5400000">
            <a:off x="2647143" y="-2201080"/>
            <a:ext cx="442913" cy="4845075"/>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Espace réservé du pied de page 2">
            <a:extLst>
              <a:ext uri="{FF2B5EF4-FFF2-40B4-BE49-F238E27FC236}">
                <a16:creationId xmlns:a16="http://schemas.microsoft.com/office/drawing/2014/main" id="{F0C199D1-6F51-4347-BEED-D381ED734E52}"/>
              </a:ext>
            </a:extLst>
          </p:cNvPr>
          <p:cNvSpPr>
            <a:spLocks noGrp="1"/>
          </p:cNvSpPr>
          <p:nvPr>
            <p:ph type="ftr" sz="quarter" idx="67"/>
          </p:nvPr>
        </p:nvSpPr>
        <p:spPr/>
        <p:txBody>
          <a:bodyPr/>
          <a:lstStyle>
            <a:lvl1pPr>
              <a:defRPr>
                <a:solidFill>
                  <a:schemeClr val="bg1"/>
                </a:solidFill>
              </a:defRPr>
            </a:lvl1pPr>
          </a:lstStyle>
          <a:p>
            <a:r>
              <a:rPr lang="en-US" noProof="0"/>
              <a:t>Unit Controller Call Series © Sodexo July 2022. All rights Reserved</a:t>
            </a:r>
          </a:p>
        </p:txBody>
      </p:sp>
      <p:pic>
        <p:nvPicPr>
          <p:cNvPr id="36" name="Image 35">
            <a:extLst>
              <a:ext uri="{FF2B5EF4-FFF2-40B4-BE49-F238E27FC236}">
                <a16:creationId xmlns:a16="http://schemas.microsoft.com/office/drawing/2014/main" id="{40D9EAFD-AEFC-42B0-A59B-F3ECB3851503}"/>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3484186" y="4558817"/>
            <a:ext cx="1319672" cy="474835"/>
          </a:xfrm>
          <a:prstGeom prst="rect">
            <a:avLst/>
          </a:prstGeom>
        </p:spPr>
      </p:pic>
      <p:pic>
        <p:nvPicPr>
          <p:cNvPr id="25" name="Picture 24">
            <a:extLst>
              <a:ext uri="{FF2B5EF4-FFF2-40B4-BE49-F238E27FC236}">
                <a16:creationId xmlns:a16="http://schemas.microsoft.com/office/drawing/2014/main" id="{B0EA9177-765B-4477-B5EB-BA113CF8986F}"/>
              </a:ext>
            </a:extLst>
          </p:cNvPr>
          <p:cNvPicPr>
            <a:picLocks noChangeAspect="1"/>
          </p:cNvPicPr>
          <p:nvPr/>
        </p:nvPicPr>
        <p:blipFill>
          <a:blip r:embed="rId3"/>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178696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Sub Chapter A">
    <p:bg>
      <p:bgPr>
        <a:solidFill>
          <a:schemeClr val="accent1"/>
        </a:solidFill>
        <a:effectLst/>
      </p:bgPr>
    </p:bg>
    <p:spTree>
      <p:nvGrpSpPr>
        <p:cNvPr id="1" name=""/>
        <p:cNvGrpSpPr/>
        <p:nvPr/>
      </p:nvGrpSpPr>
      <p:grpSpPr>
        <a:xfrm>
          <a:off x="0" y="0"/>
          <a:ext cx="0" cy="0"/>
          <a:chOff x="0" y="0"/>
          <a:chExt cx="0" cy="0"/>
        </a:xfrm>
      </p:grpSpPr>
      <p:sp>
        <p:nvSpPr>
          <p:cNvPr id="4" name="Rectangle : avec coins arrondis en haut 3">
            <a:extLst>
              <a:ext uri="{FF2B5EF4-FFF2-40B4-BE49-F238E27FC236}">
                <a16:creationId xmlns:a16="http://schemas.microsoft.com/office/drawing/2014/main" id="{42244176-7FBB-4229-94CB-68504EC89975}"/>
              </a:ext>
            </a:extLst>
          </p:cNvPr>
          <p:cNvSpPr/>
          <p:nvPr/>
        </p:nvSpPr>
        <p:spPr>
          <a:xfrm rot="10800000">
            <a:off x="3673200" y="0"/>
            <a:ext cx="4845600" cy="5436971"/>
          </a:xfrm>
          <a:prstGeom prst="round2SameRect">
            <a:avLst>
              <a:gd name="adj1" fmla="val 9001"/>
              <a:gd name="adj2"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solidFill>
                <a:schemeClr val="accent1"/>
              </a:solidFill>
            </a:endParaRP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6B54B0F7-55DD-40D6-B7F4-70B586885C0B}" type="slidenum">
              <a:rPr lang="en-US" noProof="0" smtClean="0"/>
              <a:t>‹#›</a:t>
            </a:fld>
            <a:endParaRPr lang="en-US" noProof="0"/>
          </a:p>
        </p:txBody>
      </p:sp>
      <p:sp>
        <p:nvSpPr>
          <p:cNvPr id="13" name="Espace réservé du texte 12">
            <a:extLst>
              <a:ext uri="{FF2B5EF4-FFF2-40B4-BE49-F238E27FC236}">
                <a16:creationId xmlns:a16="http://schemas.microsoft.com/office/drawing/2014/main" id="{4958C054-839F-4DE0-821D-EA7EB605C25A}"/>
              </a:ext>
            </a:extLst>
          </p:cNvPr>
          <p:cNvSpPr>
            <a:spLocks noGrp="1"/>
          </p:cNvSpPr>
          <p:nvPr>
            <p:ph type="body" sz="quarter" idx="66" hasCustomPrompt="1"/>
          </p:nvPr>
        </p:nvSpPr>
        <p:spPr>
          <a:xfrm>
            <a:off x="3673463" y="442913"/>
            <a:ext cx="4845075" cy="4994059"/>
          </a:xfrm>
          <a:prstGeom prst="round2SameRect">
            <a:avLst>
              <a:gd name="adj1" fmla="val 0"/>
              <a:gd name="adj2" fmla="val 9797"/>
            </a:avLst>
          </a:prstGeom>
          <a:noFill/>
        </p:spPr>
        <p:txBody>
          <a:bodyPr wrap="square" lIns="324000" tIns="1512000">
            <a:noAutofit/>
          </a:bodyPr>
          <a:lstStyle>
            <a:lvl1pPr>
              <a:lnSpc>
                <a:spcPct val="90000"/>
              </a:lnSpc>
              <a:spcAft>
                <a:spcPts val="1400"/>
              </a:spcAft>
              <a:defRPr lang="fr-FR" sz="3000" b="1" kern="1200" dirty="0">
                <a:solidFill>
                  <a:schemeClr val="accent1"/>
                </a:solidFill>
                <a:latin typeface="+mn-lt"/>
                <a:ea typeface="+mn-ea"/>
                <a:cs typeface="+mn-cs"/>
              </a:defRPr>
            </a:lvl1pPr>
            <a:lvl2pPr marL="0" indent="0">
              <a:spcAft>
                <a:spcPts val="600"/>
              </a:spcAft>
              <a:buNone/>
              <a:defRPr lang="fr-FR" sz="1700" b="0" kern="1200" dirty="0">
                <a:solidFill>
                  <a:srgbClr val="2A295C"/>
                </a:solidFill>
                <a:latin typeface="+mn-lt"/>
                <a:ea typeface="+mn-ea"/>
                <a:cs typeface="+mn-cs"/>
              </a:defRPr>
            </a:lvl2pPr>
            <a:lvl3pPr marL="252000" indent="-252000">
              <a:spcAft>
                <a:spcPts val="600"/>
              </a:spcAft>
              <a:buSzPct val="100000"/>
              <a:buFont typeface="+mj-lt"/>
              <a:buAutoNum type="alphaUcPeriod"/>
              <a:defRPr sz="1700">
                <a:solidFill>
                  <a:schemeClr val="tx2"/>
                </a:solidFill>
              </a:defRPr>
            </a:lvl3pPr>
          </a:lstStyle>
          <a:p>
            <a:pPr lvl="0"/>
            <a:r>
              <a:rPr lang="en-US" noProof="0"/>
              <a:t>Lorem ipsum dolor</a:t>
            </a:r>
            <a:br>
              <a:rPr lang="en-US" noProof="0"/>
            </a:br>
            <a:r>
              <a:rPr lang="en-US" noProof="0"/>
              <a:t>sit amet</a:t>
            </a:r>
          </a:p>
          <a:p>
            <a:pPr lvl="1"/>
            <a:endParaRPr lang="en-US" noProof="0"/>
          </a:p>
          <a:p>
            <a:pPr lvl="2"/>
            <a:r>
              <a:rPr lang="en-US" noProof="0"/>
              <a:t>Text A</a:t>
            </a:r>
          </a:p>
          <a:p>
            <a:pPr lvl="2"/>
            <a:endParaRPr lang="en-US" noProof="0"/>
          </a:p>
        </p:txBody>
      </p:sp>
      <p:sp>
        <p:nvSpPr>
          <p:cNvPr id="34" name="Rectangle 33">
            <a:extLst>
              <a:ext uri="{FF2B5EF4-FFF2-40B4-BE49-F238E27FC236}">
                <a16:creationId xmlns:a16="http://schemas.microsoft.com/office/drawing/2014/main" id="{888DEA34-D8D1-4D3F-AD73-DA46F5A39E51}"/>
              </a:ext>
            </a:extLst>
          </p:cNvPr>
          <p:cNvSpPr/>
          <p:nvPr/>
        </p:nvSpPr>
        <p:spPr>
          <a:xfrm rot="5400000">
            <a:off x="5874544" y="-2201080"/>
            <a:ext cx="442913" cy="4845075"/>
          </a:xfrm>
          <a:prstGeom prst="rect">
            <a:avLst/>
          </a:prstGeom>
          <a:solidFill>
            <a:srgbClr val="EE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3" name="Espace réservé du pied de page 2">
            <a:extLst>
              <a:ext uri="{FF2B5EF4-FFF2-40B4-BE49-F238E27FC236}">
                <a16:creationId xmlns:a16="http://schemas.microsoft.com/office/drawing/2014/main" id="{F0C199D1-6F51-4347-BEED-D381ED734E52}"/>
              </a:ext>
            </a:extLst>
          </p:cNvPr>
          <p:cNvSpPr>
            <a:spLocks noGrp="1"/>
          </p:cNvSpPr>
          <p:nvPr>
            <p:ph type="ftr" sz="quarter" idx="67"/>
          </p:nvPr>
        </p:nvSpPr>
        <p:spPr/>
        <p:txBody>
          <a:bodyPr/>
          <a:lstStyle>
            <a:lvl1pPr>
              <a:defRPr>
                <a:solidFill>
                  <a:schemeClr val="bg1"/>
                </a:solidFill>
              </a:defRPr>
            </a:lvl1pPr>
          </a:lstStyle>
          <a:p>
            <a:r>
              <a:rPr lang="en-US" noProof="0"/>
              <a:t>Unit Controller Call Series © Sodexo July 2022. All rights Reserved</a:t>
            </a:r>
          </a:p>
        </p:txBody>
      </p:sp>
      <p:pic>
        <p:nvPicPr>
          <p:cNvPr id="36" name="Image 35">
            <a:extLst>
              <a:ext uri="{FF2B5EF4-FFF2-40B4-BE49-F238E27FC236}">
                <a16:creationId xmlns:a16="http://schemas.microsoft.com/office/drawing/2014/main" id="{40D9EAFD-AEFC-42B0-A59B-F3ECB3851503}"/>
              </a:ext>
              <a:ext uri="{C183D7F6-B498-43B3-948B-1728B52AA6E4}">
                <adec:decorative xmlns:adec="http://schemas.microsoft.com/office/drawing/2017/decorative" val="1"/>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6992975" y="4558817"/>
            <a:ext cx="1319672" cy="474835"/>
          </a:xfrm>
          <a:prstGeom prst="rect">
            <a:avLst/>
          </a:prstGeom>
        </p:spPr>
      </p:pic>
      <p:pic>
        <p:nvPicPr>
          <p:cNvPr id="26" name="Picture 25">
            <a:extLst>
              <a:ext uri="{FF2B5EF4-FFF2-40B4-BE49-F238E27FC236}">
                <a16:creationId xmlns:a16="http://schemas.microsoft.com/office/drawing/2014/main" id="{0862E184-17C7-449F-ACF1-19A6A1764A72}"/>
              </a:ext>
            </a:extLst>
          </p:cNvPr>
          <p:cNvPicPr>
            <a:picLocks noChangeAspect="1"/>
          </p:cNvPicPr>
          <p:nvPr/>
        </p:nvPicPr>
        <p:blipFill>
          <a:blip r:embed="rId3"/>
          <a:stretch>
            <a:fillRect/>
          </a:stretch>
        </p:blipFill>
        <p:spPr>
          <a:xfrm>
            <a:off x="4303250" y="-494216"/>
            <a:ext cx="3585500" cy="380584"/>
          </a:xfrm>
          <a:prstGeom prst="rect">
            <a:avLst/>
          </a:prstGeom>
        </p:spPr>
      </p:pic>
    </p:spTree>
    <p:extLst>
      <p:ext uri="{BB962C8B-B14F-4D97-AF65-F5344CB8AC3E}">
        <p14:creationId xmlns:p14="http://schemas.microsoft.com/office/powerpoint/2010/main" val="1612301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 Text 1 column">
    <p:spTree>
      <p:nvGrpSpPr>
        <p:cNvPr id="1" name=""/>
        <p:cNvGrpSpPr/>
        <p:nvPr/>
      </p:nvGrpSpPr>
      <p:grpSpPr>
        <a:xfrm>
          <a:off x="0" y="0"/>
          <a:ext cx="0" cy="0"/>
          <a:chOff x="0" y="0"/>
          <a:chExt cx="0" cy="0"/>
        </a:xfrm>
      </p:grpSpPr>
      <p:sp>
        <p:nvSpPr>
          <p:cNvPr id="3" name="Espace réservé du numéro de diapositive 2">
            <a:extLst>
              <a:ext uri="{FF2B5EF4-FFF2-40B4-BE49-F238E27FC236}">
                <a16:creationId xmlns:a16="http://schemas.microsoft.com/office/drawing/2014/main" id="{B1A16982-0955-4E60-B17F-26B37AF4499E}"/>
              </a:ext>
            </a:extLst>
          </p:cNvPr>
          <p:cNvSpPr>
            <a:spLocks noGrp="1"/>
          </p:cNvSpPr>
          <p:nvPr>
            <p:ph type="sldNum" sz="quarter" idx="18"/>
          </p:nvPr>
        </p:nvSpPr>
        <p:spPr/>
        <p:txBody>
          <a:bodyPr/>
          <a:lstStyle/>
          <a:p>
            <a:fld id="{6B54B0F7-55DD-40D6-B7F4-70B586885C0B}" type="slidenum">
              <a:rPr lang="en-US" noProof="0" smtClean="0"/>
              <a:t>‹#›</a:t>
            </a:fld>
            <a:endParaRPr lang="en-US" noProof="0"/>
          </a:p>
        </p:txBody>
      </p:sp>
      <p:sp>
        <p:nvSpPr>
          <p:cNvPr id="2" name="Espace réservé du pied de page 1">
            <a:extLst>
              <a:ext uri="{FF2B5EF4-FFF2-40B4-BE49-F238E27FC236}">
                <a16:creationId xmlns:a16="http://schemas.microsoft.com/office/drawing/2014/main" id="{0B358BDB-BF07-4C04-BA3F-88BF71C7A70F}"/>
              </a:ext>
            </a:extLst>
          </p:cNvPr>
          <p:cNvSpPr>
            <a:spLocks noGrp="1"/>
          </p:cNvSpPr>
          <p:nvPr>
            <p:ph type="ftr" sz="quarter" idx="17"/>
          </p:nvPr>
        </p:nvSpPr>
        <p:spPr/>
        <p:txBody>
          <a:bodyPr/>
          <a:lstStyle/>
          <a:p>
            <a:r>
              <a:rPr lang="en-US" noProof="0"/>
              <a:t>Unit Controller Call Series © Sodexo July 2022. All rights Reserved</a:t>
            </a:r>
          </a:p>
        </p:txBody>
      </p:sp>
      <p:sp>
        <p:nvSpPr>
          <p:cNvPr id="9" name="Espace réservé du texte 8">
            <a:extLst>
              <a:ext uri="{FF2B5EF4-FFF2-40B4-BE49-F238E27FC236}">
                <a16:creationId xmlns:a16="http://schemas.microsoft.com/office/drawing/2014/main" id="{3035372B-E408-420D-8FFE-5FB47D86DDD2}"/>
              </a:ext>
            </a:extLst>
          </p:cNvPr>
          <p:cNvSpPr>
            <a:spLocks noGrp="1"/>
          </p:cNvSpPr>
          <p:nvPr>
            <p:ph type="body" sz="quarter" idx="19" hasCustomPrompt="1"/>
          </p:nvPr>
        </p:nvSpPr>
        <p:spPr>
          <a:xfrm>
            <a:off x="442913" y="2284080"/>
            <a:ext cx="11269662" cy="1388585"/>
          </a:xfrm>
          <a:noFill/>
        </p:spPr>
        <p:txBody>
          <a:bodyPr anchor="t"/>
          <a:lstStyle>
            <a:lvl1pPr>
              <a:defRPr sz="1500">
                <a:solidFill>
                  <a:srgbClr val="2A295C"/>
                </a:solidFill>
              </a:defRPr>
            </a:lvl1pPr>
            <a:lvl2pPr>
              <a:defRPr sz="1500"/>
            </a:lvl2pPr>
            <a:lvl3pPr marL="395288" indent="-128588">
              <a:defRPr sz="1500"/>
            </a:lvl3pPr>
            <a:lvl4pPr marL="542925" indent="-141288">
              <a:defRPr sz="1500"/>
            </a:lvl4pPr>
          </a:lstStyle>
          <a:p>
            <a:pPr marL="0" marR="0" lvl="0" indent="0" algn="l" defTabSz="914377" rtl="0" eaLnBrk="1" fontAlgn="auto" latinLnBrk="0" hangingPunct="1">
              <a:lnSpc>
                <a:spcPct val="130000"/>
              </a:lnSpc>
              <a:spcBef>
                <a:spcPts val="0"/>
              </a:spcBef>
              <a:spcAft>
                <a:spcPts val="0"/>
              </a:spcAft>
              <a:buClrTx/>
              <a:buSzTx/>
              <a:buFont typeface="Arial" panose="020B0604020202020204" pitchFamily="34" charset="0"/>
              <a:buNone/>
              <a:tabLst/>
              <a:defRPr/>
            </a:pPr>
            <a:r>
              <a:rPr lang="en-US" noProof="0"/>
              <a:t>Lorem ipsum dolor</a:t>
            </a:r>
          </a:p>
          <a:p>
            <a:pPr lvl="1"/>
            <a:r>
              <a:rPr lang="en-US" noProof="0"/>
              <a:t>Second level</a:t>
            </a:r>
          </a:p>
          <a:p>
            <a:pPr lvl="2"/>
            <a:r>
              <a:rPr lang="en-US" noProof="0"/>
              <a:t>Third level</a:t>
            </a:r>
          </a:p>
          <a:p>
            <a:pPr lvl="3"/>
            <a:r>
              <a:rPr lang="en-US" noProof="0"/>
              <a:t>Forth level</a:t>
            </a:r>
          </a:p>
          <a:p>
            <a:pPr lvl="4"/>
            <a:r>
              <a:rPr lang="en-US" noProof="0"/>
              <a:t>Lead level</a:t>
            </a:r>
          </a:p>
        </p:txBody>
      </p:sp>
      <p:sp>
        <p:nvSpPr>
          <p:cNvPr id="5" name="Sous-titre 2">
            <a:extLst>
              <a:ext uri="{FF2B5EF4-FFF2-40B4-BE49-F238E27FC236}">
                <a16:creationId xmlns:a16="http://schemas.microsoft.com/office/drawing/2014/main" id="{ABDEA2D5-8CE6-4B1B-AAA6-EE330F2B6C88}"/>
              </a:ext>
            </a:extLst>
          </p:cNvPr>
          <p:cNvSpPr>
            <a:spLocks noGrp="1"/>
          </p:cNvSpPr>
          <p:nvPr>
            <p:ph type="subTitle" idx="1" hasCustomPrompt="1"/>
          </p:nvPr>
        </p:nvSpPr>
        <p:spPr>
          <a:xfrm>
            <a:off x="443280" y="850804"/>
            <a:ext cx="10515600" cy="276999"/>
          </a:xfr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text level 2 lorem ipsum mat</a:t>
            </a:r>
            <a:endParaRPr lang="fr-FR" dirty="0"/>
          </a:p>
        </p:txBody>
      </p:sp>
      <p:sp>
        <p:nvSpPr>
          <p:cNvPr id="4" name="Titre 3">
            <a:extLst>
              <a:ext uri="{FF2B5EF4-FFF2-40B4-BE49-F238E27FC236}">
                <a16:creationId xmlns:a16="http://schemas.microsoft.com/office/drawing/2014/main" id="{1C890CFD-F1B2-481D-A9E8-E1CCAFE2E476}"/>
              </a:ext>
            </a:extLst>
          </p:cNvPr>
          <p:cNvSpPr>
            <a:spLocks noGrp="1"/>
          </p:cNvSpPr>
          <p:nvPr>
            <p:ph type="title" hasCustomPrompt="1"/>
          </p:nvPr>
        </p:nvSpPr>
        <p:spPr/>
        <p:txBody>
          <a:bodyPr/>
          <a:lstStyle/>
          <a:p>
            <a:r>
              <a:rPr lang="en-US" noProof="0"/>
              <a:t>Title, text level 1</a:t>
            </a:r>
          </a:p>
        </p:txBody>
      </p:sp>
    </p:spTree>
    <p:extLst>
      <p:ext uri="{BB962C8B-B14F-4D97-AF65-F5344CB8AC3E}">
        <p14:creationId xmlns:p14="http://schemas.microsoft.com/office/powerpoint/2010/main" val="3859896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5" name="Image 24">
            <a:extLst>
              <a:ext uri="{FF2B5EF4-FFF2-40B4-BE49-F238E27FC236}">
                <a16:creationId xmlns:a16="http://schemas.microsoft.com/office/drawing/2014/main" id="{4946E1BC-CD92-466A-B130-90F90CF57D8E}"/>
              </a:ext>
              <a:ext uri="{C183D7F6-B498-43B3-948B-1728B52AA6E4}">
                <adec:decorative xmlns:adec="http://schemas.microsoft.com/office/drawing/2017/decorative" val="1"/>
              </a:ext>
            </a:extLst>
          </p:cNvPr>
          <p:cNvPicPr>
            <a:picLocks noChangeAspect="1"/>
          </p:cNvPicPr>
          <p:nvPr/>
        </p:nvPicPr>
        <p:blipFill rotWithShape="1">
          <a:blip r:embed="rId38">
            <a:extLst>
              <a:ext uri="{28A0092B-C50C-407E-A947-70E740481C1C}">
                <a14:useLocalDpi xmlns:a14="http://schemas.microsoft.com/office/drawing/2010/main" val="0"/>
              </a:ext>
            </a:extLst>
          </a:blip>
          <a:srcRect/>
          <a:stretch/>
        </p:blipFill>
        <p:spPr>
          <a:xfrm>
            <a:off x="10984549" y="6391329"/>
            <a:ext cx="770400" cy="277200"/>
          </a:xfrm>
          <a:prstGeom prst="rect">
            <a:avLst/>
          </a:prstGeom>
        </p:spPr>
      </p:pic>
      <p:sp>
        <p:nvSpPr>
          <p:cNvPr id="6" name="Slide Number Placeholder 5"/>
          <p:cNvSpPr>
            <a:spLocks noGrp="1"/>
          </p:cNvSpPr>
          <p:nvPr>
            <p:ph type="sldNum" sz="quarter" idx="4"/>
          </p:nvPr>
        </p:nvSpPr>
        <p:spPr>
          <a:xfrm>
            <a:off x="5824637" y="6553167"/>
            <a:ext cx="542727" cy="107722"/>
          </a:xfrm>
          <a:prstGeom prst="rect">
            <a:avLst/>
          </a:prstGeom>
        </p:spPr>
        <p:txBody>
          <a:bodyPr vert="horz" lIns="0" tIns="0" rIns="0" bIns="0" rtlCol="0" anchor="ctr">
            <a:spAutoFit/>
          </a:bodyPr>
          <a:lstStyle>
            <a:lvl1pPr algn="ctr">
              <a:defRPr sz="700" b="0">
                <a:solidFill>
                  <a:srgbClr val="2A295C"/>
                </a:solidFill>
              </a:defRPr>
            </a:lvl1pPr>
          </a:lstStyle>
          <a:p>
            <a:fld id="{6B54B0F7-55DD-40D6-B7F4-70B586885C0B}" type="slidenum">
              <a:rPr lang="en-US" noProof="0" smtClean="0"/>
              <a:t>‹#›</a:t>
            </a:fld>
            <a:endParaRPr lang="en-US" noProof="0" dirty="0"/>
          </a:p>
        </p:txBody>
      </p:sp>
      <p:sp>
        <p:nvSpPr>
          <p:cNvPr id="5" name="Footer Placeholder 4"/>
          <p:cNvSpPr>
            <a:spLocks noGrp="1"/>
          </p:cNvSpPr>
          <p:nvPr>
            <p:ph type="ftr" sz="quarter" idx="3"/>
          </p:nvPr>
        </p:nvSpPr>
        <p:spPr>
          <a:xfrm>
            <a:off x="439432" y="6548404"/>
            <a:ext cx="4114800" cy="115416"/>
          </a:xfrm>
          <a:prstGeom prst="rect">
            <a:avLst/>
          </a:prstGeom>
        </p:spPr>
        <p:txBody>
          <a:bodyPr vert="horz" lIns="0" tIns="0" rIns="0" bIns="0" rtlCol="0" anchor="ctr">
            <a:spAutoFit/>
          </a:bodyPr>
          <a:lstStyle>
            <a:lvl1pPr algn="l">
              <a:defRPr sz="750" b="1">
                <a:solidFill>
                  <a:srgbClr val="2A295C"/>
                </a:solidFill>
              </a:defRPr>
            </a:lvl1pPr>
          </a:lstStyle>
          <a:p>
            <a:r>
              <a:rPr lang="en-US" noProof="0"/>
              <a:t>Unit Controller Call Series © Sodexo July 2022. All rights Reserved</a:t>
            </a:r>
            <a:endParaRPr lang="en-US" noProof="0" dirty="0"/>
          </a:p>
        </p:txBody>
      </p:sp>
      <p:sp>
        <p:nvSpPr>
          <p:cNvPr id="3" name="Text Placeholder 2"/>
          <p:cNvSpPr>
            <a:spLocks noGrp="1"/>
          </p:cNvSpPr>
          <p:nvPr>
            <p:ph type="body" idx="1"/>
          </p:nvPr>
        </p:nvSpPr>
        <p:spPr>
          <a:xfrm>
            <a:off x="443279" y="1622320"/>
            <a:ext cx="11269295" cy="1342419"/>
          </a:xfrm>
          <a:prstGeom prst="rect">
            <a:avLst/>
          </a:prstGeom>
        </p:spPr>
        <p:txBody>
          <a:bodyPr vert="horz" wrap="square" lIns="0" tIns="0" rIns="0" bIns="0" rtlCol="0">
            <a:spAutoFit/>
          </a:bodyPr>
          <a:lstStyle/>
          <a:p>
            <a:pPr lvl="0"/>
            <a:r>
              <a:rPr lang="en-US" noProof="0"/>
              <a:t>Lorem ipsum dolor</a:t>
            </a:r>
          </a:p>
          <a:p>
            <a:pPr lvl="1"/>
            <a:r>
              <a:rPr lang="en-US" noProof="0"/>
              <a:t>Second level</a:t>
            </a:r>
          </a:p>
          <a:p>
            <a:pPr lvl="2"/>
            <a:r>
              <a:rPr lang="en-US" noProof="0"/>
              <a:t>Third level</a:t>
            </a:r>
          </a:p>
          <a:p>
            <a:pPr lvl="3"/>
            <a:r>
              <a:rPr lang="en-US" noProof="0"/>
              <a:t>Fourth level</a:t>
            </a:r>
          </a:p>
          <a:p>
            <a:pPr lvl="4"/>
            <a:r>
              <a:rPr lang="en-US" noProof="0"/>
              <a:t>Fith level</a:t>
            </a:r>
          </a:p>
        </p:txBody>
      </p:sp>
      <p:sp>
        <p:nvSpPr>
          <p:cNvPr id="2" name="Title Placeholder 1"/>
          <p:cNvSpPr>
            <a:spLocks noGrp="1"/>
          </p:cNvSpPr>
          <p:nvPr>
            <p:ph type="title"/>
          </p:nvPr>
        </p:nvSpPr>
        <p:spPr>
          <a:xfrm>
            <a:off x="443280" y="489839"/>
            <a:ext cx="10515600" cy="346249"/>
          </a:xfrm>
          <a:prstGeom prst="rect">
            <a:avLst/>
          </a:prstGeom>
        </p:spPr>
        <p:txBody>
          <a:bodyPr vert="horz" lIns="0" tIns="0" rIns="0" bIns="0" rtlCol="0" anchor="ctr">
            <a:spAutoFit/>
          </a:bodyPr>
          <a:lstStyle/>
          <a:p>
            <a:r>
              <a:rPr lang="en-US" noProof="0"/>
              <a:t>Title</a:t>
            </a:r>
          </a:p>
        </p:txBody>
      </p:sp>
      <p:pic>
        <p:nvPicPr>
          <p:cNvPr id="7" name="Picture 6">
            <a:extLst>
              <a:ext uri="{FF2B5EF4-FFF2-40B4-BE49-F238E27FC236}">
                <a16:creationId xmlns:a16="http://schemas.microsoft.com/office/drawing/2014/main" id="{CF758D7F-B026-40CB-A4D4-7FA88202DDBA}"/>
              </a:ext>
            </a:extLst>
          </p:cNvPr>
          <p:cNvPicPr>
            <a:picLocks noChangeAspect="1"/>
          </p:cNvPicPr>
          <p:nvPr/>
        </p:nvPicPr>
        <p:blipFill>
          <a:blip r:embed="rId39"/>
          <a:stretch>
            <a:fillRect/>
          </a:stretch>
        </p:blipFill>
        <p:spPr>
          <a:xfrm>
            <a:off x="4303250" y="-494216"/>
            <a:ext cx="3585500" cy="380584"/>
          </a:xfrm>
          <a:prstGeom prst="rect">
            <a:avLst/>
          </a:prstGeom>
        </p:spPr>
      </p:pic>
      <p:sp>
        <p:nvSpPr>
          <p:cNvPr id="4" name="Date Placeholder 3">
            <a:extLst>
              <a:ext uri="{FF2B5EF4-FFF2-40B4-BE49-F238E27FC236}">
                <a16:creationId xmlns:a16="http://schemas.microsoft.com/office/drawing/2014/main" id="{06F1691B-01C7-47BE-BB53-7986D3E1B9F1}"/>
              </a:ext>
            </a:extLst>
          </p:cNvPr>
          <p:cNvSpPr>
            <a:spLocks noGrp="1"/>
          </p:cNvSpPr>
          <p:nvPr>
            <p:ph type="dt" sz="half" idx="2"/>
          </p:nvPr>
        </p:nvSpPr>
        <p:spPr>
          <a:xfrm>
            <a:off x="1125232" y="4574009"/>
            <a:ext cx="2743200" cy="365125"/>
          </a:xfrm>
          <a:prstGeom prst="rect">
            <a:avLst/>
          </a:prstGeom>
        </p:spPr>
        <p:txBody>
          <a:bodyPr vert="horz" lIns="0" tIns="45720" rIns="91440" bIns="45720" rtlCol="0" anchor="ctr"/>
          <a:lstStyle>
            <a:lvl1pPr algn="l">
              <a:defRPr lang="en-US" sz="1500" b="0" kern="1200" smtClean="0">
                <a:solidFill>
                  <a:schemeClr val="accent1"/>
                </a:solidFill>
                <a:latin typeface="+mn-lt"/>
                <a:ea typeface="+mn-ea"/>
                <a:cs typeface="+mn-cs"/>
              </a:defRPr>
            </a:lvl1pPr>
          </a:lstStyle>
          <a:p>
            <a:endParaRPr lang="en-US" dirty="0"/>
          </a:p>
        </p:txBody>
      </p:sp>
    </p:spTree>
    <p:extLst>
      <p:ext uri="{BB962C8B-B14F-4D97-AF65-F5344CB8AC3E}">
        <p14:creationId xmlns:p14="http://schemas.microsoft.com/office/powerpoint/2010/main" val="2190320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377" rtl="0" eaLnBrk="1" latinLnBrk="0" hangingPunct="1">
        <a:lnSpc>
          <a:spcPct val="90000"/>
        </a:lnSpc>
        <a:spcBef>
          <a:spcPct val="0"/>
        </a:spcBef>
        <a:buNone/>
        <a:defRPr sz="2500" b="1" kern="1200">
          <a:solidFill>
            <a:schemeClr val="accent1"/>
          </a:solidFill>
          <a:latin typeface="+mj-lt"/>
          <a:ea typeface="+mj-ea"/>
          <a:cs typeface="+mj-cs"/>
        </a:defRPr>
      </a:lvl1pPr>
    </p:titleStyle>
    <p:bodyStyle>
      <a:lvl1pPr marL="0" indent="0" algn="l" defTabSz="914377" rtl="0" eaLnBrk="1" latinLnBrk="0" hangingPunct="1">
        <a:lnSpc>
          <a:spcPct val="110000"/>
        </a:lnSpc>
        <a:spcBef>
          <a:spcPts val="0"/>
        </a:spcBef>
        <a:buFont typeface="Arial" panose="020B0604020202020204" pitchFamily="34" charset="0"/>
        <a:buNone/>
        <a:defRPr sz="1500" kern="1200">
          <a:solidFill>
            <a:schemeClr val="accent1"/>
          </a:solidFill>
          <a:latin typeface="+mn-lt"/>
          <a:ea typeface="+mn-ea"/>
          <a:cs typeface="+mn-cs"/>
        </a:defRPr>
      </a:lvl1pPr>
      <a:lvl2pPr marL="270000" indent="-270000" algn="l" defTabSz="914377" rtl="0" eaLnBrk="1" latinLnBrk="0" hangingPunct="1">
        <a:lnSpc>
          <a:spcPct val="110000"/>
        </a:lnSpc>
        <a:spcBef>
          <a:spcPts val="0"/>
        </a:spcBef>
        <a:spcAft>
          <a:spcPts val="600"/>
        </a:spcAft>
        <a:buClr>
          <a:srgbClr val="EE0000"/>
        </a:buClr>
        <a:buFont typeface="Arial" panose="020B0604020202020204" pitchFamily="34" charset="0"/>
        <a:buChar char="▬"/>
        <a:defRPr sz="1500" b="1" kern="1200">
          <a:solidFill>
            <a:schemeClr val="tx2"/>
          </a:solidFill>
          <a:latin typeface="+mn-lt"/>
          <a:ea typeface="+mn-ea"/>
          <a:cs typeface="+mn-cs"/>
        </a:defRPr>
      </a:lvl2pPr>
      <a:lvl3pPr marL="396000" indent="-144000" algn="l" defTabSz="914377" rtl="0" eaLnBrk="1" latinLnBrk="0" hangingPunct="1">
        <a:lnSpc>
          <a:spcPct val="110000"/>
        </a:lnSpc>
        <a:spcBef>
          <a:spcPts val="0"/>
        </a:spcBef>
        <a:buClr>
          <a:schemeClr val="tx2"/>
        </a:buClr>
        <a:buSzPct val="80000"/>
        <a:buFont typeface="Arial" panose="020B0604020202020204" pitchFamily="34" charset="0"/>
        <a:buChar char="•"/>
        <a:defRPr sz="1500" kern="1200">
          <a:solidFill>
            <a:schemeClr val="accent1"/>
          </a:solidFill>
          <a:latin typeface="+mn-lt"/>
          <a:ea typeface="+mn-ea"/>
          <a:cs typeface="+mn-cs"/>
        </a:defRPr>
      </a:lvl3pPr>
      <a:lvl4pPr marL="543600" indent="-144000" algn="l" defTabSz="914377" rtl="0" eaLnBrk="1" latinLnBrk="0" hangingPunct="1">
        <a:lnSpc>
          <a:spcPct val="110000"/>
        </a:lnSpc>
        <a:spcBef>
          <a:spcPts val="0"/>
        </a:spcBef>
        <a:buClr>
          <a:schemeClr val="tx2"/>
        </a:buClr>
        <a:buFont typeface="Arial" panose="020B0604020202020204" pitchFamily="34" charset="0"/>
        <a:buChar char="-"/>
        <a:defRPr sz="1500" kern="1200">
          <a:solidFill>
            <a:schemeClr val="accent1"/>
          </a:solidFill>
          <a:latin typeface="+mn-lt"/>
          <a:ea typeface="+mn-ea"/>
          <a:cs typeface="+mn-cs"/>
        </a:defRPr>
      </a:lvl4pPr>
      <a:lvl5pPr marL="0" indent="0" algn="l" defTabSz="914377" rtl="0" eaLnBrk="1" latinLnBrk="0" hangingPunct="1">
        <a:lnSpc>
          <a:spcPct val="110000"/>
        </a:lnSpc>
        <a:spcBef>
          <a:spcPts val="0"/>
        </a:spcBef>
        <a:spcAft>
          <a:spcPts val="600"/>
        </a:spcAft>
        <a:buFont typeface="Arial" panose="020B0604020202020204" pitchFamily="34" charset="0"/>
        <a:buNone/>
        <a:defRPr sz="1600" b="1" kern="1200">
          <a:solidFill>
            <a:schemeClr val="tx2"/>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9.sv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33.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79323B-91C1-4C3F-996D-A83D828C6970}"/>
              </a:ext>
            </a:extLst>
          </p:cNvPr>
          <p:cNvSpPr>
            <a:spLocks noGrp="1"/>
          </p:cNvSpPr>
          <p:nvPr>
            <p:ph type="body" sz="quarter" idx="61"/>
          </p:nvPr>
        </p:nvSpPr>
        <p:spPr/>
        <p:txBody>
          <a:bodyPr/>
          <a:lstStyle/>
          <a:p>
            <a:r>
              <a:rPr lang="en-US" dirty="0"/>
              <a:t>PD 12 </a:t>
            </a:r>
          </a:p>
          <a:p>
            <a:r>
              <a:rPr lang="en-US" dirty="0"/>
              <a:t>Financial Close Schedule</a:t>
            </a:r>
          </a:p>
          <a:p>
            <a:endParaRPr lang="en-US" dirty="0"/>
          </a:p>
          <a:p>
            <a:endParaRPr lang="en-US" dirty="0"/>
          </a:p>
        </p:txBody>
      </p:sp>
      <p:sp>
        <p:nvSpPr>
          <p:cNvPr id="3" name="Footer Placeholder 2">
            <a:extLst>
              <a:ext uri="{FF2B5EF4-FFF2-40B4-BE49-F238E27FC236}">
                <a16:creationId xmlns:a16="http://schemas.microsoft.com/office/drawing/2014/main" id="{C7FB6AA9-DFCC-E6F3-7E8D-9B3F753E0EE5}"/>
              </a:ext>
            </a:extLst>
          </p:cNvPr>
          <p:cNvSpPr>
            <a:spLocks noGrp="1"/>
          </p:cNvSpPr>
          <p:nvPr>
            <p:ph type="ftr" sz="quarter" idx="63"/>
          </p:nvPr>
        </p:nvSpPr>
        <p:spPr/>
        <p: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750" b="1" i="0" u="none" strike="noStrike" kern="1200" cap="none" spc="0" normalizeH="0" baseline="0" noProof="0">
                <a:ln>
                  <a:noFill/>
                </a:ln>
                <a:solidFill>
                  <a:prstClr val="white"/>
                </a:solidFill>
                <a:effectLst/>
                <a:uLnTx/>
                <a:uFillTx/>
                <a:latin typeface="Arial" panose="020B0604020202020204"/>
                <a:ea typeface="+mn-ea"/>
                <a:cs typeface="+mn-cs"/>
              </a:rPr>
              <a:t>Unit Controller Call Series © Sodexo July 2022. All rights Reserved</a:t>
            </a:r>
            <a:endParaRPr kumimoji="0" lang="en-US" sz="750" b="1" i="0" u="none" strike="noStrike" kern="1200" cap="none" spc="0" normalizeH="0" baseline="0" noProof="0" dirty="0">
              <a:ln>
                <a:noFill/>
              </a:ln>
              <a:solidFill>
                <a:prstClr val="white"/>
              </a:solidFill>
              <a:effectLst/>
              <a:uLnTx/>
              <a:uFillTx/>
              <a:latin typeface="Arial" panose="020B0604020202020204"/>
              <a:ea typeface="+mn-ea"/>
              <a:cs typeface="+mn-cs"/>
            </a:endParaRPr>
          </a:p>
        </p:txBody>
      </p:sp>
    </p:spTree>
    <p:extLst>
      <p:ext uri="{BB962C8B-B14F-4D97-AF65-F5344CB8AC3E}">
        <p14:creationId xmlns:p14="http://schemas.microsoft.com/office/powerpoint/2010/main" val="548433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903B71-373C-4493-B606-A5C83AB47F9F}"/>
              </a:ext>
            </a:extLst>
          </p:cNvPr>
          <p:cNvSpPr txBox="1"/>
          <p:nvPr/>
        </p:nvSpPr>
        <p:spPr>
          <a:xfrm>
            <a:off x="522334" y="340229"/>
            <a:ext cx="7875874" cy="523220"/>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2060"/>
                </a:solidFill>
                <a:effectLst/>
                <a:uLnTx/>
                <a:uFillTx/>
                <a:latin typeface="Arial" panose="020B0604020202020204"/>
                <a:ea typeface="+mn-ea"/>
                <a:cs typeface="+mn-cs"/>
              </a:rPr>
              <a:t>FY22 PD12 – Monthly Financial Close Update</a:t>
            </a:r>
            <a:endParaRPr kumimoji="0" lang="en-US" sz="2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08E600A2-8ABC-48FE-9AAB-6C7D03CCC2BD}"/>
              </a:ext>
            </a:extLst>
          </p:cNvPr>
          <p:cNvSpPr txBox="1"/>
          <p:nvPr/>
        </p:nvSpPr>
        <p:spPr>
          <a:xfrm>
            <a:off x="563876" y="975148"/>
            <a:ext cx="9220203" cy="738664"/>
          </a:xfrm>
          <a:prstGeom prst="rect">
            <a:avLst/>
          </a:prstGeom>
          <a:noFill/>
        </p:spPr>
        <p:txBody>
          <a:bodyPr wrap="square" rtlCol="0">
            <a:spAutoFit/>
          </a:bodyPr>
          <a:lstStyle/>
          <a:p>
            <a:pPr marL="0" marR="0" lvl="0" indent="0" algn="l" defTabSz="609585" rtl="0" eaLnBrk="1" fontAlgn="base" latinLnBrk="0" hangingPunct="1">
              <a:lnSpc>
                <a:spcPct val="80000"/>
              </a:lnSpc>
              <a:spcBef>
                <a:spcPts val="600"/>
              </a:spcBef>
              <a:spcAft>
                <a:spcPts val="600"/>
              </a:spcAft>
              <a:buClr>
                <a:srgbClr val="25359C"/>
              </a:buClr>
              <a:buSzPct val="120000"/>
              <a:buFont typeface="Arial" pitchFamily="34" charset="0"/>
              <a:buNone/>
              <a:tabLst>
                <a:tab pos="1082675" algn="l"/>
                <a:tab pos="1616075" algn="l"/>
                <a:tab pos="2149475" algn="l"/>
                <a:tab pos="8077200" algn="r"/>
              </a:tabLst>
              <a:defRPr/>
            </a:pPr>
            <a:r>
              <a:rPr kumimoji="0" lang="en-US" sz="2000" b="1" i="0" u="sng" strike="noStrike" kern="1200" cap="none" spc="0" normalizeH="0" baseline="0" noProof="0" dirty="0">
                <a:ln>
                  <a:noFill/>
                </a:ln>
                <a:solidFill>
                  <a:srgbClr val="FF0000"/>
                </a:solidFill>
                <a:effectLst/>
                <a:uLnTx/>
                <a:uFillTx/>
                <a:latin typeface="Arial" panose="020B0604020202020204"/>
                <a:ea typeface="+mn-ea"/>
                <a:cs typeface="+mn-cs"/>
              </a:rPr>
              <a:t>August Financial Close Schedule Changes </a:t>
            </a:r>
          </a:p>
          <a:p>
            <a:pPr marL="285750" marR="0" lvl="0" indent="-285750" algn="l" defTabSz="609585" rtl="0" eaLnBrk="1" fontAlgn="base" latinLnBrk="0" hangingPunct="1">
              <a:lnSpc>
                <a:spcPct val="80000"/>
              </a:lnSpc>
              <a:spcBef>
                <a:spcPts val="600"/>
              </a:spcBef>
              <a:spcAft>
                <a:spcPts val="600"/>
              </a:spcAft>
              <a:buClr>
                <a:srgbClr val="25359C"/>
              </a:buClr>
              <a:buSzPct val="120000"/>
              <a:buFont typeface="Arial" panose="020B0604020202020204" pitchFamily="34" charset="0"/>
              <a:buChar char="•"/>
              <a:tabLst>
                <a:tab pos="1082675" algn="l"/>
                <a:tab pos="1616075" algn="l"/>
                <a:tab pos="2149475" algn="l"/>
                <a:tab pos="8077200" algn="r"/>
              </a:tabLst>
              <a:defRPr/>
            </a:pPr>
            <a:r>
              <a:rPr kumimoji="0" lang="en-US" sz="2000" b="1" i="0" u="none" strike="noStrike" kern="1200" cap="none" spc="0" normalizeH="0" baseline="0" noProof="0" dirty="0">
                <a:ln>
                  <a:noFill/>
                </a:ln>
                <a:solidFill>
                  <a:srgbClr val="2A295C"/>
                </a:solidFill>
                <a:effectLst/>
                <a:uLnTx/>
                <a:uFillTx/>
                <a:latin typeface="Arial" panose="020B0604020202020204"/>
                <a:ea typeface="+mn-ea"/>
                <a:cs typeface="+mn-cs"/>
              </a:rPr>
              <a:t>Close schedule has been adjusted to recognize the Labor Day Holiday</a:t>
            </a:r>
          </a:p>
        </p:txBody>
      </p:sp>
      <p:graphicFrame>
        <p:nvGraphicFramePr>
          <p:cNvPr id="4" name="Table 5">
            <a:extLst>
              <a:ext uri="{FF2B5EF4-FFF2-40B4-BE49-F238E27FC236}">
                <a16:creationId xmlns:a16="http://schemas.microsoft.com/office/drawing/2014/main" id="{0F61E885-B6CB-418C-B4BF-D847B896F61F}"/>
              </a:ext>
            </a:extLst>
          </p:cNvPr>
          <p:cNvGraphicFramePr>
            <a:graphicFrameLocks noGrp="1"/>
          </p:cNvGraphicFramePr>
          <p:nvPr/>
        </p:nvGraphicFramePr>
        <p:xfrm>
          <a:off x="563878" y="2158807"/>
          <a:ext cx="11031222" cy="3101981"/>
        </p:xfrm>
        <a:graphic>
          <a:graphicData uri="http://schemas.openxmlformats.org/drawingml/2006/table">
            <a:tbl>
              <a:tblPr firstRow="1" bandRow="1"/>
              <a:tblGrid>
                <a:gridCol w="1327126">
                  <a:extLst>
                    <a:ext uri="{9D8B030D-6E8A-4147-A177-3AD203B41FA5}">
                      <a16:colId xmlns:a16="http://schemas.microsoft.com/office/drawing/2014/main" val="2427974213"/>
                    </a:ext>
                  </a:extLst>
                </a:gridCol>
                <a:gridCol w="1125894">
                  <a:extLst>
                    <a:ext uri="{9D8B030D-6E8A-4147-A177-3AD203B41FA5}">
                      <a16:colId xmlns:a16="http://schemas.microsoft.com/office/drawing/2014/main" val="1454507230"/>
                    </a:ext>
                  </a:extLst>
                </a:gridCol>
                <a:gridCol w="1132114">
                  <a:extLst>
                    <a:ext uri="{9D8B030D-6E8A-4147-A177-3AD203B41FA5}">
                      <a16:colId xmlns:a16="http://schemas.microsoft.com/office/drawing/2014/main" val="2413919184"/>
                    </a:ext>
                  </a:extLst>
                </a:gridCol>
                <a:gridCol w="628261">
                  <a:extLst>
                    <a:ext uri="{9D8B030D-6E8A-4147-A177-3AD203B41FA5}">
                      <a16:colId xmlns:a16="http://schemas.microsoft.com/office/drawing/2014/main" val="3464118256"/>
                    </a:ext>
                  </a:extLst>
                </a:gridCol>
                <a:gridCol w="678025">
                  <a:extLst>
                    <a:ext uri="{9D8B030D-6E8A-4147-A177-3AD203B41FA5}">
                      <a16:colId xmlns:a16="http://schemas.microsoft.com/office/drawing/2014/main" val="1990238601"/>
                    </a:ext>
                  </a:extLst>
                </a:gridCol>
                <a:gridCol w="1312506">
                  <a:extLst>
                    <a:ext uri="{9D8B030D-6E8A-4147-A177-3AD203B41FA5}">
                      <a16:colId xmlns:a16="http://schemas.microsoft.com/office/drawing/2014/main" val="3312452624"/>
                    </a:ext>
                  </a:extLst>
                </a:gridCol>
                <a:gridCol w="1959429">
                  <a:extLst>
                    <a:ext uri="{9D8B030D-6E8A-4147-A177-3AD203B41FA5}">
                      <a16:colId xmlns:a16="http://schemas.microsoft.com/office/drawing/2014/main" val="377391085"/>
                    </a:ext>
                  </a:extLst>
                </a:gridCol>
                <a:gridCol w="1548881">
                  <a:extLst>
                    <a:ext uri="{9D8B030D-6E8A-4147-A177-3AD203B41FA5}">
                      <a16:colId xmlns:a16="http://schemas.microsoft.com/office/drawing/2014/main" val="3094092197"/>
                    </a:ext>
                  </a:extLst>
                </a:gridCol>
                <a:gridCol w="1318986">
                  <a:extLst>
                    <a:ext uri="{9D8B030D-6E8A-4147-A177-3AD203B41FA5}">
                      <a16:colId xmlns:a16="http://schemas.microsoft.com/office/drawing/2014/main" val="3292203430"/>
                    </a:ext>
                  </a:extLst>
                </a:gridCol>
              </a:tblGrid>
              <a:tr h="845093">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r>
                        <a:rPr lang="en-US" sz="1600" dirty="0">
                          <a:solidFill>
                            <a:schemeClr val="tx1"/>
                          </a:solidFill>
                        </a:rPr>
                        <a:t>Schedule </a:t>
                      </a:r>
                      <a:br>
                        <a:rPr lang="en-US" sz="1600" dirty="0">
                          <a:solidFill>
                            <a:schemeClr val="tx1"/>
                          </a:solidFill>
                        </a:rPr>
                      </a:br>
                      <a:r>
                        <a:rPr lang="en-US" sz="1600" dirty="0">
                          <a:solidFill>
                            <a:schemeClr val="tx1"/>
                          </a:solidFill>
                        </a:rPr>
                        <a:t>PD12</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THUR</a:t>
                      </a:r>
                      <a:br>
                        <a:rPr lang="en-US" sz="1600" dirty="0">
                          <a:solidFill>
                            <a:schemeClr val="tx1"/>
                          </a:solidFill>
                        </a:rPr>
                      </a:br>
                      <a:r>
                        <a:rPr lang="en-US" sz="1600" dirty="0">
                          <a:solidFill>
                            <a:schemeClr val="tx1"/>
                          </a:solidFill>
                        </a:rPr>
                        <a:t>9/1</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FRI      9/2</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SAT</a:t>
                      </a:r>
                      <a:br>
                        <a:rPr lang="en-US" sz="1600" dirty="0">
                          <a:solidFill>
                            <a:schemeClr val="tx1"/>
                          </a:solidFill>
                        </a:rPr>
                      </a:br>
                      <a:r>
                        <a:rPr lang="en-US" sz="1600" dirty="0">
                          <a:solidFill>
                            <a:schemeClr val="tx1"/>
                          </a:solidFill>
                        </a:rPr>
                        <a:t>9/3</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SUN </a:t>
                      </a:r>
                    </a:p>
                    <a:p>
                      <a:pPr algn="ctr"/>
                      <a:r>
                        <a:rPr lang="en-US" sz="1600" dirty="0">
                          <a:solidFill>
                            <a:schemeClr val="tx1"/>
                          </a:solidFill>
                        </a:rPr>
                        <a:t>9/4</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MON        </a:t>
                      </a:r>
                    </a:p>
                    <a:p>
                      <a:pPr algn="ctr"/>
                      <a:r>
                        <a:rPr lang="en-US" sz="1600" dirty="0">
                          <a:solidFill>
                            <a:schemeClr val="tx1"/>
                          </a:solidFill>
                        </a:rPr>
                        <a:t>9/5</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TUE </a:t>
                      </a:r>
                      <a:br>
                        <a:rPr lang="en-US" sz="1600" dirty="0">
                          <a:solidFill>
                            <a:schemeClr val="tx1"/>
                          </a:solidFill>
                        </a:rPr>
                      </a:br>
                      <a:r>
                        <a:rPr lang="en-US" sz="1600" dirty="0">
                          <a:solidFill>
                            <a:schemeClr val="tx1"/>
                          </a:solidFill>
                        </a:rPr>
                        <a:t>9/6</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a:solidFill>
                            <a:schemeClr val="tx1"/>
                          </a:solidFill>
                        </a:rPr>
                        <a:t>WED </a:t>
                      </a:r>
                      <a:br>
                        <a:rPr lang="en-US" sz="1600" dirty="0">
                          <a:solidFill>
                            <a:schemeClr val="tx1"/>
                          </a:solidFill>
                        </a:rPr>
                      </a:br>
                      <a:r>
                        <a:rPr lang="en-US" sz="1600" dirty="0">
                          <a:solidFill>
                            <a:schemeClr val="tx1"/>
                          </a:solidFill>
                        </a:rPr>
                        <a:t>9/7</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THUR</a:t>
                      </a:r>
                      <a:br>
                        <a:rPr lang="en-US" sz="1600" dirty="0">
                          <a:solidFill>
                            <a:schemeClr val="tx1"/>
                          </a:solidFill>
                        </a:rPr>
                      </a:br>
                      <a:r>
                        <a:rPr lang="en-US" sz="1600" dirty="0">
                          <a:solidFill>
                            <a:schemeClr val="tx1"/>
                          </a:solidFill>
                        </a:rPr>
                        <a:t>9/8</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extLst>
                  <a:ext uri="{0D108BD9-81ED-4DB2-BD59-A6C34878D82A}">
                    <a16:rowId xmlns:a16="http://schemas.microsoft.com/office/drawing/2014/main" val="227275946"/>
                  </a:ext>
                </a:extLst>
              </a:tr>
              <a:tr h="68206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US" b="1" dirty="0">
                          <a:solidFill>
                            <a:srgbClr val="002060"/>
                          </a:solidFill>
                        </a:rPr>
                        <a:t>Original &gt;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b="1" dirty="0">
                          <a:solidFill>
                            <a:srgbClr val="002060"/>
                          </a:solidFill>
                        </a:rPr>
                        <a:t>BD+1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BD+2</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800" b="1" dirty="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BD+3</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BD+4</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BD+5</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800" b="1" dirty="0">
                        <a:solidFill>
                          <a:srgbClr val="FF000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extLst>
                  <a:ext uri="{0D108BD9-81ED-4DB2-BD59-A6C34878D82A}">
                    <a16:rowId xmlns:a16="http://schemas.microsoft.com/office/drawing/2014/main" val="1752470522"/>
                  </a:ext>
                </a:extLst>
              </a:tr>
              <a:tr h="0">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algn="l" defTabSz="914400" rtl="0" eaLnBrk="1" latinLnBrk="0" hangingPunct="1"/>
                      <a:r>
                        <a:rPr lang="en-US" sz="1800" b="1" i="0" kern="1200" dirty="0">
                          <a:solidFill>
                            <a:srgbClr val="FF0000"/>
                          </a:solidFill>
                          <a:latin typeface="+mn-lt"/>
                          <a:ea typeface="+mn-ea"/>
                          <a:cs typeface="+mn-cs"/>
                        </a:rPr>
                        <a:t>Revised &gt;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002060"/>
                          </a:solidFill>
                        </a:rPr>
                        <a:t>BD+1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i="0" dirty="0">
                          <a:solidFill>
                            <a:srgbClr val="002060"/>
                          </a:solidFill>
                        </a:rPr>
                        <a:t>BD+2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i="0" dirty="0">
                        <a:solidFill>
                          <a:srgbClr val="FF000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endParaRPr lang="en-US" sz="1800" i="0" dirty="0">
                        <a:solidFill>
                          <a:srgbClr val="FF000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HOLIDAY</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extLst>
                  <a:ext uri="{0D108BD9-81ED-4DB2-BD59-A6C34878D82A}">
                    <a16:rowId xmlns:a16="http://schemas.microsoft.com/office/drawing/2014/main" val="2327725664"/>
                  </a:ext>
                </a:extLst>
              </a:tr>
              <a:tr h="120905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p>
                      <a:pPr algn="ctr"/>
                      <a:r>
                        <a:rPr lang="en-US" sz="1200" dirty="0">
                          <a:solidFill>
                            <a:srgbClr val="002060"/>
                          </a:solidFill>
                        </a:rPr>
                        <a:t>UFS transmission deadline </a:t>
                      </a:r>
                      <a:br>
                        <a:rPr lang="en-US" sz="1200" dirty="0">
                          <a:solidFill>
                            <a:srgbClr val="002060"/>
                          </a:solidFill>
                        </a:rPr>
                      </a:br>
                      <a:r>
                        <a:rPr lang="en-US" sz="1200" b="1" dirty="0">
                          <a:solidFill>
                            <a:srgbClr val="002060"/>
                          </a:solidFill>
                        </a:rPr>
                        <a:t>11:45</a:t>
                      </a:r>
                      <a:r>
                        <a:rPr lang="en-US" sz="1200" dirty="0">
                          <a:solidFill>
                            <a:srgbClr val="002060"/>
                          </a:solidFill>
                        </a:rPr>
                        <a:t> </a:t>
                      </a:r>
                      <a:r>
                        <a:rPr lang="en-US" sz="1200" b="1" dirty="0">
                          <a:solidFill>
                            <a:srgbClr val="002060"/>
                          </a:solidFill>
                        </a:rPr>
                        <a:t>pm ET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Midday transmission </a:t>
                      </a:r>
                      <a:r>
                        <a:rPr lang="en-US" sz="1200" b="1" dirty="0">
                          <a:solidFill>
                            <a:srgbClr val="002060"/>
                          </a:solidFill>
                        </a:rPr>
                        <a:t>11:45 am ET </a:t>
                      </a:r>
                      <a:r>
                        <a:rPr lang="en-US" sz="1200" dirty="0">
                          <a:solidFill>
                            <a:srgbClr val="002060"/>
                          </a:solidFill>
                        </a:rPr>
                        <a:t>(Schools OSI)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p>
                      <a:pPr algn="ctr"/>
                      <a:r>
                        <a:rPr lang="en-US" sz="1200" dirty="0">
                          <a:solidFill>
                            <a:srgbClr val="002060"/>
                          </a:solidFill>
                        </a:rPr>
                        <a:t>Review prelim results &amp; request adjustments due by </a:t>
                      </a:r>
                      <a:r>
                        <a:rPr lang="en-US" sz="1200" b="1" dirty="0">
                          <a:solidFill>
                            <a:srgbClr val="002060"/>
                          </a:solidFill>
                        </a:rPr>
                        <a:t>8:00 pm ET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2060"/>
                          </a:solidFill>
                        </a:rPr>
                        <a:t>Analyze financial results – final adjustments due by </a:t>
                      </a:r>
                      <a:r>
                        <a:rPr lang="en-US" sz="1200" b="1" dirty="0">
                          <a:solidFill>
                            <a:srgbClr val="002060"/>
                          </a:solidFill>
                        </a:rPr>
                        <a:t>2:00 pm ET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p>
                      <a:pPr algn="ctr"/>
                      <a:r>
                        <a:rPr lang="en-US" sz="1200" dirty="0">
                          <a:solidFill>
                            <a:srgbClr val="002060"/>
                          </a:solidFill>
                        </a:rPr>
                        <a:t>Final financial results; client settlements available</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extLst>
                  <a:ext uri="{0D108BD9-81ED-4DB2-BD59-A6C34878D82A}">
                    <a16:rowId xmlns:a16="http://schemas.microsoft.com/office/drawing/2014/main" val="1828070026"/>
                  </a:ext>
                </a:extLst>
              </a:tr>
            </a:tbl>
          </a:graphicData>
        </a:graphic>
      </p:graphicFrame>
      <p:pic>
        <p:nvPicPr>
          <p:cNvPr id="5" name="Graphic 4" descr="Bullseye">
            <a:extLst>
              <a:ext uri="{FF2B5EF4-FFF2-40B4-BE49-F238E27FC236}">
                <a16:creationId xmlns:a16="http://schemas.microsoft.com/office/drawing/2014/main" id="{F69A0773-6084-4497-A6C3-41802B6D8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966140" y="4350856"/>
            <a:ext cx="494545" cy="494545"/>
          </a:xfrm>
          <a:prstGeom prst="rect">
            <a:avLst/>
          </a:prstGeom>
        </p:spPr>
      </p:pic>
    </p:spTree>
    <p:extLst>
      <p:ext uri="{BB962C8B-B14F-4D97-AF65-F5344CB8AC3E}">
        <p14:creationId xmlns:p14="http://schemas.microsoft.com/office/powerpoint/2010/main" val="978618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903B71-373C-4493-B606-A5C83AB47F9F}"/>
              </a:ext>
            </a:extLst>
          </p:cNvPr>
          <p:cNvSpPr txBox="1"/>
          <p:nvPr/>
        </p:nvSpPr>
        <p:spPr>
          <a:xfrm>
            <a:off x="522334" y="340229"/>
            <a:ext cx="8231741" cy="461665"/>
          </a:xfrm>
          <a:prstGeom prst="rect">
            <a:avLst/>
          </a:prstGeom>
          <a:noFill/>
        </p:spPr>
        <p:txBody>
          <a:bodyPr wrap="none" rtlCol="0">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kumimoji="0" lang="fr-FR" sz="2400" b="0" i="0" u="none" strike="noStrike" kern="1200" cap="none" spc="0" normalizeH="0" baseline="0" noProof="0" dirty="0">
                <a:ln>
                  <a:noFill/>
                </a:ln>
                <a:solidFill>
                  <a:prstClr val="black"/>
                </a:solidFill>
                <a:effectLst/>
                <a:uLnTx/>
                <a:uFillTx/>
                <a:latin typeface="Arial" panose="020B0604020202020204"/>
                <a:ea typeface="+mn-ea"/>
                <a:cs typeface="+mn-cs"/>
              </a:rPr>
              <a:t>FY22 PD12 - Mise à jour de la clôture financière mensuelle</a:t>
            </a:r>
            <a:endParaRPr kumimoji="0" lang="en-US" sz="2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08E600A2-8ABC-48FE-9AAB-6C7D03CCC2BD}"/>
              </a:ext>
            </a:extLst>
          </p:cNvPr>
          <p:cNvSpPr txBox="1"/>
          <p:nvPr/>
        </p:nvSpPr>
        <p:spPr>
          <a:xfrm>
            <a:off x="563878" y="957037"/>
            <a:ext cx="7987940" cy="640175"/>
          </a:xfrm>
          <a:prstGeom prst="rect">
            <a:avLst/>
          </a:prstGeom>
          <a:noFill/>
        </p:spPr>
        <p:txBody>
          <a:bodyPr wrap="square" rtlCol="0">
            <a:spAutoFit/>
          </a:bodyPr>
          <a:lstStyle/>
          <a:p>
            <a:pPr marL="0" marR="0" lvl="0" indent="0" algn="l" defTabSz="609585" rtl="0" eaLnBrk="1" fontAlgn="base" latinLnBrk="0" hangingPunct="1">
              <a:lnSpc>
                <a:spcPct val="80000"/>
              </a:lnSpc>
              <a:spcBef>
                <a:spcPts val="600"/>
              </a:spcBef>
              <a:spcAft>
                <a:spcPts val="600"/>
              </a:spcAft>
              <a:buClr>
                <a:srgbClr val="25359C"/>
              </a:buClr>
              <a:buSzPct val="120000"/>
              <a:buFont typeface="Arial" pitchFamily="34" charset="0"/>
              <a:buNone/>
              <a:tabLst>
                <a:tab pos="1082675" algn="l"/>
                <a:tab pos="1616075" algn="l"/>
                <a:tab pos="2149475" algn="l"/>
                <a:tab pos="8077200" algn="r"/>
              </a:tabLst>
              <a:defRPr/>
            </a:pPr>
            <a:r>
              <a:rPr kumimoji="0" lang="fr-FR" sz="1600" b="1" i="0" u="sng" strike="noStrike" kern="1200" cap="none" spc="0" normalizeH="0" baseline="0" noProof="0" dirty="0">
                <a:ln>
                  <a:noFill/>
                </a:ln>
                <a:solidFill>
                  <a:srgbClr val="FF0000"/>
                </a:solidFill>
                <a:effectLst/>
                <a:uLnTx/>
                <a:uFillTx/>
                <a:latin typeface="Arial" panose="020B0604020202020204"/>
                <a:ea typeface="+mn-ea"/>
                <a:cs typeface="+mn-cs"/>
              </a:rPr>
              <a:t>Modifications du calendrier de clôture financière d'août</a:t>
            </a:r>
          </a:p>
          <a:p>
            <a:pPr marL="0" marR="0" lvl="0" indent="0" algn="l" defTabSz="609585" rtl="0" eaLnBrk="1" fontAlgn="base" latinLnBrk="0" hangingPunct="1">
              <a:lnSpc>
                <a:spcPct val="80000"/>
              </a:lnSpc>
              <a:spcBef>
                <a:spcPts val="600"/>
              </a:spcBef>
              <a:spcAft>
                <a:spcPts val="600"/>
              </a:spcAft>
              <a:buClr>
                <a:srgbClr val="25359C"/>
              </a:buClr>
              <a:buSzPct val="120000"/>
              <a:buFont typeface="Arial" pitchFamily="34" charset="0"/>
              <a:buNone/>
              <a:tabLst>
                <a:tab pos="1082675" algn="l"/>
                <a:tab pos="1616075" algn="l"/>
                <a:tab pos="2149475" algn="l"/>
                <a:tab pos="8077200" algn="r"/>
              </a:tabLst>
              <a:defRPr/>
            </a:pPr>
            <a:r>
              <a:rPr kumimoji="0" lang="fr-FR" sz="1600" b="1" i="0" u="sng" strike="noStrike" kern="1200" cap="none" spc="0" normalizeH="0" baseline="0" noProof="0" dirty="0">
                <a:ln>
                  <a:noFill/>
                </a:ln>
                <a:solidFill>
                  <a:prstClr val="black"/>
                </a:solidFill>
                <a:effectLst/>
                <a:uLnTx/>
                <a:uFillTx/>
                <a:latin typeface="Arial" panose="020B0604020202020204"/>
                <a:ea typeface="+mn-ea"/>
                <a:cs typeface="+mn-cs"/>
              </a:rPr>
              <a:t>L'horaire de fermeture a été ajusté pour reconnaître la fête du Travail</a:t>
            </a:r>
            <a:endParaRPr kumimoji="0" lang="en-US" sz="1600" b="1"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aphicFrame>
        <p:nvGraphicFramePr>
          <p:cNvPr id="4" name="Table 5">
            <a:extLst>
              <a:ext uri="{FF2B5EF4-FFF2-40B4-BE49-F238E27FC236}">
                <a16:creationId xmlns:a16="http://schemas.microsoft.com/office/drawing/2014/main" id="{0F61E885-B6CB-418C-B4BF-D847B896F61F}"/>
              </a:ext>
            </a:extLst>
          </p:cNvPr>
          <p:cNvGraphicFramePr>
            <a:graphicFrameLocks noGrp="1"/>
          </p:cNvGraphicFramePr>
          <p:nvPr/>
        </p:nvGraphicFramePr>
        <p:xfrm>
          <a:off x="563878" y="2158807"/>
          <a:ext cx="11031222" cy="3101981"/>
        </p:xfrm>
        <a:graphic>
          <a:graphicData uri="http://schemas.openxmlformats.org/drawingml/2006/table">
            <a:tbl>
              <a:tblPr firstRow="1" bandRow="1"/>
              <a:tblGrid>
                <a:gridCol w="1310642">
                  <a:extLst>
                    <a:ext uri="{9D8B030D-6E8A-4147-A177-3AD203B41FA5}">
                      <a16:colId xmlns:a16="http://schemas.microsoft.com/office/drawing/2014/main" val="2427974213"/>
                    </a:ext>
                  </a:extLst>
                </a:gridCol>
                <a:gridCol w="1108710">
                  <a:extLst>
                    <a:ext uri="{9D8B030D-6E8A-4147-A177-3AD203B41FA5}">
                      <a16:colId xmlns:a16="http://schemas.microsoft.com/office/drawing/2014/main" val="1454507230"/>
                    </a:ext>
                  </a:extLst>
                </a:gridCol>
                <a:gridCol w="1040130">
                  <a:extLst>
                    <a:ext uri="{9D8B030D-6E8A-4147-A177-3AD203B41FA5}">
                      <a16:colId xmlns:a16="http://schemas.microsoft.com/office/drawing/2014/main" val="2413919184"/>
                    </a:ext>
                  </a:extLst>
                </a:gridCol>
                <a:gridCol w="914400">
                  <a:extLst>
                    <a:ext uri="{9D8B030D-6E8A-4147-A177-3AD203B41FA5}">
                      <a16:colId xmlns:a16="http://schemas.microsoft.com/office/drawing/2014/main" val="3464118256"/>
                    </a:ext>
                  </a:extLst>
                </a:gridCol>
                <a:gridCol w="1165860">
                  <a:extLst>
                    <a:ext uri="{9D8B030D-6E8A-4147-A177-3AD203B41FA5}">
                      <a16:colId xmlns:a16="http://schemas.microsoft.com/office/drawing/2014/main" val="1990238601"/>
                    </a:ext>
                  </a:extLst>
                </a:gridCol>
                <a:gridCol w="1200150">
                  <a:extLst>
                    <a:ext uri="{9D8B030D-6E8A-4147-A177-3AD203B41FA5}">
                      <a16:colId xmlns:a16="http://schemas.microsoft.com/office/drawing/2014/main" val="3312452624"/>
                    </a:ext>
                  </a:extLst>
                </a:gridCol>
                <a:gridCol w="1423463">
                  <a:extLst>
                    <a:ext uri="{9D8B030D-6E8A-4147-A177-3AD203B41FA5}">
                      <a16:colId xmlns:a16="http://schemas.microsoft.com/office/drawing/2014/main" val="377391085"/>
                    </a:ext>
                  </a:extLst>
                </a:gridCol>
                <a:gridCol w="1548881">
                  <a:extLst>
                    <a:ext uri="{9D8B030D-6E8A-4147-A177-3AD203B41FA5}">
                      <a16:colId xmlns:a16="http://schemas.microsoft.com/office/drawing/2014/main" val="3094092197"/>
                    </a:ext>
                  </a:extLst>
                </a:gridCol>
                <a:gridCol w="1318986">
                  <a:extLst>
                    <a:ext uri="{9D8B030D-6E8A-4147-A177-3AD203B41FA5}">
                      <a16:colId xmlns:a16="http://schemas.microsoft.com/office/drawing/2014/main" val="3292203430"/>
                    </a:ext>
                  </a:extLst>
                </a:gridCol>
              </a:tblGrid>
              <a:tr h="845093">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r>
                        <a:rPr lang="en-US" sz="1600" dirty="0" err="1">
                          <a:solidFill>
                            <a:schemeClr val="tx1"/>
                          </a:solidFill>
                        </a:rPr>
                        <a:t>programme</a:t>
                      </a:r>
                      <a:br>
                        <a:rPr lang="en-US" sz="1600" dirty="0">
                          <a:solidFill>
                            <a:schemeClr val="tx1"/>
                          </a:solidFill>
                        </a:rPr>
                      </a:br>
                      <a:r>
                        <a:rPr lang="en-US" sz="1600" dirty="0">
                          <a:solidFill>
                            <a:schemeClr val="tx1"/>
                          </a:solidFill>
                        </a:rPr>
                        <a:t>PD12</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jeudi</a:t>
                      </a:r>
                      <a:br>
                        <a:rPr lang="en-US" sz="1600" dirty="0">
                          <a:solidFill>
                            <a:schemeClr val="tx1"/>
                          </a:solidFill>
                        </a:rPr>
                      </a:br>
                      <a:r>
                        <a:rPr lang="en-US" sz="1600" dirty="0">
                          <a:solidFill>
                            <a:schemeClr val="tx1"/>
                          </a:solidFill>
                        </a:rPr>
                        <a:t>9/1</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vendredi</a:t>
                      </a:r>
                      <a:r>
                        <a:rPr lang="en-US" sz="1600" dirty="0">
                          <a:solidFill>
                            <a:schemeClr val="tx1"/>
                          </a:solidFill>
                        </a:rPr>
                        <a:t>      9/2</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samedi</a:t>
                      </a:r>
                      <a:br>
                        <a:rPr lang="en-US" sz="1600" dirty="0">
                          <a:solidFill>
                            <a:schemeClr val="tx1"/>
                          </a:solidFill>
                        </a:rPr>
                      </a:br>
                      <a:r>
                        <a:rPr lang="en-US" sz="1600" dirty="0">
                          <a:solidFill>
                            <a:schemeClr val="tx1"/>
                          </a:solidFill>
                        </a:rPr>
                        <a:t>9/3</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dimanche</a:t>
                      </a:r>
                      <a:r>
                        <a:rPr lang="en-US" sz="1600" dirty="0">
                          <a:solidFill>
                            <a:schemeClr val="tx1"/>
                          </a:solidFill>
                        </a:rPr>
                        <a:t> </a:t>
                      </a:r>
                    </a:p>
                    <a:p>
                      <a:pPr algn="ctr"/>
                      <a:r>
                        <a:rPr lang="en-US" sz="1600" dirty="0">
                          <a:solidFill>
                            <a:schemeClr val="tx1"/>
                          </a:solidFill>
                        </a:rPr>
                        <a:t>9/4</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Lundi</a:t>
                      </a:r>
                      <a:r>
                        <a:rPr lang="en-US" sz="1600" dirty="0">
                          <a:solidFill>
                            <a:schemeClr val="tx1"/>
                          </a:solidFill>
                        </a:rPr>
                        <a:t>      </a:t>
                      </a:r>
                    </a:p>
                    <a:p>
                      <a:pPr algn="ctr"/>
                      <a:r>
                        <a:rPr lang="en-US" sz="1600" dirty="0">
                          <a:solidFill>
                            <a:schemeClr val="tx1"/>
                          </a:solidFill>
                        </a:rPr>
                        <a:t>9/5</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mardi</a:t>
                      </a:r>
                      <a:br>
                        <a:rPr lang="en-US" sz="1600" dirty="0">
                          <a:solidFill>
                            <a:schemeClr val="tx1"/>
                          </a:solidFill>
                        </a:rPr>
                      </a:br>
                      <a:r>
                        <a:rPr lang="en-US" sz="1600" dirty="0">
                          <a:solidFill>
                            <a:schemeClr val="tx1"/>
                          </a:solidFill>
                        </a:rPr>
                        <a:t>9/6</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algn="ctr"/>
                      <a:r>
                        <a:rPr lang="en-US" sz="1600" dirty="0" err="1">
                          <a:solidFill>
                            <a:schemeClr val="tx1"/>
                          </a:solidFill>
                        </a:rPr>
                        <a:t>mercredi</a:t>
                      </a:r>
                      <a:r>
                        <a:rPr lang="en-US" sz="1600" dirty="0">
                          <a:solidFill>
                            <a:schemeClr val="tx1"/>
                          </a:solidFill>
                        </a:rPr>
                        <a:t> </a:t>
                      </a:r>
                      <a:br>
                        <a:rPr lang="en-US" sz="1600" dirty="0">
                          <a:solidFill>
                            <a:schemeClr val="tx1"/>
                          </a:solidFill>
                        </a:rPr>
                      </a:br>
                      <a:r>
                        <a:rPr lang="en-US" sz="1600" dirty="0">
                          <a:solidFill>
                            <a:schemeClr val="tx1"/>
                          </a:solidFill>
                        </a:rPr>
                        <a:t>9/7</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tc>
                  <a:txBody>
                    <a:bodyPr/>
                    <a:lstStyle>
                      <a:lvl1pPr marL="0" algn="l" defTabSz="914377" rtl="0" eaLnBrk="1" latinLnBrk="0" hangingPunct="1">
                        <a:defRPr sz="1800" b="1" kern="1200">
                          <a:solidFill>
                            <a:schemeClr val="lt1"/>
                          </a:solidFill>
                          <a:latin typeface="Arial"/>
                        </a:defRPr>
                      </a:lvl1pPr>
                      <a:lvl2pPr marL="457189" algn="l" defTabSz="914377" rtl="0" eaLnBrk="1" latinLnBrk="0" hangingPunct="1">
                        <a:defRPr sz="1800" b="1" kern="1200">
                          <a:solidFill>
                            <a:schemeClr val="lt1"/>
                          </a:solidFill>
                          <a:latin typeface="Arial"/>
                        </a:defRPr>
                      </a:lvl2pPr>
                      <a:lvl3pPr marL="914377" algn="l" defTabSz="914377" rtl="0" eaLnBrk="1" latinLnBrk="0" hangingPunct="1">
                        <a:defRPr sz="1800" b="1" kern="1200">
                          <a:solidFill>
                            <a:schemeClr val="lt1"/>
                          </a:solidFill>
                          <a:latin typeface="Arial"/>
                        </a:defRPr>
                      </a:lvl3pPr>
                      <a:lvl4pPr marL="1371566" algn="l" defTabSz="914377" rtl="0" eaLnBrk="1" latinLnBrk="0" hangingPunct="1">
                        <a:defRPr sz="1800" b="1" kern="1200">
                          <a:solidFill>
                            <a:schemeClr val="lt1"/>
                          </a:solidFill>
                          <a:latin typeface="Arial"/>
                        </a:defRPr>
                      </a:lvl4pPr>
                      <a:lvl5pPr marL="1828754" algn="l" defTabSz="914377" rtl="0" eaLnBrk="1" latinLnBrk="0" hangingPunct="1">
                        <a:defRPr sz="1800" b="1" kern="1200">
                          <a:solidFill>
                            <a:schemeClr val="lt1"/>
                          </a:solidFill>
                          <a:latin typeface="Arial"/>
                        </a:defRPr>
                      </a:lvl5pPr>
                      <a:lvl6pPr marL="2285943" algn="l" defTabSz="914377" rtl="0" eaLnBrk="1" latinLnBrk="0" hangingPunct="1">
                        <a:defRPr sz="1800" b="1" kern="1200">
                          <a:solidFill>
                            <a:schemeClr val="lt1"/>
                          </a:solidFill>
                          <a:latin typeface="Arial"/>
                        </a:defRPr>
                      </a:lvl6pPr>
                      <a:lvl7pPr marL="2743131" algn="l" defTabSz="914377" rtl="0" eaLnBrk="1" latinLnBrk="0" hangingPunct="1">
                        <a:defRPr sz="1800" b="1" kern="1200">
                          <a:solidFill>
                            <a:schemeClr val="lt1"/>
                          </a:solidFill>
                          <a:latin typeface="Arial"/>
                        </a:defRPr>
                      </a:lvl7pPr>
                      <a:lvl8pPr marL="3200320" algn="l" defTabSz="914377" rtl="0" eaLnBrk="1" latinLnBrk="0" hangingPunct="1">
                        <a:defRPr sz="1800" b="1" kern="1200">
                          <a:solidFill>
                            <a:schemeClr val="lt1"/>
                          </a:solidFill>
                          <a:latin typeface="Arial"/>
                        </a:defRPr>
                      </a:lvl8pPr>
                      <a:lvl9pPr marL="3657509" algn="l" defTabSz="914377" rtl="0" eaLnBrk="1" latinLnBrk="0" hangingPunct="1">
                        <a:defRPr sz="1800" b="1" kern="1200">
                          <a:solidFill>
                            <a:schemeClr val="lt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a:solidFill>
                            <a:schemeClr val="tx1"/>
                          </a:solidFill>
                        </a:rPr>
                        <a:t>jeudi</a:t>
                      </a:r>
                      <a:br>
                        <a:rPr lang="en-US" sz="1600" dirty="0">
                          <a:solidFill>
                            <a:schemeClr val="tx1"/>
                          </a:solidFill>
                        </a:rPr>
                      </a:br>
                      <a:r>
                        <a:rPr lang="en-US" sz="1600" dirty="0">
                          <a:solidFill>
                            <a:schemeClr val="tx1"/>
                          </a:solidFill>
                        </a:rPr>
                        <a:t>9/8</a:t>
                      </a: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B7B6CE"/>
                    </a:solidFill>
                  </a:tcPr>
                </a:tc>
                <a:extLst>
                  <a:ext uri="{0D108BD9-81ED-4DB2-BD59-A6C34878D82A}">
                    <a16:rowId xmlns:a16="http://schemas.microsoft.com/office/drawing/2014/main" val="227275946"/>
                  </a:ext>
                </a:extLst>
              </a:tr>
              <a:tr h="68206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r>
                        <a:rPr lang="en-US" b="1" dirty="0">
                          <a:solidFill>
                            <a:srgbClr val="002060"/>
                          </a:solidFill>
                        </a:rPr>
                        <a:t>Original &gt;</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b="1" dirty="0">
                          <a:solidFill>
                            <a:srgbClr val="002060"/>
                          </a:solidFill>
                        </a:rPr>
                        <a:t>BD+1</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BD+2</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800" b="1" dirty="0">
                        <a:solidFill>
                          <a:srgbClr val="00206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BD+3</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BD+4</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dirty="0">
                          <a:solidFill>
                            <a:srgbClr val="002060"/>
                          </a:solidFill>
                        </a:rPr>
                        <a:t>BD+5</a:t>
                      </a: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800" b="1" dirty="0">
                        <a:solidFill>
                          <a:srgbClr val="FF0000"/>
                        </a:solidFill>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extLst>
                  <a:ext uri="{0D108BD9-81ED-4DB2-BD59-A6C34878D82A}">
                    <a16:rowId xmlns:a16="http://schemas.microsoft.com/office/drawing/2014/main" val="1752470522"/>
                  </a:ext>
                </a:extLst>
              </a:tr>
              <a:tr h="0">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algn="l" defTabSz="914400" rtl="0" eaLnBrk="1" latinLnBrk="0" hangingPunct="1"/>
                      <a:r>
                        <a:rPr lang="en-US" sz="1800" b="1" i="0" kern="1200" dirty="0" err="1">
                          <a:solidFill>
                            <a:srgbClr val="FF0000"/>
                          </a:solidFill>
                          <a:latin typeface="+mn-lt"/>
                          <a:ea typeface="+mn-ea"/>
                          <a:cs typeface="+mn-cs"/>
                        </a:rPr>
                        <a:t>Modifié</a:t>
                      </a:r>
                      <a:r>
                        <a:rPr lang="en-US" sz="1800" b="1" i="0" kern="1200" dirty="0">
                          <a:solidFill>
                            <a:srgbClr val="FF0000"/>
                          </a:solidFill>
                          <a:latin typeface="+mn-lt"/>
                          <a:ea typeface="+mn-ea"/>
                          <a:cs typeface="+mn-cs"/>
                        </a:rPr>
                        <a:t> &gt;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002060"/>
                          </a:solidFill>
                        </a:rPr>
                        <a:t>BD+1</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800" b="1" i="0" dirty="0">
                          <a:solidFill>
                            <a:srgbClr val="002060"/>
                          </a:solidFill>
                        </a:rPr>
                        <a:t>BD+2</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i="0" dirty="0">
                        <a:solidFill>
                          <a:srgbClr val="FF000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endParaRPr lang="en-US" sz="1800" i="0" dirty="0">
                        <a:solidFill>
                          <a:srgbClr val="FF000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HOLIDAY</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BD+3</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BD+4</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lnSpc>
                          <a:spcPct val="100000"/>
                        </a:lnSpc>
                      </a:pPr>
                      <a:r>
                        <a:rPr lang="en-US" sz="1800" b="1" i="0" dirty="0">
                          <a:solidFill>
                            <a:srgbClr val="FF0000"/>
                          </a:solidFill>
                        </a:rPr>
                        <a:t>BD+5</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20000"/>
                      </a:srgbClr>
                    </a:solidFill>
                  </a:tcPr>
                </a:tc>
                <a:extLst>
                  <a:ext uri="{0D108BD9-81ED-4DB2-BD59-A6C34878D82A}">
                    <a16:rowId xmlns:a16="http://schemas.microsoft.com/office/drawing/2014/main" val="2327725664"/>
                  </a:ext>
                </a:extLst>
              </a:tr>
              <a:tr h="1209059">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en-US" sz="1200" dirty="0" err="1">
                          <a:solidFill>
                            <a:srgbClr val="002060"/>
                          </a:solidFill>
                        </a:rPr>
                        <a:t>Délai</a:t>
                      </a:r>
                      <a:r>
                        <a:rPr lang="en-US" sz="1200" dirty="0">
                          <a:solidFill>
                            <a:srgbClr val="002060"/>
                          </a:solidFill>
                        </a:rPr>
                        <a:t> de transmission UFS</a:t>
                      </a:r>
                      <a:br>
                        <a:rPr lang="en-US" sz="1200" dirty="0">
                          <a:solidFill>
                            <a:srgbClr val="002060"/>
                          </a:solidFill>
                        </a:rPr>
                      </a:br>
                      <a:r>
                        <a:rPr lang="en-US" sz="1200" b="1" dirty="0">
                          <a:solidFill>
                            <a:srgbClr val="002060"/>
                          </a:solidFill>
                        </a:rPr>
                        <a:t>11:45</a:t>
                      </a:r>
                      <a:r>
                        <a:rPr lang="en-US" sz="1200" dirty="0">
                          <a:solidFill>
                            <a:srgbClr val="002060"/>
                          </a:solidFill>
                        </a:rPr>
                        <a:t> </a:t>
                      </a:r>
                      <a:r>
                        <a:rPr lang="en-US" sz="1200" b="1" dirty="0">
                          <a:solidFill>
                            <a:srgbClr val="002060"/>
                          </a:solidFill>
                        </a:rPr>
                        <a:t>pm ET</a:t>
                      </a: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fr-FR" sz="1200" dirty="0">
                          <a:solidFill>
                            <a:srgbClr val="002060"/>
                          </a:solidFill>
                        </a:rPr>
                        <a:t>Examinez les résultats préliminaires et demandez des ajustements avant 20 h 00 HE</a:t>
                      </a:r>
                      <a:endParaRPr lang="en-US" sz="1200" b="1"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sz="1200" dirty="0">
                          <a:solidFill>
                            <a:srgbClr val="002060"/>
                          </a:solidFill>
                        </a:rPr>
                        <a:t>Analyser les résultats financiers - ajustements finaux dus avant 14h00 HE</a:t>
                      </a:r>
                      <a:endParaRPr lang="en-US" sz="1200" b="1"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tc>
                  <a:txBody>
                    <a:bodyPr/>
                    <a:lstStyle>
                      <a:lvl1pPr marL="0" algn="l" defTabSz="914377" rtl="0" eaLnBrk="1" latinLnBrk="0" hangingPunct="1">
                        <a:defRPr sz="1800" kern="1200">
                          <a:solidFill>
                            <a:schemeClr val="dk1"/>
                          </a:solidFill>
                          <a:latin typeface="Arial"/>
                        </a:defRPr>
                      </a:lvl1pPr>
                      <a:lvl2pPr marL="457189" algn="l" defTabSz="914377" rtl="0" eaLnBrk="1" latinLnBrk="0" hangingPunct="1">
                        <a:defRPr sz="1800" kern="1200">
                          <a:solidFill>
                            <a:schemeClr val="dk1"/>
                          </a:solidFill>
                          <a:latin typeface="Arial"/>
                        </a:defRPr>
                      </a:lvl2pPr>
                      <a:lvl3pPr marL="914377" algn="l" defTabSz="914377" rtl="0" eaLnBrk="1" latinLnBrk="0" hangingPunct="1">
                        <a:defRPr sz="1800" kern="1200">
                          <a:solidFill>
                            <a:schemeClr val="dk1"/>
                          </a:solidFill>
                          <a:latin typeface="Arial"/>
                        </a:defRPr>
                      </a:lvl3pPr>
                      <a:lvl4pPr marL="1371566" algn="l" defTabSz="914377" rtl="0" eaLnBrk="1" latinLnBrk="0" hangingPunct="1">
                        <a:defRPr sz="1800" kern="1200">
                          <a:solidFill>
                            <a:schemeClr val="dk1"/>
                          </a:solidFill>
                          <a:latin typeface="Arial"/>
                        </a:defRPr>
                      </a:lvl4pPr>
                      <a:lvl5pPr marL="1828754" algn="l" defTabSz="914377" rtl="0" eaLnBrk="1" latinLnBrk="0" hangingPunct="1">
                        <a:defRPr sz="1800" kern="1200">
                          <a:solidFill>
                            <a:schemeClr val="dk1"/>
                          </a:solidFill>
                          <a:latin typeface="Arial"/>
                        </a:defRPr>
                      </a:lvl5pPr>
                      <a:lvl6pPr marL="2285943" algn="l" defTabSz="914377" rtl="0" eaLnBrk="1" latinLnBrk="0" hangingPunct="1">
                        <a:defRPr sz="1800" kern="1200">
                          <a:solidFill>
                            <a:schemeClr val="dk1"/>
                          </a:solidFill>
                          <a:latin typeface="Arial"/>
                        </a:defRPr>
                      </a:lvl6pPr>
                      <a:lvl7pPr marL="2743131" algn="l" defTabSz="914377" rtl="0" eaLnBrk="1" latinLnBrk="0" hangingPunct="1">
                        <a:defRPr sz="1800" kern="1200">
                          <a:solidFill>
                            <a:schemeClr val="dk1"/>
                          </a:solidFill>
                          <a:latin typeface="Arial"/>
                        </a:defRPr>
                      </a:lvl7pPr>
                      <a:lvl8pPr marL="3200320" algn="l" defTabSz="914377" rtl="0" eaLnBrk="1" latinLnBrk="0" hangingPunct="1">
                        <a:defRPr sz="1800" kern="1200">
                          <a:solidFill>
                            <a:schemeClr val="dk1"/>
                          </a:solidFill>
                          <a:latin typeface="Arial"/>
                        </a:defRPr>
                      </a:lvl8pPr>
                      <a:lvl9pPr marL="3657509" algn="l" defTabSz="914377" rtl="0" eaLnBrk="1" latinLnBrk="0" hangingPunct="1">
                        <a:defRPr sz="1800" kern="1200">
                          <a:solidFill>
                            <a:schemeClr val="dk1"/>
                          </a:solidFill>
                          <a:latin typeface="Arial"/>
                        </a:defRPr>
                      </a:lvl9pPr>
                    </a:lstStyle>
                    <a:p>
                      <a:pPr algn="ctr"/>
                      <a:r>
                        <a:rPr lang="fr-FR" sz="1200" dirty="0">
                          <a:solidFill>
                            <a:srgbClr val="002060"/>
                          </a:solidFill>
                        </a:rPr>
                        <a:t>Résultats financiers définitifs ; règlements clients disponibles</a:t>
                      </a:r>
                      <a:endParaRPr lang="en-US" sz="1200" dirty="0">
                        <a:solidFill>
                          <a:srgbClr val="002060"/>
                        </a:solidFill>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B7B6CE">
                        <a:tint val="40000"/>
                      </a:srgbClr>
                    </a:solidFill>
                  </a:tcPr>
                </a:tc>
                <a:extLst>
                  <a:ext uri="{0D108BD9-81ED-4DB2-BD59-A6C34878D82A}">
                    <a16:rowId xmlns:a16="http://schemas.microsoft.com/office/drawing/2014/main" val="1828070026"/>
                  </a:ext>
                </a:extLst>
              </a:tr>
            </a:tbl>
          </a:graphicData>
        </a:graphic>
      </p:graphicFrame>
      <p:pic>
        <p:nvPicPr>
          <p:cNvPr id="5" name="Graphic 4" descr="Bullseye">
            <a:extLst>
              <a:ext uri="{FF2B5EF4-FFF2-40B4-BE49-F238E27FC236}">
                <a16:creationId xmlns:a16="http://schemas.microsoft.com/office/drawing/2014/main" id="{F69A0773-6084-4497-A6C3-41802B6D8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V="1">
            <a:off x="953077" y="4585987"/>
            <a:ext cx="494545" cy="494545"/>
          </a:xfrm>
          <a:prstGeom prst="rect">
            <a:avLst/>
          </a:prstGeom>
        </p:spPr>
      </p:pic>
    </p:spTree>
    <p:extLst>
      <p:ext uri="{BB962C8B-B14F-4D97-AF65-F5344CB8AC3E}">
        <p14:creationId xmlns:p14="http://schemas.microsoft.com/office/powerpoint/2010/main" val="332234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Theme1">
  <a:themeElements>
    <a:clrScheme name="00. Sodexo">
      <a:dk1>
        <a:sysClr val="windowText" lastClr="000000"/>
      </a:dk1>
      <a:lt1>
        <a:sysClr val="window" lastClr="FFFFFF"/>
      </a:lt1>
      <a:dk2>
        <a:srgbClr val="2A295C"/>
      </a:dk2>
      <a:lt2>
        <a:srgbClr val="EE0000"/>
      </a:lt2>
      <a:accent1>
        <a:srgbClr val="25359C"/>
      </a:accent1>
      <a:accent2>
        <a:srgbClr val="199CDA"/>
      </a:accent2>
      <a:accent3>
        <a:srgbClr val="34A866"/>
      </a:accent3>
      <a:accent4>
        <a:srgbClr val="228085"/>
      </a:accent4>
      <a:accent5>
        <a:srgbClr val="915FC8"/>
      </a:accent5>
      <a:accent6>
        <a:srgbClr val="DA558C"/>
      </a:accent6>
      <a:hlink>
        <a:srgbClr val="199CDA"/>
      </a:hlink>
      <a:folHlink>
        <a:srgbClr val="2A295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220210 PPT_Template_EN" id="{2312DA8B-DEEA-4078-B00E-51FC23D891BE}" vid="{D1564F80-3D2E-4C82-9085-4676CA4AD9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833</Words>
  <Application>Microsoft Office PowerPoint</Application>
  <PresentationFormat>Widescreen</PresentationFormat>
  <Paragraphs>108</Paragraphs>
  <Slides>3</Slides>
  <Notes>3</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2_Theme1</vt:lpstr>
      <vt:lpstr>PowerPoint Presentation</vt:lpstr>
      <vt:lpstr>PowerPoint Presentation</vt:lpstr>
      <vt:lpstr>PowerPoint Presentation</vt:lpstr>
    </vt:vector>
  </TitlesOfParts>
  <Company>Sodexo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Helms, Jill</dc:creator>
  <cp:lastModifiedBy>Helms, Jill</cp:lastModifiedBy>
  <cp:revision>1</cp:revision>
  <dcterms:created xsi:type="dcterms:W3CDTF">2022-07-20T14:44:49Z</dcterms:created>
  <dcterms:modified xsi:type="dcterms:W3CDTF">2022-07-20T14:45:49Z</dcterms:modified>
</cp:coreProperties>
</file>