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3.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4.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5.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7.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theme/theme8.xml" ContentType="application/vnd.openxmlformats-officedocument.theme+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9.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10.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11.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theme/theme12.xml" ContentType="application/vnd.openxmlformats-officedocument.theme+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theme/theme13.xml" ContentType="application/vnd.openxmlformats-officedocument.theme+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theme/theme14.xml" ContentType="application/vnd.openxmlformats-officedocument.theme+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4"/>
    <p:sldMasterId id="2147483717" r:id="rId5"/>
    <p:sldMasterId id="2147483823" r:id="rId6"/>
    <p:sldMasterId id="2147483872" r:id="rId7"/>
    <p:sldMasterId id="2147484067" r:id="rId8"/>
    <p:sldMasterId id="2147484161" r:id="rId9"/>
    <p:sldMasterId id="2147484179" r:id="rId10"/>
    <p:sldMasterId id="2147484247" r:id="rId11"/>
    <p:sldMasterId id="2147484328" r:id="rId12"/>
    <p:sldMasterId id="2147484349" r:id="rId13"/>
    <p:sldMasterId id="2147484437" r:id="rId14"/>
    <p:sldMasterId id="2147484494" r:id="rId15"/>
    <p:sldMasterId id="2147484530" r:id="rId16"/>
    <p:sldMasterId id="2147484544" r:id="rId17"/>
    <p:sldMasterId id="2147484596" r:id="rId18"/>
  </p:sldMasterIdLst>
  <p:notesMasterIdLst>
    <p:notesMasterId r:id="rId60"/>
  </p:notesMasterIdLst>
  <p:sldIdLst>
    <p:sldId id="424" r:id="rId19"/>
    <p:sldId id="425" r:id="rId20"/>
    <p:sldId id="2142532077" r:id="rId21"/>
    <p:sldId id="342" r:id="rId22"/>
    <p:sldId id="256" r:id="rId23"/>
    <p:sldId id="2142532078" r:id="rId24"/>
    <p:sldId id="2142532087" r:id="rId25"/>
    <p:sldId id="2142532085" r:id="rId26"/>
    <p:sldId id="258" r:id="rId27"/>
    <p:sldId id="261" r:id="rId28"/>
    <p:sldId id="259" r:id="rId29"/>
    <p:sldId id="2142532086" r:id="rId30"/>
    <p:sldId id="260" r:id="rId31"/>
    <p:sldId id="270" r:id="rId32"/>
    <p:sldId id="269" r:id="rId33"/>
    <p:sldId id="268" r:id="rId34"/>
    <p:sldId id="271" r:id="rId35"/>
    <p:sldId id="272" r:id="rId36"/>
    <p:sldId id="273" r:id="rId37"/>
    <p:sldId id="263" r:id="rId38"/>
    <p:sldId id="264" r:id="rId39"/>
    <p:sldId id="267" r:id="rId40"/>
    <p:sldId id="2142532084" r:id="rId41"/>
    <p:sldId id="262" r:id="rId42"/>
    <p:sldId id="452" r:id="rId43"/>
    <p:sldId id="426" r:id="rId44"/>
    <p:sldId id="431" r:id="rId45"/>
    <p:sldId id="2142532075" r:id="rId46"/>
    <p:sldId id="456" r:id="rId47"/>
    <p:sldId id="455" r:id="rId48"/>
    <p:sldId id="438" r:id="rId49"/>
    <p:sldId id="429" r:id="rId50"/>
    <p:sldId id="384" r:id="rId51"/>
    <p:sldId id="2142532079" r:id="rId52"/>
    <p:sldId id="497" r:id="rId53"/>
    <p:sldId id="498" r:id="rId54"/>
    <p:sldId id="499" r:id="rId55"/>
    <p:sldId id="496" r:id="rId56"/>
    <p:sldId id="477" r:id="rId57"/>
    <p:sldId id="332" r:id="rId58"/>
    <p:sldId id="2142532076" r:id="rId5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8D6644-5709-45A4-8433-247B483268CD}" v="63" dt="2021-11-16T17:59:56.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64" autoAdjust="0"/>
    <p:restoredTop sz="70907" autoAdjust="0"/>
  </p:normalViewPr>
  <p:slideViewPr>
    <p:cSldViewPr snapToGrid="0">
      <p:cViewPr>
        <p:scale>
          <a:sx n="71" d="100"/>
          <a:sy n="71" d="100"/>
        </p:scale>
        <p:origin x="282" y="27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notesMaster" Target="notesMasters/notesMaster1.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33.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ms, Jill" userId="7aa93559-2bee-4f0a-b32c-ae7acc80a6a8" providerId="ADAL" clId="{5B8D6644-5709-45A4-8433-247B483268CD}"/>
    <pc:docChg chg="undo custSel addSld delSld modSld sldOrd">
      <pc:chgData name="Helms, Jill" userId="7aa93559-2bee-4f0a-b32c-ae7acc80a6a8" providerId="ADAL" clId="{5B8D6644-5709-45A4-8433-247B483268CD}" dt="2021-11-16T18:47:28.430" v="842" actId="20577"/>
      <pc:docMkLst>
        <pc:docMk/>
      </pc:docMkLst>
      <pc:sldChg chg="modSp del mod">
        <pc:chgData name="Helms, Jill" userId="7aa93559-2bee-4f0a-b32c-ae7acc80a6a8" providerId="ADAL" clId="{5B8D6644-5709-45A4-8433-247B483268CD}" dt="2021-11-16T17:13:43.610" v="349" actId="47"/>
        <pc:sldMkLst>
          <pc:docMk/>
          <pc:sldMk cId="1270922181" sldId="257"/>
        </pc:sldMkLst>
        <pc:spChg chg="mod">
          <ac:chgData name="Helms, Jill" userId="7aa93559-2bee-4f0a-b32c-ae7acc80a6a8" providerId="ADAL" clId="{5B8D6644-5709-45A4-8433-247B483268CD}" dt="2021-11-16T16:17:41.981" v="146" actId="1076"/>
          <ac:spMkLst>
            <pc:docMk/>
            <pc:sldMk cId="1270922181" sldId="257"/>
            <ac:spMk id="2" creationId="{95A49744-7E96-4C45-8705-C0ADB30CC43E}"/>
          </ac:spMkLst>
        </pc:spChg>
        <pc:picChg chg="mod">
          <ac:chgData name="Helms, Jill" userId="7aa93559-2bee-4f0a-b32c-ae7acc80a6a8" providerId="ADAL" clId="{5B8D6644-5709-45A4-8433-247B483268CD}" dt="2021-11-16T16:17:52.906" v="150" actId="1076"/>
          <ac:picMkLst>
            <pc:docMk/>
            <pc:sldMk cId="1270922181" sldId="257"/>
            <ac:picMk id="5" creationId="{1649BD17-E886-4C4E-A51B-8757DEB19A94}"/>
          </ac:picMkLst>
        </pc:picChg>
      </pc:sldChg>
      <pc:sldChg chg="addSp delSp modSp del mod">
        <pc:chgData name="Helms, Jill" userId="7aa93559-2bee-4f0a-b32c-ae7acc80a6a8" providerId="ADAL" clId="{5B8D6644-5709-45A4-8433-247B483268CD}" dt="2021-11-16T17:49:36.874" v="528" actId="33524"/>
        <pc:sldMkLst>
          <pc:docMk/>
          <pc:sldMk cId="133441577" sldId="258"/>
        </pc:sldMkLst>
        <pc:spChg chg="mod">
          <ac:chgData name="Helms, Jill" userId="7aa93559-2bee-4f0a-b32c-ae7acc80a6a8" providerId="ADAL" clId="{5B8D6644-5709-45A4-8433-247B483268CD}" dt="2021-11-16T17:43:35.175" v="427" actId="1076"/>
          <ac:spMkLst>
            <pc:docMk/>
            <pc:sldMk cId="133441577" sldId="258"/>
            <ac:spMk id="2" creationId="{3638F759-CCC3-433A-AFC6-6AA0F83822DC}"/>
          </ac:spMkLst>
        </pc:spChg>
        <pc:spChg chg="del">
          <ac:chgData name="Helms, Jill" userId="7aa93559-2bee-4f0a-b32c-ae7acc80a6a8" providerId="ADAL" clId="{5B8D6644-5709-45A4-8433-247B483268CD}" dt="2021-11-16T17:42:24.778" v="421"/>
          <ac:spMkLst>
            <pc:docMk/>
            <pc:sldMk cId="133441577" sldId="258"/>
            <ac:spMk id="3" creationId="{BB6CFA32-4E38-4FF5-8D8F-F14A4F0A68BB}"/>
          </ac:spMkLst>
        </pc:spChg>
        <pc:spChg chg="mod">
          <ac:chgData name="Helms, Jill" userId="7aa93559-2bee-4f0a-b32c-ae7acc80a6a8" providerId="ADAL" clId="{5B8D6644-5709-45A4-8433-247B483268CD}" dt="2021-11-16T17:49:36.874" v="528" actId="33524"/>
          <ac:spMkLst>
            <pc:docMk/>
            <pc:sldMk cId="133441577" sldId="258"/>
            <ac:spMk id="4" creationId="{A0C7F78E-E492-4019-A4B2-13BD442494EB}"/>
          </ac:spMkLst>
        </pc:spChg>
        <pc:spChg chg="add mod">
          <ac:chgData name="Helms, Jill" userId="7aa93559-2bee-4f0a-b32c-ae7acc80a6a8" providerId="ADAL" clId="{5B8D6644-5709-45A4-8433-247B483268CD}" dt="2021-11-16T17:44:51.818" v="461" actId="20577"/>
          <ac:spMkLst>
            <pc:docMk/>
            <pc:sldMk cId="133441577" sldId="258"/>
            <ac:spMk id="5" creationId="{49FBCF13-A646-4276-8D46-909620008F70}"/>
          </ac:spMkLst>
        </pc:spChg>
        <pc:spChg chg="add mod">
          <ac:chgData name="Helms, Jill" userId="7aa93559-2bee-4f0a-b32c-ae7acc80a6a8" providerId="ADAL" clId="{5B8D6644-5709-45A4-8433-247B483268CD}" dt="2021-11-16T17:43:29.403" v="425"/>
          <ac:spMkLst>
            <pc:docMk/>
            <pc:sldMk cId="133441577" sldId="258"/>
            <ac:spMk id="6" creationId="{C6FE8B69-770B-4C31-8B8D-26A04B7116EA}"/>
          </ac:spMkLst>
        </pc:spChg>
      </pc:sldChg>
      <pc:sldChg chg="addSp delSp modSp del mod">
        <pc:chgData name="Helms, Jill" userId="7aa93559-2bee-4f0a-b32c-ae7acc80a6a8" providerId="ADAL" clId="{5B8D6644-5709-45A4-8433-247B483268CD}" dt="2021-11-16T17:45:17.535" v="468"/>
        <pc:sldMkLst>
          <pc:docMk/>
          <pc:sldMk cId="2647107495" sldId="259"/>
        </pc:sldMkLst>
        <pc:spChg chg="mod">
          <ac:chgData name="Helms, Jill" userId="7aa93559-2bee-4f0a-b32c-ae7acc80a6a8" providerId="ADAL" clId="{5B8D6644-5709-45A4-8433-247B483268CD}" dt="2021-11-16T16:20:21.094" v="180" actId="1076"/>
          <ac:spMkLst>
            <pc:docMk/>
            <pc:sldMk cId="2647107495" sldId="259"/>
            <ac:spMk id="2" creationId="{BDADEE0A-8496-4F5A-9D40-A117D79F862A}"/>
          </ac:spMkLst>
        </pc:spChg>
        <pc:spChg chg="del">
          <ac:chgData name="Helms, Jill" userId="7aa93559-2bee-4f0a-b32c-ae7acc80a6a8" providerId="ADAL" clId="{5B8D6644-5709-45A4-8433-247B483268CD}" dt="2021-11-16T17:42:24.778" v="421"/>
          <ac:spMkLst>
            <pc:docMk/>
            <pc:sldMk cId="2647107495" sldId="259"/>
            <ac:spMk id="3" creationId="{46D622FB-7677-41B3-A2E9-3989F80F63D3}"/>
          </ac:spMkLst>
        </pc:spChg>
        <pc:spChg chg="add del mod">
          <ac:chgData name="Helms, Jill" userId="7aa93559-2bee-4f0a-b32c-ae7acc80a6a8" providerId="ADAL" clId="{5B8D6644-5709-45A4-8433-247B483268CD}" dt="2021-11-16T17:45:17.191" v="467" actId="478"/>
          <ac:spMkLst>
            <pc:docMk/>
            <pc:sldMk cId="2647107495" sldId="259"/>
            <ac:spMk id="5" creationId="{18D84DE2-FEBD-43AC-BF44-9B4650585CA6}"/>
          </ac:spMkLst>
        </pc:spChg>
        <pc:spChg chg="add mod">
          <ac:chgData name="Helms, Jill" userId="7aa93559-2bee-4f0a-b32c-ae7acc80a6a8" providerId="ADAL" clId="{5B8D6644-5709-45A4-8433-247B483268CD}" dt="2021-11-16T17:44:03.378" v="430"/>
          <ac:spMkLst>
            <pc:docMk/>
            <pc:sldMk cId="2647107495" sldId="259"/>
            <ac:spMk id="6" creationId="{409E9C5D-D413-4F46-9C0E-6ED970400C89}"/>
          </ac:spMkLst>
        </pc:spChg>
        <pc:spChg chg="add mod">
          <ac:chgData name="Helms, Jill" userId="7aa93559-2bee-4f0a-b32c-ae7acc80a6a8" providerId="ADAL" clId="{5B8D6644-5709-45A4-8433-247B483268CD}" dt="2021-11-16T17:45:17.535" v="468"/>
          <ac:spMkLst>
            <pc:docMk/>
            <pc:sldMk cId="2647107495" sldId="259"/>
            <ac:spMk id="7" creationId="{95672999-C684-4356-B479-FE6C8D1BD82D}"/>
          </ac:spMkLst>
        </pc:spChg>
        <pc:picChg chg="mod">
          <ac:chgData name="Helms, Jill" userId="7aa93559-2bee-4f0a-b32c-ae7acc80a6a8" providerId="ADAL" clId="{5B8D6644-5709-45A4-8433-247B483268CD}" dt="2021-11-16T17:44:16.482" v="434" actId="14100"/>
          <ac:picMkLst>
            <pc:docMk/>
            <pc:sldMk cId="2647107495" sldId="259"/>
            <ac:picMk id="4" creationId="{C9C95287-9994-4A95-BB36-C472FD455F3D}"/>
          </ac:picMkLst>
        </pc:picChg>
      </pc:sldChg>
      <pc:sldChg chg="addSp delSp modSp del mod">
        <pc:chgData name="Helms, Jill" userId="7aa93559-2bee-4f0a-b32c-ae7acc80a6a8" providerId="ADAL" clId="{5B8D6644-5709-45A4-8433-247B483268CD}" dt="2021-11-16T17:46:21.750" v="479" actId="14100"/>
        <pc:sldMkLst>
          <pc:docMk/>
          <pc:sldMk cId="1248271240" sldId="260"/>
        </pc:sldMkLst>
        <pc:spChg chg="mod">
          <ac:chgData name="Helms, Jill" userId="7aa93559-2bee-4f0a-b32c-ae7acc80a6a8" providerId="ADAL" clId="{5B8D6644-5709-45A4-8433-247B483268CD}" dt="2021-11-16T17:46:21.750" v="479" actId="14100"/>
          <ac:spMkLst>
            <pc:docMk/>
            <pc:sldMk cId="1248271240" sldId="260"/>
            <ac:spMk id="2" creationId="{81296389-34A7-4D0C-89D0-9F373F93B73A}"/>
          </ac:spMkLst>
        </pc:spChg>
        <pc:spChg chg="del">
          <ac:chgData name="Helms, Jill" userId="7aa93559-2bee-4f0a-b32c-ae7acc80a6a8" providerId="ADAL" clId="{5B8D6644-5709-45A4-8433-247B483268CD}" dt="2021-11-16T17:42:24.778" v="421"/>
          <ac:spMkLst>
            <pc:docMk/>
            <pc:sldMk cId="1248271240" sldId="260"/>
            <ac:spMk id="3" creationId="{C1D0C874-2C10-41D7-BEF1-68A407CE4357}"/>
          </ac:spMkLst>
        </pc:spChg>
        <pc:spChg chg="add mod">
          <ac:chgData name="Helms, Jill" userId="7aa93559-2bee-4f0a-b32c-ae7acc80a6a8" providerId="ADAL" clId="{5B8D6644-5709-45A4-8433-247B483268CD}" dt="2021-11-16T17:46:07.794" v="476"/>
          <ac:spMkLst>
            <pc:docMk/>
            <pc:sldMk cId="1248271240" sldId="260"/>
            <ac:spMk id="5" creationId="{178B4BAF-FF16-4D7D-984F-50AF3C7023E0}"/>
          </ac:spMkLst>
        </pc:spChg>
        <pc:spChg chg="add mod">
          <ac:chgData name="Helms, Jill" userId="7aa93559-2bee-4f0a-b32c-ae7acc80a6a8" providerId="ADAL" clId="{5B8D6644-5709-45A4-8433-247B483268CD}" dt="2021-11-16T17:46:07.794" v="476"/>
          <ac:spMkLst>
            <pc:docMk/>
            <pc:sldMk cId="1248271240" sldId="260"/>
            <ac:spMk id="6" creationId="{1856C667-5AFF-43A6-B99F-E9D73A335739}"/>
          </ac:spMkLst>
        </pc:spChg>
        <pc:picChg chg="mod">
          <ac:chgData name="Helms, Jill" userId="7aa93559-2bee-4f0a-b32c-ae7acc80a6a8" providerId="ADAL" clId="{5B8D6644-5709-45A4-8433-247B483268CD}" dt="2021-11-16T17:14:55.425" v="354" actId="14100"/>
          <ac:picMkLst>
            <pc:docMk/>
            <pc:sldMk cId="1248271240" sldId="260"/>
            <ac:picMk id="4" creationId="{EC180D8E-F4D1-430E-8E9C-E0ECBBCF21AF}"/>
          </ac:picMkLst>
        </pc:picChg>
      </pc:sldChg>
      <pc:sldChg chg="addSp delSp modSp del mod">
        <pc:chgData name="Helms, Jill" userId="7aa93559-2bee-4f0a-b32c-ae7acc80a6a8" providerId="ADAL" clId="{5B8D6644-5709-45A4-8433-247B483268CD}" dt="2021-11-16T17:50:33.061" v="530" actId="20577"/>
        <pc:sldMkLst>
          <pc:docMk/>
          <pc:sldMk cId="3090413458" sldId="261"/>
        </pc:sldMkLst>
        <pc:spChg chg="mod">
          <ac:chgData name="Helms, Jill" userId="7aa93559-2bee-4f0a-b32c-ae7acc80a6a8" providerId="ADAL" clId="{5B8D6644-5709-45A4-8433-247B483268CD}" dt="2021-11-16T16:19:30.374" v="171" actId="14100"/>
          <ac:spMkLst>
            <pc:docMk/>
            <pc:sldMk cId="3090413458" sldId="261"/>
            <ac:spMk id="2" creationId="{3638F759-CCC3-433A-AFC6-6AA0F83822DC}"/>
          </ac:spMkLst>
        </pc:spChg>
        <pc:spChg chg="del">
          <ac:chgData name="Helms, Jill" userId="7aa93559-2bee-4f0a-b32c-ae7acc80a6a8" providerId="ADAL" clId="{5B8D6644-5709-45A4-8433-247B483268CD}" dt="2021-11-16T17:42:24.778" v="421"/>
          <ac:spMkLst>
            <pc:docMk/>
            <pc:sldMk cId="3090413458" sldId="261"/>
            <ac:spMk id="3" creationId="{14438549-C489-4FFE-B8F2-FB17846F849D}"/>
          </ac:spMkLst>
        </pc:spChg>
        <pc:spChg chg="mod">
          <ac:chgData name="Helms, Jill" userId="7aa93559-2bee-4f0a-b32c-ae7acc80a6a8" providerId="ADAL" clId="{5B8D6644-5709-45A4-8433-247B483268CD}" dt="2021-11-16T17:50:33.061" v="530" actId="20577"/>
          <ac:spMkLst>
            <pc:docMk/>
            <pc:sldMk cId="3090413458" sldId="261"/>
            <ac:spMk id="4" creationId="{A0C7F78E-E492-4019-A4B2-13BD442494EB}"/>
          </ac:spMkLst>
        </pc:spChg>
        <pc:spChg chg="add del mod">
          <ac:chgData name="Helms, Jill" userId="7aa93559-2bee-4f0a-b32c-ae7acc80a6a8" providerId="ADAL" clId="{5B8D6644-5709-45A4-8433-247B483268CD}" dt="2021-11-16T17:45:12.232" v="465" actId="478"/>
          <ac:spMkLst>
            <pc:docMk/>
            <pc:sldMk cId="3090413458" sldId="261"/>
            <ac:spMk id="5" creationId="{3CEC9628-D7F9-45D4-9E0A-C9B73304EAE2}"/>
          </ac:spMkLst>
        </pc:spChg>
        <pc:spChg chg="add mod">
          <ac:chgData name="Helms, Jill" userId="7aa93559-2bee-4f0a-b32c-ae7acc80a6a8" providerId="ADAL" clId="{5B8D6644-5709-45A4-8433-247B483268CD}" dt="2021-11-16T17:43:58.433" v="429"/>
          <ac:spMkLst>
            <pc:docMk/>
            <pc:sldMk cId="3090413458" sldId="261"/>
            <ac:spMk id="6" creationId="{2D41E9AF-9238-4C64-8AC3-44E24B84DC7E}"/>
          </ac:spMkLst>
        </pc:spChg>
        <pc:spChg chg="add mod">
          <ac:chgData name="Helms, Jill" userId="7aa93559-2bee-4f0a-b32c-ae7acc80a6a8" providerId="ADAL" clId="{5B8D6644-5709-45A4-8433-247B483268CD}" dt="2021-11-16T17:45:12.580" v="466"/>
          <ac:spMkLst>
            <pc:docMk/>
            <pc:sldMk cId="3090413458" sldId="261"/>
            <ac:spMk id="7" creationId="{DE2D9C53-4931-4241-B6CB-07A1BC8B1AF3}"/>
          </ac:spMkLst>
        </pc:spChg>
      </pc:sldChg>
      <pc:sldChg chg="addSp modSp mod">
        <pc:chgData name="Helms, Jill" userId="7aa93559-2bee-4f0a-b32c-ae7acc80a6a8" providerId="ADAL" clId="{5B8D6644-5709-45A4-8433-247B483268CD}" dt="2021-11-16T17:56:34.903" v="741" actId="20577"/>
        <pc:sldMkLst>
          <pc:docMk/>
          <pc:sldMk cId="2516766007" sldId="262"/>
        </pc:sldMkLst>
        <pc:spChg chg="mod">
          <ac:chgData name="Helms, Jill" userId="7aa93559-2bee-4f0a-b32c-ae7acc80a6a8" providerId="ADAL" clId="{5B8D6644-5709-45A4-8433-247B483268CD}" dt="2021-11-16T17:56:34.903" v="741" actId="20577"/>
          <ac:spMkLst>
            <pc:docMk/>
            <pc:sldMk cId="2516766007" sldId="262"/>
            <ac:spMk id="6" creationId="{00000000-0000-0000-0000-000000000000}"/>
          </ac:spMkLst>
        </pc:spChg>
        <pc:spChg chg="add">
          <ac:chgData name="Helms, Jill" userId="7aa93559-2bee-4f0a-b32c-ae7acc80a6a8" providerId="ADAL" clId="{5B8D6644-5709-45A4-8433-247B483268CD}" dt="2021-11-16T17:42:24.778" v="421"/>
          <ac:spMkLst>
            <pc:docMk/>
            <pc:sldMk cId="2516766007" sldId="262"/>
            <ac:spMk id="7" creationId="{00000000-0000-0000-0000-000000000000}"/>
          </ac:spMkLst>
        </pc:spChg>
      </pc:sldChg>
      <pc:sldChg chg="addSp delSp modSp del mod">
        <pc:chgData name="Helms, Jill" userId="7aa93559-2bee-4f0a-b32c-ae7acc80a6a8" providerId="ADAL" clId="{5B8D6644-5709-45A4-8433-247B483268CD}" dt="2021-11-16T18:09:06.133" v="828" actId="20577"/>
        <pc:sldMkLst>
          <pc:docMk/>
          <pc:sldMk cId="1284102993" sldId="263"/>
        </pc:sldMkLst>
        <pc:spChg chg="mod">
          <ac:chgData name="Helms, Jill" userId="7aa93559-2bee-4f0a-b32c-ae7acc80a6a8" providerId="ADAL" clId="{5B8D6644-5709-45A4-8433-247B483268CD}" dt="2021-11-16T16:48:51.998" v="283" actId="14100"/>
          <ac:spMkLst>
            <pc:docMk/>
            <pc:sldMk cId="1284102993" sldId="263"/>
            <ac:spMk id="2" creationId="{3638F759-CCC3-433A-AFC6-6AA0F83822DC}"/>
          </ac:spMkLst>
        </pc:spChg>
        <pc:spChg chg="del">
          <ac:chgData name="Helms, Jill" userId="7aa93559-2bee-4f0a-b32c-ae7acc80a6a8" providerId="ADAL" clId="{5B8D6644-5709-45A4-8433-247B483268CD}" dt="2021-11-16T17:42:24.778" v="421"/>
          <ac:spMkLst>
            <pc:docMk/>
            <pc:sldMk cId="1284102993" sldId="263"/>
            <ac:spMk id="3" creationId="{6EFC11F3-8867-42F6-B8F0-96548A794ECF}"/>
          </ac:spMkLst>
        </pc:spChg>
        <pc:spChg chg="mod">
          <ac:chgData name="Helms, Jill" userId="7aa93559-2bee-4f0a-b32c-ae7acc80a6a8" providerId="ADAL" clId="{5B8D6644-5709-45A4-8433-247B483268CD}" dt="2021-11-16T18:09:06.133" v="828" actId="20577"/>
          <ac:spMkLst>
            <pc:docMk/>
            <pc:sldMk cId="1284102993" sldId="263"/>
            <ac:spMk id="4" creationId="{A0C7F78E-E492-4019-A4B2-13BD442494EB}"/>
          </ac:spMkLst>
        </pc:spChg>
        <pc:spChg chg="add mod">
          <ac:chgData name="Helms, Jill" userId="7aa93559-2bee-4f0a-b32c-ae7acc80a6a8" providerId="ADAL" clId="{5B8D6644-5709-45A4-8433-247B483268CD}" dt="2021-11-16T17:46:50.004" v="489"/>
          <ac:spMkLst>
            <pc:docMk/>
            <pc:sldMk cId="1284102993" sldId="263"/>
            <ac:spMk id="5" creationId="{CB7BCFD1-E655-478E-96DA-4A46156747D2}"/>
          </ac:spMkLst>
        </pc:spChg>
        <pc:spChg chg="add mod">
          <ac:chgData name="Helms, Jill" userId="7aa93559-2bee-4f0a-b32c-ae7acc80a6a8" providerId="ADAL" clId="{5B8D6644-5709-45A4-8433-247B483268CD}" dt="2021-11-16T17:46:50.004" v="489"/>
          <ac:spMkLst>
            <pc:docMk/>
            <pc:sldMk cId="1284102993" sldId="263"/>
            <ac:spMk id="6" creationId="{02C0556D-BC57-45E6-98CD-3C921DDB96CD}"/>
          </ac:spMkLst>
        </pc:spChg>
      </pc:sldChg>
      <pc:sldChg chg="addSp delSp modSp del mod">
        <pc:chgData name="Helms, Jill" userId="7aa93559-2bee-4f0a-b32c-ae7acc80a6a8" providerId="ADAL" clId="{5B8D6644-5709-45A4-8433-247B483268CD}" dt="2021-11-16T18:09:19.511" v="831" actId="14100"/>
        <pc:sldMkLst>
          <pc:docMk/>
          <pc:sldMk cId="2689598439" sldId="264"/>
        </pc:sldMkLst>
        <pc:spChg chg="mod">
          <ac:chgData name="Helms, Jill" userId="7aa93559-2bee-4f0a-b32c-ae7acc80a6a8" providerId="ADAL" clId="{5B8D6644-5709-45A4-8433-247B483268CD}" dt="2021-11-16T18:09:19.511" v="831" actId="14100"/>
          <ac:spMkLst>
            <pc:docMk/>
            <pc:sldMk cId="2689598439" sldId="264"/>
            <ac:spMk id="2" creationId="{81296389-34A7-4D0C-89D0-9F373F93B73A}"/>
          </ac:spMkLst>
        </pc:spChg>
        <pc:spChg chg="del">
          <ac:chgData name="Helms, Jill" userId="7aa93559-2bee-4f0a-b32c-ae7acc80a6a8" providerId="ADAL" clId="{5B8D6644-5709-45A4-8433-247B483268CD}" dt="2021-11-16T17:42:24.778" v="421"/>
          <ac:spMkLst>
            <pc:docMk/>
            <pc:sldMk cId="2689598439" sldId="264"/>
            <ac:spMk id="4" creationId="{6F1ACC03-1A57-4FFE-B8A3-07214D096E6B}"/>
          </ac:spMkLst>
        </pc:spChg>
        <pc:spChg chg="mod">
          <ac:chgData name="Helms, Jill" userId="7aa93559-2bee-4f0a-b32c-ae7acc80a6a8" providerId="ADAL" clId="{5B8D6644-5709-45A4-8433-247B483268CD}" dt="2021-11-16T17:55:37.285" v="736" actId="207"/>
          <ac:spMkLst>
            <pc:docMk/>
            <pc:sldMk cId="2689598439" sldId="264"/>
            <ac:spMk id="6" creationId="{9A3C5F45-EB8B-4661-8BD4-B3C9BCD30E82}"/>
          </ac:spMkLst>
        </pc:spChg>
        <pc:spChg chg="add mod">
          <ac:chgData name="Helms, Jill" userId="7aa93559-2bee-4f0a-b32c-ae7acc80a6a8" providerId="ADAL" clId="{5B8D6644-5709-45A4-8433-247B483268CD}" dt="2021-11-16T17:46:52.645" v="490"/>
          <ac:spMkLst>
            <pc:docMk/>
            <pc:sldMk cId="2689598439" sldId="264"/>
            <ac:spMk id="7" creationId="{CA062C56-B782-45A9-ABF8-F7527DDE7581}"/>
          </ac:spMkLst>
        </pc:spChg>
        <pc:spChg chg="add mod">
          <ac:chgData name="Helms, Jill" userId="7aa93559-2bee-4f0a-b32c-ae7acc80a6a8" providerId="ADAL" clId="{5B8D6644-5709-45A4-8433-247B483268CD}" dt="2021-11-16T17:46:52.645" v="490"/>
          <ac:spMkLst>
            <pc:docMk/>
            <pc:sldMk cId="2689598439" sldId="264"/>
            <ac:spMk id="8" creationId="{8F5071DE-79CC-4BF9-8036-954B2881B0A4}"/>
          </ac:spMkLst>
        </pc:spChg>
        <pc:picChg chg="mod">
          <ac:chgData name="Helms, Jill" userId="7aa93559-2bee-4f0a-b32c-ae7acc80a6a8" providerId="ADAL" clId="{5B8D6644-5709-45A4-8433-247B483268CD}" dt="2021-11-16T18:09:12.222" v="829" actId="1076"/>
          <ac:picMkLst>
            <pc:docMk/>
            <pc:sldMk cId="2689598439" sldId="264"/>
            <ac:picMk id="3" creationId="{59ABCCA4-53D3-430E-8B87-266FDEB8E1B1}"/>
          </ac:picMkLst>
        </pc:picChg>
      </pc:sldChg>
      <pc:sldChg chg="addSp delSp modSp del mod">
        <pc:chgData name="Helms, Jill" userId="7aa93559-2bee-4f0a-b32c-ae7acc80a6a8" providerId="ADAL" clId="{5B8D6644-5709-45A4-8433-247B483268CD}" dt="2021-11-16T18:09:34.677" v="835" actId="1035"/>
        <pc:sldMkLst>
          <pc:docMk/>
          <pc:sldMk cId="4127789863" sldId="267"/>
        </pc:sldMkLst>
        <pc:spChg chg="mod">
          <ac:chgData name="Helms, Jill" userId="7aa93559-2bee-4f0a-b32c-ae7acc80a6a8" providerId="ADAL" clId="{5B8D6644-5709-45A4-8433-247B483268CD}" dt="2021-11-16T18:09:34.677" v="835" actId="1035"/>
          <ac:spMkLst>
            <pc:docMk/>
            <pc:sldMk cId="4127789863" sldId="267"/>
            <ac:spMk id="2" creationId="{81296389-34A7-4D0C-89D0-9F373F93B73A}"/>
          </ac:spMkLst>
        </pc:spChg>
        <pc:spChg chg="del">
          <ac:chgData name="Helms, Jill" userId="7aa93559-2bee-4f0a-b32c-ae7acc80a6a8" providerId="ADAL" clId="{5B8D6644-5709-45A4-8433-247B483268CD}" dt="2021-11-16T17:42:24.778" v="421"/>
          <ac:spMkLst>
            <pc:docMk/>
            <pc:sldMk cId="4127789863" sldId="267"/>
            <ac:spMk id="3" creationId="{BAFEF365-839A-4436-9BB1-B013387FC145}"/>
          </ac:spMkLst>
        </pc:spChg>
        <pc:spChg chg="mod">
          <ac:chgData name="Helms, Jill" userId="7aa93559-2bee-4f0a-b32c-ae7acc80a6a8" providerId="ADAL" clId="{5B8D6644-5709-45A4-8433-247B483268CD}" dt="2021-11-16T16:50:01.795" v="299" actId="14100"/>
          <ac:spMkLst>
            <pc:docMk/>
            <pc:sldMk cId="4127789863" sldId="267"/>
            <ac:spMk id="4" creationId="{82E74D86-FDA6-46B1-A312-9D91D774D8C0}"/>
          </ac:spMkLst>
        </pc:spChg>
        <pc:spChg chg="add mod">
          <ac:chgData name="Helms, Jill" userId="7aa93559-2bee-4f0a-b32c-ae7acc80a6a8" providerId="ADAL" clId="{5B8D6644-5709-45A4-8433-247B483268CD}" dt="2021-11-16T17:46:55.624" v="491"/>
          <ac:spMkLst>
            <pc:docMk/>
            <pc:sldMk cId="4127789863" sldId="267"/>
            <ac:spMk id="6" creationId="{4C37992F-2504-4401-85D5-1BE352B1E6F0}"/>
          </ac:spMkLst>
        </pc:spChg>
        <pc:spChg chg="add mod">
          <ac:chgData name="Helms, Jill" userId="7aa93559-2bee-4f0a-b32c-ae7acc80a6a8" providerId="ADAL" clId="{5B8D6644-5709-45A4-8433-247B483268CD}" dt="2021-11-16T17:46:55.624" v="491"/>
          <ac:spMkLst>
            <pc:docMk/>
            <pc:sldMk cId="4127789863" sldId="267"/>
            <ac:spMk id="7" creationId="{A6547E9B-312E-4009-A107-F494426FD0EA}"/>
          </ac:spMkLst>
        </pc:spChg>
        <pc:picChg chg="mod">
          <ac:chgData name="Helms, Jill" userId="7aa93559-2bee-4f0a-b32c-ae7acc80a6a8" providerId="ADAL" clId="{5B8D6644-5709-45A4-8433-247B483268CD}" dt="2021-11-16T18:09:24.933" v="832" actId="1076"/>
          <ac:picMkLst>
            <pc:docMk/>
            <pc:sldMk cId="4127789863" sldId="267"/>
            <ac:picMk id="5" creationId="{D90DA05D-7BD6-4BBB-A35D-41F73E942EC4}"/>
          </ac:picMkLst>
        </pc:picChg>
      </pc:sldChg>
      <pc:sldChg chg="addSp delSp modSp del mod">
        <pc:chgData name="Helms, Jill" userId="7aa93559-2bee-4f0a-b32c-ae7acc80a6a8" providerId="ADAL" clId="{5B8D6644-5709-45A4-8433-247B483268CD}" dt="2021-11-16T17:54:30.039" v="703" actId="313"/>
        <pc:sldMkLst>
          <pc:docMk/>
          <pc:sldMk cId="2055029579" sldId="268"/>
        </pc:sldMkLst>
        <pc:spChg chg="mod">
          <ac:chgData name="Helms, Jill" userId="7aa93559-2bee-4f0a-b32c-ae7acc80a6a8" providerId="ADAL" clId="{5B8D6644-5709-45A4-8433-247B483268CD}" dt="2021-11-16T17:54:30.039" v="703" actId="313"/>
          <ac:spMkLst>
            <pc:docMk/>
            <pc:sldMk cId="2055029579" sldId="268"/>
            <ac:spMk id="2" creationId="{8E96F4C0-F44F-40C9-88D1-5A61344C7DEB}"/>
          </ac:spMkLst>
        </pc:spChg>
        <pc:spChg chg="del">
          <ac:chgData name="Helms, Jill" userId="7aa93559-2bee-4f0a-b32c-ae7acc80a6a8" providerId="ADAL" clId="{5B8D6644-5709-45A4-8433-247B483268CD}" dt="2021-11-16T17:42:24.778" v="421"/>
          <ac:spMkLst>
            <pc:docMk/>
            <pc:sldMk cId="2055029579" sldId="268"/>
            <ac:spMk id="3" creationId="{F1851123-3148-4EDD-B655-A74195682B2C}"/>
          </ac:spMkLst>
        </pc:spChg>
        <pc:spChg chg="add mod">
          <ac:chgData name="Helms, Jill" userId="7aa93559-2bee-4f0a-b32c-ae7acc80a6a8" providerId="ADAL" clId="{5B8D6644-5709-45A4-8433-247B483268CD}" dt="2021-11-16T17:46:41.287" v="485"/>
          <ac:spMkLst>
            <pc:docMk/>
            <pc:sldMk cId="2055029579" sldId="268"/>
            <ac:spMk id="6" creationId="{C553A361-49A3-4C6C-91B2-EE2EE63B19B3}"/>
          </ac:spMkLst>
        </pc:spChg>
        <pc:spChg chg="add mod">
          <ac:chgData name="Helms, Jill" userId="7aa93559-2bee-4f0a-b32c-ae7acc80a6a8" providerId="ADAL" clId="{5B8D6644-5709-45A4-8433-247B483268CD}" dt="2021-11-16T17:46:41.287" v="485"/>
          <ac:spMkLst>
            <pc:docMk/>
            <pc:sldMk cId="2055029579" sldId="268"/>
            <ac:spMk id="7" creationId="{5D0B2A89-1CE3-49A0-A268-885E6DBA5DD6}"/>
          </ac:spMkLst>
        </pc:spChg>
        <pc:picChg chg="del mod">
          <ac:chgData name="Helms, Jill" userId="7aa93559-2bee-4f0a-b32c-ae7acc80a6a8" providerId="ADAL" clId="{5B8D6644-5709-45A4-8433-247B483268CD}" dt="2021-11-16T17:19:24.042" v="374" actId="478"/>
          <ac:picMkLst>
            <pc:docMk/>
            <pc:sldMk cId="2055029579" sldId="268"/>
            <ac:picMk id="4" creationId="{AB73502B-8D9F-42B4-9A56-7007BA33606B}"/>
          </ac:picMkLst>
        </pc:picChg>
        <pc:picChg chg="add mod">
          <ac:chgData name="Helms, Jill" userId="7aa93559-2bee-4f0a-b32c-ae7acc80a6a8" providerId="ADAL" clId="{5B8D6644-5709-45A4-8433-247B483268CD}" dt="2021-11-16T17:19:30.222" v="377" actId="14100"/>
          <ac:picMkLst>
            <pc:docMk/>
            <pc:sldMk cId="2055029579" sldId="268"/>
            <ac:picMk id="5" creationId="{3DF53B64-0460-480E-A864-B7DB1987B9DA}"/>
          </ac:picMkLst>
        </pc:picChg>
        <pc:picChg chg="add del mod">
          <ac:chgData name="Helms, Jill" userId="7aa93559-2bee-4f0a-b32c-ae7acc80a6a8" providerId="ADAL" clId="{5B8D6644-5709-45A4-8433-247B483268CD}" dt="2021-11-16T16:35:54.148" v="236" actId="478"/>
          <ac:picMkLst>
            <pc:docMk/>
            <pc:sldMk cId="2055029579" sldId="268"/>
            <ac:picMk id="5" creationId="{72E7FF36-6F7B-4A5C-A097-37DAE6FFB863}"/>
          </ac:picMkLst>
        </pc:picChg>
        <pc:picChg chg="add mod">
          <ac:chgData name="Helms, Jill" userId="7aa93559-2bee-4f0a-b32c-ae7acc80a6a8" providerId="ADAL" clId="{5B8D6644-5709-45A4-8433-247B483268CD}" dt="2021-11-16T16:36:08.115" v="241" actId="14100"/>
          <ac:picMkLst>
            <pc:docMk/>
            <pc:sldMk cId="2055029579" sldId="268"/>
            <ac:picMk id="7" creationId="{BB4E8CE3-D5F4-4DFD-B64C-C62A9150B640}"/>
          </ac:picMkLst>
        </pc:picChg>
      </pc:sldChg>
      <pc:sldChg chg="addSp delSp modSp del mod">
        <pc:chgData name="Helms, Jill" userId="7aa93559-2bee-4f0a-b32c-ae7acc80a6a8" providerId="ADAL" clId="{5B8D6644-5709-45A4-8433-247B483268CD}" dt="2021-11-16T17:54:16.476" v="669" actId="20577"/>
        <pc:sldMkLst>
          <pc:docMk/>
          <pc:sldMk cId="2970712079" sldId="269"/>
        </pc:sldMkLst>
        <pc:spChg chg="mod">
          <ac:chgData name="Helms, Jill" userId="7aa93559-2bee-4f0a-b32c-ae7acc80a6a8" providerId="ADAL" clId="{5B8D6644-5709-45A4-8433-247B483268CD}" dt="2021-11-16T17:54:16.476" v="669" actId="20577"/>
          <ac:spMkLst>
            <pc:docMk/>
            <pc:sldMk cId="2970712079" sldId="269"/>
            <ac:spMk id="2" creationId="{8E96F4C0-F44F-40C9-88D1-5A61344C7DEB}"/>
          </ac:spMkLst>
        </pc:spChg>
        <pc:spChg chg="del">
          <ac:chgData name="Helms, Jill" userId="7aa93559-2bee-4f0a-b32c-ae7acc80a6a8" providerId="ADAL" clId="{5B8D6644-5709-45A4-8433-247B483268CD}" dt="2021-11-16T17:42:24.778" v="421"/>
          <ac:spMkLst>
            <pc:docMk/>
            <pc:sldMk cId="2970712079" sldId="269"/>
            <ac:spMk id="3" creationId="{FF6B4E7E-A4B4-4F13-8F26-BAEFBD295C7F}"/>
          </ac:spMkLst>
        </pc:spChg>
        <pc:spChg chg="add mod">
          <ac:chgData name="Helms, Jill" userId="7aa93559-2bee-4f0a-b32c-ae7acc80a6a8" providerId="ADAL" clId="{5B8D6644-5709-45A4-8433-247B483268CD}" dt="2021-11-16T17:46:39.218" v="484"/>
          <ac:spMkLst>
            <pc:docMk/>
            <pc:sldMk cId="2970712079" sldId="269"/>
            <ac:spMk id="5" creationId="{2432471C-CC1E-401D-B5B2-072A94F7DDDB}"/>
          </ac:spMkLst>
        </pc:spChg>
        <pc:spChg chg="add mod">
          <ac:chgData name="Helms, Jill" userId="7aa93559-2bee-4f0a-b32c-ae7acc80a6a8" providerId="ADAL" clId="{5B8D6644-5709-45A4-8433-247B483268CD}" dt="2021-11-16T17:46:39.218" v="484"/>
          <ac:spMkLst>
            <pc:docMk/>
            <pc:sldMk cId="2970712079" sldId="269"/>
            <ac:spMk id="6" creationId="{1F8ADD7B-0881-4711-8963-3B39E347431D}"/>
          </ac:spMkLst>
        </pc:spChg>
        <pc:picChg chg="add mod">
          <ac:chgData name="Helms, Jill" userId="7aa93559-2bee-4f0a-b32c-ae7acc80a6a8" providerId="ADAL" clId="{5B8D6644-5709-45A4-8433-247B483268CD}" dt="2021-11-16T17:19:00.428" v="373" actId="14100"/>
          <ac:picMkLst>
            <pc:docMk/>
            <pc:sldMk cId="2970712079" sldId="269"/>
            <ac:picMk id="4" creationId="{26EF7BE8-FA5C-492F-A869-302795030A99}"/>
          </ac:picMkLst>
        </pc:picChg>
        <pc:picChg chg="add mod">
          <ac:chgData name="Helms, Jill" userId="7aa93559-2bee-4f0a-b32c-ae7acc80a6a8" providerId="ADAL" clId="{5B8D6644-5709-45A4-8433-247B483268CD}" dt="2021-11-16T16:29:10.348" v="227" actId="1076"/>
          <ac:picMkLst>
            <pc:docMk/>
            <pc:sldMk cId="2970712079" sldId="269"/>
            <ac:picMk id="4" creationId="{CD041AF5-8A1B-4BC6-BC99-60FBC4CF68C9}"/>
          </ac:picMkLst>
        </pc:picChg>
        <pc:picChg chg="del mod">
          <ac:chgData name="Helms, Jill" userId="7aa93559-2bee-4f0a-b32c-ae7acc80a6a8" providerId="ADAL" clId="{5B8D6644-5709-45A4-8433-247B483268CD}" dt="2021-11-16T17:18:45.541" v="367" actId="478"/>
          <ac:picMkLst>
            <pc:docMk/>
            <pc:sldMk cId="2970712079" sldId="269"/>
            <ac:picMk id="7" creationId="{17876404-71BF-4CF9-B148-588F1E4C9365}"/>
          </ac:picMkLst>
        </pc:picChg>
      </pc:sldChg>
      <pc:sldChg chg="addSp delSp modSp del mod">
        <pc:chgData name="Helms, Jill" userId="7aa93559-2bee-4f0a-b32c-ae7acc80a6a8" providerId="ADAL" clId="{5B8D6644-5709-45A4-8433-247B483268CD}" dt="2021-11-16T17:54:07.471" v="644" actId="20577"/>
        <pc:sldMkLst>
          <pc:docMk/>
          <pc:sldMk cId="1145310156" sldId="270"/>
        </pc:sldMkLst>
        <pc:spChg chg="mod">
          <ac:chgData name="Helms, Jill" userId="7aa93559-2bee-4f0a-b32c-ae7acc80a6a8" providerId="ADAL" clId="{5B8D6644-5709-45A4-8433-247B483268CD}" dt="2021-11-16T17:54:07.471" v="644" actId="20577"/>
          <ac:spMkLst>
            <pc:docMk/>
            <pc:sldMk cId="1145310156" sldId="270"/>
            <ac:spMk id="2" creationId="{8E96F4C0-F44F-40C9-88D1-5A61344C7DEB}"/>
          </ac:spMkLst>
        </pc:spChg>
        <pc:spChg chg="del">
          <ac:chgData name="Helms, Jill" userId="7aa93559-2bee-4f0a-b32c-ae7acc80a6a8" providerId="ADAL" clId="{5B8D6644-5709-45A4-8433-247B483268CD}" dt="2021-11-16T17:42:24.778" v="421"/>
          <ac:spMkLst>
            <pc:docMk/>
            <pc:sldMk cId="1145310156" sldId="270"/>
            <ac:spMk id="3" creationId="{82BEEA12-A4B6-40AF-AF00-0DF2D953C137}"/>
          </ac:spMkLst>
        </pc:spChg>
        <pc:spChg chg="add mod">
          <ac:chgData name="Helms, Jill" userId="7aa93559-2bee-4f0a-b32c-ae7acc80a6a8" providerId="ADAL" clId="{5B8D6644-5709-45A4-8433-247B483268CD}" dt="2021-11-16T17:46:25.088" v="480"/>
          <ac:spMkLst>
            <pc:docMk/>
            <pc:sldMk cId="1145310156" sldId="270"/>
            <ac:spMk id="6" creationId="{302824A9-76EA-4D66-B59F-78B779DC642E}"/>
          </ac:spMkLst>
        </pc:spChg>
        <pc:spChg chg="add mod">
          <ac:chgData name="Helms, Jill" userId="7aa93559-2bee-4f0a-b32c-ae7acc80a6a8" providerId="ADAL" clId="{5B8D6644-5709-45A4-8433-247B483268CD}" dt="2021-11-16T17:46:25.088" v="480"/>
          <ac:spMkLst>
            <pc:docMk/>
            <pc:sldMk cId="1145310156" sldId="270"/>
            <ac:spMk id="7" creationId="{E5300D12-067D-4738-91FC-CF11D9CADA03}"/>
          </ac:spMkLst>
        </pc:spChg>
        <pc:picChg chg="add mod ord">
          <ac:chgData name="Helms, Jill" userId="7aa93559-2bee-4f0a-b32c-ae7acc80a6a8" providerId="ADAL" clId="{5B8D6644-5709-45A4-8433-247B483268CD}" dt="2021-11-16T16:27:06.415" v="215" actId="1076"/>
          <ac:picMkLst>
            <pc:docMk/>
            <pc:sldMk cId="1145310156" sldId="270"/>
            <ac:picMk id="4" creationId="{02ECCD76-6281-4551-970C-61A0225EC757}"/>
          </ac:picMkLst>
        </pc:picChg>
        <pc:picChg chg="add mod ord">
          <ac:chgData name="Helms, Jill" userId="7aa93559-2bee-4f0a-b32c-ae7acc80a6a8" providerId="ADAL" clId="{5B8D6644-5709-45A4-8433-247B483268CD}" dt="2021-11-16T17:46:36.261" v="483" actId="1076"/>
          <ac:picMkLst>
            <pc:docMk/>
            <pc:sldMk cId="1145310156" sldId="270"/>
            <ac:picMk id="4" creationId="{DE0A2F62-B2DF-4E72-941F-EE058D4741E4}"/>
          </ac:picMkLst>
        </pc:picChg>
        <pc:picChg chg="del mod">
          <ac:chgData name="Helms, Jill" userId="7aa93559-2bee-4f0a-b32c-ae7acc80a6a8" providerId="ADAL" clId="{5B8D6644-5709-45A4-8433-247B483268CD}" dt="2021-11-16T17:15:59.845" v="357" actId="478"/>
          <ac:picMkLst>
            <pc:docMk/>
            <pc:sldMk cId="1145310156" sldId="270"/>
            <ac:picMk id="9" creationId="{0088D674-F1B3-4643-AEFA-D29917DCCB1E}"/>
          </ac:picMkLst>
        </pc:picChg>
        <pc:cxnChg chg="mod">
          <ac:chgData name="Helms, Jill" userId="7aa93559-2bee-4f0a-b32c-ae7acc80a6a8" providerId="ADAL" clId="{5B8D6644-5709-45A4-8433-247B483268CD}" dt="2021-11-16T17:52:24.534" v="531" actId="1076"/>
          <ac:cxnSpMkLst>
            <pc:docMk/>
            <pc:sldMk cId="1145310156" sldId="270"/>
            <ac:cxnSpMk id="11" creationId="{E37A9FB2-1473-4E44-9408-F4AA81E72E0C}"/>
          </ac:cxnSpMkLst>
        </pc:cxnChg>
      </pc:sldChg>
      <pc:sldChg chg="addSp delSp modSp del mod">
        <pc:chgData name="Helms, Jill" userId="7aa93559-2bee-4f0a-b32c-ae7acc80a6a8" providerId="ADAL" clId="{5B8D6644-5709-45A4-8433-247B483268CD}" dt="2021-11-16T17:54:40.959" v="734" actId="313"/>
        <pc:sldMkLst>
          <pc:docMk/>
          <pc:sldMk cId="332327608" sldId="271"/>
        </pc:sldMkLst>
        <pc:spChg chg="mod">
          <ac:chgData name="Helms, Jill" userId="7aa93559-2bee-4f0a-b32c-ae7acc80a6a8" providerId="ADAL" clId="{5B8D6644-5709-45A4-8433-247B483268CD}" dt="2021-11-16T17:54:40.959" v="734" actId="313"/>
          <ac:spMkLst>
            <pc:docMk/>
            <pc:sldMk cId="332327608" sldId="271"/>
            <ac:spMk id="2" creationId="{8E96F4C0-F44F-40C9-88D1-5A61344C7DEB}"/>
          </ac:spMkLst>
        </pc:spChg>
        <pc:spChg chg="del">
          <ac:chgData name="Helms, Jill" userId="7aa93559-2bee-4f0a-b32c-ae7acc80a6a8" providerId="ADAL" clId="{5B8D6644-5709-45A4-8433-247B483268CD}" dt="2021-11-16T17:42:24.778" v="421"/>
          <ac:spMkLst>
            <pc:docMk/>
            <pc:sldMk cId="332327608" sldId="271"/>
            <ac:spMk id="3" creationId="{17BE6761-A98B-4792-8BE5-94643D60F762}"/>
          </ac:spMkLst>
        </pc:spChg>
        <pc:spChg chg="mod">
          <ac:chgData name="Helms, Jill" userId="7aa93559-2bee-4f0a-b32c-ae7acc80a6a8" providerId="ADAL" clId="{5B8D6644-5709-45A4-8433-247B483268CD}" dt="2021-11-16T17:20:13.647" v="383" actId="1076"/>
          <ac:spMkLst>
            <pc:docMk/>
            <pc:sldMk cId="332327608" sldId="271"/>
            <ac:spMk id="5" creationId="{6D2E3DB4-2F55-4C4D-BE01-7F916466CACA}"/>
          </ac:spMkLst>
        </pc:spChg>
        <pc:spChg chg="add mod">
          <ac:chgData name="Helms, Jill" userId="7aa93559-2bee-4f0a-b32c-ae7acc80a6a8" providerId="ADAL" clId="{5B8D6644-5709-45A4-8433-247B483268CD}" dt="2021-11-16T17:46:43.568" v="486"/>
          <ac:spMkLst>
            <pc:docMk/>
            <pc:sldMk cId="332327608" sldId="271"/>
            <ac:spMk id="7" creationId="{F98081C8-9225-4D02-8A12-BFB2876F08CD}"/>
          </ac:spMkLst>
        </pc:spChg>
        <pc:spChg chg="add mod">
          <ac:chgData name="Helms, Jill" userId="7aa93559-2bee-4f0a-b32c-ae7acc80a6a8" providerId="ADAL" clId="{5B8D6644-5709-45A4-8433-247B483268CD}" dt="2021-11-16T17:46:43.568" v="486"/>
          <ac:spMkLst>
            <pc:docMk/>
            <pc:sldMk cId="332327608" sldId="271"/>
            <ac:spMk id="8" creationId="{39B7F469-4123-47DE-843A-9C0E64B0FC13}"/>
          </ac:spMkLst>
        </pc:spChg>
        <pc:picChg chg="del">
          <ac:chgData name="Helms, Jill" userId="7aa93559-2bee-4f0a-b32c-ae7acc80a6a8" providerId="ADAL" clId="{5B8D6644-5709-45A4-8433-247B483268CD}" dt="2021-11-16T17:20:02.212" v="378" actId="478"/>
          <ac:picMkLst>
            <pc:docMk/>
            <pc:sldMk cId="332327608" sldId="271"/>
            <ac:picMk id="4" creationId="{E6D0E5F2-89D4-41D9-A7FE-FEA32997E789}"/>
          </ac:picMkLst>
        </pc:picChg>
        <pc:picChg chg="add del mod ord">
          <ac:chgData name="Helms, Jill" userId="7aa93559-2bee-4f0a-b32c-ae7acc80a6a8" providerId="ADAL" clId="{5B8D6644-5709-45A4-8433-247B483268CD}" dt="2021-11-16T16:38:21.650" v="252" actId="478"/>
          <ac:picMkLst>
            <pc:docMk/>
            <pc:sldMk cId="332327608" sldId="271"/>
            <ac:picMk id="6" creationId="{06DB2186-1993-4EEF-839B-AF4E79A0F631}"/>
          </ac:picMkLst>
        </pc:picChg>
        <pc:picChg chg="add mod ord">
          <ac:chgData name="Helms, Jill" userId="7aa93559-2bee-4f0a-b32c-ae7acc80a6a8" providerId="ADAL" clId="{5B8D6644-5709-45A4-8433-247B483268CD}" dt="2021-11-16T17:20:11.033" v="382" actId="167"/>
          <ac:picMkLst>
            <pc:docMk/>
            <pc:sldMk cId="332327608" sldId="271"/>
            <ac:picMk id="6" creationId="{7F5AA896-F3D2-41FC-BCD0-BA27EDA0CC8C}"/>
          </ac:picMkLst>
        </pc:picChg>
        <pc:picChg chg="add mod ord">
          <ac:chgData name="Helms, Jill" userId="7aa93559-2bee-4f0a-b32c-ae7acc80a6a8" providerId="ADAL" clId="{5B8D6644-5709-45A4-8433-247B483268CD}" dt="2021-11-16T16:39:22.230" v="265" actId="14100"/>
          <ac:picMkLst>
            <pc:docMk/>
            <pc:sldMk cId="332327608" sldId="271"/>
            <ac:picMk id="8" creationId="{B1640D10-15D5-401A-9094-F507C9DFBACF}"/>
          </ac:picMkLst>
        </pc:picChg>
      </pc:sldChg>
      <pc:sldChg chg="addSp delSp modSp del mod">
        <pc:chgData name="Helms, Jill" userId="7aa93559-2bee-4f0a-b32c-ae7acc80a6a8" providerId="ADAL" clId="{5B8D6644-5709-45A4-8433-247B483268CD}" dt="2021-11-16T18:08:44.042" v="826" actId="1076"/>
        <pc:sldMkLst>
          <pc:docMk/>
          <pc:sldMk cId="4090757460" sldId="272"/>
        </pc:sldMkLst>
        <pc:spChg chg="mod">
          <ac:chgData name="Helms, Jill" userId="7aa93559-2bee-4f0a-b32c-ae7acc80a6a8" providerId="ADAL" clId="{5B8D6644-5709-45A4-8433-247B483268CD}" dt="2021-11-16T16:47:49.709" v="269" actId="1076"/>
          <ac:spMkLst>
            <pc:docMk/>
            <pc:sldMk cId="4090757460" sldId="272"/>
            <ac:spMk id="2" creationId="{8E96F4C0-F44F-40C9-88D1-5A61344C7DEB}"/>
          </ac:spMkLst>
        </pc:spChg>
        <pc:spChg chg="del">
          <ac:chgData name="Helms, Jill" userId="7aa93559-2bee-4f0a-b32c-ae7acc80a6a8" providerId="ADAL" clId="{5B8D6644-5709-45A4-8433-247B483268CD}" dt="2021-11-16T17:42:24.778" v="421"/>
          <ac:spMkLst>
            <pc:docMk/>
            <pc:sldMk cId="4090757460" sldId="272"/>
            <ac:spMk id="3" creationId="{B05F769B-6DE4-47E4-B58F-62EDB413F11E}"/>
          </ac:spMkLst>
        </pc:spChg>
        <pc:spChg chg="add mod">
          <ac:chgData name="Helms, Jill" userId="7aa93559-2bee-4f0a-b32c-ae7acc80a6a8" providerId="ADAL" clId="{5B8D6644-5709-45A4-8433-247B483268CD}" dt="2021-11-16T17:46:45.262" v="487"/>
          <ac:spMkLst>
            <pc:docMk/>
            <pc:sldMk cId="4090757460" sldId="272"/>
            <ac:spMk id="6" creationId="{4C975636-BBBB-44A1-82A3-4DAA151D8141}"/>
          </ac:spMkLst>
        </pc:spChg>
        <pc:spChg chg="add mod">
          <ac:chgData name="Helms, Jill" userId="7aa93559-2bee-4f0a-b32c-ae7acc80a6a8" providerId="ADAL" clId="{5B8D6644-5709-45A4-8433-247B483268CD}" dt="2021-11-16T17:46:45.262" v="487"/>
          <ac:spMkLst>
            <pc:docMk/>
            <pc:sldMk cId="4090757460" sldId="272"/>
            <ac:spMk id="7" creationId="{996456B1-3DE0-4032-B88A-CBA24E155351}"/>
          </ac:spMkLst>
        </pc:spChg>
        <pc:picChg chg="del mod">
          <ac:chgData name="Helms, Jill" userId="7aa93559-2bee-4f0a-b32c-ae7acc80a6a8" providerId="ADAL" clId="{5B8D6644-5709-45A4-8433-247B483268CD}" dt="2021-11-16T17:20:52.560" v="386" actId="478"/>
          <ac:picMkLst>
            <pc:docMk/>
            <pc:sldMk cId="4090757460" sldId="272"/>
            <ac:picMk id="4" creationId="{42A084E0-3A35-497B-BECA-A2D67D827E0D}"/>
          </ac:picMkLst>
        </pc:picChg>
        <pc:picChg chg="add mod">
          <ac:chgData name="Helms, Jill" userId="7aa93559-2bee-4f0a-b32c-ae7acc80a6a8" providerId="ADAL" clId="{5B8D6644-5709-45A4-8433-247B483268CD}" dt="2021-11-16T18:08:44.042" v="826" actId="1076"/>
          <ac:picMkLst>
            <pc:docMk/>
            <pc:sldMk cId="4090757460" sldId="272"/>
            <ac:picMk id="5" creationId="{10A45BAA-8D99-4743-B552-38D18D52209B}"/>
          </ac:picMkLst>
        </pc:picChg>
      </pc:sldChg>
      <pc:sldChg chg="addSp delSp modSp del mod">
        <pc:chgData name="Helms, Jill" userId="7aa93559-2bee-4f0a-b32c-ae7acc80a6a8" providerId="ADAL" clId="{5B8D6644-5709-45A4-8433-247B483268CD}" dt="2021-11-16T17:46:47.700" v="488"/>
        <pc:sldMkLst>
          <pc:docMk/>
          <pc:sldMk cId="3690444831" sldId="273"/>
        </pc:sldMkLst>
        <pc:spChg chg="mod">
          <ac:chgData name="Helms, Jill" userId="7aa93559-2bee-4f0a-b32c-ae7acc80a6a8" providerId="ADAL" clId="{5B8D6644-5709-45A4-8433-247B483268CD}" dt="2021-11-16T16:48:02.568" v="273" actId="1076"/>
          <ac:spMkLst>
            <pc:docMk/>
            <pc:sldMk cId="3690444831" sldId="273"/>
            <ac:spMk id="2" creationId="{8E96F4C0-F44F-40C9-88D1-5A61344C7DEB}"/>
          </ac:spMkLst>
        </pc:spChg>
        <pc:spChg chg="del">
          <ac:chgData name="Helms, Jill" userId="7aa93559-2bee-4f0a-b32c-ae7acc80a6a8" providerId="ADAL" clId="{5B8D6644-5709-45A4-8433-247B483268CD}" dt="2021-11-16T17:42:24.778" v="421"/>
          <ac:spMkLst>
            <pc:docMk/>
            <pc:sldMk cId="3690444831" sldId="273"/>
            <ac:spMk id="3" creationId="{F4E544A4-6984-4397-9CAC-474BA6E81361}"/>
          </ac:spMkLst>
        </pc:spChg>
        <pc:spChg chg="mod">
          <ac:chgData name="Helms, Jill" userId="7aa93559-2bee-4f0a-b32c-ae7acc80a6a8" providerId="ADAL" clId="{5B8D6644-5709-45A4-8433-247B483268CD}" dt="2021-11-16T16:48:15.812" v="277" actId="1076"/>
          <ac:spMkLst>
            <pc:docMk/>
            <pc:sldMk cId="3690444831" sldId="273"/>
            <ac:spMk id="5" creationId="{110D0073-2E66-454C-8CC0-915F9D6B8AC0}"/>
          </ac:spMkLst>
        </pc:spChg>
        <pc:spChg chg="add mod">
          <ac:chgData name="Helms, Jill" userId="7aa93559-2bee-4f0a-b32c-ae7acc80a6a8" providerId="ADAL" clId="{5B8D6644-5709-45A4-8433-247B483268CD}" dt="2021-11-16T17:46:47.700" v="488"/>
          <ac:spMkLst>
            <pc:docMk/>
            <pc:sldMk cId="3690444831" sldId="273"/>
            <ac:spMk id="6" creationId="{158A10C1-83A1-4891-908B-8652E51AC023}"/>
          </ac:spMkLst>
        </pc:spChg>
        <pc:spChg chg="add mod">
          <ac:chgData name="Helms, Jill" userId="7aa93559-2bee-4f0a-b32c-ae7acc80a6a8" providerId="ADAL" clId="{5B8D6644-5709-45A4-8433-247B483268CD}" dt="2021-11-16T17:46:47.700" v="488"/>
          <ac:spMkLst>
            <pc:docMk/>
            <pc:sldMk cId="3690444831" sldId="273"/>
            <ac:spMk id="7" creationId="{4132562A-BFE3-4FE9-ABFF-D3DEEB8F31B0}"/>
          </ac:spMkLst>
        </pc:spChg>
        <pc:picChg chg="del mod">
          <ac:chgData name="Helms, Jill" userId="7aa93559-2bee-4f0a-b32c-ae7acc80a6a8" providerId="ADAL" clId="{5B8D6644-5709-45A4-8433-247B483268CD}" dt="2021-11-16T17:21:40.296" v="394" actId="478"/>
          <ac:picMkLst>
            <pc:docMk/>
            <pc:sldMk cId="3690444831" sldId="273"/>
            <ac:picMk id="4" creationId="{F8B97994-C1F4-4A8C-950B-8BB4F1E6155C}"/>
          </ac:picMkLst>
        </pc:picChg>
        <pc:picChg chg="add del mod ord">
          <ac:chgData name="Helms, Jill" userId="7aa93559-2bee-4f0a-b32c-ae7acc80a6a8" providerId="ADAL" clId="{5B8D6644-5709-45A4-8433-247B483268CD}" dt="2021-11-16T17:22:13.474" v="400" actId="478"/>
          <ac:picMkLst>
            <pc:docMk/>
            <pc:sldMk cId="3690444831" sldId="273"/>
            <ac:picMk id="6" creationId="{81FC1281-6314-4528-BDD2-F6F3CA6513EF}"/>
          </ac:picMkLst>
        </pc:picChg>
        <pc:picChg chg="add mod ord">
          <ac:chgData name="Helms, Jill" userId="7aa93559-2bee-4f0a-b32c-ae7acc80a6a8" providerId="ADAL" clId="{5B8D6644-5709-45A4-8433-247B483268CD}" dt="2021-11-16T17:22:31.835" v="407" actId="1076"/>
          <ac:picMkLst>
            <pc:docMk/>
            <pc:sldMk cId="3690444831" sldId="273"/>
            <ac:picMk id="8" creationId="{EB236490-16C5-4BF2-B7C2-EE582A169FF6}"/>
          </ac:picMkLst>
        </pc:picChg>
      </pc:sldChg>
      <pc:sldChg chg="modSp del mod">
        <pc:chgData name="Helms, Jill" userId="7aa93559-2bee-4f0a-b32c-ae7acc80a6a8" providerId="ADAL" clId="{5B8D6644-5709-45A4-8433-247B483268CD}" dt="2021-11-16T16:53:24.072" v="338" actId="47"/>
        <pc:sldMkLst>
          <pc:docMk/>
          <pc:sldMk cId="1234845387" sldId="310"/>
        </pc:sldMkLst>
        <pc:spChg chg="mod">
          <ac:chgData name="Helms, Jill" userId="7aa93559-2bee-4f0a-b32c-ae7acc80a6a8" providerId="ADAL" clId="{5B8D6644-5709-45A4-8433-247B483268CD}" dt="2021-11-16T16:53:05.948" v="331" actId="1076"/>
          <ac:spMkLst>
            <pc:docMk/>
            <pc:sldMk cId="1234845387" sldId="310"/>
            <ac:spMk id="12" creationId="{00000000-0000-0000-0000-000000000000}"/>
          </ac:spMkLst>
        </pc:spChg>
      </pc:sldChg>
      <pc:sldChg chg="addSp delSp modSp mod ord">
        <pc:chgData name="Helms, Jill" userId="7aa93559-2bee-4f0a-b32c-ae7acc80a6a8" providerId="ADAL" clId="{5B8D6644-5709-45A4-8433-247B483268CD}" dt="2021-11-16T17:59:56.751" v="819" actId="1076"/>
        <pc:sldMkLst>
          <pc:docMk/>
          <pc:sldMk cId="1735987970" sldId="332"/>
        </pc:sldMkLst>
        <pc:spChg chg="del">
          <ac:chgData name="Helms, Jill" userId="7aa93559-2bee-4f0a-b32c-ae7acc80a6a8" providerId="ADAL" clId="{5B8D6644-5709-45A4-8433-247B483268CD}" dt="2021-11-16T17:42:24.778" v="421"/>
          <ac:spMkLst>
            <pc:docMk/>
            <pc:sldMk cId="1735987970" sldId="332"/>
            <ac:spMk id="3" creationId="{708EF31D-F89B-4DDA-A94A-4B4F2EE9EAD1}"/>
          </ac:spMkLst>
        </pc:spChg>
        <pc:spChg chg="add mod">
          <ac:chgData name="Helms, Jill" userId="7aa93559-2bee-4f0a-b32c-ae7acc80a6a8" providerId="ADAL" clId="{5B8D6644-5709-45A4-8433-247B483268CD}" dt="2021-11-16T17:59:56.751" v="819" actId="1076"/>
          <ac:spMkLst>
            <pc:docMk/>
            <pc:sldMk cId="1735987970" sldId="332"/>
            <ac:spMk id="5" creationId="{D2C58D7A-1B97-488E-A4DC-77E641DBDC94}"/>
          </ac:spMkLst>
        </pc:spChg>
        <pc:spChg chg="add mod">
          <ac:chgData name="Helms, Jill" userId="7aa93559-2bee-4f0a-b32c-ae7acc80a6a8" providerId="ADAL" clId="{5B8D6644-5709-45A4-8433-247B483268CD}" dt="2021-11-16T17:59:54.258" v="818" actId="14100"/>
          <ac:spMkLst>
            <pc:docMk/>
            <pc:sldMk cId="1735987970" sldId="332"/>
            <ac:spMk id="7" creationId="{3AF40E92-DAB7-4FAC-8F78-B1D1208294F6}"/>
          </ac:spMkLst>
        </pc:spChg>
      </pc:sldChg>
      <pc:sldChg chg="addSp delSp modSp mod">
        <pc:chgData name="Helms, Jill" userId="7aa93559-2bee-4f0a-b32c-ae7acc80a6a8" providerId="ADAL" clId="{5B8D6644-5709-45A4-8433-247B483268CD}" dt="2021-11-16T18:44:03.756" v="840" actId="6549"/>
        <pc:sldMkLst>
          <pc:docMk/>
          <pc:sldMk cId="1351870698" sldId="342"/>
        </pc:sldMkLst>
        <pc:spChg chg="mod">
          <ac:chgData name="Helms, Jill" userId="7aa93559-2bee-4f0a-b32c-ae7acc80a6a8" providerId="ADAL" clId="{5B8D6644-5709-45A4-8433-247B483268CD}" dt="2021-11-16T18:44:03.756" v="840" actId="6549"/>
          <ac:spMkLst>
            <pc:docMk/>
            <pc:sldMk cId="1351870698" sldId="342"/>
            <ac:spMk id="2" creationId="{65234CCC-C706-494C-9610-6F3F394B1CBF}"/>
          </ac:spMkLst>
        </pc:spChg>
        <pc:spChg chg="del">
          <ac:chgData name="Helms, Jill" userId="7aa93559-2bee-4f0a-b32c-ae7acc80a6a8" providerId="ADAL" clId="{5B8D6644-5709-45A4-8433-247B483268CD}" dt="2021-11-16T17:42:24.778" v="421"/>
          <ac:spMkLst>
            <pc:docMk/>
            <pc:sldMk cId="1351870698" sldId="342"/>
            <ac:spMk id="3" creationId="{5E15DA01-C2B3-4DD2-B94B-043DED4796EB}"/>
          </ac:spMkLst>
        </pc:spChg>
        <pc:spChg chg="add mod">
          <ac:chgData name="Helms, Jill" userId="7aa93559-2bee-4f0a-b32c-ae7acc80a6a8" providerId="ADAL" clId="{5B8D6644-5709-45A4-8433-247B483268CD}" dt="2021-11-16T17:47:05.314" v="492"/>
          <ac:spMkLst>
            <pc:docMk/>
            <pc:sldMk cId="1351870698" sldId="342"/>
            <ac:spMk id="10" creationId="{6E633309-0ABC-468C-8344-CAA98CE8CD84}"/>
          </ac:spMkLst>
        </pc:spChg>
        <pc:spChg chg="add mod">
          <ac:chgData name="Helms, Jill" userId="7aa93559-2bee-4f0a-b32c-ae7acc80a6a8" providerId="ADAL" clId="{5B8D6644-5709-45A4-8433-247B483268CD}" dt="2021-11-16T17:47:14.425" v="508" actId="20577"/>
          <ac:spMkLst>
            <pc:docMk/>
            <pc:sldMk cId="1351870698" sldId="342"/>
            <ac:spMk id="12" creationId="{B0008645-D377-42BC-B65D-5A8095FF1C34}"/>
          </ac:spMkLst>
        </pc:spChg>
        <pc:spChg chg="add">
          <ac:chgData name="Helms, Jill" userId="7aa93559-2bee-4f0a-b32c-ae7acc80a6a8" providerId="ADAL" clId="{5B8D6644-5709-45A4-8433-247B483268CD}" dt="2021-11-16T17:42:24.778" v="421"/>
          <ac:spMkLst>
            <pc:docMk/>
            <pc:sldMk cId="1351870698" sldId="342"/>
            <ac:spMk id="255" creationId="{00000000-0000-0000-0000-000000000000}"/>
          </ac:spMkLst>
        </pc:spChg>
        <pc:picChg chg="mod">
          <ac:chgData name="Helms, Jill" userId="7aa93559-2bee-4f0a-b32c-ae7acc80a6a8" providerId="ADAL" clId="{5B8D6644-5709-45A4-8433-247B483268CD}" dt="2021-11-16T18:43:59.093" v="839" actId="1076"/>
          <ac:picMkLst>
            <pc:docMk/>
            <pc:sldMk cId="1351870698" sldId="342"/>
            <ac:picMk id="6" creationId="{98875B6B-F14D-42D1-8C9F-2987E51FF524}"/>
          </ac:picMkLst>
        </pc:picChg>
      </pc:sldChg>
      <pc:sldChg chg="delSp modSp add del mod setBg">
        <pc:chgData name="Helms, Jill" userId="7aa93559-2bee-4f0a-b32c-ae7acc80a6a8" providerId="ADAL" clId="{5B8D6644-5709-45A4-8433-247B483268CD}" dt="2021-11-16T17:42:24.778" v="421"/>
        <pc:sldMkLst>
          <pc:docMk/>
          <pc:sldMk cId="697128091" sldId="384"/>
        </pc:sldMkLst>
        <pc:spChg chg="del">
          <ac:chgData name="Helms, Jill" userId="7aa93559-2bee-4f0a-b32c-ae7acc80a6a8" providerId="ADAL" clId="{5B8D6644-5709-45A4-8433-247B483268CD}" dt="2021-11-16T17:42:24.778" v="421"/>
          <ac:spMkLst>
            <pc:docMk/>
            <pc:sldMk cId="697128091" sldId="384"/>
            <ac:spMk id="2" creationId="{FDD2D570-6F1E-4DFE-A035-210C5F3E2FA8}"/>
          </ac:spMkLst>
        </pc:spChg>
        <pc:spChg chg="mod">
          <ac:chgData name="Helms, Jill" userId="7aa93559-2bee-4f0a-b32c-ae7acc80a6a8" providerId="ADAL" clId="{5B8D6644-5709-45A4-8433-247B483268CD}" dt="2021-11-16T17:40:36.423" v="418" actId="20577"/>
          <ac:spMkLst>
            <pc:docMk/>
            <pc:sldMk cId="697128091" sldId="384"/>
            <ac:spMk id="4" creationId="{00000000-0000-0000-0000-000000000000}"/>
          </ac:spMkLst>
        </pc:spChg>
      </pc:sldChg>
      <pc:sldChg chg="del">
        <pc:chgData name="Helms, Jill" userId="7aa93559-2bee-4f0a-b32c-ae7acc80a6a8" providerId="ADAL" clId="{5B8D6644-5709-45A4-8433-247B483268CD}" dt="2021-11-16T16:09:31.834" v="7" actId="47"/>
        <pc:sldMkLst>
          <pc:docMk/>
          <pc:sldMk cId="2994113996" sldId="403"/>
        </pc:sldMkLst>
      </pc:sldChg>
      <pc:sldChg chg="delSp modSp mod">
        <pc:chgData name="Helms, Jill" userId="7aa93559-2bee-4f0a-b32c-ae7acc80a6a8" providerId="ADAL" clId="{5B8D6644-5709-45A4-8433-247B483268CD}" dt="2021-11-16T17:42:24.778" v="421"/>
        <pc:sldMkLst>
          <pc:docMk/>
          <pc:sldMk cId="1800369514" sldId="424"/>
        </pc:sldMkLst>
        <pc:spChg chg="del">
          <ac:chgData name="Helms, Jill" userId="7aa93559-2bee-4f0a-b32c-ae7acc80a6a8" providerId="ADAL" clId="{5B8D6644-5709-45A4-8433-247B483268CD}" dt="2021-11-16T17:42:24.778" v="421"/>
          <ac:spMkLst>
            <pc:docMk/>
            <pc:sldMk cId="1800369514" sldId="424"/>
            <ac:spMk id="3" creationId="{E703DFE4-05F4-4671-A9F1-D3A9EAA85BF3}"/>
          </ac:spMkLst>
        </pc:spChg>
        <pc:spChg chg="mod">
          <ac:chgData name="Helms, Jill" userId="7aa93559-2bee-4f0a-b32c-ae7acc80a6a8" providerId="ADAL" clId="{5B8D6644-5709-45A4-8433-247B483268CD}" dt="2021-11-16T16:13:17.975" v="121" actId="1076"/>
          <ac:spMkLst>
            <pc:docMk/>
            <pc:sldMk cId="1800369514" sldId="424"/>
            <ac:spMk id="4" creationId="{00000000-0000-0000-0000-000000000000}"/>
          </ac:spMkLst>
        </pc:spChg>
      </pc:sldChg>
      <pc:sldChg chg="modSp mod">
        <pc:chgData name="Helms, Jill" userId="7aa93559-2bee-4f0a-b32c-ae7acc80a6a8" providerId="ADAL" clId="{5B8D6644-5709-45A4-8433-247B483268CD}" dt="2021-11-16T18:47:28.430" v="842" actId="20577"/>
        <pc:sldMkLst>
          <pc:docMk/>
          <pc:sldMk cId="826430836" sldId="425"/>
        </pc:sldMkLst>
        <pc:spChg chg="mod">
          <ac:chgData name="Helms, Jill" userId="7aa93559-2bee-4f0a-b32c-ae7acc80a6a8" providerId="ADAL" clId="{5B8D6644-5709-45A4-8433-247B483268CD}" dt="2021-11-16T18:47:28.430" v="842" actId="20577"/>
          <ac:spMkLst>
            <pc:docMk/>
            <pc:sldMk cId="826430836" sldId="425"/>
            <ac:spMk id="4" creationId="{00000000-0000-0000-0000-000000000000}"/>
          </ac:spMkLst>
        </pc:spChg>
      </pc:sldChg>
      <pc:sldChg chg="addSp delSp modSp mod">
        <pc:chgData name="Helms, Jill" userId="7aa93559-2bee-4f0a-b32c-ae7acc80a6a8" providerId="ADAL" clId="{5B8D6644-5709-45A4-8433-247B483268CD}" dt="2021-11-16T17:56:48.689" v="745"/>
        <pc:sldMkLst>
          <pc:docMk/>
          <pc:sldMk cId="3546906467" sldId="426"/>
        </pc:sldMkLst>
        <pc:spChg chg="del">
          <ac:chgData name="Helms, Jill" userId="7aa93559-2bee-4f0a-b32c-ae7acc80a6a8" providerId="ADAL" clId="{5B8D6644-5709-45A4-8433-247B483268CD}" dt="2021-11-16T17:56:48.457" v="744" actId="478"/>
          <ac:spMkLst>
            <pc:docMk/>
            <pc:sldMk cId="3546906467" sldId="426"/>
            <ac:spMk id="4" creationId="{1B4DAA69-577F-461A-B99B-3B3FB6B2F3E2}"/>
          </ac:spMkLst>
        </pc:spChg>
        <pc:spChg chg="add">
          <ac:chgData name="Helms, Jill" userId="7aa93559-2bee-4f0a-b32c-ae7acc80a6a8" providerId="ADAL" clId="{5B8D6644-5709-45A4-8433-247B483268CD}" dt="2021-11-16T17:42:24.778" v="421"/>
          <ac:spMkLst>
            <pc:docMk/>
            <pc:sldMk cId="3546906467" sldId="426"/>
            <ac:spMk id="5" creationId="{B79775F8-973D-42A8-8A2A-58C6612B4806}"/>
          </ac:spMkLst>
        </pc:spChg>
        <pc:spChg chg="add mod">
          <ac:chgData name="Helms, Jill" userId="7aa93559-2bee-4f0a-b32c-ae7acc80a6a8" providerId="ADAL" clId="{5B8D6644-5709-45A4-8433-247B483268CD}" dt="2021-11-16T17:56:48.689" v="745"/>
          <ac:spMkLst>
            <pc:docMk/>
            <pc:sldMk cId="3546906467" sldId="426"/>
            <ac:spMk id="7" creationId="{A2B1D7B8-E29C-47D8-9152-7E751D7FC95F}"/>
          </ac:spMkLst>
        </pc:spChg>
      </pc:sldChg>
      <pc:sldChg chg="addSp">
        <pc:chgData name="Helms, Jill" userId="7aa93559-2bee-4f0a-b32c-ae7acc80a6a8" providerId="ADAL" clId="{5B8D6644-5709-45A4-8433-247B483268CD}" dt="2021-11-16T17:42:24.778" v="421"/>
        <pc:sldMkLst>
          <pc:docMk/>
          <pc:sldMk cId="2769222788" sldId="429"/>
        </pc:sldMkLst>
        <pc:spChg chg="add">
          <ac:chgData name="Helms, Jill" userId="7aa93559-2bee-4f0a-b32c-ae7acc80a6a8" providerId="ADAL" clId="{5B8D6644-5709-45A4-8433-247B483268CD}" dt="2021-11-16T17:42:24.778" v="421"/>
          <ac:spMkLst>
            <pc:docMk/>
            <pc:sldMk cId="2769222788" sldId="429"/>
            <ac:spMk id="5" creationId="{059A87E3-6915-4C12-B47C-45C56EF6D681}"/>
          </ac:spMkLst>
        </pc:spChg>
      </pc:sldChg>
      <pc:sldChg chg="addSp delSp modSp mod">
        <pc:chgData name="Helms, Jill" userId="7aa93559-2bee-4f0a-b32c-ae7acc80a6a8" providerId="ADAL" clId="{5B8D6644-5709-45A4-8433-247B483268CD}" dt="2021-11-16T17:57:03.843" v="751"/>
        <pc:sldMkLst>
          <pc:docMk/>
          <pc:sldMk cId="2768082043" sldId="431"/>
        </pc:sldMkLst>
        <pc:spChg chg="del">
          <ac:chgData name="Helms, Jill" userId="7aa93559-2bee-4f0a-b32c-ae7acc80a6a8" providerId="ADAL" clId="{5B8D6644-5709-45A4-8433-247B483268CD}" dt="2021-11-16T17:57:03.563" v="750" actId="478"/>
          <ac:spMkLst>
            <pc:docMk/>
            <pc:sldMk cId="2768082043" sldId="431"/>
            <ac:spMk id="4" creationId="{1B4DAA69-577F-461A-B99B-3B3FB6B2F3E2}"/>
          </ac:spMkLst>
        </pc:spChg>
        <pc:spChg chg="add">
          <ac:chgData name="Helms, Jill" userId="7aa93559-2bee-4f0a-b32c-ae7acc80a6a8" providerId="ADAL" clId="{5B8D6644-5709-45A4-8433-247B483268CD}" dt="2021-11-16T17:42:24.778" v="421"/>
          <ac:spMkLst>
            <pc:docMk/>
            <pc:sldMk cId="2768082043" sldId="431"/>
            <ac:spMk id="5" creationId="{B79775F8-973D-42A8-8A2A-58C6612B4806}"/>
          </ac:spMkLst>
        </pc:spChg>
        <pc:spChg chg="mod">
          <ac:chgData name="Helms, Jill" userId="7aa93559-2bee-4f0a-b32c-ae7acc80a6a8" providerId="ADAL" clId="{5B8D6644-5709-45A4-8433-247B483268CD}" dt="2021-11-16T17:57:00.151" v="749" actId="6549"/>
          <ac:spMkLst>
            <pc:docMk/>
            <pc:sldMk cId="2768082043" sldId="431"/>
            <ac:spMk id="6" creationId="{8ECFAA98-7789-41DE-838C-5E9198853058}"/>
          </ac:spMkLst>
        </pc:spChg>
        <pc:spChg chg="add mod">
          <ac:chgData name="Helms, Jill" userId="7aa93559-2bee-4f0a-b32c-ae7acc80a6a8" providerId="ADAL" clId="{5B8D6644-5709-45A4-8433-247B483268CD}" dt="2021-11-16T17:57:03.843" v="751"/>
          <ac:spMkLst>
            <pc:docMk/>
            <pc:sldMk cId="2768082043" sldId="431"/>
            <ac:spMk id="7" creationId="{0BF711DC-906B-4A78-9091-5B0F7F42E471}"/>
          </ac:spMkLst>
        </pc:spChg>
      </pc:sldChg>
      <pc:sldChg chg="addSp delSp modSp mod">
        <pc:chgData name="Helms, Jill" userId="7aa93559-2bee-4f0a-b32c-ae7acc80a6a8" providerId="ADAL" clId="{5B8D6644-5709-45A4-8433-247B483268CD}" dt="2021-11-16T17:57:19.705" v="759"/>
        <pc:sldMkLst>
          <pc:docMk/>
          <pc:sldMk cId="3771059061" sldId="438"/>
        </pc:sldMkLst>
        <pc:spChg chg="del">
          <ac:chgData name="Helms, Jill" userId="7aa93559-2bee-4f0a-b32c-ae7acc80a6a8" providerId="ADAL" clId="{5B8D6644-5709-45A4-8433-247B483268CD}" dt="2021-11-16T17:57:19.536" v="758" actId="478"/>
          <ac:spMkLst>
            <pc:docMk/>
            <pc:sldMk cId="3771059061" sldId="438"/>
            <ac:spMk id="4" creationId="{F111B917-8077-4AAF-9E15-FF1B0D260F83}"/>
          </ac:spMkLst>
        </pc:spChg>
        <pc:spChg chg="add">
          <ac:chgData name="Helms, Jill" userId="7aa93559-2bee-4f0a-b32c-ae7acc80a6a8" providerId="ADAL" clId="{5B8D6644-5709-45A4-8433-247B483268CD}" dt="2021-11-16T17:42:24.778" v="421"/>
          <ac:spMkLst>
            <pc:docMk/>
            <pc:sldMk cId="3771059061" sldId="438"/>
            <ac:spMk id="5" creationId="{422F8898-F337-49E4-B5BA-F1EA7E1C1F03}"/>
          </ac:spMkLst>
        </pc:spChg>
        <pc:spChg chg="add mod">
          <ac:chgData name="Helms, Jill" userId="7aa93559-2bee-4f0a-b32c-ae7acc80a6a8" providerId="ADAL" clId="{5B8D6644-5709-45A4-8433-247B483268CD}" dt="2021-11-16T17:57:19.705" v="759"/>
          <ac:spMkLst>
            <pc:docMk/>
            <pc:sldMk cId="3771059061" sldId="438"/>
            <ac:spMk id="7" creationId="{06F16ED4-9FD0-4CB2-A28B-79483DB5A472}"/>
          </ac:spMkLst>
        </pc:spChg>
        <pc:picChg chg="mod">
          <ac:chgData name="Helms, Jill" userId="7aa93559-2bee-4f0a-b32c-ae7acc80a6a8" providerId="ADAL" clId="{5B8D6644-5709-45A4-8433-247B483268CD}" dt="2021-11-16T16:55:18.231" v="345" actId="1076"/>
          <ac:picMkLst>
            <pc:docMk/>
            <pc:sldMk cId="3771059061" sldId="438"/>
            <ac:picMk id="8" creationId="{D747AF17-FB62-4868-A581-6BA6C0ED90F0}"/>
          </ac:picMkLst>
        </pc:picChg>
      </pc:sldChg>
      <pc:sldChg chg="addSp delSp modSp mod">
        <pc:chgData name="Helms, Jill" userId="7aa93559-2bee-4f0a-b32c-ae7acc80a6a8" providerId="ADAL" clId="{5B8D6644-5709-45A4-8433-247B483268CD}" dt="2021-11-16T17:56:45.339" v="743"/>
        <pc:sldMkLst>
          <pc:docMk/>
          <pc:sldMk cId="3992716882" sldId="452"/>
        </pc:sldMkLst>
        <pc:spChg chg="del">
          <ac:chgData name="Helms, Jill" userId="7aa93559-2bee-4f0a-b32c-ae7acc80a6a8" providerId="ADAL" clId="{5B8D6644-5709-45A4-8433-247B483268CD}" dt="2021-11-16T17:56:45.101" v="742" actId="478"/>
          <ac:spMkLst>
            <pc:docMk/>
            <pc:sldMk cId="3992716882" sldId="452"/>
            <ac:spMk id="4" creationId="{D5040BD9-0A8E-47B7-A855-684EE03DEA76}"/>
          </ac:spMkLst>
        </pc:spChg>
        <pc:spChg chg="add">
          <ac:chgData name="Helms, Jill" userId="7aa93559-2bee-4f0a-b32c-ae7acc80a6a8" providerId="ADAL" clId="{5B8D6644-5709-45A4-8433-247B483268CD}" dt="2021-11-16T17:42:24.778" v="421"/>
          <ac:spMkLst>
            <pc:docMk/>
            <pc:sldMk cId="3992716882" sldId="452"/>
            <ac:spMk id="5" creationId="{3797E2C1-0401-454D-B40D-329CDA59293D}"/>
          </ac:spMkLst>
        </pc:spChg>
        <pc:spChg chg="add mod">
          <ac:chgData name="Helms, Jill" userId="7aa93559-2bee-4f0a-b32c-ae7acc80a6a8" providerId="ADAL" clId="{5B8D6644-5709-45A4-8433-247B483268CD}" dt="2021-11-16T17:56:45.339" v="743"/>
          <ac:spMkLst>
            <pc:docMk/>
            <pc:sldMk cId="3992716882" sldId="452"/>
            <ac:spMk id="9" creationId="{02CF441F-8B50-487C-B0ED-6BD46ED53D4A}"/>
          </ac:spMkLst>
        </pc:spChg>
        <pc:picChg chg="mod">
          <ac:chgData name="Helms, Jill" userId="7aa93559-2bee-4f0a-b32c-ae7acc80a6a8" providerId="ADAL" clId="{5B8D6644-5709-45A4-8433-247B483268CD}" dt="2021-11-16T16:54:48.946" v="341" actId="14100"/>
          <ac:picMkLst>
            <pc:docMk/>
            <pc:sldMk cId="3992716882" sldId="452"/>
            <ac:picMk id="10" creationId="{62DB1020-6579-4DE0-8240-DCE834601B54}"/>
          </ac:picMkLst>
        </pc:picChg>
      </pc:sldChg>
      <pc:sldChg chg="addSp delSp modSp mod">
        <pc:chgData name="Helms, Jill" userId="7aa93559-2bee-4f0a-b32c-ae7acc80a6a8" providerId="ADAL" clId="{5B8D6644-5709-45A4-8433-247B483268CD}" dt="2021-11-16T17:57:15.994" v="757"/>
        <pc:sldMkLst>
          <pc:docMk/>
          <pc:sldMk cId="3467236117" sldId="455"/>
        </pc:sldMkLst>
        <pc:spChg chg="del">
          <ac:chgData name="Helms, Jill" userId="7aa93559-2bee-4f0a-b32c-ae7acc80a6a8" providerId="ADAL" clId="{5B8D6644-5709-45A4-8433-247B483268CD}" dt="2021-11-16T17:57:15.824" v="756" actId="478"/>
          <ac:spMkLst>
            <pc:docMk/>
            <pc:sldMk cId="3467236117" sldId="455"/>
            <ac:spMk id="4" creationId="{BE94217A-4FFC-4A31-9864-E48BEF2C6328}"/>
          </ac:spMkLst>
        </pc:spChg>
        <pc:spChg chg="add">
          <ac:chgData name="Helms, Jill" userId="7aa93559-2bee-4f0a-b32c-ae7acc80a6a8" providerId="ADAL" clId="{5B8D6644-5709-45A4-8433-247B483268CD}" dt="2021-11-16T17:42:24.778" v="421"/>
          <ac:spMkLst>
            <pc:docMk/>
            <pc:sldMk cId="3467236117" sldId="455"/>
            <ac:spMk id="5" creationId="{F06426D8-2AB5-427D-B1EA-41E94724922B}"/>
          </ac:spMkLst>
        </pc:spChg>
        <pc:spChg chg="add mod">
          <ac:chgData name="Helms, Jill" userId="7aa93559-2bee-4f0a-b32c-ae7acc80a6a8" providerId="ADAL" clId="{5B8D6644-5709-45A4-8433-247B483268CD}" dt="2021-11-16T17:57:15.994" v="757"/>
          <ac:spMkLst>
            <pc:docMk/>
            <pc:sldMk cId="3467236117" sldId="455"/>
            <ac:spMk id="12" creationId="{2B6E511E-A3BA-477B-A16F-C1DB231EB7AD}"/>
          </ac:spMkLst>
        </pc:spChg>
      </pc:sldChg>
      <pc:sldChg chg="addSp delSp modSp mod">
        <pc:chgData name="Helms, Jill" userId="7aa93559-2bee-4f0a-b32c-ae7acc80a6a8" providerId="ADAL" clId="{5B8D6644-5709-45A4-8433-247B483268CD}" dt="2021-11-16T17:57:12.560" v="755"/>
        <pc:sldMkLst>
          <pc:docMk/>
          <pc:sldMk cId="1207181433" sldId="456"/>
        </pc:sldMkLst>
        <pc:spChg chg="del">
          <ac:chgData name="Helms, Jill" userId="7aa93559-2bee-4f0a-b32c-ae7acc80a6a8" providerId="ADAL" clId="{5B8D6644-5709-45A4-8433-247B483268CD}" dt="2021-11-16T17:57:12.344" v="754" actId="478"/>
          <ac:spMkLst>
            <pc:docMk/>
            <pc:sldMk cId="1207181433" sldId="456"/>
            <ac:spMk id="4" creationId="{1B4DAA69-577F-461A-B99B-3B3FB6B2F3E2}"/>
          </ac:spMkLst>
        </pc:spChg>
        <pc:spChg chg="add">
          <ac:chgData name="Helms, Jill" userId="7aa93559-2bee-4f0a-b32c-ae7acc80a6a8" providerId="ADAL" clId="{5B8D6644-5709-45A4-8433-247B483268CD}" dt="2021-11-16T17:42:24.778" v="421"/>
          <ac:spMkLst>
            <pc:docMk/>
            <pc:sldMk cId="1207181433" sldId="456"/>
            <ac:spMk id="5" creationId="{B79775F8-973D-42A8-8A2A-58C6612B4806}"/>
          </ac:spMkLst>
        </pc:spChg>
        <pc:spChg chg="add mod">
          <ac:chgData name="Helms, Jill" userId="7aa93559-2bee-4f0a-b32c-ae7acc80a6a8" providerId="ADAL" clId="{5B8D6644-5709-45A4-8433-247B483268CD}" dt="2021-11-16T17:57:12.560" v="755"/>
          <ac:spMkLst>
            <pc:docMk/>
            <pc:sldMk cId="1207181433" sldId="456"/>
            <ac:spMk id="10" creationId="{3819FE33-837D-4552-9C87-FA1B92F8B848}"/>
          </ac:spMkLst>
        </pc:spChg>
      </pc:sldChg>
      <pc:sldChg chg="addSp delSp modSp add del mod">
        <pc:chgData name="Helms, Jill" userId="7aa93559-2bee-4f0a-b32c-ae7acc80a6a8" providerId="ADAL" clId="{5B8D6644-5709-45A4-8433-247B483268CD}" dt="2021-11-16T17:59:18.525" v="809" actId="255"/>
        <pc:sldMkLst>
          <pc:docMk/>
          <pc:sldMk cId="1923310314" sldId="477"/>
        </pc:sldMkLst>
        <pc:spChg chg="mod">
          <ac:chgData name="Helms, Jill" userId="7aa93559-2bee-4f0a-b32c-ae7acc80a6a8" providerId="ADAL" clId="{5B8D6644-5709-45A4-8433-247B483268CD}" dt="2021-11-16T16:06:28.645" v="6" actId="27636"/>
          <ac:spMkLst>
            <pc:docMk/>
            <pc:sldMk cId="1923310314" sldId="477"/>
            <ac:spMk id="2" creationId="{17FD4886-C102-4EA8-8B0C-91F480E1BF2F}"/>
          </ac:spMkLst>
        </pc:spChg>
        <pc:spChg chg="del">
          <ac:chgData name="Helms, Jill" userId="7aa93559-2bee-4f0a-b32c-ae7acc80a6a8" providerId="ADAL" clId="{5B8D6644-5709-45A4-8433-247B483268CD}" dt="2021-11-16T17:59:15.050" v="807" actId="478"/>
          <ac:spMkLst>
            <pc:docMk/>
            <pc:sldMk cId="1923310314" sldId="477"/>
            <ac:spMk id="7" creationId="{B274C806-1136-4A37-9768-0CAD7D474498}"/>
          </ac:spMkLst>
        </pc:spChg>
        <pc:spChg chg="add">
          <ac:chgData name="Helms, Jill" userId="7aa93559-2bee-4f0a-b32c-ae7acc80a6a8" providerId="ADAL" clId="{5B8D6644-5709-45A4-8433-247B483268CD}" dt="2021-11-16T17:42:24.778" v="421"/>
          <ac:spMkLst>
            <pc:docMk/>
            <pc:sldMk cId="1923310314" sldId="477"/>
            <ac:spMk id="8" creationId="{FA1A6AC9-CC95-44A6-9798-ECE1AC3723A5}"/>
          </ac:spMkLst>
        </pc:spChg>
        <pc:spChg chg="add mod">
          <ac:chgData name="Helms, Jill" userId="7aa93559-2bee-4f0a-b32c-ae7acc80a6a8" providerId="ADAL" clId="{5B8D6644-5709-45A4-8433-247B483268CD}" dt="2021-11-16T17:59:18.525" v="809" actId="255"/>
          <ac:spMkLst>
            <pc:docMk/>
            <pc:sldMk cId="1923310314" sldId="477"/>
            <ac:spMk id="11" creationId="{E1402B0C-A75C-4CA0-92F6-7EA2532A3EA6}"/>
          </ac:spMkLst>
        </pc:spChg>
      </pc:sldChg>
      <pc:sldChg chg="addSp delSp modSp add del mod">
        <pc:chgData name="Helms, Jill" userId="7aa93559-2bee-4f0a-b32c-ae7acc80a6a8" providerId="ADAL" clId="{5B8D6644-5709-45A4-8433-247B483268CD}" dt="2021-11-16T17:59:07.460" v="806" actId="12"/>
        <pc:sldMkLst>
          <pc:docMk/>
          <pc:sldMk cId="857557738" sldId="496"/>
        </pc:sldMkLst>
        <pc:spChg chg="del">
          <ac:chgData name="Helms, Jill" userId="7aa93559-2bee-4f0a-b32c-ae7acc80a6a8" providerId="ADAL" clId="{5B8D6644-5709-45A4-8433-247B483268CD}" dt="2021-11-16T17:58:59.338" v="801" actId="478"/>
          <ac:spMkLst>
            <pc:docMk/>
            <pc:sldMk cId="857557738" sldId="496"/>
            <ac:spMk id="4" creationId="{1A33C3D5-5AAA-4B26-9DBA-FACC4D2CE8AF}"/>
          </ac:spMkLst>
        </pc:spChg>
        <pc:spChg chg="add">
          <ac:chgData name="Helms, Jill" userId="7aa93559-2bee-4f0a-b32c-ae7acc80a6a8" providerId="ADAL" clId="{5B8D6644-5709-45A4-8433-247B483268CD}" dt="2021-11-16T17:42:24.778" v="421"/>
          <ac:spMkLst>
            <pc:docMk/>
            <pc:sldMk cId="857557738" sldId="496"/>
            <ac:spMk id="5" creationId="{7FDE23A0-05AE-47BE-BC7E-E99389930786}"/>
          </ac:spMkLst>
        </pc:spChg>
        <pc:spChg chg="add mod">
          <ac:chgData name="Helms, Jill" userId="7aa93559-2bee-4f0a-b32c-ae7acc80a6a8" providerId="ADAL" clId="{5B8D6644-5709-45A4-8433-247B483268CD}" dt="2021-11-16T17:59:07.460" v="806" actId="12"/>
          <ac:spMkLst>
            <pc:docMk/>
            <pc:sldMk cId="857557738" sldId="496"/>
            <ac:spMk id="8" creationId="{6D93D3CC-9244-4186-9A2D-7874B829D64E}"/>
          </ac:spMkLst>
        </pc:spChg>
      </pc:sldChg>
      <pc:sldChg chg="addSp delSp modSp add del mod">
        <pc:chgData name="Helms, Jill" userId="7aa93559-2bee-4f0a-b32c-ae7acc80a6a8" providerId="ADAL" clId="{5B8D6644-5709-45A4-8433-247B483268CD}" dt="2021-11-16T17:57:52.473" v="777"/>
        <pc:sldMkLst>
          <pc:docMk/>
          <pc:sldMk cId="1053889761" sldId="497"/>
        </pc:sldMkLst>
        <pc:spChg chg="add mod">
          <ac:chgData name="Helms, Jill" userId="7aa93559-2bee-4f0a-b32c-ae7acc80a6a8" providerId="ADAL" clId="{5B8D6644-5709-45A4-8433-247B483268CD}" dt="2021-11-16T17:57:52.473" v="777"/>
          <ac:spMkLst>
            <pc:docMk/>
            <pc:sldMk cId="1053889761" sldId="497"/>
            <ac:spMk id="6" creationId="{3EB9BF7C-558A-45F7-A701-A401D3D94B04}"/>
          </ac:spMkLst>
        </pc:spChg>
        <pc:spChg chg="del">
          <ac:chgData name="Helms, Jill" userId="7aa93559-2bee-4f0a-b32c-ae7acc80a6a8" providerId="ADAL" clId="{5B8D6644-5709-45A4-8433-247B483268CD}" dt="2021-11-16T17:57:52.294" v="776" actId="478"/>
          <ac:spMkLst>
            <pc:docMk/>
            <pc:sldMk cId="1053889761" sldId="497"/>
            <ac:spMk id="7" creationId="{DA9BC706-6199-4399-99DA-F709C786D04E}"/>
          </ac:spMkLst>
        </pc:spChg>
        <pc:spChg chg="add">
          <ac:chgData name="Helms, Jill" userId="7aa93559-2bee-4f0a-b32c-ae7acc80a6a8" providerId="ADAL" clId="{5B8D6644-5709-45A4-8433-247B483268CD}" dt="2021-11-16T17:42:24.778" v="421"/>
          <ac:spMkLst>
            <pc:docMk/>
            <pc:sldMk cId="1053889761" sldId="497"/>
            <ac:spMk id="8" creationId="{607271A2-E071-49FB-A6AE-C3978F5B4229}"/>
          </ac:spMkLst>
        </pc:spChg>
      </pc:sldChg>
      <pc:sldChg chg="addSp delSp modSp add del mod">
        <pc:chgData name="Helms, Jill" userId="7aa93559-2bee-4f0a-b32c-ae7acc80a6a8" providerId="ADAL" clId="{5B8D6644-5709-45A4-8433-247B483268CD}" dt="2021-11-16T17:57:56.348" v="779"/>
        <pc:sldMkLst>
          <pc:docMk/>
          <pc:sldMk cId="3723156871" sldId="498"/>
        </pc:sldMkLst>
        <pc:spChg chg="mod">
          <ac:chgData name="Helms, Jill" userId="7aa93559-2bee-4f0a-b32c-ae7acc80a6a8" providerId="ADAL" clId="{5B8D6644-5709-45A4-8433-247B483268CD}" dt="2021-11-16T16:55:38.919" v="346" actId="1076"/>
          <ac:spMkLst>
            <pc:docMk/>
            <pc:sldMk cId="3723156871" sldId="498"/>
            <ac:spMk id="2" creationId="{4B3B18E8-5F58-4137-B016-16021BCB6169}"/>
          </ac:spMkLst>
        </pc:spChg>
        <pc:spChg chg="del">
          <ac:chgData name="Helms, Jill" userId="7aa93559-2bee-4f0a-b32c-ae7acc80a6a8" providerId="ADAL" clId="{5B8D6644-5709-45A4-8433-247B483268CD}" dt="2021-11-16T17:57:56.152" v="778" actId="478"/>
          <ac:spMkLst>
            <pc:docMk/>
            <pc:sldMk cId="3723156871" sldId="498"/>
            <ac:spMk id="4" creationId="{CA354BA7-EC3F-4EEA-B82D-51700A7E8E44}"/>
          </ac:spMkLst>
        </pc:spChg>
        <pc:spChg chg="add">
          <ac:chgData name="Helms, Jill" userId="7aa93559-2bee-4f0a-b32c-ae7acc80a6a8" providerId="ADAL" clId="{5B8D6644-5709-45A4-8433-247B483268CD}" dt="2021-11-16T17:42:24.778" v="421"/>
          <ac:spMkLst>
            <pc:docMk/>
            <pc:sldMk cId="3723156871" sldId="498"/>
            <ac:spMk id="5" creationId="{1DBE7131-14F1-4FDC-B115-AE14669EFCC4}"/>
          </ac:spMkLst>
        </pc:spChg>
        <pc:spChg chg="add mod">
          <ac:chgData name="Helms, Jill" userId="7aa93559-2bee-4f0a-b32c-ae7acc80a6a8" providerId="ADAL" clId="{5B8D6644-5709-45A4-8433-247B483268CD}" dt="2021-11-16T17:57:56.348" v="779"/>
          <ac:spMkLst>
            <pc:docMk/>
            <pc:sldMk cId="3723156871" sldId="498"/>
            <ac:spMk id="12" creationId="{84E14E75-2EA3-4841-89EE-7D8822D03F05}"/>
          </ac:spMkLst>
        </pc:spChg>
      </pc:sldChg>
      <pc:sldChg chg="addSp delSp modSp add del mod">
        <pc:chgData name="Helms, Jill" userId="7aa93559-2bee-4f0a-b32c-ae7acc80a6a8" providerId="ADAL" clId="{5B8D6644-5709-45A4-8433-247B483268CD}" dt="2021-11-16T17:58:55.181" v="800" actId="1076"/>
        <pc:sldMkLst>
          <pc:docMk/>
          <pc:sldMk cId="3825629632" sldId="499"/>
        </pc:sldMkLst>
        <pc:spChg chg="del">
          <ac:chgData name="Helms, Jill" userId="7aa93559-2bee-4f0a-b32c-ae7acc80a6a8" providerId="ADAL" clId="{5B8D6644-5709-45A4-8433-247B483268CD}" dt="2021-11-16T17:58:01.424" v="780" actId="478"/>
          <ac:spMkLst>
            <pc:docMk/>
            <pc:sldMk cId="3825629632" sldId="499"/>
            <ac:spMk id="4" creationId="{1A33C3D5-5AAA-4B26-9DBA-FACC4D2CE8AF}"/>
          </ac:spMkLst>
        </pc:spChg>
        <pc:spChg chg="add">
          <ac:chgData name="Helms, Jill" userId="7aa93559-2bee-4f0a-b32c-ae7acc80a6a8" providerId="ADAL" clId="{5B8D6644-5709-45A4-8433-247B483268CD}" dt="2021-11-16T17:42:24.778" v="421"/>
          <ac:spMkLst>
            <pc:docMk/>
            <pc:sldMk cId="3825629632" sldId="499"/>
            <ac:spMk id="5" creationId="{7FDE23A0-05AE-47BE-BC7E-E99389930786}"/>
          </ac:spMkLst>
        </pc:spChg>
        <pc:spChg chg="add del mod">
          <ac:chgData name="Helms, Jill" userId="7aa93559-2bee-4f0a-b32c-ae7acc80a6a8" providerId="ADAL" clId="{5B8D6644-5709-45A4-8433-247B483268CD}" dt="2021-11-16T17:58:04.332" v="784"/>
          <ac:spMkLst>
            <pc:docMk/>
            <pc:sldMk cId="3825629632" sldId="499"/>
            <ac:spMk id="9" creationId="{7CFBA11F-C9FE-49D9-B0E5-0BCD970E2977}"/>
          </ac:spMkLst>
        </pc:spChg>
        <pc:spChg chg="add mod">
          <ac:chgData name="Helms, Jill" userId="7aa93559-2bee-4f0a-b32c-ae7acc80a6a8" providerId="ADAL" clId="{5B8D6644-5709-45A4-8433-247B483268CD}" dt="2021-11-16T17:58:47.602" v="797" actId="1035"/>
          <ac:spMkLst>
            <pc:docMk/>
            <pc:sldMk cId="3825629632" sldId="499"/>
            <ac:spMk id="11" creationId="{640831C5-2A0A-4034-95EB-139AA2756A5A}"/>
          </ac:spMkLst>
        </pc:spChg>
        <pc:spChg chg="add del mod">
          <ac:chgData name="Helms, Jill" userId="7aa93559-2bee-4f0a-b32c-ae7acc80a6a8" providerId="ADAL" clId="{5B8D6644-5709-45A4-8433-247B483268CD}" dt="2021-11-16T17:58:32.370" v="793" actId="478"/>
          <ac:spMkLst>
            <pc:docMk/>
            <pc:sldMk cId="3825629632" sldId="499"/>
            <ac:spMk id="13" creationId="{6A2E2F86-562C-47DA-A391-C38E7B6DE29F}"/>
          </ac:spMkLst>
        </pc:spChg>
        <pc:picChg chg="add del">
          <ac:chgData name="Helms, Jill" userId="7aa93559-2bee-4f0a-b32c-ae7acc80a6a8" providerId="ADAL" clId="{5B8D6644-5709-45A4-8433-247B483268CD}" dt="2021-11-16T17:58:12.820" v="786"/>
          <ac:picMkLst>
            <pc:docMk/>
            <pc:sldMk cId="3825629632" sldId="499"/>
            <ac:picMk id="6" creationId="{44FF9525-E892-43E4-A4D5-B147C65AAE5C}"/>
          </ac:picMkLst>
        </pc:picChg>
        <pc:picChg chg="mod">
          <ac:chgData name="Helms, Jill" userId="7aa93559-2bee-4f0a-b32c-ae7acc80a6a8" providerId="ADAL" clId="{5B8D6644-5709-45A4-8433-247B483268CD}" dt="2021-11-16T17:58:55.181" v="800" actId="1076"/>
          <ac:picMkLst>
            <pc:docMk/>
            <pc:sldMk cId="3825629632" sldId="499"/>
            <ac:picMk id="8" creationId="{956E4118-1123-49D7-9A3E-687B88C3581B}"/>
          </ac:picMkLst>
        </pc:picChg>
        <pc:picChg chg="mod">
          <ac:chgData name="Helms, Jill" userId="7aa93559-2bee-4f0a-b32c-ae7acc80a6a8" providerId="ADAL" clId="{5B8D6644-5709-45A4-8433-247B483268CD}" dt="2021-11-16T17:58:53.189" v="799" actId="1076"/>
          <ac:picMkLst>
            <pc:docMk/>
            <pc:sldMk cId="3825629632" sldId="499"/>
            <ac:picMk id="10" creationId="{C209A55A-36E5-4128-A7CE-2EA2A96315C5}"/>
          </ac:picMkLst>
        </pc:picChg>
        <pc:picChg chg="mod">
          <ac:chgData name="Helms, Jill" userId="7aa93559-2bee-4f0a-b32c-ae7acc80a6a8" providerId="ADAL" clId="{5B8D6644-5709-45A4-8433-247B483268CD}" dt="2021-11-16T17:58:51.521" v="798" actId="1076"/>
          <ac:picMkLst>
            <pc:docMk/>
            <pc:sldMk cId="3825629632" sldId="499"/>
            <ac:picMk id="12" creationId="{16DDCE6C-62A9-4046-9002-86EE4373EC9A}"/>
          </ac:picMkLst>
        </pc:picChg>
      </pc:sldChg>
      <pc:sldChg chg="addSp delSp modSp mod">
        <pc:chgData name="Helms, Jill" userId="7aa93559-2bee-4f0a-b32c-ae7acc80a6a8" providerId="ADAL" clId="{5B8D6644-5709-45A4-8433-247B483268CD}" dt="2021-11-16T17:57:07.686" v="753"/>
        <pc:sldMkLst>
          <pc:docMk/>
          <pc:sldMk cId="1288269335" sldId="2142532075"/>
        </pc:sldMkLst>
        <pc:spChg chg="del">
          <ac:chgData name="Helms, Jill" userId="7aa93559-2bee-4f0a-b32c-ae7acc80a6a8" providerId="ADAL" clId="{5B8D6644-5709-45A4-8433-247B483268CD}" dt="2021-11-16T17:57:07.448" v="752" actId="478"/>
          <ac:spMkLst>
            <pc:docMk/>
            <pc:sldMk cId="1288269335" sldId="2142532075"/>
            <ac:spMk id="4" creationId="{481F2B6F-6326-46D2-8C1B-56407A933086}"/>
          </ac:spMkLst>
        </pc:spChg>
        <pc:spChg chg="add">
          <ac:chgData name="Helms, Jill" userId="7aa93559-2bee-4f0a-b32c-ae7acc80a6a8" providerId="ADAL" clId="{5B8D6644-5709-45A4-8433-247B483268CD}" dt="2021-11-16T17:42:24.778" v="421"/>
          <ac:spMkLst>
            <pc:docMk/>
            <pc:sldMk cId="1288269335" sldId="2142532075"/>
            <ac:spMk id="5" creationId="{3FF8E073-723E-444C-8236-795815FFE959}"/>
          </ac:spMkLst>
        </pc:spChg>
        <pc:spChg chg="add mod">
          <ac:chgData name="Helms, Jill" userId="7aa93559-2bee-4f0a-b32c-ae7acc80a6a8" providerId="ADAL" clId="{5B8D6644-5709-45A4-8433-247B483268CD}" dt="2021-11-16T17:57:07.686" v="753"/>
          <ac:spMkLst>
            <pc:docMk/>
            <pc:sldMk cId="1288269335" sldId="2142532075"/>
            <ac:spMk id="8" creationId="{99B65F64-ED3F-4C5D-852F-303F118A8735}"/>
          </ac:spMkLst>
        </pc:spChg>
      </pc:sldChg>
      <pc:sldChg chg="addSp">
        <pc:chgData name="Helms, Jill" userId="7aa93559-2bee-4f0a-b32c-ae7acc80a6a8" providerId="ADAL" clId="{5B8D6644-5709-45A4-8433-247B483268CD}" dt="2021-11-16T17:42:24.778" v="421"/>
        <pc:sldMkLst>
          <pc:docMk/>
          <pc:sldMk cId="3241969008" sldId="2142532076"/>
        </pc:sldMkLst>
        <pc:spChg chg="add">
          <ac:chgData name="Helms, Jill" userId="7aa93559-2bee-4f0a-b32c-ae7acc80a6a8" providerId="ADAL" clId="{5B8D6644-5709-45A4-8433-247B483268CD}" dt="2021-11-16T17:42:24.778" v="421"/>
          <ac:spMkLst>
            <pc:docMk/>
            <pc:sldMk cId="3241969008" sldId="2142532076"/>
            <ac:spMk id="3" creationId="{00000000-0000-0000-0000-000000000000}"/>
          </ac:spMkLst>
        </pc:spChg>
      </pc:sldChg>
      <pc:sldChg chg="addSp delSp modSp mod">
        <pc:chgData name="Helms, Jill" userId="7aa93559-2bee-4f0a-b32c-ae7acc80a6a8" providerId="ADAL" clId="{5B8D6644-5709-45A4-8433-247B483268CD}" dt="2021-11-16T17:47:28.477" v="522" actId="20577"/>
        <pc:sldMkLst>
          <pc:docMk/>
          <pc:sldMk cId="4053536453" sldId="2142532078"/>
        </pc:sldMkLst>
        <pc:spChg chg="del">
          <ac:chgData name="Helms, Jill" userId="7aa93559-2bee-4f0a-b32c-ae7acc80a6a8" providerId="ADAL" clId="{5B8D6644-5709-45A4-8433-247B483268CD}" dt="2021-11-16T17:42:24.778" v="421"/>
          <ac:spMkLst>
            <pc:docMk/>
            <pc:sldMk cId="4053536453" sldId="2142532078"/>
            <ac:spMk id="6" creationId="{89B2E960-BD9E-4410-A2B4-C6A6B89CC3F0}"/>
          </ac:spMkLst>
        </pc:spChg>
        <pc:spChg chg="add mod">
          <ac:chgData name="Helms, Jill" userId="7aa93559-2bee-4f0a-b32c-ae7acc80a6a8" providerId="ADAL" clId="{5B8D6644-5709-45A4-8433-247B483268CD}" dt="2021-11-16T17:47:21.563" v="509"/>
          <ac:spMkLst>
            <pc:docMk/>
            <pc:sldMk cId="4053536453" sldId="2142532078"/>
            <ac:spMk id="12" creationId="{0CED7049-DE5F-41C8-B692-C287A36D67A9}"/>
          </ac:spMkLst>
        </pc:spChg>
        <pc:spChg chg="add mod">
          <ac:chgData name="Helms, Jill" userId="7aa93559-2bee-4f0a-b32c-ae7acc80a6a8" providerId="ADAL" clId="{5B8D6644-5709-45A4-8433-247B483268CD}" dt="2021-11-16T17:47:28.477" v="522" actId="20577"/>
          <ac:spMkLst>
            <pc:docMk/>
            <pc:sldMk cId="4053536453" sldId="2142532078"/>
            <ac:spMk id="13" creationId="{A87BC74B-95F0-4154-B4FE-E2C525085D62}"/>
          </ac:spMkLst>
        </pc:spChg>
        <pc:spChg chg="add">
          <ac:chgData name="Helms, Jill" userId="7aa93559-2bee-4f0a-b32c-ae7acc80a6a8" providerId="ADAL" clId="{5B8D6644-5709-45A4-8433-247B483268CD}" dt="2021-11-16T17:42:24.778" v="421"/>
          <ac:spMkLst>
            <pc:docMk/>
            <pc:sldMk cId="4053536453" sldId="2142532078"/>
            <ac:spMk id="255" creationId="{00000000-0000-0000-0000-000000000000}"/>
          </ac:spMkLst>
        </pc:spChg>
      </pc:sldChg>
      <pc:sldChg chg="addSp modSp add del mod">
        <pc:chgData name="Helms, Jill" userId="7aa93559-2bee-4f0a-b32c-ae7acc80a6a8" providerId="ADAL" clId="{5B8D6644-5709-45A4-8433-247B483268CD}" dt="2021-11-16T17:57:45.651" v="775" actId="20577"/>
        <pc:sldMkLst>
          <pc:docMk/>
          <pc:sldMk cId="621162412" sldId="2142532079"/>
        </pc:sldMkLst>
        <pc:spChg chg="mod">
          <ac:chgData name="Helms, Jill" userId="7aa93559-2bee-4f0a-b32c-ae7acc80a6a8" providerId="ADAL" clId="{5B8D6644-5709-45A4-8433-247B483268CD}" dt="2021-11-16T17:57:45.651" v="775" actId="20577"/>
          <ac:spMkLst>
            <pc:docMk/>
            <pc:sldMk cId="621162412" sldId="2142532079"/>
            <ac:spMk id="4" creationId="{19E408ED-3AA8-408B-BC66-B2F8CA2CE615}"/>
          </ac:spMkLst>
        </pc:spChg>
        <pc:spChg chg="add">
          <ac:chgData name="Helms, Jill" userId="7aa93559-2bee-4f0a-b32c-ae7acc80a6a8" providerId="ADAL" clId="{5B8D6644-5709-45A4-8433-247B483268CD}" dt="2021-11-16T17:42:24.778" v="421"/>
          <ac:spMkLst>
            <pc:docMk/>
            <pc:sldMk cId="621162412" sldId="2142532079"/>
            <ac:spMk id="5" creationId="{4B1DEA9A-F9C8-44CB-AFA8-D30465E7A1AA}"/>
          </ac:spMkLst>
        </pc:spChg>
      </pc:sldChg>
      <pc:sldChg chg="del">
        <pc:chgData name="Helms, Jill" userId="7aa93559-2bee-4f0a-b32c-ae7acc80a6a8" providerId="ADAL" clId="{5B8D6644-5709-45A4-8433-247B483268CD}" dt="2021-11-16T16:17:31.666" v="145" actId="47"/>
        <pc:sldMkLst>
          <pc:docMk/>
          <pc:sldMk cId="242757381" sldId="2142532080"/>
        </pc:sldMkLst>
      </pc:sldChg>
      <pc:sldChg chg="modSp del mod">
        <pc:chgData name="Helms, Jill" userId="7aa93559-2bee-4f0a-b32c-ae7acc80a6a8" providerId="ADAL" clId="{5B8D6644-5709-45A4-8433-247B483268CD}" dt="2021-11-16T17:14:14.770" v="350" actId="47"/>
        <pc:sldMkLst>
          <pc:docMk/>
          <pc:sldMk cId="2307188535" sldId="2142532081"/>
        </pc:sldMkLst>
        <pc:spChg chg="mod">
          <ac:chgData name="Helms, Jill" userId="7aa93559-2bee-4f0a-b32c-ae7acc80a6a8" providerId="ADAL" clId="{5B8D6644-5709-45A4-8433-247B483268CD}" dt="2021-11-16T16:20:59.667" v="188" actId="1076"/>
          <ac:spMkLst>
            <pc:docMk/>
            <pc:sldMk cId="2307188535" sldId="2142532081"/>
            <ac:spMk id="2" creationId="{3638F759-CCC3-433A-AFC6-6AA0F83822DC}"/>
          </ac:spMkLst>
        </pc:spChg>
        <pc:spChg chg="mod">
          <ac:chgData name="Helms, Jill" userId="7aa93559-2bee-4f0a-b32c-ae7acc80a6a8" providerId="ADAL" clId="{5B8D6644-5709-45A4-8433-247B483268CD}" dt="2021-11-16T16:21:03.877" v="189" actId="14100"/>
          <ac:spMkLst>
            <pc:docMk/>
            <pc:sldMk cId="2307188535" sldId="2142532081"/>
            <ac:spMk id="4" creationId="{A0C7F78E-E492-4019-A4B2-13BD442494EB}"/>
          </ac:spMkLst>
        </pc:spChg>
      </pc:sldChg>
      <pc:sldChg chg="add del">
        <pc:chgData name="Helms, Jill" userId="7aa93559-2bee-4f0a-b32c-ae7acc80a6a8" providerId="ADAL" clId="{5B8D6644-5709-45A4-8433-247B483268CD}" dt="2021-11-16T16:09:50.223" v="9"/>
        <pc:sldMkLst>
          <pc:docMk/>
          <pc:sldMk cId="266882547" sldId="2142532082"/>
        </pc:sldMkLst>
      </pc:sldChg>
      <pc:sldChg chg="modSp add del mod">
        <pc:chgData name="Helms, Jill" userId="7aa93559-2bee-4f0a-b32c-ae7acc80a6a8" providerId="ADAL" clId="{5B8D6644-5709-45A4-8433-247B483268CD}" dt="2021-11-16T16:17:18.531" v="144" actId="47"/>
        <pc:sldMkLst>
          <pc:docMk/>
          <pc:sldMk cId="4059010561" sldId="2142532082"/>
        </pc:sldMkLst>
        <pc:spChg chg="mod">
          <ac:chgData name="Helms, Jill" userId="7aa93559-2bee-4f0a-b32c-ae7acc80a6a8" providerId="ADAL" clId="{5B8D6644-5709-45A4-8433-247B483268CD}" dt="2021-11-16T16:11:13.434" v="71" actId="14100"/>
          <ac:spMkLst>
            <pc:docMk/>
            <pc:sldMk cId="4059010561" sldId="2142532082"/>
            <ac:spMk id="12" creationId="{00000000-0000-0000-0000-000000000000}"/>
          </ac:spMkLst>
        </pc:spChg>
      </pc:sldChg>
      <pc:sldChg chg="addSp delSp modSp del mod">
        <pc:chgData name="Helms, Jill" userId="7aa93559-2bee-4f0a-b32c-ae7acc80a6a8" providerId="ADAL" clId="{5B8D6644-5709-45A4-8433-247B483268CD}" dt="2021-11-16T17:47:41.333" v="523" actId="47"/>
        <pc:sldMkLst>
          <pc:docMk/>
          <pc:sldMk cId="471336034" sldId="2142532083"/>
        </pc:sldMkLst>
        <pc:spChg chg="add del mod">
          <ac:chgData name="Helms, Jill" userId="7aa93559-2bee-4f0a-b32c-ae7acc80a6a8" providerId="ADAL" clId="{5B8D6644-5709-45A4-8433-247B483268CD}" dt="2021-11-16T16:12:01.873" v="77" actId="478"/>
          <ac:spMkLst>
            <pc:docMk/>
            <pc:sldMk cId="471336034" sldId="2142532083"/>
            <ac:spMk id="2" creationId="{E0E1CD3C-10E7-4D56-936C-B238F0D2335A}"/>
          </ac:spMkLst>
        </pc:spChg>
        <pc:spChg chg="add mod">
          <ac:chgData name="Helms, Jill" userId="7aa93559-2bee-4f0a-b32c-ae7acc80a6a8" providerId="ADAL" clId="{5B8D6644-5709-45A4-8433-247B483268CD}" dt="2021-11-16T16:13:02.242" v="119" actId="255"/>
          <ac:spMkLst>
            <pc:docMk/>
            <pc:sldMk cId="471336034" sldId="2142532083"/>
            <ac:spMk id="5" creationId="{AFE72CBF-8975-4C3E-99F4-81306D01CF55}"/>
          </ac:spMkLst>
        </pc:spChg>
        <pc:spChg chg="mod">
          <ac:chgData name="Helms, Jill" userId="7aa93559-2bee-4f0a-b32c-ae7acc80a6a8" providerId="ADAL" clId="{5B8D6644-5709-45A4-8433-247B483268CD}" dt="2021-11-16T16:12:51.202" v="117" actId="14100"/>
          <ac:spMkLst>
            <pc:docMk/>
            <pc:sldMk cId="471336034" sldId="2142532083"/>
            <ac:spMk id="8" creationId="{E8E4A02B-B04B-41D9-BD2A-6FF6AB02FBC1}"/>
          </ac:spMkLst>
        </pc:spChg>
        <pc:spChg chg="del">
          <ac:chgData name="Helms, Jill" userId="7aa93559-2bee-4f0a-b32c-ae7acc80a6a8" providerId="ADAL" clId="{5B8D6644-5709-45A4-8433-247B483268CD}" dt="2021-11-16T16:11:58.340" v="76" actId="478"/>
          <ac:spMkLst>
            <pc:docMk/>
            <pc:sldMk cId="471336034" sldId="2142532083"/>
            <ac:spMk id="10" creationId="{EF3A7EA6-B817-4601-A73E-FB5DF74AC0D2}"/>
          </ac:spMkLst>
        </pc:spChg>
      </pc:sldChg>
      <pc:sldChg chg="addSp delSp modSp mod">
        <pc:chgData name="Helms, Jill" userId="7aa93559-2bee-4f0a-b32c-ae7acc80a6a8" providerId="ADAL" clId="{5B8D6644-5709-45A4-8433-247B483268CD}" dt="2021-11-16T16:53:21.310" v="337" actId="207"/>
        <pc:sldMkLst>
          <pc:docMk/>
          <pc:sldMk cId="3130986789" sldId="2142532084"/>
        </pc:sldMkLst>
        <pc:spChg chg="add del mod">
          <ac:chgData name="Helms, Jill" userId="7aa93559-2bee-4f0a-b32c-ae7acc80a6a8" providerId="ADAL" clId="{5B8D6644-5709-45A4-8433-247B483268CD}" dt="2021-11-16T16:51:54.346" v="303" actId="478"/>
          <ac:spMkLst>
            <pc:docMk/>
            <pc:sldMk cId="3130986789" sldId="2142532084"/>
            <ac:spMk id="3" creationId="{91E78609-A4E0-4AB8-A12B-4E0E2FB6A644}"/>
          </ac:spMkLst>
        </pc:spChg>
        <pc:spChg chg="del mod">
          <ac:chgData name="Helms, Jill" userId="7aa93559-2bee-4f0a-b32c-ae7acc80a6a8" providerId="ADAL" clId="{5B8D6644-5709-45A4-8433-247B483268CD}" dt="2021-11-16T16:53:16.197" v="335" actId="478"/>
          <ac:spMkLst>
            <pc:docMk/>
            <pc:sldMk cId="3130986789" sldId="2142532084"/>
            <ac:spMk id="5" creationId="{AFE72CBF-8975-4C3E-99F4-81306D01CF55}"/>
          </ac:spMkLst>
        </pc:spChg>
        <pc:spChg chg="add del mod">
          <ac:chgData name="Helms, Jill" userId="7aa93559-2bee-4f0a-b32c-ae7acc80a6a8" providerId="ADAL" clId="{5B8D6644-5709-45A4-8433-247B483268CD}" dt="2021-11-16T16:53:12.238" v="333"/>
          <ac:spMkLst>
            <pc:docMk/>
            <pc:sldMk cId="3130986789" sldId="2142532084"/>
            <ac:spMk id="6" creationId="{5F96DC34-08F1-4077-8E9F-71A87C904858}"/>
          </ac:spMkLst>
        </pc:spChg>
        <pc:spChg chg="add mod">
          <ac:chgData name="Helms, Jill" userId="7aa93559-2bee-4f0a-b32c-ae7acc80a6a8" providerId="ADAL" clId="{5B8D6644-5709-45A4-8433-247B483268CD}" dt="2021-11-16T16:53:21.310" v="337" actId="207"/>
          <ac:spMkLst>
            <pc:docMk/>
            <pc:sldMk cId="3130986789" sldId="2142532084"/>
            <ac:spMk id="7" creationId="{60EB7A0C-4F2E-4B69-837F-C03722C84A91}"/>
          </ac:spMkLst>
        </pc:spChg>
        <pc:spChg chg="del">
          <ac:chgData name="Helms, Jill" userId="7aa93559-2bee-4f0a-b32c-ae7acc80a6a8" providerId="ADAL" clId="{5B8D6644-5709-45A4-8433-247B483268CD}" dt="2021-11-16T16:51:52.636" v="302" actId="478"/>
          <ac:spMkLst>
            <pc:docMk/>
            <pc:sldMk cId="3130986789" sldId="2142532084"/>
            <ac:spMk id="8" creationId="{E8E4A02B-B04B-41D9-BD2A-6FF6AB02FBC1}"/>
          </ac:spMkLst>
        </pc:spChg>
      </pc:sldChg>
      <pc:sldChg chg="addSp delSp modSp mod">
        <pc:chgData name="Helms, Jill" userId="7aa93559-2bee-4f0a-b32c-ae7acc80a6a8" providerId="ADAL" clId="{5B8D6644-5709-45A4-8433-247B483268CD}" dt="2021-11-16T17:48:33" v="527" actId="14100"/>
        <pc:sldMkLst>
          <pc:docMk/>
          <pc:sldMk cId="1391516347" sldId="2142532085"/>
        </pc:sldMkLst>
        <pc:spChg chg="mod">
          <ac:chgData name="Helms, Jill" userId="7aa93559-2bee-4f0a-b32c-ae7acc80a6a8" providerId="ADAL" clId="{5B8D6644-5709-45A4-8433-247B483268CD}" dt="2021-11-16T17:48:20.687" v="524" actId="1076"/>
          <ac:spMkLst>
            <pc:docMk/>
            <pc:sldMk cId="1391516347" sldId="2142532085"/>
            <ac:spMk id="2" creationId="{95A49744-7E96-4C45-8705-C0ADB30CC43E}"/>
          </ac:spMkLst>
        </pc:spChg>
        <pc:spChg chg="del">
          <ac:chgData name="Helms, Jill" userId="7aa93559-2bee-4f0a-b32c-ae7acc80a6a8" providerId="ADAL" clId="{5B8D6644-5709-45A4-8433-247B483268CD}" dt="2021-11-16T17:42:24.778" v="421"/>
          <ac:spMkLst>
            <pc:docMk/>
            <pc:sldMk cId="1391516347" sldId="2142532085"/>
            <ac:spMk id="3" creationId="{8F1AD666-4C45-4270-9105-7A59DC147AD6}"/>
          </ac:spMkLst>
        </pc:spChg>
        <pc:spChg chg="add del mod">
          <ac:chgData name="Helms, Jill" userId="7aa93559-2bee-4f0a-b32c-ae7acc80a6a8" providerId="ADAL" clId="{5B8D6644-5709-45A4-8433-247B483268CD}" dt="2021-11-16T17:43:17.766" v="423"/>
          <ac:spMkLst>
            <pc:docMk/>
            <pc:sldMk cId="1391516347" sldId="2142532085"/>
            <ac:spMk id="5" creationId="{75A1AB94-0FE5-42FB-87D4-8DCD2D709F63}"/>
          </ac:spMkLst>
        </pc:spChg>
        <pc:spChg chg="add del mod">
          <ac:chgData name="Helms, Jill" userId="7aa93559-2bee-4f0a-b32c-ae7acc80a6a8" providerId="ADAL" clId="{5B8D6644-5709-45A4-8433-247B483268CD}" dt="2021-11-16T17:43:17.766" v="423"/>
          <ac:spMkLst>
            <pc:docMk/>
            <pc:sldMk cId="1391516347" sldId="2142532085"/>
            <ac:spMk id="6" creationId="{8051B094-05AC-4A68-A818-33AEB25B38FC}"/>
          </ac:spMkLst>
        </pc:spChg>
        <pc:spChg chg="add del mod">
          <ac:chgData name="Helms, Jill" userId="7aa93559-2bee-4f0a-b32c-ae7acc80a6a8" providerId="ADAL" clId="{5B8D6644-5709-45A4-8433-247B483268CD}" dt="2021-11-16T17:45:02.048" v="463" actId="478"/>
          <ac:spMkLst>
            <pc:docMk/>
            <pc:sldMk cId="1391516347" sldId="2142532085"/>
            <ac:spMk id="7" creationId="{C75EEE4F-3E05-47C4-9D70-F44844D0B2C6}"/>
          </ac:spMkLst>
        </pc:spChg>
        <pc:spChg chg="add mod">
          <ac:chgData name="Helms, Jill" userId="7aa93559-2bee-4f0a-b32c-ae7acc80a6a8" providerId="ADAL" clId="{5B8D6644-5709-45A4-8433-247B483268CD}" dt="2021-11-16T17:43:21.873" v="424"/>
          <ac:spMkLst>
            <pc:docMk/>
            <pc:sldMk cId="1391516347" sldId="2142532085"/>
            <ac:spMk id="8" creationId="{8D289E5E-8105-45D2-BB8F-5637E1827229}"/>
          </ac:spMkLst>
        </pc:spChg>
        <pc:spChg chg="add mod">
          <ac:chgData name="Helms, Jill" userId="7aa93559-2bee-4f0a-b32c-ae7acc80a6a8" providerId="ADAL" clId="{5B8D6644-5709-45A4-8433-247B483268CD}" dt="2021-11-16T17:45:06.107" v="464" actId="1076"/>
          <ac:spMkLst>
            <pc:docMk/>
            <pc:sldMk cId="1391516347" sldId="2142532085"/>
            <ac:spMk id="9" creationId="{2D38120A-96AE-4F75-874D-AEBE414167C8}"/>
          </ac:spMkLst>
        </pc:spChg>
        <pc:picChg chg="add mod">
          <ac:chgData name="Helms, Jill" userId="7aa93559-2bee-4f0a-b32c-ae7acc80a6a8" providerId="ADAL" clId="{5B8D6644-5709-45A4-8433-247B483268CD}" dt="2021-11-16T17:48:33" v="527" actId="14100"/>
          <ac:picMkLst>
            <pc:docMk/>
            <pc:sldMk cId="1391516347" sldId="2142532085"/>
            <ac:picMk id="4" creationId="{0D671D21-FA86-4B60-8649-784F139D17BC}"/>
          </ac:picMkLst>
        </pc:picChg>
        <pc:picChg chg="del">
          <ac:chgData name="Helms, Jill" userId="7aa93559-2bee-4f0a-b32c-ae7acc80a6a8" providerId="ADAL" clId="{5B8D6644-5709-45A4-8433-247B483268CD}" dt="2021-11-16T17:23:11.716" v="408" actId="478"/>
          <ac:picMkLst>
            <pc:docMk/>
            <pc:sldMk cId="1391516347" sldId="2142532085"/>
            <ac:picMk id="5" creationId="{1649BD17-E886-4C4E-A51B-8757DEB19A94}"/>
          </ac:picMkLst>
        </pc:picChg>
      </pc:sldChg>
      <pc:sldChg chg="addSp delSp modSp mod">
        <pc:chgData name="Helms, Jill" userId="7aa93559-2bee-4f0a-b32c-ae7acc80a6a8" providerId="ADAL" clId="{5B8D6644-5709-45A4-8433-247B483268CD}" dt="2021-11-16T17:46:00.588" v="475" actId="1076"/>
        <pc:sldMkLst>
          <pc:docMk/>
          <pc:sldMk cId="2307188535" sldId="2142532086"/>
        </pc:sldMkLst>
        <pc:spChg chg="mod">
          <ac:chgData name="Helms, Jill" userId="7aa93559-2bee-4f0a-b32c-ae7acc80a6a8" providerId="ADAL" clId="{5B8D6644-5709-45A4-8433-247B483268CD}" dt="2021-11-16T17:45:40.062" v="472" actId="14100"/>
          <ac:spMkLst>
            <pc:docMk/>
            <pc:sldMk cId="2307188535" sldId="2142532086"/>
            <ac:spMk id="2" creationId="{3638F759-CCC3-433A-AFC6-6AA0F83822DC}"/>
          </ac:spMkLst>
        </pc:spChg>
        <pc:spChg chg="del">
          <ac:chgData name="Helms, Jill" userId="7aa93559-2bee-4f0a-b32c-ae7acc80a6a8" providerId="ADAL" clId="{5B8D6644-5709-45A4-8433-247B483268CD}" dt="2021-11-16T17:42:24.778" v="421"/>
          <ac:spMkLst>
            <pc:docMk/>
            <pc:sldMk cId="2307188535" sldId="2142532086"/>
            <ac:spMk id="3" creationId="{D0F63ABE-A22B-4D06-A5FD-F60CF9F737A6}"/>
          </ac:spMkLst>
        </pc:spChg>
        <pc:spChg chg="mod">
          <ac:chgData name="Helms, Jill" userId="7aa93559-2bee-4f0a-b32c-ae7acc80a6a8" providerId="ADAL" clId="{5B8D6644-5709-45A4-8433-247B483268CD}" dt="2021-11-16T17:46:00.588" v="475" actId="1076"/>
          <ac:spMkLst>
            <pc:docMk/>
            <pc:sldMk cId="2307188535" sldId="2142532086"/>
            <ac:spMk id="4" creationId="{A0C7F78E-E492-4019-A4B2-13BD442494EB}"/>
          </ac:spMkLst>
        </pc:spChg>
        <pc:spChg chg="add mod">
          <ac:chgData name="Helms, Jill" userId="7aa93559-2bee-4f0a-b32c-ae7acc80a6a8" providerId="ADAL" clId="{5B8D6644-5709-45A4-8433-247B483268CD}" dt="2021-11-16T17:45:24.743" v="469"/>
          <ac:spMkLst>
            <pc:docMk/>
            <pc:sldMk cId="2307188535" sldId="2142532086"/>
            <ac:spMk id="5" creationId="{F003BB17-8D2E-4682-88D6-DAF9732A19A7}"/>
          </ac:spMkLst>
        </pc:spChg>
        <pc:spChg chg="add mod">
          <ac:chgData name="Helms, Jill" userId="7aa93559-2bee-4f0a-b32c-ae7acc80a6a8" providerId="ADAL" clId="{5B8D6644-5709-45A4-8433-247B483268CD}" dt="2021-11-16T17:45:24.743" v="469"/>
          <ac:spMkLst>
            <pc:docMk/>
            <pc:sldMk cId="2307188535" sldId="2142532086"/>
            <ac:spMk id="6" creationId="{6EBB8FB3-5C54-4CD6-B057-819AB4B467BD}"/>
          </ac:spMkLst>
        </pc:spChg>
      </pc:sldChg>
    </pc:docChg>
  </pc:docChgLst>
  <pc:docChgLst>
    <pc:chgData name="Corinne Szabo" userId="5f91d2e2-9041-4610-ba2d-7466ed1f64a1" providerId="ADAL" clId="{BDB5896A-BBDA-4D44-8E8C-8C3F1E5D8E3A}"/>
    <pc:docChg chg="delSld modSld sldOrd">
      <pc:chgData name="Corinne Szabo" userId="5f91d2e2-9041-4610-ba2d-7466ed1f64a1" providerId="ADAL" clId="{BDB5896A-BBDA-4D44-8E8C-8C3F1E5D8E3A}" dt="2021-11-15T15:36:54.857" v="89" actId="1076"/>
      <pc:docMkLst>
        <pc:docMk/>
      </pc:docMkLst>
      <pc:sldChg chg="del">
        <pc:chgData name="Corinne Szabo" userId="5f91d2e2-9041-4610-ba2d-7466ed1f64a1" providerId="ADAL" clId="{BDB5896A-BBDA-4D44-8E8C-8C3F1E5D8E3A}" dt="2021-11-15T14:30:06.289" v="4" actId="47"/>
        <pc:sldMkLst>
          <pc:docMk/>
          <pc:sldMk cId="3190022672" sldId="256"/>
        </pc:sldMkLst>
      </pc:sldChg>
      <pc:sldChg chg="ord">
        <pc:chgData name="Corinne Szabo" userId="5f91d2e2-9041-4610-ba2d-7466ed1f64a1" providerId="ADAL" clId="{BDB5896A-BBDA-4D44-8E8C-8C3F1E5D8E3A}" dt="2021-11-15T14:25:10.059" v="3"/>
        <pc:sldMkLst>
          <pc:docMk/>
          <pc:sldMk cId="1735987970" sldId="332"/>
        </pc:sldMkLst>
      </pc:sldChg>
      <pc:sldChg chg="modNotesTx">
        <pc:chgData name="Corinne Szabo" userId="5f91d2e2-9041-4610-ba2d-7466ed1f64a1" providerId="ADAL" clId="{BDB5896A-BBDA-4D44-8E8C-8C3F1E5D8E3A}" dt="2021-11-15T15:27:46.407" v="87" actId="6549"/>
        <pc:sldMkLst>
          <pc:docMk/>
          <pc:sldMk cId="1800369514" sldId="424"/>
        </pc:sldMkLst>
      </pc:sldChg>
      <pc:sldChg chg="del">
        <pc:chgData name="Corinne Szabo" userId="5f91d2e2-9041-4610-ba2d-7466ed1f64a1" providerId="ADAL" clId="{BDB5896A-BBDA-4D44-8E8C-8C3F1E5D8E3A}" dt="2021-11-15T15:34:17.178" v="88" actId="47"/>
        <pc:sldMkLst>
          <pc:docMk/>
          <pc:sldMk cId="1637876390" sldId="2142532074"/>
        </pc:sldMkLst>
      </pc:sldChg>
      <pc:sldChg chg="addSp modSp mod modNotesTx">
        <pc:chgData name="Corinne Szabo" userId="5f91d2e2-9041-4610-ba2d-7466ed1f64a1" providerId="ADAL" clId="{BDB5896A-BBDA-4D44-8E8C-8C3F1E5D8E3A}" dt="2021-11-15T15:36:54.857" v="89" actId="1076"/>
        <pc:sldMkLst>
          <pc:docMk/>
          <pc:sldMk cId="4053536453" sldId="2142532078"/>
        </pc:sldMkLst>
        <pc:spChg chg="add mod">
          <ac:chgData name="Corinne Szabo" userId="5f91d2e2-9041-4610-ba2d-7466ed1f64a1" providerId="ADAL" clId="{BDB5896A-BBDA-4D44-8E8C-8C3F1E5D8E3A}" dt="2021-11-15T15:25:07.769" v="8" actId="1076"/>
          <ac:spMkLst>
            <pc:docMk/>
            <pc:sldMk cId="4053536453" sldId="2142532078"/>
            <ac:spMk id="5" creationId="{8CEBA085-9A4F-41CD-B78F-C75EECEF78D3}"/>
          </ac:spMkLst>
        </pc:spChg>
        <pc:picChg chg="mod">
          <ac:chgData name="Corinne Szabo" userId="5f91d2e2-9041-4610-ba2d-7466ed1f64a1" providerId="ADAL" clId="{BDB5896A-BBDA-4D44-8E8C-8C3F1E5D8E3A}" dt="2021-11-15T15:36:54.857" v="89" actId="1076"/>
          <ac:picMkLst>
            <pc:docMk/>
            <pc:sldMk cId="4053536453" sldId="2142532078"/>
            <ac:picMk id="8" creationId="{8025F111-9187-4779-8B08-E7E5984415D2}"/>
          </ac:picMkLst>
        </pc:picChg>
      </pc:sldChg>
      <pc:sldMasterChg chg="delSldLayout">
        <pc:chgData name="Corinne Szabo" userId="5f91d2e2-9041-4610-ba2d-7466ed1f64a1" providerId="ADAL" clId="{BDB5896A-BBDA-4D44-8E8C-8C3F1E5D8E3A}" dt="2021-11-15T15:34:17.178" v="88" actId="47"/>
        <pc:sldMasterMkLst>
          <pc:docMk/>
          <pc:sldMasterMk cId="1934273576" sldId="2147484514"/>
        </pc:sldMasterMkLst>
        <pc:sldLayoutChg chg="del">
          <pc:chgData name="Corinne Szabo" userId="5f91d2e2-9041-4610-ba2d-7466ed1f64a1" providerId="ADAL" clId="{BDB5896A-BBDA-4D44-8E8C-8C3F1E5D8E3A}" dt="2021-11-15T15:34:17.178" v="88" actId="47"/>
          <pc:sldLayoutMkLst>
            <pc:docMk/>
            <pc:sldMasterMk cId="1934273576" sldId="2147484514"/>
            <pc:sldLayoutMk cId="3201663023" sldId="2147484520"/>
          </pc:sldLayoutMkLst>
        </pc:sldLayoutChg>
      </pc:sldMasterChg>
    </pc:docChg>
  </pc:docChgLst>
  <pc:docChgLst>
    <pc:chgData name="Szabo, Corinne" userId="5f91d2e2-9041-4610-ba2d-7466ed1f64a1" providerId="ADAL" clId="{BDB5896A-BBDA-4D44-8E8C-8C3F1E5D8E3A}"/>
    <pc:docChg chg="custSel delSld modSld delMainMaster">
      <pc:chgData name="Szabo, Corinne" userId="5f91d2e2-9041-4610-ba2d-7466ed1f64a1" providerId="ADAL" clId="{BDB5896A-BBDA-4D44-8E8C-8C3F1E5D8E3A}" dt="2021-11-04T18:24:56.432" v="261" actId="20577"/>
      <pc:docMkLst>
        <pc:docMk/>
      </pc:docMkLst>
      <pc:sldChg chg="modSp mod modNotesTx">
        <pc:chgData name="Szabo, Corinne" userId="5f91d2e2-9041-4610-ba2d-7466ed1f64a1" providerId="ADAL" clId="{BDB5896A-BBDA-4D44-8E8C-8C3F1E5D8E3A}" dt="2021-11-03T19:47:33.190" v="157" actId="20577"/>
        <pc:sldMkLst>
          <pc:docMk/>
          <pc:sldMk cId="1800369514" sldId="424"/>
        </pc:sldMkLst>
        <pc:spChg chg="mod">
          <ac:chgData name="Szabo, Corinne" userId="5f91d2e2-9041-4610-ba2d-7466ed1f64a1" providerId="ADAL" clId="{BDB5896A-BBDA-4D44-8E8C-8C3F1E5D8E3A}" dt="2021-10-14T12:56:56.536" v="12" actId="20577"/>
          <ac:spMkLst>
            <pc:docMk/>
            <pc:sldMk cId="1800369514" sldId="424"/>
            <ac:spMk id="4" creationId="{00000000-0000-0000-0000-000000000000}"/>
          </ac:spMkLst>
        </pc:spChg>
      </pc:sldChg>
      <pc:sldChg chg="modSp mod modNotesTx">
        <pc:chgData name="Szabo, Corinne" userId="5f91d2e2-9041-4610-ba2d-7466ed1f64a1" providerId="ADAL" clId="{BDB5896A-BBDA-4D44-8E8C-8C3F1E5D8E3A}" dt="2021-11-04T18:24:56.432" v="261" actId="20577"/>
        <pc:sldMkLst>
          <pc:docMk/>
          <pc:sldMk cId="826430836" sldId="425"/>
        </pc:sldMkLst>
        <pc:spChg chg="mod">
          <ac:chgData name="Szabo, Corinne" userId="5f91d2e2-9041-4610-ba2d-7466ed1f64a1" providerId="ADAL" clId="{BDB5896A-BBDA-4D44-8E8C-8C3F1E5D8E3A}" dt="2021-11-04T18:24:56.432" v="261" actId="20577"/>
          <ac:spMkLst>
            <pc:docMk/>
            <pc:sldMk cId="826430836" sldId="425"/>
            <ac:spMk id="4" creationId="{00000000-0000-0000-0000-000000000000}"/>
          </ac:spMkLst>
        </pc:spChg>
      </pc:sldChg>
      <pc:sldChg chg="del">
        <pc:chgData name="Szabo, Corinne" userId="5f91d2e2-9041-4610-ba2d-7466ed1f64a1" providerId="ADAL" clId="{BDB5896A-BBDA-4D44-8E8C-8C3F1E5D8E3A}" dt="2021-10-14T12:57:48.397" v="21" actId="47"/>
        <pc:sldMkLst>
          <pc:docMk/>
          <pc:sldMk cId="3389173443" sldId="426"/>
        </pc:sldMkLst>
      </pc:sldChg>
      <pc:sldChg chg="del">
        <pc:chgData name="Szabo, Corinne" userId="5f91d2e2-9041-4610-ba2d-7466ed1f64a1" providerId="ADAL" clId="{BDB5896A-BBDA-4D44-8E8C-8C3F1E5D8E3A}" dt="2021-10-14T12:57:48.397" v="21" actId="47"/>
        <pc:sldMkLst>
          <pc:docMk/>
          <pc:sldMk cId="999356160" sldId="762"/>
        </pc:sldMkLst>
      </pc:sldChg>
      <pc:sldChg chg="del">
        <pc:chgData name="Szabo, Corinne" userId="5f91d2e2-9041-4610-ba2d-7466ed1f64a1" providerId="ADAL" clId="{BDB5896A-BBDA-4D44-8E8C-8C3F1E5D8E3A}" dt="2021-10-14T12:57:48.397" v="21" actId="47"/>
        <pc:sldMkLst>
          <pc:docMk/>
          <pc:sldMk cId="4285838280" sldId="763"/>
        </pc:sldMkLst>
      </pc:sldChg>
      <pc:sldChg chg="del">
        <pc:chgData name="Szabo, Corinne" userId="5f91d2e2-9041-4610-ba2d-7466ed1f64a1" providerId="ADAL" clId="{BDB5896A-BBDA-4D44-8E8C-8C3F1E5D8E3A}" dt="2021-10-14T12:57:48.397" v="21" actId="47"/>
        <pc:sldMkLst>
          <pc:docMk/>
          <pc:sldMk cId="2311043977" sldId="765"/>
        </pc:sldMkLst>
      </pc:sldChg>
      <pc:sldChg chg="mod modShow">
        <pc:chgData name="Szabo, Corinne" userId="5f91d2e2-9041-4610-ba2d-7466ed1f64a1" providerId="ADAL" clId="{BDB5896A-BBDA-4D44-8E8C-8C3F1E5D8E3A}" dt="2021-11-03T19:48:05.857" v="158" actId="729"/>
        <pc:sldMkLst>
          <pc:docMk/>
          <pc:sldMk cId="1637876390" sldId="2142532074"/>
        </pc:sldMkLst>
      </pc:sldChg>
      <pc:sldChg chg="del">
        <pc:chgData name="Szabo, Corinne" userId="5f91d2e2-9041-4610-ba2d-7466ed1f64a1" providerId="ADAL" clId="{BDB5896A-BBDA-4D44-8E8C-8C3F1E5D8E3A}" dt="2021-10-14T12:57:48.397" v="21" actId="47"/>
        <pc:sldMkLst>
          <pc:docMk/>
          <pc:sldMk cId="1330971591" sldId="2142532075"/>
        </pc:sldMkLst>
      </pc:sldChg>
      <pc:sldMasterChg chg="del delSldLayout">
        <pc:chgData name="Szabo, Corinne" userId="5f91d2e2-9041-4610-ba2d-7466ed1f64a1" providerId="ADAL" clId="{BDB5896A-BBDA-4D44-8E8C-8C3F1E5D8E3A}" dt="2021-10-14T12:57:48.397" v="21" actId="47"/>
        <pc:sldMasterMkLst>
          <pc:docMk/>
          <pc:sldMasterMk cId="1004401438" sldId="2147484544"/>
        </pc:sldMasterMkLst>
        <pc:sldLayoutChg chg="del">
          <pc:chgData name="Szabo, Corinne" userId="5f91d2e2-9041-4610-ba2d-7466ed1f64a1" providerId="ADAL" clId="{BDB5896A-BBDA-4D44-8E8C-8C3F1E5D8E3A}" dt="2021-10-14T12:57:48.397" v="21" actId="47"/>
          <pc:sldLayoutMkLst>
            <pc:docMk/>
            <pc:sldMasterMk cId="1004401438" sldId="2147484544"/>
            <pc:sldLayoutMk cId="3928344221" sldId="2147484545"/>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1310134819" sldId="2147484546"/>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642609168" sldId="2147484547"/>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2520248865" sldId="2147484548"/>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1230558812" sldId="2147484549"/>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2369784543" sldId="2147484550"/>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866020123" sldId="2147484551"/>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2403685599" sldId="2147484552"/>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1726414214" sldId="2147484553"/>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826924176" sldId="2147484554"/>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1556185691" sldId="2147484555"/>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786118590" sldId="2147484556"/>
          </pc:sldLayoutMkLst>
        </pc:sldLayoutChg>
        <pc:sldLayoutChg chg="del">
          <pc:chgData name="Szabo, Corinne" userId="5f91d2e2-9041-4610-ba2d-7466ed1f64a1" providerId="ADAL" clId="{BDB5896A-BBDA-4D44-8E8C-8C3F1E5D8E3A}" dt="2021-10-14T12:57:48.397" v="21" actId="47"/>
          <pc:sldLayoutMkLst>
            <pc:docMk/>
            <pc:sldMasterMk cId="1004401438" sldId="2147484544"/>
            <pc:sldLayoutMk cId="793496343" sldId="214748455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DB909-5DF9-4830-A1C7-C8AA65D6B1B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2C02813-D4F7-46EE-A8EE-2640552E1BA8}">
      <dgm:prSet phldrT="[Text]"/>
      <dgm:spPr/>
      <dgm:t>
        <a:bodyPr/>
        <a:lstStyle/>
        <a:p>
          <a:r>
            <a:rPr lang="en-US" dirty="0"/>
            <a:t>Essentials</a:t>
          </a:r>
        </a:p>
      </dgm:t>
    </dgm:pt>
    <dgm:pt modelId="{29258DE3-05AD-4DED-BE25-45F87AD032A0}" type="parTrans" cxnId="{0AB6F46D-04B2-4689-8F2B-A9A3DCADD958}">
      <dgm:prSet/>
      <dgm:spPr/>
      <dgm:t>
        <a:bodyPr/>
        <a:lstStyle/>
        <a:p>
          <a:endParaRPr lang="en-US"/>
        </a:p>
      </dgm:t>
    </dgm:pt>
    <dgm:pt modelId="{A60811A6-1522-4D4C-A6B1-30AE248CBE9D}" type="sibTrans" cxnId="{0AB6F46D-04B2-4689-8F2B-A9A3DCADD958}">
      <dgm:prSet/>
      <dgm:spPr/>
      <dgm:t>
        <a:bodyPr/>
        <a:lstStyle/>
        <a:p>
          <a:endParaRPr lang="en-US"/>
        </a:p>
      </dgm:t>
    </dgm:pt>
    <dgm:pt modelId="{17F4E818-5E63-4A8B-8B27-6EAA603EB1BD}">
      <dgm:prSet phldrT="[Text]"/>
      <dgm:spPr/>
      <dgm:t>
        <a:bodyPr/>
        <a:lstStyle/>
        <a:p>
          <a:r>
            <a:rPr lang="en-US" b="1">
              <a:solidFill>
                <a:schemeClr val="accent2"/>
              </a:solidFill>
            </a:rPr>
            <a:t>Summary:</a:t>
          </a:r>
          <a:r>
            <a:rPr lang="en-US"/>
            <a:t> Closed period reporting in a scorecard format</a:t>
          </a:r>
        </a:p>
      </dgm:t>
    </dgm:pt>
    <dgm:pt modelId="{2EA23FCC-F318-4A24-916C-DCEB711CED8B}" type="parTrans" cxnId="{CB053E7F-492C-4ACB-ADD0-5A73E1CA6797}">
      <dgm:prSet/>
      <dgm:spPr/>
      <dgm:t>
        <a:bodyPr/>
        <a:lstStyle/>
        <a:p>
          <a:endParaRPr lang="en-US"/>
        </a:p>
      </dgm:t>
    </dgm:pt>
    <dgm:pt modelId="{DA47E405-740B-400C-8950-1658F35E0362}" type="sibTrans" cxnId="{CB053E7F-492C-4ACB-ADD0-5A73E1CA6797}">
      <dgm:prSet/>
      <dgm:spPr/>
      <dgm:t>
        <a:bodyPr/>
        <a:lstStyle/>
        <a:p>
          <a:endParaRPr lang="en-US"/>
        </a:p>
      </dgm:t>
    </dgm:pt>
    <dgm:pt modelId="{BE3C5660-1653-40C9-A169-E925236924C3}">
      <dgm:prSet phldrT="[Text]"/>
      <dgm:spPr/>
      <dgm:t>
        <a:bodyPr/>
        <a:lstStyle/>
        <a:p>
          <a:r>
            <a:rPr lang="en-US" b="1">
              <a:solidFill>
                <a:schemeClr val="accent2"/>
              </a:solidFill>
            </a:rPr>
            <a:t>Comparison:</a:t>
          </a:r>
          <a:r>
            <a:rPr lang="en-US"/>
            <a:t> Key financial and operational metrics for selected hierarchy and next level down comparison reporting</a:t>
          </a:r>
        </a:p>
      </dgm:t>
    </dgm:pt>
    <dgm:pt modelId="{1A1BDF1E-EDF7-4E83-A8B2-8B3D2CBBEBFC}" type="parTrans" cxnId="{AB786BC4-38C5-4E86-8C6B-7030B6E34129}">
      <dgm:prSet/>
      <dgm:spPr/>
      <dgm:t>
        <a:bodyPr/>
        <a:lstStyle/>
        <a:p>
          <a:endParaRPr lang="en-US"/>
        </a:p>
      </dgm:t>
    </dgm:pt>
    <dgm:pt modelId="{1F5245E5-D08B-4ECB-9B0D-C48C92B6791D}" type="sibTrans" cxnId="{AB786BC4-38C5-4E86-8C6B-7030B6E34129}">
      <dgm:prSet/>
      <dgm:spPr/>
      <dgm:t>
        <a:bodyPr/>
        <a:lstStyle/>
        <a:p>
          <a:endParaRPr lang="en-US"/>
        </a:p>
      </dgm:t>
    </dgm:pt>
    <dgm:pt modelId="{B2A9EB52-5B35-42CD-ABB2-EDB073F5336D}">
      <dgm:prSet phldrT="[Text]" custT="1"/>
      <dgm:spPr>
        <a:solidFill>
          <a:srgbClr val="2A295C">
            <a:hueOff val="0"/>
            <a:satOff val="0"/>
            <a:lumOff val="0"/>
            <a:alphaOff val="0"/>
          </a:srgbClr>
        </a:solidFill>
        <a:ln w="25400" cap="flat" cmpd="sng" algn="ctr">
          <a:solidFill>
            <a:srgbClr val="2A295C">
              <a:hueOff val="0"/>
              <a:satOff val="0"/>
              <a:lumOff val="0"/>
              <a:alphaOff val="0"/>
            </a:srgbClr>
          </a:solidFill>
          <a:prstDash val="solid"/>
        </a:ln>
        <a:effectLst/>
      </dgm:spPr>
      <dgm:t>
        <a:bodyPr spcFirstLastPara="0" vert="horz" wrap="square" lIns="85344" tIns="48768" rIns="85344" bIns="48768" numCol="1" spcCol="1270" anchor="ctr" anchorCtr="0"/>
        <a:lstStyle/>
        <a:p>
          <a:pPr marL="0" lvl="0" indent="0" algn="ctr" defTabSz="533400">
            <a:lnSpc>
              <a:spcPct val="90000"/>
            </a:lnSpc>
            <a:spcBef>
              <a:spcPct val="0"/>
            </a:spcBef>
            <a:spcAft>
              <a:spcPct val="35000"/>
            </a:spcAft>
            <a:buNone/>
          </a:pPr>
          <a:r>
            <a:rPr lang="en-US" sz="1200" kern="1200">
              <a:solidFill>
                <a:srgbClr val="FFFFFF"/>
              </a:solidFill>
              <a:latin typeface="Arial"/>
              <a:ea typeface="+mn-ea"/>
              <a:cs typeface="+mn-cs"/>
            </a:rPr>
            <a:t>Financial</a:t>
          </a:r>
        </a:p>
      </dgm:t>
    </dgm:pt>
    <dgm:pt modelId="{67F5F9B2-AA9C-4729-8D86-D61FE5112ABC}" type="parTrans" cxnId="{421F1D7E-27CE-4B65-8A89-FFD0826CA25E}">
      <dgm:prSet/>
      <dgm:spPr/>
      <dgm:t>
        <a:bodyPr/>
        <a:lstStyle/>
        <a:p>
          <a:endParaRPr lang="en-US"/>
        </a:p>
      </dgm:t>
    </dgm:pt>
    <dgm:pt modelId="{3DE3B0A0-998F-4103-93F2-93F4F13A9519}" type="sibTrans" cxnId="{421F1D7E-27CE-4B65-8A89-FFD0826CA25E}">
      <dgm:prSet/>
      <dgm:spPr/>
      <dgm:t>
        <a:bodyPr/>
        <a:lstStyle/>
        <a:p>
          <a:endParaRPr lang="en-US"/>
        </a:p>
      </dgm:t>
    </dgm:pt>
    <dgm:pt modelId="{75B984FC-A93F-41D7-8942-D964DE2CF024}">
      <dgm:prSet phldrT="[Text]"/>
      <dgm:spPr/>
      <dgm:t>
        <a:bodyPr/>
        <a:lstStyle/>
        <a:p>
          <a:r>
            <a:rPr lang="en-US" b="1">
              <a:solidFill>
                <a:schemeClr val="accent2"/>
              </a:solidFill>
            </a:rPr>
            <a:t>Profit &amp; Loss: </a:t>
          </a:r>
          <a:r>
            <a:rPr lang="en-US"/>
            <a:t>Profit and Loss reporting based on your SAP reported financials</a:t>
          </a:r>
        </a:p>
      </dgm:t>
    </dgm:pt>
    <dgm:pt modelId="{C1029031-86F1-4033-A97C-179CACCE7654}" type="parTrans" cxnId="{83917479-DFA5-4B51-91CA-D06F8F43EFF8}">
      <dgm:prSet/>
      <dgm:spPr/>
      <dgm:t>
        <a:bodyPr/>
        <a:lstStyle/>
        <a:p>
          <a:endParaRPr lang="en-US"/>
        </a:p>
      </dgm:t>
    </dgm:pt>
    <dgm:pt modelId="{452AEF26-3FBB-461E-BC3B-E319A8402543}" type="sibTrans" cxnId="{83917479-DFA5-4B51-91CA-D06F8F43EFF8}">
      <dgm:prSet/>
      <dgm:spPr/>
      <dgm:t>
        <a:bodyPr/>
        <a:lstStyle/>
        <a:p>
          <a:endParaRPr lang="en-US"/>
        </a:p>
      </dgm:t>
    </dgm:pt>
    <dgm:pt modelId="{4446ED41-2DBC-41BD-A1D0-7AB1BE33ECAB}">
      <dgm:prSet phldrT="[Text]"/>
      <dgm:spPr/>
      <dgm:t>
        <a:bodyPr/>
        <a:lstStyle/>
        <a:p>
          <a:r>
            <a:rPr lang="en-US" b="1">
              <a:solidFill>
                <a:schemeClr val="accent2"/>
              </a:solidFill>
            </a:rPr>
            <a:t>Daily Financial Activity: </a:t>
          </a:r>
          <a:r>
            <a:rPr lang="en-US"/>
            <a:t>Daily financial information to the GL with supporting SAP details and statistics</a:t>
          </a:r>
        </a:p>
      </dgm:t>
    </dgm:pt>
    <dgm:pt modelId="{2CF8D659-35D8-404F-9E1F-50F000BE83CB}" type="parTrans" cxnId="{E963B4D4-CC59-40FC-923B-0A5AE0FF28EF}">
      <dgm:prSet/>
      <dgm:spPr/>
      <dgm:t>
        <a:bodyPr/>
        <a:lstStyle/>
        <a:p>
          <a:endParaRPr lang="en-US"/>
        </a:p>
      </dgm:t>
    </dgm:pt>
    <dgm:pt modelId="{758BDDF7-6AF5-43CA-8414-DFBB7F47674E}" type="sibTrans" cxnId="{E963B4D4-CC59-40FC-923B-0A5AE0FF28EF}">
      <dgm:prSet/>
      <dgm:spPr/>
      <dgm:t>
        <a:bodyPr/>
        <a:lstStyle/>
        <a:p>
          <a:endParaRPr lang="en-US"/>
        </a:p>
      </dgm:t>
    </dgm:pt>
    <dgm:pt modelId="{3389043E-6336-434F-B064-94B66DE7D2A1}">
      <dgm:prSet phldrT="[Text]" custT="1"/>
      <dgm:spPr>
        <a:solidFill>
          <a:srgbClr val="F72324"/>
        </a:solidFill>
        <a:ln w="25400" cap="flat" cmpd="sng" algn="ctr">
          <a:solidFill>
            <a:srgbClr val="2A295C">
              <a:hueOff val="0"/>
              <a:satOff val="0"/>
              <a:lumOff val="0"/>
              <a:alphaOff val="0"/>
            </a:srgbClr>
          </a:solidFill>
          <a:prstDash val="solid"/>
        </a:ln>
        <a:effectLst/>
      </dgm:spPr>
      <dgm:t>
        <a:bodyPr spcFirstLastPara="0" vert="horz" wrap="square" lIns="78232" tIns="44704" rIns="78232" bIns="44704" numCol="1" spcCol="1270" anchor="ctr" anchorCtr="0"/>
        <a:lstStyle/>
        <a:p>
          <a:pPr marL="0" lvl="0" indent="0" algn="ctr" defTabSz="488950">
            <a:lnSpc>
              <a:spcPct val="90000"/>
            </a:lnSpc>
            <a:spcBef>
              <a:spcPct val="0"/>
            </a:spcBef>
            <a:spcAft>
              <a:spcPct val="35000"/>
            </a:spcAft>
            <a:buNone/>
          </a:pPr>
          <a:r>
            <a:rPr lang="en-US" sz="1100" kern="1200">
              <a:solidFill>
                <a:srgbClr val="FFFFFF"/>
              </a:solidFill>
              <a:latin typeface="Arial"/>
              <a:ea typeface="+mn-ea"/>
              <a:cs typeface="+mn-cs"/>
            </a:rPr>
            <a:t>Metrics</a:t>
          </a:r>
        </a:p>
      </dgm:t>
    </dgm:pt>
    <dgm:pt modelId="{F2F04A9B-72CB-4962-BDE5-BB958707A520}" type="parTrans" cxnId="{B53248EA-CE53-421C-8610-320EA123423E}">
      <dgm:prSet/>
      <dgm:spPr/>
      <dgm:t>
        <a:bodyPr/>
        <a:lstStyle/>
        <a:p>
          <a:endParaRPr lang="en-US"/>
        </a:p>
      </dgm:t>
    </dgm:pt>
    <dgm:pt modelId="{BC55625C-F04F-4049-B0EA-883386EF374C}" type="sibTrans" cxnId="{B53248EA-CE53-421C-8610-320EA123423E}">
      <dgm:prSet/>
      <dgm:spPr/>
      <dgm:t>
        <a:bodyPr/>
        <a:lstStyle/>
        <a:p>
          <a:endParaRPr lang="en-US"/>
        </a:p>
      </dgm:t>
    </dgm:pt>
    <dgm:pt modelId="{2CC8CD8C-4571-4D06-895D-99974B2400D0}">
      <dgm:prSet phldrT="[Text]"/>
      <dgm:spPr/>
      <dgm:t>
        <a:bodyPr/>
        <a:lstStyle/>
        <a:p>
          <a:r>
            <a:rPr lang="en-US" b="1" dirty="0">
              <a:solidFill>
                <a:schemeClr val="accent2"/>
              </a:solidFill>
            </a:rPr>
            <a:t>North America: </a:t>
          </a:r>
          <a:r>
            <a:rPr lang="en-US" dirty="0"/>
            <a:t>Key operational metrics (AR, AP, </a:t>
          </a:r>
          <a:r>
            <a:rPr lang="en-US" b="1" dirty="0"/>
            <a:t>Labor</a:t>
          </a:r>
          <a:r>
            <a:rPr lang="en-US" dirty="0"/>
            <a:t>, Inventory, Supply Management &amp; Injury Reporting) for all divisions</a:t>
          </a:r>
        </a:p>
      </dgm:t>
    </dgm:pt>
    <dgm:pt modelId="{83B80652-8420-47E1-8E3B-093993CCAFF1}" type="parTrans" cxnId="{1D933D69-AC03-4B03-9930-64458D2560F7}">
      <dgm:prSet/>
      <dgm:spPr/>
      <dgm:t>
        <a:bodyPr/>
        <a:lstStyle/>
        <a:p>
          <a:endParaRPr lang="en-US"/>
        </a:p>
      </dgm:t>
    </dgm:pt>
    <dgm:pt modelId="{0FDB7D19-8CB2-4976-8710-4A0E8C19FB43}" type="sibTrans" cxnId="{1D933D69-AC03-4B03-9930-64458D2560F7}">
      <dgm:prSet/>
      <dgm:spPr/>
      <dgm:t>
        <a:bodyPr/>
        <a:lstStyle/>
        <a:p>
          <a:endParaRPr lang="en-US"/>
        </a:p>
      </dgm:t>
    </dgm:pt>
    <dgm:pt modelId="{FFB69720-D766-4633-A5C7-FD45E73790EE}">
      <dgm:prSet phldrT="[Text]"/>
      <dgm:spPr/>
      <dgm:t>
        <a:bodyPr/>
        <a:lstStyle/>
        <a:p>
          <a:r>
            <a:rPr lang="en-US" b="1" dirty="0">
              <a:solidFill>
                <a:schemeClr val="accent2"/>
              </a:solidFill>
            </a:rPr>
            <a:t>Service:</a:t>
          </a:r>
          <a:r>
            <a:rPr lang="en-US" dirty="0"/>
            <a:t> Key performance indicators based on the services provided (</a:t>
          </a:r>
          <a:r>
            <a:rPr lang="en-US" b="1" dirty="0"/>
            <a:t>Retail, Brand, Board, Facility </a:t>
          </a:r>
          <a:r>
            <a:rPr lang="en-US" dirty="0"/>
            <a:t>and Sports &amp; Leisure)</a:t>
          </a:r>
        </a:p>
      </dgm:t>
    </dgm:pt>
    <dgm:pt modelId="{E435901D-7EBE-4711-A8A2-57F8008FE02F}" type="parTrans" cxnId="{A4A55067-5FAD-4D1A-BFAE-818E3EECB559}">
      <dgm:prSet/>
      <dgm:spPr/>
      <dgm:t>
        <a:bodyPr/>
        <a:lstStyle/>
        <a:p>
          <a:endParaRPr lang="en-US"/>
        </a:p>
      </dgm:t>
    </dgm:pt>
    <dgm:pt modelId="{A42E708A-7BF6-4B8B-BBFB-87382A45034D}" type="sibTrans" cxnId="{A4A55067-5FAD-4D1A-BFAE-818E3EECB559}">
      <dgm:prSet/>
      <dgm:spPr/>
      <dgm:t>
        <a:bodyPr/>
        <a:lstStyle/>
        <a:p>
          <a:endParaRPr lang="en-US"/>
        </a:p>
      </dgm:t>
    </dgm:pt>
    <dgm:pt modelId="{FC007AF2-7A4B-4BF6-AC3C-E10760389AAA}">
      <dgm:prSet phldrT="[Text]"/>
      <dgm:spPr/>
      <dgm:t>
        <a:bodyPr/>
        <a:lstStyle/>
        <a:p>
          <a:r>
            <a:rPr lang="en-US" b="1">
              <a:solidFill>
                <a:schemeClr val="accent2"/>
              </a:solidFill>
            </a:rPr>
            <a:t>Stack Rank: </a:t>
          </a:r>
          <a:r>
            <a:rPr lang="en-US"/>
            <a:t>Rank your units on identified key metrics</a:t>
          </a:r>
        </a:p>
      </dgm:t>
    </dgm:pt>
    <dgm:pt modelId="{45B83250-D1D1-41E4-AC10-D9B6BDA4E1F2}" type="parTrans" cxnId="{43692FC7-44C9-456D-ABA3-0223C925402F}">
      <dgm:prSet/>
      <dgm:spPr/>
      <dgm:t>
        <a:bodyPr/>
        <a:lstStyle/>
        <a:p>
          <a:endParaRPr lang="en-US"/>
        </a:p>
      </dgm:t>
    </dgm:pt>
    <dgm:pt modelId="{90C84390-819D-49FC-A7D1-2A55762726D4}" type="sibTrans" cxnId="{43692FC7-44C9-456D-ABA3-0223C925402F}">
      <dgm:prSet/>
      <dgm:spPr/>
      <dgm:t>
        <a:bodyPr/>
        <a:lstStyle/>
        <a:p>
          <a:endParaRPr lang="en-US"/>
        </a:p>
      </dgm:t>
    </dgm:pt>
    <dgm:pt modelId="{97E94982-EB7E-45BB-A2AE-5740D081DE60}">
      <dgm:prSet phldrT="[Text]"/>
      <dgm:spPr/>
      <dgm:t>
        <a:bodyPr/>
        <a:lstStyle/>
        <a:p>
          <a:r>
            <a:rPr lang="en-US" b="1">
              <a:solidFill>
                <a:schemeClr val="accent2"/>
              </a:solidFill>
            </a:rPr>
            <a:t>Side by Side: </a:t>
          </a:r>
          <a:r>
            <a:rPr lang="en-US"/>
            <a:t>Comparison reporting based on attributes within your division</a:t>
          </a:r>
        </a:p>
      </dgm:t>
    </dgm:pt>
    <dgm:pt modelId="{7C20B0FE-58DC-4E86-A749-118E0610ED63}" type="parTrans" cxnId="{03ADA692-58DB-4724-86D5-DF8F4151CF72}">
      <dgm:prSet/>
      <dgm:spPr/>
      <dgm:t>
        <a:bodyPr/>
        <a:lstStyle/>
        <a:p>
          <a:endParaRPr lang="en-US"/>
        </a:p>
      </dgm:t>
    </dgm:pt>
    <dgm:pt modelId="{85F15D86-772C-402F-8BA2-55BD7CA7A7FD}" type="sibTrans" cxnId="{03ADA692-58DB-4724-86D5-DF8F4151CF72}">
      <dgm:prSet/>
      <dgm:spPr/>
      <dgm:t>
        <a:bodyPr/>
        <a:lstStyle/>
        <a:p>
          <a:endParaRPr lang="en-US"/>
        </a:p>
      </dgm:t>
    </dgm:pt>
    <dgm:pt modelId="{CB02BE2A-B318-4BA7-9643-F6C86EFD66FD}">
      <dgm:prSet phldrT="[Text]" custT="1"/>
      <dgm:spPr>
        <a:solidFill>
          <a:srgbClr val="F72324"/>
        </a:solidFill>
        <a:ln w="25400" cap="flat" cmpd="sng" algn="ctr">
          <a:solidFill>
            <a:srgbClr val="2A295C">
              <a:hueOff val="0"/>
              <a:satOff val="0"/>
              <a:lumOff val="0"/>
              <a:alphaOff val="0"/>
            </a:srgbClr>
          </a:solidFill>
          <a:prstDash val="solid"/>
        </a:ln>
        <a:effectLst/>
      </dgm:spPr>
      <dgm:t>
        <a:bodyPr spcFirstLastPara="0" vert="horz" wrap="square" lIns="78232" tIns="44704" rIns="78232" bIns="44704" numCol="1" spcCol="1270" anchor="ctr" anchorCtr="0"/>
        <a:lstStyle/>
        <a:p>
          <a:pPr marL="0" lvl="0" indent="0" algn="ctr" defTabSz="488950">
            <a:lnSpc>
              <a:spcPct val="90000"/>
            </a:lnSpc>
            <a:spcBef>
              <a:spcPct val="0"/>
            </a:spcBef>
            <a:spcAft>
              <a:spcPct val="35000"/>
            </a:spcAft>
            <a:buNone/>
          </a:pPr>
          <a:r>
            <a:rPr lang="en-US" sz="1100" kern="1200">
              <a:solidFill>
                <a:srgbClr val="FFFFFF"/>
              </a:solidFill>
              <a:latin typeface="Arial"/>
              <a:ea typeface="+mn-ea"/>
              <a:cs typeface="+mn-cs"/>
            </a:rPr>
            <a:t>Reporting</a:t>
          </a:r>
        </a:p>
      </dgm:t>
    </dgm:pt>
    <dgm:pt modelId="{C208CFE1-C174-4DE5-AE41-30CAE0F67443}" type="parTrans" cxnId="{591ACA26-4EE0-4C8E-82B0-528D2AA395C6}">
      <dgm:prSet/>
      <dgm:spPr/>
      <dgm:t>
        <a:bodyPr/>
        <a:lstStyle/>
        <a:p>
          <a:endParaRPr lang="en-US"/>
        </a:p>
      </dgm:t>
    </dgm:pt>
    <dgm:pt modelId="{25C702C5-3787-4580-8DC7-C294AA68A20E}" type="sibTrans" cxnId="{591ACA26-4EE0-4C8E-82B0-528D2AA395C6}">
      <dgm:prSet/>
      <dgm:spPr/>
      <dgm:t>
        <a:bodyPr/>
        <a:lstStyle/>
        <a:p>
          <a:endParaRPr lang="en-US"/>
        </a:p>
      </dgm:t>
    </dgm:pt>
    <dgm:pt modelId="{FBBB7783-9D00-40FC-B030-051FAE313121}">
      <dgm:prSet phldrT="[Text]"/>
      <dgm:spPr/>
      <dgm:t>
        <a:bodyPr/>
        <a:lstStyle/>
        <a:p>
          <a:r>
            <a:rPr lang="en-US" b="1">
              <a:solidFill>
                <a:schemeClr val="accent2"/>
              </a:solidFill>
            </a:rPr>
            <a:t>Unit Reporting Package: </a:t>
          </a:r>
          <a:r>
            <a:rPr lang="en-US"/>
            <a:t>Single click access to key unit operator reports</a:t>
          </a:r>
        </a:p>
      </dgm:t>
    </dgm:pt>
    <dgm:pt modelId="{9AE092B5-32C7-404A-9060-0107AD9D3E1F}" type="parTrans" cxnId="{C3B8AD38-EEEA-4BDA-9F9B-3DB2584E5546}">
      <dgm:prSet/>
      <dgm:spPr/>
      <dgm:t>
        <a:bodyPr/>
        <a:lstStyle/>
        <a:p>
          <a:endParaRPr lang="en-US"/>
        </a:p>
      </dgm:t>
    </dgm:pt>
    <dgm:pt modelId="{291DD6A6-63C1-49A6-8ADC-B917481B10B7}" type="sibTrans" cxnId="{C3B8AD38-EEEA-4BDA-9F9B-3DB2584E5546}">
      <dgm:prSet/>
      <dgm:spPr/>
      <dgm:t>
        <a:bodyPr/>
        <a:lstStyle/>
        <a:p>
          <a:endParaRPr lang="en-US"/>
        </a:p>
      </dgm:t>
    </dgm:pt>
    <dgm:pt modelId="{74929629-1408-4622-8708-238C9D10BC33}">
      <dgm:prSet phldrT="[Text]"/>
      <dgm:spPr/>
      <dgm:t>
        <a:bodyPr/>
        <a:lstStyle/>
        <a:p>
          <a:r>
            <a:rPr lang="en-US" b="1">
              <a:solidFill>
                <a:schemeClr val="accent2"/>
              </a:solidFill>
            </a:rPr>
            <a:t>DM Reporting Package: </a:t>
          </a:r>
          <a:r>
            <a:rPr lang="en-US"/>
            <a:t>Single click access to key DM Reports</a:t>
          </a:r>
        </a:p>
      </dgm:t>
    </dgm:pt>
    <dgm:pt modelId="{50EAC2E3-21E3-4458-965C-8CE96DC922D7}" type="parTrans" cxnId="{471668BE-62BD-4CDC-9B1F-A70E64395D45}">
      <dgm:prSet/>
      <dgm:spPr/>
      <dgm:t>
        <a:bodyPr/>
        <a:lstStyle/>
        <a:p>
          <a:endParaRPr lang="en-US"/>
        </a:p>
      </dgm:t>
    </dgm:pt>
    <dgm:pt modelId="{228A2445-DC73-4E78-9C2D-CD916E7146F8}" type="sibTrans" cxnId="{471668BE-62BD-4CDC-9B1F-A70E64395D45}">
      <dgm:prSet/>
      <dgm:spPr/>
      <dgm:t>
        <a:bodyPr/>
        <a:lstStyle/>
        <a:p>
          <a:endParaRPr lang="en-US"/>
        </a:p>
      </dgm:t>
    </dgm:pt>
    <dgm:pt modelId="{E66E9AD7-C2C4-4023-BEB4-5F9A25A92631}">
      <dgm:prSet phldrT="[Text]"/>
      <dgm:spPr/>
      <dgm:t>
        <a:bodyPr/>
        <a:lstStyle/>
        <a:p>
          <a:r>
            <a:rPr lang="en-US" b="1">
              <a:solidFill>
                <a:schemeClr val="accent2"/>
              </a:solidFill>
            </a:rPr>
            <a:t>Expanded:</a:t>
          </a:r>
          <a:r>
            <a:rPr lang="en-US"/>
            <a:t> Includes current period graphics and expanded fiscal year detail</a:t>
          </a:r>
        </a:p>
      </dgm:t>
    </dgm:pt>
    <dgm:pt modelId="{D0D4A7F4-5D18-4B8D-A9B5-4950F16F605C}" type="parTrans" cxnId="{CA487E52-E11D-4F06-8322-962A82B4CB30}">
      <dgm:prSet/>
      <dgm:spPr/>
      <dgm:t>
        <a:bodyPr/>
        <a:lstStyle/>
        <a:p>
          <a:endParaRPr lang="en-US"/>
        </a:p>
      </dgm:t>
    </dgm:pt>
    <dgm:pt modelId="{C5AC8AAD-1B33-4C3F-8DBC-2FF2E00A3FEA}" type="sibTrans" cxnId="{CA487E52-E11D-4F06-8322-962A82B4CB30}">
      <dgm:prSet/>
      <dgm:spPr/>
      <dgm:t>
        <a:bodyPr/>
        <a:lstStyle/>
        <a:p>
          <a:endParaRPr lang="en-US"/>
        </a:p>
      </dgm:t>
    </dgm:pt>
    <dgm:pt modelId="{36450314-C5A0-427D-B76D-FBD651F40E1C}">
      <dgm:prSet phldrT="[Text]"/>
      <dgm:spPr/>
      <dgm:t>
        <a:bodyPr/>
        <a:lstStyle/>
        <a:p>
          <a:r>
            <a:rPr lang="en-US" b="1">
              <a:solidFill>
                <a:srgbClr val="FF0000"/>
              </a:solidFill>
            </a:rPr>
            <a:t>Service Metric Reporting: </a:t>
          </a:r>
          <a:r>
            <a:rPr lang="en-US"/>
            <a:t>Single click access to level down reporting on key financials and metrics for retail and board</a:t>
          </a:r>
        </a:p>
      </dgm:t>
    </dgm:pt>
    <dgm:pt modelId="{1DFCF398-CB10-4415-BD13-14129D22301D}" type="parTrans" cxnId="{F0FDA0AD-1A6D-4FA1-9CE0-7AF9D3523A9C}">
      <dgm:prSet/>
      <dgm:spPr/>
      <dgm:t>
        <a:bodyPr/>
        <a:lstStyle/>
        <a:p>
          <a:endParaRPr lang="en-US"/>
        </a:p>
      </dgm:t>
    </dgm:pt>
    <dgm:pt modelId="{07121FA8-D3DA-4D28-97CF-714A8D5ED49A}" type="sibTrans" cxnId="{F0FDA0AD-1A6D-4FA1-9CE0-7AF9D3523A9C}">
      <dgm:prSet/>
      <dgm:spPr/>
      <dgm:t>
        <a:bodyPr/>
        <a:lstStyle/>
        <a:p>
          <a:endParaRPr lang="en-US"/>
        </a:p>
      </dgm:t>
    </dgm:pt>
    <dgm:pt modelId="{A84F9F1C-8412-4BE4-9222-54D0355D24D9}" type="pres">
      <dgm:prSet presAssocID="{201DB909-5DF9-4830-A1C7-C8AA65D6B1BD}" presName="Name0" presStyleCnt="0">
        <dgm:presLayoutVars>
          <dgm:dir/>
          <dgm:animLvl val="lvl"/>
          <dgm:resizeHandles val="exact"/>
        </dgm:presLayoutVars>
      </dgm:prSet>
      <dgm:spPr/>
    </dgm:pt>
    <dgm:pt modelId="{2DEF993D-BF14-4F67-B851-BF0C1163EDF9}" type="pres">
      <dgm:prSet presAssocID="{22C02813-D4F7-46EE-A8EE-2640552E1BA8}" presName="composite" presStyleCnt="0"/>
      <dgm:spPr/>
    </dgm:pt>
    <dgm:pt modelId="{2D5D4CEE-AB5F-4C9A-AC8E-2EED29507525}" type="pres">
      <dgm:prSet presAssocID="{22C02813-D4F7-46EE-A8EE-2640552E1BA8}" presName="parTx" presStyleLbl="alignNode1" presStyleIdx="0" presStyleCnt="4">
        <dgm:presLayoutVars>
          <dgm:chMax val="0"/>
          <dgm:chPref val="0"/>
          <dgm:bulletEnabled val="1"/>
        </dgm:presLayoutVars>
      </dgm:prSet>
      <dgm:spPr/>
    </dgm:pt>
    <dgm:pt modelId="{8E3CE4CE-BCC0-49F0-AEC9-3337EC51003E}" type="pres">
      <dgm:prSet presAssocID="{22C02813-D4F7-46EE-A8EE-2640552E1BA8}" presName="desTx" presStyleLbl="alignAccFollowNode1" presStyleIdx="0" presStyleCnt="4">
        <dgm:presLayoutVars>
          <dgm:bulletEnabled val="1"/>
        </dgm:presLayoutVars>
      </dgm:prSet>
      <dgm:spPr/>
    </dgm:pt>
    <dgm:pt modelId="{15423524-A889-4CF4-B49C-7E07A7D2B164}" type="pres">
      <dgm:prSet presAssocID="{A60811A6-1522-4D4C-A6B1-30AE248CBE9D}" presName="space" presStyleCnt="0"/>
      <dgm:spPr/>
    </dgm:pt>
    <dgm:pt modelId="{BCB73388-1074-4F50-B7E6-9A248486DA3E}" type="pres">
      <dgm:prSet presAssocID="{B2A9EB52-5B35-42CD-ABB2-EDB073F5336D}" presName="composite" presStyleCnt="0"/>
      <dgm:spPr/>
    </dgm:pt>
    <dgm:pt modelId="{415E8233-720A-4BA7-8EF5-DF058AF91D1B}" type="pres">
      <dgm:prSet presAssocID="{B2A9EB52-5B35-42CD-ABB2-EDB073F5336D}" presName="parTx" presStyleLbl="alignNode1" presStyleIdx="1" presStyleCnt="4">
        <dgm:presLayoutVars>
          <dgm:chMax val="0"/>
          <dgm:chPref val="0"/>
          <dgm:bulletEnabled val="1"/>
        </dgm:presLayoutVars>
      </dgm:prSet>
      <dgm:spPr>
        <a:xfrm>
          <a:off x="2117508" y="212803"/>
          <a:ext cx="1854758" cy="345600"/>
        </a:xfrm>
        <a:prstGeom prst="rect">
          <a:avLst/>
        </a:prstGeom>
      </dgm:spPr>
    </dgm:pt>
    <dgm:pt modelId="{CF83DB42-7305-4D3C-B41D-921753B1A9F3}" type="pres">
      <dgm:prSet presAssocID="{B2A9EB52-5B35-42CD-ABB2-EDB073F5336D}" presName="desTx" presStyleLbl="alignAccFollowNode1" presStyleIdx="1" presStyleCnt="4">
        <dgm:presLayoutVars>
          <dgm:bulletEnabled val="1"/>
        </dgm:presLayoutVars>
      </dgm:prSet>
      <dgm:spPr/>
    </dgm:pt>
    <dgm:pt modelId="{54299A03-399C-42AA-89DC-650703F45246}" type="pres">
      <dgm:prSet presAssocID="{3DE3B0A0-998F-4103-93F2-93F4F13A9519}" presName="space" presStyleCnt="0"/>
      <dgm:spPr/>
    </dgm:pt>
    <dgm:pt modelId="{A7C0E85A-0C17-4E89-9F70-DCE0514D681C}" type="pres">
      <dgm:prSet presAssocID="{3389043E-6336-434F-B064-94B66DE7D2A1}" presName="composite" presStyleCnt="0"/>
      <dgm:spPr/>
    </dgm:pt>
    <dgm:pt modelId="{495EFAC9-A2F7-45B4-BBCF-9C505BF3B874}" type="pres">
      <dgm:prSet presAssocID="{3389043E-6336-434F-B064-94B66DE7D2A1}" presName="parTx" presStyleLbl="alignNode1" presStyleIdx="2" presStyleCnt="4">
        <dgm:presLayoutVars>
          <dgm:chMax val="0"/>
          <dgm:chPref val="0"/>
          <dgm:bulletEnabled val="1"/>
        </dgm:presLayoutVars>
      </dgm:prSet>
      <dgm:spPr>
        <a:xfrm>
          <a:off x="4231933" y="212803"/>
          <a:ext cx="1854758" cy="345600"/>
        </a:xfrm>
        <a:prstGeom prst="rect">
          <a:avLst/>
        </a:prstGeom>
      </dgm:spPr>
    </dgm:pt>
    <dgm:pt modelId="{8B723956-581A-4DBC-BAE1-E553CD95B2D0}" type="pres">
      <dgm:prSet presAssocID="{3389043E-6336-434F-B064-94B66DE7D2A1}" presName="desTx" presStyleLbl="alignAccFollowNode1" presStyleIdx="2" presStyleCnt="4">
        <dgm:presLayoutVars>
          <dgm:bulletEnabled val="1"/>
        </dgm:presLayoutVars>
      </dgm:prSet>
      <dgm:spPr/>
    </dgm:pt>
    <dgm:pt modelId="{BEF6A67E-04EB-4572-BC6E-1AD621B33805}" type="pres">
      <dgm:prSet presAssocID="{BC55625C-F04F-4049-B0EA-883386EF374C}" presName="space" presStyleCnt="0"/>
      <dgm:spPr/>
    </dgm:pt>
    <dgm:pt modelId="{496C5710-B088-498A-B15C-DD6CA5B2566E}" type="pres">
      <dgm:prSet presAssocID="{CB02BE2A-B318-4BA7-9643-F6C86EFD66FD}" presName="composite" presStyleCnt="0"/>
      <dgm:spPr/>
    </dgm:pt>
    <dgm:pt modelId="{93FBC8CF-DF58-4A3E-A664-8236645ECB64}" type="pres">
      <dgm:prSet presAssocID="{CB02BE2A-B318-4BA7-9643-F6C86EFD66FD}" presName="parTx" presStyleLbl="alignNode1" presStyleIdx="3" presStyleCnt="4">
        <dgm:presLayoutVars>
          <dgm:chMax val="0"/>
          <dgm:chPref val="0"/>
          <dgm:bulletEnabled val="1"/>
        </dgm:presLayoutVars>
      </dgm:prSet>
      <dgm:spPr>
        <a:xfrm>
          <a:off x="6726162" y="47062"/>
          <a:ext cx="1474192" cy="316800"/>
        </a:xfrm>
        <a:prstGeom prst="rect">
          <a:avLst/>
        </a:prstGeom>
      </dgm:spPr>
    </dgm:pt>
    <dgm:pt modelId="{4091A69B-FFCE-42B7-9A35-DED236ACBF5D}" type="pres">
      <dgm:prSet presAssocID="{CB02BE2A-B318-4BA7-9643-F6C86EFD66FD}" presName="desTx" presStyleLbl="alignAccFollowNode1" presStyleIdx="3" presStyleCnt="4">
        <dgm:presLayoutVars>
          <dgm:bulletEnabled val="1"/>
        </dgm:presLayoutVars>
      </dgm:prSet>
      <dgm:spPr/>
    </dgm:pt>
  </dgm:ptLst>
  <dgm:cxnLst>
    <dgm:cxn modelId="{59666F0E-5611-449B-9B0E-F85330291673}" type="presOf" srcId="{B2A9EB52-5B35-42CD-ABB2-EDB073F5336D}" destId="{415E8233-720A-4BA7-8EF5-DF058AF91D1B}" srcOrd="0" destOrd="0" presId="urn:microsoft.com/office/officeart/2005/8/layout/hList1"/>
    <dgm:cxn modelId="{591ACA26-4EE0-4C8E-82B0-528D2AA395C6}" srcId="{201DB909-5DF9-4830-A1C7-C8AA65D6B1BD}" destId="{CB02BE2A-B318-4BA7-9643-F6C86EFD66FD}" srcOrd="3" destOrd="0" parTransId="{C208CFE1-C174-4DE5-AE41-30CAE0F67443}" sibTransId="{25C702C5-3787-4580-8DC7-C294AA68A20E}"/>
    <dgm:cxn modelId="{FFF8E828-285C-4761-840A-7F751D7E4C6D}" type="presOf" srcId="{3389043E-6336-434F-B064-94B66DE7D2A1}" destId="{495EFAC9-A2F7-45B4-BBCF-9C505BF3B874}" srcOrd="0" destOrd="0" presId="urn:microsoft.com/office/officeart/2005/8/layout/hList1"/>
    <dgm:cxn modelId="{C3B8AD38-EEEA-4BDA-9F9B-3DB2584E5546}" srcId="{CB02BE2A-B318-4BA7-9643-F6C86EFD66FD}" destId="{FBBB7783-9D00-40FC-B030-051FAE313121}" srcOrd="0" destOrd="0" parTransId="{9AE092B5-32C7-404A-9060-0107AD9D3E1F}" sibTransId="{291DD6A6-63C1-49A6-8ADC-B917481B10B7}"/>
    <dgm:cxn modelId="{8EEECE38-D211-4E64-AFC2-6704D1246DA8}" type="presOf" srcId="{97E94982-EB7E-45BB-A2AE-5740D081DE60}" destId="{CF83DB42-7305-4D3C-B41D-921753B1A9F3}" srcOrd="0" destOrd="3" presId="urn:microsoft.com/office/officeart/2005/8/layout/hList1"/>
    <dgm:cxn modelId="{AF0B033E-C32B-4D33-BEBE-56143307297C}" type="presOf" srcId="{FBBB7783-9D00-40FC-B030-051FAE313121}" destId="{4091A69B-FFCE-42B7-9A35-DED236ACBF5D}" srcOrd="0" destOrd="0" presId="urn:microsoft.com/office/officeart/2005/8/layout/hList1"/>
    <dgm:cxn modelId="{53754C5C-4468-46C2-B2AA-9A1506EF3E20}" type="presOf" srcId="{2CC8CD8C-4571-4D06-895D-99974B2400D0}" destId="{8B723956-581A-4DBC-BAE1-E553CD95B2D0}" srcOrd="0" destOrd="0" presId="urn:microsoft.com/office/officeart/2005/8/layout/hList1"/>
    <dgm:cxn modelId="{A4A55067-5FAD-4D1A-BFAE-818E3EECB559}" srcId="{3389043E-6336-434F-B064-94B66DE7D2A1}" destId="{FFB69720-D766-4633-A5C7-FD45E73790EE}" srcOrd="1" destOrd="0" parTransId="{E435901D-7EBE-4711-A8A2-57F8008FE02F}" sibTransId="{A42E708A-7BF6-4B8B-BBFB-87382A45034D}"/>
    <dgm:cxn modelId="{1D933D69-AC03-4B03-9930-64458D2560F7}" srcId="{3389043E-6336-434F-B064-94B66DE7D2A1}" destId="{2CC8CD8C-4571-4D06-895D-99974B2400D0}" srcOrd="0" destOrd="0" parTransId="{83B80652-8420-47E1-8E3B-093993CCAFF1}" sibTransId="{0FDB7D19-8CB2-4976-8710-4A0E8C19FB43}"/>
    <dgm:cxn modelId="{7E900D4C-1CF0-4631-BCA1-82B53AF7307E}" type="presOf" srcId="{201DB909-5DF9-4830-A1C7-C8AA65D6B1BD}" destId="{A84F9F1C-8412-4BE4-9222-54D0355D24D9}" srcOrd="0" destOrd="0" presId="urn:microsoft.com/office/officeart/2005/8/layout/hList1"/>
    <dgm:cxn modelId="{B9178C4C-2068-413A-999C-26B4DFFAD2FD}" type="presOf" srcId="{4446ED41-2DBC-41BD-A1D0-7AB1BE33ECAB}" destId="{CF83DB42-7305-4D3C-B41D-921753B1A9F3}" srcOrd="0" destOrd="1" presId="urn:microsoft.com/office/officeart/2005/8/layout/hList1"/>
    <dgm:cxn modelId="{0AB6F46D-04B2-4689-8F2B-A9A3DCADD958}" srcId="{201DB909-5DF9-4830-A1C7-C8AA65D6B1BD}" destId="{22C02813-D4F7-46EE-A8EE-2640552E1BA8}" srcOrd="0" destOrd="0" parTransId="{29258DE3-05AD-4DED-BE25-45F87AD032A0}" sibTransId="{A60811A6-1522-4D4C-A6B1-30AE248CBE9D}"/>
    <dgm:cxn modelId="{CA487E52-E11D-4F06-8322-962A82B4CB30}" srcId="{22C02813-D4F7-46EE-A8EE-2640552E1BA8}" destId="{E66E9AD7-C2C4-4023-BEB4-5F9A25A92631}" srcOrd="1" destOrd="0" parTransId="{D0D4A7F4-5D18-4B8D-A9B5-4950F16F605C}" sibTransId="{C5AC8AAD-1B33-4C3F-8DBC-2FF2E00A3FEA}"/>
    <dgm:cxn modelId="{1C9EDD57-38C3-47F4-ADB6-414CB8BC7214}" type="presOf" srcId="{BE3C5660-1653-40C9-A169-E925236924C3}" destId="{8E3CE4CE-BCC0-49F0-AEC9-3337EC51003E}" srcOrd="0" destOrd="2" presId="urn:microsoft.com/office/officeart/2005/8/layout/hList1"/>
    <dgm:cxn modelId="{8990EF77-F959-4254-8AE5-1FBF54A0E174}" type="presOf" srcId="{FC007AF2-7A4B-4BF6-AC3C-E10760389AAA}" destId="{CF83DB42-7305-4D3C-B41D-921753B1A9F3}" srcOrd="0" destOrd="2" presId="urn:microsoft.com/office/officeart/2005/8/layout/hList1"/>
    <dgm:cxn modelId="{83917479-DFA5-4B51-91CA-D06F8F43EFF8}" srcId="{B2A9EB52-5B35-42CD-ABB2-EDB073F5336D}" destId="{75B984FC-A93F-41D7-8942-D964DE2CF024}" srcOrd="0" destOrd="0" parTransId="{C1029031-86F1-4033-A97C-179CACCE7654}" sibTransId="{452AEF26-3FBB-461E-BC3B-E319A8402543}"/>
    <dgm:cxn modelId="{D4BE725A-431A-42E2-A315-63E18FFA3E1C}" type="presOf" srcId="{FFB69720-D766-4633-A5C7-FD45E73790EE}" destId="{8B723956-581A-4DBC-BAE1-E553CD95B2D0}" srcOrd="0" destOrd="1" presId="urn:microsoft.com/office/officeart/2005/8/layout/hList1"/>
    <dgm:cxn modelId="{421F1D7E-27CE-4B65-8A89-FFD0826CA25E}" srcId="{201DB909-5DF9-4830-A1C7-C8AA65D6B1BD}" destId="{B2A9EB52-5B35-42CD-ABB2-EDB073F5336D}" srcOrd="1" destOrd="0" parTransId="{67F5F9B2-AA9C-4729-8D86-D61FE5112ABC}" sibTransId="{3DE3B0A0-998F-4103-93F2-93F4F13A9519}"/>
    <dgm:cxn modelId="{CB053E7F-492C-4ACB-ADD0-5A73E1CA6797}" srcId="{22C02813-D4F7-46EE-A8EE-2640552E1BA8}" destId="{17F4E818-5E63-4A8B-8B27-6EAA603EB1BD}" srcOrd="0" destOrd="0" parTransId="{2EA23FCC-F318-4A24-916C-DCEB711CED8B}" sibTransId="{DA47E405-740B-400C-8950-1658F35E0362}"/>
    <dgm:cxn modelId="{C36F8C87-F2C5-4009-9CEC-F2CA712E5F99}" type="presOf" srcId="{17F4E818-5E63-4A8B-8B27-6EAA603EB1BD}" destId="{8E3CE4CE-BCC0-49F0-AEC9-3337EC51003E}" srcOrd="0" destOrd="0" presId="urn:microsoft.com/office/officeart/2005/8/layout/hList1"/>
    <dgm:cxn modelId="{03ADA692-58DB-4724-86D5-DF8F4151CF72}" srcId="{B2A9EB52-5B35-42CD-ABB2-EDB073F5336D}" destId="{97E94982-EB7E-45BB-A2AE-5740D081DE60}" srcOrd="3" destOrd="0" parTransId="{7C20B0FE-58DC-4E86-A749-118E0610ED63}" sibTransId="{85F15D86-772C-402F-8BA2-55BD7CA7A7FD}"/>
    <dgm:cxn modelId="{801B1898-BC6D-4506-A3F6-0AD9DD075CA0}" type="presOf" srcId="{22C02813-D4F7-46EE-A8EE-2640552E1BA8}" destId="{2D5D4CEE-AB5F-4C9A-AC8E-2EED29507525}" srcOrd="0" destOrd="0" presId="urn:microsoft.com/office/officeart/2005/8/layout/hList1"/>
    <dgm:cxn modelId="{8F840EA1-78DF-4A26-B056-AF91DC484939}" type="presOf" srcId="{E66E9AD7-C2C4-4023-BEB4-5F9A25A92631}" destId="{8E3CE4CE-BCC0-49F0-AEC9-3337EC51003E}" srcOrd="0" destOrd="1" presId="urn:microsoft.com/office/officeart/2005/8/layout/hList1"/>
    <dgm:cxn modelId="{F0FDA0AD-1A6D-4FA1-9CE0-7AF9D3523A9C}" srcId="{CB02BE2A-B318-4BA7-9643-F6C86EFD66FD}" destId="{36450314-C5A0-427D-B76D-FBD651F40E1C}" srcOrd="2" destOrd="0" parTransId="{1DFCF398-CB10-4415-BD13-14129D22301D}" sibTransId="{07121FA8-D3DA-4D28-97CF-714A8D5ED49A}"/>
    <dgm:cxn modelId="{471668BE-62BD-4CDC-9B1F-A70E64395D45}" srcId="{CB02BE2A-B318-4BA7-9643-F6C86EFD66FD}" destId="{74929629-1408-4622-8708-238C9D10BC33}" srcOrd="1" destOrd="0" parTransId="{50EAC2E3-21E3-4458-965C-8CE96DC922D7}" sibTransId="{228A2445-DC73-4E78-9C2D-CD916E7146F8}"/>
    <dgm:cxn modelId="{AB786BC4-38C5-4E86-8C6B-7030B6E34129}" srcId="{22C02813-D4F7-46EE-A8EE-2640552E1BA8}" destId="{BE3C5660-1653-40C9-A169-E925236924C3}" srcOrd="2" destOrd="0" parTransId="{1A1BDF1E-EDF7-4E83-A8B2-8B3D2CBBEBFC}" sibTransId="{1F5245E5-D08B-4ECB-9B0D-C48C92B6791D}"/>
    <dgm:cxn modelId="{43692FC7-44C9-456D-ABA3-0223C925402F}" srcId="{B2A9EB52-5B35-42CD-ABB2-EDB073F5336D}" destId="{FC007AF2-7A4B-4BF6-AC3C-E10760389AAA}" srcOrd="2" destOrd="0" parTransId="{45B83250-D1D1-41E4-AC10-D9B6BDA4E1F2}" sibTransId="{90C84390-819D-49FC-A7D1-2A55762726D4}"/>
    <dgm:cxn modelId="{449D63CE-04EA-4120-9CC8-663A53185524}" type="presOf" srcId="{CB02BE2A-B318-4BA7-9643-F6C86EFD66FD}" destId="{93FBC8CF-DF58-4A3E-A664-8236645ECB64}" srcOrd="0" destOrd="0" presId="urn:microsoft.com/office/officeart/2005/8/layout/hList1"/>
    <dgm:cxn modelId="{E963B4D4-CC59-40FC-923B-0A5AE0FF28EF}" srcId="{B2A9EB52-5B35-42CD-ABB2-EDB073F5336D}" destId="{4446ED41-2DBC-41BD-A1D0-7AB1BE33ECAB}" srcOrd="1" destOrd="0" parTransId="{2CF8D659-35D8-404F-9E1F-50F000BE83CB}" sibTransId="{758BDDF7-6AF5-43CA-8414-DFBB7F47674E}"/>
    <dgm:cxn modelId="{127A40D8-4280-4119-8703-E65DC435A6C5}" type="presOf" srcId="{75B984FC-A93F-41D7-8942-D964DE2CF024}" destId="{CF83DB42-7305-4D3C-B41D-921753B1A9F3}" srcOrd="0" destOrd="0" presId="urn:microsoft.com/office/officeart/2005/8/layout/hList1"/>
    <dgm:cxn modelId="{4AF1FBDB-E4FF-40EC-A253-B1049D00532E}" type="presOf" srcId="{74929629-1408-4622-8708-238C9D10BC33}" destId="{4091A69B-FFCE-42B7-9A35-DED236ACBF5D}" srcOrd="0" destOrd="1" presId="urn:microsoft.com/office/officeart/2005/8/layout/hList1"/>
    <dgm:cxn modelId="{5D229BE8-6D3C-4FDB-BCBB-2DB120128CF2}" type="presOf" srcId="{36450314-C5A0-427D-B76D-FBD651F40E1C}" destId="{4091A69B-FFCE-42B7-9A35-DED236ACBF5D}" srcOrd="0" destOrd="2" presId="urn:microsoft.com/office/officeart/2005/8/layout/hList1"/>
    <dgm:cxn modelId="{B53248EA-CE53-421C-8610-320EA123423E}" srcId="{201DB909-5DF9-4830-A1C7-C8AA65D6B1BD}" destId="{3389043E-6336-434F-B064-94B66DE7D2A1}" srcOrd="2" destOrd="0" parTransId="{F2F04A9B-72CB-4962-BDE5-BB958707A520}" sibTransId="{BC55625C-F04F-4049-B0EA-883386EF374C}"/>
    <dgm:cxn modelId="{46745DC4-31FF-4302-9CC0-86E1EB82E400}" type="presParOf" srcId="{A84F9F1C-8412-4BE4-9222-54D0355D24D9}" destId="{2DEF993D-BF14-4F67-B851-BF0C1163EDF9}" srcOrd="0" destOrd="0" presId="urn:microsoft.com/office/officeart/2005/8/layout/hList1"/>
    <dgm:cxn modelId="{4113856F-3A7B-4E87-B60C-0FAE960204A8}" type="presParOf" srcId="{2DEF993D-BF14-4F67-B851-BF0C1163EDF9}" destId="{2D5D4CEE-AB5F-4C9A-AC8E-2EED29507525}" srcOrd="0" destOrd="0" presId="urn:microsoft.com/office/officeart/2005/8/layout/hList1"/>
    <dgm:cxn modelId="{8B4736A6-23BB-4146-B5AB-739D95714CB1}" type="presParOf" srcId="{2DEF993D-BF14-4F67-B851-BF0C1163EDF9}" destId="{8E3CE4CE-BCC0-49F0-AEC9-3337EC51003E}" srcOrd="1" destOrd="0" presId="urn:microsoft.com/office/officeart/2005/8/layout/hList1"/>
    <dgm:cxn modelId="{8BCC6BD1-DDBC-4934-8906-F426F4F71215}" type="presParOf" srcId="{A84F9F1C-8412-4BE4-9222-54D0355D24D9}" destId="{15423524-A889-4CF4-B49C-7E07A7D2B164}" srcOrd="1" destOrd="0" presId="urn:microsoft.com/office/officeart/2005/8/layout/hList1"/>
    <dgm:cxn modelId="{D756A8FF-4754-47B2-B975-36427EC3F264}" type="presParOf" srcId="{A84F9F1C-8412-4BE4-9222-54D0355D24D9}" destId="{BCB73388-1074-4F50-B7E6-9A248486DA3E}" srcOrd="2" destOrd="0" presId="urn:microsoft.com/office/officeart/2005/8/layout/hList1"/>
    <dgm:cxn modelId="{CAC8E40D-D856-4CA2-9C69-5FA3A3E12063}" type="presParOf" srcId="{BCB73388-1074-4F50-B7E6-9A248486DA3E}" destId="{415E8233-720A-4BA7-8EF5-DF058AF91D1B}" srcOrd="0" destOrd="0" presId="urn:microsoft.com/office/officeart/2005/8/layout/hList1"/>
    <dgm:cxn modelId="{0E6FFA44-E995-4163-BB3A-B11E26BE3289}" type="presParOf" srcId="{BCB73388-1074-4F50-B7E6-9A248486DA3E}" destId="{CF83DB42-7305-4D3C-B41D-921753B1A9F3}" srcOrd="1" destOrd="0" presId="urn:microsoft.com/office/officeart/2005/8/layout/hList1"/>
    <dgm:cxn modelId="{EE479AA7-AFF5-41C4-98D5-3415B65B9619}" type="presParOf" srcId="{A84F9F1C-8412-4BE4-9222-54D0355D24D9}" destId="{54299A03-399C-42AA-89DC-650703F45246}" srcOrd="3" destOrd="0" presId="urn:microsoft.com/office/officeart/2005/8/layout/hList1"/>
    <dgm:cxn modelId="{C5A56A7D-3750-4D2E-A90A-875129E7C849}" type="presParOf" srcId="{A84F9F1C-8412-4BE4-9222-54D0355D24D9}" destId="{A7C0E85A-0C17-4E89-9F70-DCE0514D681C}" srcOrd="4" destOrd="0" presId="urn:microsoft.com/office/officeart/2005/8/layout/hList1"/>
    <dgm:cxn modelId="{651E448B-EB7C-40A9-ADD4-F158F797677A}" type="presParOf" srcId="{A7C0E85A-0C17-4E89-9F70-DCE0514D681C}" destId="{495EFAC9-A2F7-45B4-BBCF-9C505BF3B874}" srcOrd="0" destOrd="0" presId="urn:microsoft.com/office/officeart/2005/8/layout/hList1"/>
    <dgm:cxn modelId="{7498E1DF-C8D4-445F-B16D-6DE1FB2F919A}" type="presParOf" srcId="{A7C0E85A-0C17-4E89-9F70-DCE0514D681C}" destId="{8B723956-581A-4DBC-BAE1-E553CD95B2D0}" srcOrd="1" destOrd="0" presId="urn:microsoft.com/office/officeart/2005/8/layout/hList1"/>
    <dgm:cxn modelId="{2BB74D2B-3B0B-4C83-BB8C-412A7E018884}" type="presParOf" srcId="{A84F9F1C-8412-4BE4-9222-54D0355D24D9}" destId="{BEF6A67E-04EB-4572-BC6E-1AD621B33805}" srcOrd="5" destOrd="0" presId="urn:microsoft.com/office/officeart/2005/8/layout/hList1"/>
    <dgm:cxn modelId="{0853A1B8-B37C-4B8A-9FD5-1086641EE40F}" type="presParOf" srcId="{A84F9F1C-8412-4BE4-9222-54D0355D24D9}" destId="{496C5710-B088-498A-B15C-DD6CA5B2566E}" srcOrd="6" destOrd="0" presId="urn:microsoft.com/office/officeart/2005/8/layout/hList1"/>
    <dgm:cxn modelId="{81C39445-7140-4937-A405-0E6B5A525382}" type="presParOf" srcId="{496C5710-B088-498A-B15C-DD6CA5B2566E}" destId="{93FBC8CF-DF58-4A3E-A664-8236645ECB64}" srcOrd="0" destOrd="0" presId="urn:microsoft.com/office/officeart/2005/8/layout/hList1"/>
    <dgm:cxn modelId="{1F6C700A-AD23-4C33-9A55-5F3BB656A280}" type="presParOf" srcId="{496C5710-B088-498A-B15C-DD6CA5B2566E}" destId="{4091A69B-FFCE-42B7-9A35-DED236ACBF5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D4CEE-AB5F-4C9A-AC8E-2EED29507525}">
      <dsp:nvSpPr>
        <dsp:cNvPr id="0" name=""/>
        <dsp:cNvSpPr/>
      </dsp:nvSpPr>
      <dsp:spPr>
        <a:xfrm>
          <a:off x="4112" y="38500"/>
          <a:ext cx="2473010" cy="489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kern="1200" dirty="0"/>
            <a:t>Essentials</a:t>
          </a:r>
        </a:p>
      </dsp:txBody>
      <dsp:txXfrm>
        <a:off x="4112" y="38500"/>
        <a:ext cx="2473010" cy="489600"/>
      </dsp:txXfrm>
    </dsp:sp>
    <dsp:sp modelId="{8E3CE4CE-BCC0-49F0-AEC9-3337EC51003E}">
      <dsp:nvSpPr>
        <dsp:cNvPr id="0" name=""/>
        <dsp:cNvSpPr/>
      </dsp:nvSpPr>
      <dsp:spPr>
        <a:xfrm>
          <a:off x="4112" y="528100"/>
          <a:ext cx="2473010" cy="4208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solidFill>
                <a:schemeClr val="accent2"/>
              </a:solidFill>
            </a:rPr>
            <a:t>Summary:</a:t>
          </a:r>
          <a:r>
            <a:rPr lang="en-US" sz="1700" kern="1200"/>
            <a:t> Closed period reporting in a scorecard format</a:t>
          </a:r>
        </a:p>
        <a:p>
          <a:pPr marL="171450" lvl="1" indent="-171450" algn="l" defTabSz="755650">
            <a:lnSpc>
              <a:spcPct val="90000"/>
            </a:lnSpc>
            <a:spcBef>
              <a:spcPct val="0"/>
            </a:spcBef>
            <a:spcAft>
              <a:spcPct val="15000"/>
            </a:spcAft>
            <a:buChar char="•"/>
          </a:pPr>
          <a:r>
            <a:rPr lang="en-US" sz="1700" b="1" kern="1200">
              <a:solidFill>
                <a:schemeClr val="accent2"/>
              </a:solidFill>
            </a:rPr>
            <a:t>Expanded:</a:t>
          </a:r>
          <a:r>
            <a:rPr lang="en-US" sz="1700" kern="1200"/>
            <a:t> Includes current period graphics and expanded fiscal year detail</a:t>
          </a:r>
        </a:p>
        <a:p>
          <a:pPr marL="171450" lvl="1" indent="-171450" algn="l" defTabSz="755650">
            <a:lnSpc>
              <a:spcPct val="90000"/>
            </a:lnSpc>
            <a:spcBef>
              <a:spcPct val="0"/>
            </a:spcBef>
            <a:spcAft>
              <a:spcPct val="15000"/>
            </a:spcAft>
            <a:buChar char="•"/>
          </a:pPr>
          <a:r>
            <a:rPr lang="en-US" sz="1700" b="1" kern="1200">
              <a:solidFill>
                <a:schemeClr val="accent2"/>
              </a:solidFill>
            </a:rPr>
            <a:t>Comparison:</a:t>
          </a:r>
          <a:r>
            <a:rPr lang="en-US" sz="1700" kern="1200"/>
            <a:t> Key financial and operational metrics for selected hierarchy and next level down comparison reporting</a:t>
          </a:r>
        </a:p>
      </dsp:txBody>
      <dsp:txXfrm>
        <a:off x="4112" y="528100"/>
        <a:ext cx="2473010" cy="4208599"/>
      </dsp:txXfrm>
    </dsp:sp>
    <dsp:sp modelId="{415E8233-720A-4BA7-8EF5-DF058AF91D1B}">
      <dsp:nvSpPr>
        <dsp:cNvPr id="0" name=""/>
        <dsp:cNvSpPr/>
      </dsp:nvSpPr>
      <dsp:spPr>
        <a:xfrm>
          <a:off x="2823345" y="38500"/>
          <a:ext cx="2473010" cy="489600"/>
        </a:xfrm>
        <a:prstGeom prst="rect">
          <a:avLst/>
        </a:prstGeom>
        <a:solidFill>
          <a:srgbClr val="2A295C">
            <a:hueOff val="0"/>
            <a:satOff val="0"/>
            <a:lumOff val="0"/>
            <a:alphaOff val="0"/>
          </a:srgbClr>
        </a:solidFill>
        <a:ln w="25400" cap="flat" cmpd="sng" algn="ctr">
          <a:solidFill>
            <a:srgbClr val="2A295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a:solidFill>
                <a:srgbClr val="FFFFFF"/>
              </a:solidFill>
              <a:latin typeface="Arial"/>
              <a:ea typeface="+mn-ea"/>
              <a:cs typeface="+mn-cs"/>
            </a:rPr>
            <a:t>Financial</a:t>
          </a:r>
        </a:p>
      </dsp:txBody>
      <dsp:txXfrm>
        <a:off x="2823345" y="38500"/>
        <a:ext cx="2473010" cy="489600"/>
      </dsp:txXfrm>
    </dsp:sp>
    <dsp:sp modelId="{CF83DB42-7305-4D3C-B41D-921753B1A9F3}">
      <dsp:nvSpPr>
        <dsp:cNvPr id="0" name=""/>
        <dsp:cNvSpPr/>
      </dsp:nvSpPr>
      <dsp:spPr>
        <a:xfrm>
          <a:off x="2823345" y="528100"/>
          <a:ext cx="2473010" cy="4208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solidFill>
                <a:schemeClr val="accent2"/>
              </a:solidFill>
            </a:rPr>
            <a:t>Profit &amp; Loss: </a:t>
          </a:r>
          <a:r>
            <a:rPr lang="en-US" sz="1700" kern="1200"/>
            <a:t>Profit and Loss reporting based on your SAP reported financials</a:t>
          </a:r>
        </a:p>
        <a:p>
          <a:pPr marL="171450" lvl="1" indent="-171450" algn="l" defTabSz="755650">
            <a:lnSpc>
              <a:spcPct val="90000"/>
            </a:lnSpc>
            <a:spcBef>
              <a:spcPct val="0"/>
            </a:spcBef>
            <a:spcAft>
              <a:spcPct val="15000"/>
            </a:spcAft>
            <a:buChar char="•"/>
          </a:pPr>
          <a:r>
            <a:rPr lang="en-US" sz="1700" b="1" kern="1200">
              <a:solidFill>
                <a:schemeClr val="accent2"/>
              </a:solidFill>
            </a:rPr>
            <a:t>Daily Financial Activity: </a:t>
          </a:r>
          <a:r>
            <a:rPr lang="en-US" sz="1700" kern="1200"/>
            <a:t>Daily financial information to the GL with supporting SAP details and statistics</a:t>
          </a:r>
        </a:p>
        <a:p>
          <a:pPr marL="171450" lvl="1" indent="-171450" algn="l" defTabSz="755650">
            <a:lnSpc>
              <a:spcPct val="90000"/>
            </a:lnSpc>
            <a:spcBef>
              <a:spcPct val="0"/>
            </a:spcBef>
            <a:spcAft>
              <a:spcPct val="15000"/>
            </a:spcAft>
            <a:buChar char="•"/>
          </a:pPr>
          <a:r>
            <a:rPr lang="en-US" sz="1700" b="1" kern="1200">
              <a:solidFill>
                <a:schemeClr val="accent2"/>
              </a:solidFill>
            </a:rPr>
            <a:t>Stack Rank: </a:t>
          </a:r>
          <a:r>
            <a:rPr lang="en-US" sz="1700" kern="1200"/>
            <a:t>Rank your units on identified key metrics</a:t>
          </a:r>
        </a:p>
        <a:p>
          <a:pPr marL="171450" lvl="1" indent="-171450" algn="l" defTabSz="755650">
            <a:lnSpc>
              <a:spcPct val="90000"/>
            </a:lnSpc>
            <a:spcBef>
              <a:spcPct val="0"/>
            </a:spcBef>
            <a:spcAft>
              <a:spcPct val="15000"/>
            </a:spcAft>
            <a:buChar char="•"/>
          </a:pPr>
          <a:r>
            <a:rPr lang="en-US" sz="1700" b="1" kern="1200">
              <a:solidFill>
                <a:schemeClr val="accent2"/>
              </a:solidFill>
            </a:rPr>
            <a:t>Side by Side: </a:t>
          </a:r>
          <a:r>
            <a:rPr lang="en-US" sz="1700" kern="1200"/>
            <a:t>Comparison reporting based on attributes within your division</a:t>
          </a:r>
        </a:p>
      </dsp:txBody>
      <dsp:txXfrm>
        <a:off x="2823345" y="528100"/>
        <a:ext cx="2473010" cy="4208599"/>
      </dsp:txXfrm>
    </dsp:sp>
    <dsp:sp modelId="{495EFAC9-A2F7-45B4-BBCF-9C505BF3B874}">
      <dsp:nvSpPr>
        <dsp:cNvPr id="0" name=""/>
        <dsp:cNvSpPr/>
      </dsp:nvSpPr>
      <dsp:spPr>
        <a:xfrm>
          <a:off x="5642577" y="38500"/>
          <a:ext cx="2473010" cy="489600"/>
        </a:xfrm>
        <a:prstGeom prst="rect">
          <a:avLst/>
        </a:prstGeom>
        <a:solidFill>
          <a:srgbClr val="F72324"/>
        </a:solidFill>
        <a:ln w="25400" cap="flat" cmpd="sng" algn="ctr">
          <a:solidFill>
            <a:srgbClr val="2A295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FFFFFF"/>
              </a:solidFill>
              <a:latin typeface="Arial"/>
              <a:ea typeface="+mn-ea"/>
              <a:cs typeface="+mn-cs"/>
            </a:rPr>
            <a:t>Metrics</a:t>
          </a:r>
        </a:p>
      </dsp:txBody>
      <dsp:txXfrm>
        <a:off x="5642577" y="38500"/>
        <a:ext cx="2473010" cy="489600"/>
      </dsp:txXfrm>
    </dsp:sp>
    <dsp:sp modelId="{8B723956-581A-4DBC-BAE1-E553CD95B2D0}">
      <dsp:nvSpPr>
        <dsp:cNvPr id="0" name=""/>
        <dsp:cNvSpPr/>
      </dsp:nvSpPr>
      <dsp:spPr>
        <a:xfrm>
          <a:off x="5642577" y="528100"/>
          <a:ext cx="2473010" cy="4208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dirty="0">
              <a:solidFill>
                <a:schemeClr val="accent2"/>
              </a:solidFill>
            </a:rPr>
            <a:t>North America: </a:t>
          </a:r>
          <a:r>
            <a:rPr lang="en-US" sz="1700" kern="1200" dirty="0"/>
            <a:t>Key operational metrics (AR, AP, </a:t>
          </a:r>
          <a:r>
            <a:rPr lang="en-US" sz="1700" b="1" kern="1200" dirty="0"/>
            <a:t>Labor</a:t>
          </a:r>
          <a:r>
            <a:rPr lang="en-US" sz="1700" kern="1200" dirty="0"/>
            <a:t>, Inventory, Supply Management &amp; Injury Reporting) for all divisions</a:t>
          </a:r>
        </a:p>
        <a:p>
          <a:pPr marL="171450" lvl="1" indent="-171450" algn="l" defTabSz="755650">
            <a:lnSpc>
              <a:spcPct val="90000"/>
            </a:lnSpc>
            <a:spcBef>
              <a:spcPct val="0"/>
            </a:spcBef>
            <a:spcAft>
              <a:spcPct val="15000"/>
            </a:spcAft>
            <a:buChar char="•"/>
          </a:pPr>
          <a:r>
            <a:rPr lang="en-US" sz="1700" b="1" kern="1200" dirty="0">
              <a:solidFill>
                <a:schemeClr val="accent2"/>
              </a:solidFill>
            </a:rPr>
            <a:t>Service:</a:t>
          </a:r>
          <a:r>
            <a:rPr lang="en-US" sz="1700" kern="1200" dirty="0"/>
            <a:t> Key performance indicators based on the services provided (</a:t>
          </a:r>
          <a:r>
            <a:rPr lang="en-US" sz="1700" b="1" kern="1200" dirty="0"/>
            <a:t>Retail, Brand, Board, Facility </a:t>
          </a:r>
          <a:r>
            <a:rPr lang="en-US" sz="1700" kern="1200" dirty="0"/>
            <a:t>and Sports &amp; Leisure)</a:t>
          </a:r>
        </a:p>
      </dsp:txBody>
      <dsp:txXfrm>
        <a:off x="5642577" y="528100"/>
        <a:ext cx="2473010" cy="4208599"/>
      </dsp:txXfrm>
    </dsp:sp>
    <dsp:sp modelId="{93FBC8CF-DF58-4A3E-A664-8236645ECB64}">
      <dsp:nvSpPr>
        <dsp:cNvPr id="0" name=""/>
        <dsp:cNvSpPr/>
      </dsp:nvSpPr>
      <dsp:spPr>
        <a:xfrm>
          <a:off x="8461809" y="38500"/>
          <a:ext cx="2473010" cy="489600"/>
        </a:xfrm>
        <a:prstGeom prst="rect">
          <a:avLst/>
        </a:prstGeom>
        <a:solidFill>
          <a:srgbClr val="F72324"/>
        </a:solidFill>
        <a:ln w="25400" cap="flat" cmpd="sng" algn="ctr">
          <a:solidFill>
            <a:srgbClr val="2A295C">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44704" rIns="78232" bIns="44704" numCol="1" spcCol="1270" anchor="ctr" anchorCtr="0">
          <a:noAutofit/>
        </a:bodyPr>
        <a:lstStyle/>
        <a:p>
          <a:pPr marL="0" lvl="0" indent="0" algn="ctr" defTabSz="488950">
            <a:lnSpc>
              <a:spcPct val="90000"/>
            </a:lnSpc>
            <a:spcBef>
              <a:spcPct val="0"/>
            </a:spcBef>
            <a:spcAft>
              <a:spcPct val="35000"/>
            </a:spcAft>
            <a:buNone/>
          </a:pPr>
          <a:r>
            <a:rPr lang="en-US" sz="1100" kern="1200">
              <a:solidFill>
                <a:srgbClr val="FFFFFF"/>
              </a:solidFill>
              <a:latin typeface="Arial"/>
              <a:ea typeface="+mn-ea"/>
              <a:cs typeface="+mn-cs"/>
            </a:rPr>
            <a:t>Reporting</a:t>
          </a:r>
        </a:p>
      </dsp:txBody>
      <dsp:txXfrm>
        <a:off x="8461809" y="38500"/>
        <a:ext cx="2473010" cy="489600"/>
      </dsp:txXfrm>
    </dsp:sp>
    <dsp:sp modelId="{4091A69B-FFCE-42B7-9A35-DED236ACBF5D}">
      <dsp:nvSpPr>
        <dsp:cNvPr id="0" name=""/>
        <dsp:cNvSpPr/>
      </dsp:nvSpPr>
      <dsp:spPr>
        <a:xfrm>
          <a:off x="8461809" y="528100"/>
          <a:ext cx="2473010" cy="420859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a:solidFill>
                <a:schemeClr val="accent2"/>
              </a:solidFill>
            </a:rPr>
            <a:t>Unit Reporting Package: </a:t>
          </a:r>
          <a:r>
            <a:rPr lang="en-US" sz="1700" kern="1200"/>
            <a:t>Single click access to key unit operator reports</a:t>
          </a:r>
        </a:p>
        <a:p>
          <a:pPr marL="171450" lvl="1" indent="-171450" algn="l" defTabSz="755650">
            <a:lnSpc>
              <a:spcPct val="90000"/>
            </a:lnSpc>
            <a:spcBef>
              <a:spcPct val="0"/>
            </a:spcBef>
            <a:spcAft>
              <a:spcPct val="15000"/>
            </a:spcAft>
            <a:buChar char="•"/>
          </a:pPr>
          <a:r>
            <a:rPr lang="en-US" sz="1700" b="1" kern="1200">
              <a:solidFill>
                <a:schemeClr val="accent2"/>
              </a:solidFill>
            </a:rPr>
            <a:t>DM Reporting Package: </a:t>
          </a:r>
          <a:r>
            <a:rPr lang="en-US" sz="1700" kern="1200"/>
            <a:t>Single click access to key DM Reports</a:t>
          </a:r>
        </a:p>
        <a:p>
          <a:pPr marL="171450" lvl="1" indent="-171450" algn="l" defTabSz="755650">
            <a:lnSpc>
              <a:spcPct val="90000"/>
            </a:lnSpc>
            <a:spcBef>
              <a:spcPct val="0"/>
            </a:spcBef>
            <a:spcAft>
              <a:spcPct val="15000"/>
            </a:spcAft>
            <a:buChar char="•"/>
          </a:pPr>
          <a:r>
            <a:rPr lang="en-US" sz="1700" b="1" kern="1200">
              <a:solidFill>
                <a:srgbClr val="FF0000"/>
              </a:solidFill>
            </a:rPr>
            <a:t>Service Metric Reporting: </a:t>
          </a:r>
          <a:r>
            <a:rPr lang="en-US" sz="1700" kern="1200"/>
            <a:t>Single click access to level down reporting on key financials and metrics for retail and board</a:t>
          </a:r>
        </a:p>
      </dsp:txBody>
      <dsp:txXfrm>
        <a:off x="8461809" y="528100"/>
        <a:ext cx="2473010" cy="42085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4229" tIns="47114" rIns="94229" bIns="47114" rtlCol="0"/>
          <a:lstStyle>
            <a:lvl1pPr algn="r">
              <a:defRPr sz="1200"/>
            </a:lvl1pPr>
          </a:lstStyle>
          <a:p>
            <a:fld id="{69C00C60-1968-4CC6-8B86-23B02DA7A0AA}" type="datetimeFigureOut">
              <a:rPr lang="en-US" smtClean="0"/>
              <a:t>11/16/2021</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4229" tIns="47114" rIns="94229" bIns="47114" rtlCol="0" anchor="b"/>
          <a:lstStyle>
            <a:lvl1pPr algn="r">
              <a:defRPr sz="1200"/>
            </a:lvl1pPr>
          </a:lstStyle>
          <a:p>
            <a:fld id="{ED8E154A-1D2D-430B-B9D6-9E7A81EE8EBA}" type="slidenum">
              <a:rPr lang="en-US" smtClean="0"/>
              <a:t>‹#›</a:t>
            </a:fld>
            <a:endParaRPr lang="en-US"/>
          </a:p>
        </p:txBody>
      </p:sp>
    </p:spTree>
    <p:extLst>
      <p:ext uri="{BB962C8B-B14F-4D97-AF65-F5344CB8AC3E}">
        <p14:creationId xmlns:p14="http://schemas.microsoft.com/office/powerpoint/2010/main" val="3895635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596">
              <a:defRPr/>
            </a:pPr>
            <a:r>
              <a:rPr lang="en-US" b="1" dirty="0"/>
              <a:t>Welcome the FY22 Controller Call Series call.   this call series – </a:t>
            </a:r>
          </a:p>
          <a:p>
            <a:pPr defTabSz="946596">
              <a:defRPr/>
            </a:pPr>
            <a:r>
              <a:rPr lang="en-US" b="1" dirty="0"/>
              <a:t>*created by unit controllers and supported by Finance to review topics and inform the Controller Network about timely topics that impact the controller role. </a:t>
            </a:r>
          </a:p>
          <a:p>
            <a:pPr defTabSz="946596">
              <a:defRPr/>
            </a:pPr>
            <a:endParaRPr lang="en-US" b="1" dirty="0"/>
          </a:p>
          <a:p>
            <a:pPr defTabSz="946596">
              <a:defRPr/>
            </a:pPr>
            <a:r>
              <a:rPr lang="en-US" b="1" dirty="0"/>
              <a:t>I am CS, </a:t>
            </a:r>
            <a:r>
              <a:rPr lang="en-US" b="1" baseline="0" dirty="0"/>
              <a:t>w/ Financial Shared Services (FSS)</a:t>
            </a:r>
            <a:r>
              <a:rPr lang="en-US" b="1" dirty="0"/>
              <a:t>, coordinator of the CN call series, and your host for today.   </a:t>
            </a:r>
          </a:p>
          <a:p>
            <a:pPr defTabSz="946596">
              <a:defRPr/>
            </a:pPr>
            <a:endParaRPr lang="en-US" b="1" dirty="0"/>
          </a:p>
          <a:p>
            <a:pPr defTabSz="946596">
              <a:defRPr/>
            </a:pPr>
            <a:r>
              <a:rPr lang="en-US" b="1" dirty="0"/>
              <a:t>To anyone new to Network - *Welcome to this call series. </a:t>
            </a:r>
          </a:p>
          <a:p>
            <a:pPr defTabSz="946596">
              <a:defRPr/>
            </a:pPr>
            <a:r>
              <a:rPr lang="en-US" b="1" dirty="0"/>
              <a:t>Our DL for this call series has been updated in Sept to include everyone with a “Controller” title role (US).  To invite others from your team to the network, send me an email to add to the DL, or simply forward invites for topics that benefit your team.</a:t>
            </a:r>
          </a:p>
          <a:p>
            <a:pPr defTabSz="946596">
              <a:defRPr/>
            </a:pPr>
            <a:endParaRPr lang="en-US" b="1" dirty="0"/>
          </a:p>
          <a:p>
            <a:endParaRPr lang="en-US" dirty="0"/>
          </a:p>
        </p:txBody>
      </p:sp>
      <p:sp>
        <p:nvSpPr>
          <p:cNvPr id="4" name="Slide Number Placeholder 3"/>
          <p:cNvSpPr>
            <a:spLocks noGrp="1"/>
          </p:cNvSpPr>
          <p:nvPr>
            <p:ph type="sldNum" sz="quarter" idx="5"/>
          </p:nvPr>
        </p:nvSpPr>
        <p:spPr/>
        <p:txBody>
          <a:bodyPr/>
          <a:lstStyle/>
          <a:p>
            <a:pPr defTabSz="841272">
              <a:defRPr/>
            </a:pPr>
            <a:fld id="{0EF05BAA-92F6-4DEA-A832-E4B15A2F525C}" type="slidenum">
              <a:rPr lang="en-AU">
                <a:solidFill>
                  <a:prstClr val="black"/>
                </a:solidFill>
                <a:latin typeface="Calibri"/>
              </a:rPr>
              <a:pPr defTabSz="841272">
                <a:defRPr/>
              </a:pPr>
              <a:t>1</a:t>
            </a:fld>
            <a:endParaRPr lang="en-AU">
              <a:solidFill>
                <a:prstClr val="black"/>
              </a:solidFill>
              <a:latin typeface="Calibri"/>
            </a:endParaRPr>
          </a:p>
        </p:txBody>
      </p:sp>
    </p:spTree>
    <p:extLst>
      <p:ext uri="{BB962C8B-B14F-4D97-AF65-F5344CB8AC3E}">
        <p14:creationId xmlns:p14="http://schemas.microsoft.com/office/powerpoint/2010/main" val="2868130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7889">
              <a:defRPr/>
            </a:pPr>
            <a:r>
              <a:rPr lang="en-US" sz="1100" b="1" dirty="0">
                <a:solidFill>
                  <a:prstClr val="black"/>
                </a:solidFill>
                <a:latin typeface="Arial" charset="0"/>
              </a:rPr>
              <a:t>Today’s call is the first/second of two Unit Controller Calls for the month of November. The content of both calls is the same. </a:t>
            </a:r>
          </a:p>
          <a:p>
            <a:pPr defTabSz="946596">
              <a:defRPr/>
            </a:pPr>
            <a:endParaRPr lang="en-US" b="1" dirty="0"/>
          </a:p>
          <a:p>
            <a:pPr defTabSz="946596">
              <a:defRPr/>
            </a:pPr>
            <a:r>
              <a:rPr lang="en-US" b="1" dirty="0"/>
              <a:t>Please submit any questions you may have as we roll through the agenda.  We will pause at the end of each topic to address questions.    If we run out of time and do not address your question on the call, we will follow up with you via email.    Please be sure to include your full name on any critical questions so we are able to respond to you via email, if necessary.  </a:t>
            </a:r>
          </a:p>
          <a:p>
            <a:pPr defTabSz="946596">
              <a:defRPr/>
            </a:pPr>
            <a:endParaRPr lang="en-US" sz="1100" b="1" dirty="0">
              <a:solidFill>
                <a:prstClr val="black"/>
              </a:solidFill>
              <a:latin typeface="Arial" charset="0"/>
            </a:endParaRPr>
          </a:p>
          <a:p>
            <a:pPr defTabSz="942289">
              <a:defRPr/>
            </a:pPr>
            <a:r>
              <a:rPr lang="en-US" dirty="0">
                <a:solidFill>
                  <a:prstClr val="black"/>
                </a:solidFill>
                <a:latin typeface="Arial" charset="0"/>
              </a:rPr>
              <a:t>As employees of Sodexo, no matter what level, you are expected to personally demonstrate your commitment to improving our health and safety culture. Our goal is zero accidents. </a:t>
            </a:r>
            <a:r>
              <a:rPr lang="en-US" b="1" dirty="0">
                <a:solidFill>
                  <a:prstClr val="black"/>
                </a:solidFill>
                <a:latin typeface="Arial" charset="0"/>
              </a:rPr>
              <a:t>A Safety Moment during every meeting will demonstrate the importance of the health and safety culture at Sodexo.</a:t>
            </a:r>
          </a:p>
          <a:p>
            <a:endParaRPr lang="en-US" dirty="0"/>
          </a:p>
        </p:txBody>
      </p:sp>
      <p:sp>
        <p:nvSpPr>
          <p:cNvPr id="4" name="Slide Number Placeholder 3"/>
          <p:cNvSpPr>
            <a:spLocks noGrp="1"/>
          </p:cNvSpPr>
          <p:nvPr>
            <p:ph type="sldNum" sz="quarter" idx="5"/>
          </p:nvPr>
        </p:nvSpPr>
        <p:spPr/>
        <p:txBody>
          <a:bodyPr/>
          <a:lstStyle/>
          <a:p>
            <a:pPr defTabSz="841272">
              <a:defRPr/>
            </a:pPr>
            <a:fld id="{0EF05BAA-92F6-4DEA-A832-E4B15A2F525C}" type="slidenum">
              <a:rPr lang="en-AU">
                <a:solidFill>
                  <a:prstClr val="black"/>
                </a:solidFill>
                <a:latin typeface="Calibri"/>
              </a:rPr>
              <a:pPr defTabSz="841272">
                <a:defRPr/>
              </a:pPr>
              <a:t>2</a:t>
            </a:fld>
            <a:endParaRPr lang="en-AU">
              <a:solidFill>
                <a:prstClr val="black"/>
              </a:solidFill>
              <a:latin typeface="Calibri"/>
            </a:endParaRPr>
          </a:p>
        </p:txBody>
      </p:sp>
    </p:spTree>
    <p:extLst>
      <p:ext uri="{BB962C8B-B14F-4D97-AF65-F5344CB8AC3E}">
        <p14:creationId xmlns:p14="http://schemas.microsoft.com/office/powerpoint/2010/main" val="2380838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3814" rtl="0" eaLnBrk="1" fontAlgn="auto" latinLnBrk="0" hangingPunct="1">
              <a:lnSpc>
                <a:spcPct val="100000"/>
              </a:lnSpc>
              <a:spcBef>
                <a:spcPts val="0"/>
              </a:spcBef>
              <a:spcAft>
                <a:spcPts val="0"/>
              </a:spcAft>
              <a:buClrTx/>
              <a:buSzTx/>
              <a:buFontTx/>
              <a:buNone/>
              <a:tabLst/>
              <a:defRPr/>
            </a:pPr>
            <a:fld id="{887D2D45-37FA-4F23-8191-481B16CC0E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81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7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3814" rtl="0" eaLnBrk="1" fontAlgn="auto" latinLnBrk="0" hangingPunct="1">
              <a:lnSpc>
                <a:spcPct val="100000"/>
              </a:lnSpc>
              <a:spcBef>
                <a:spcPts val="0"/>
              </a:spcBef>
              <a:spcAft>
                <a:spcPts val="0"/>
              </a:spcAft>
              <a:buClrTx/>
              <a:buSzTx/>
              <a:buFontTx/>
              <a:buNone/>
              <a:tabLst/>
              <a:defRPr/>
            </a:pPr>
            <a:fld id="{4F1283DC-EF6E-48CB-A2D5-2A32EEFA4F6E}" type="slidenum">
              <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814" rtl="0" eaLnBrk="1" fontAlgn="auto" latinLnBrk="0" hangingPunct="1">
                <a:lnSpc>
                  <a:spcPct val="100000"/>
                </a:lnSpc>
                <a:spcBef>
                  <a:spcPts val="0"/>
                </a:spcBef>
                <a:spcAft>
                  <a:spcPts val="0"/>
                </a:spcAft>
                <a:buClrTx/>
                <a:buSzTx/>
                <a:buFontTx/>
                <a:buNone/>
                <a:tabLst/>
                <a:defRPr/>
              </a:pPr>
              <a:t>4</a:t>
            </a:fld>
            <a:endPar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8"/>
            <a:ext cx="5683250" cy="3557635"/>
          </a:xfrm>
          <a:prstGeom prst="rect">
            <a:avLst/>
          </a:prstGeom>
        </p:spPr>
        <p:txBody>
          <a:bodyPr wrap="square">
            <a:spAutoFit/>
          </a:bodyPr>
          <a:lstStyle/>
          <a:p>
            <a:r>
              <a:rPr lang="en-US" sz="2000" dirty="0"/>
              <a:t>Holiday Theft: Theft overall tends to rise in the months of November and December. Best thing to do is make sure you secure everything you can. Lock up your vehicles and home.  Make sure not to run extension cords through windows or garage doors. Just the slightest crack can expose a home to thieves. </a:t>
            </a:r>
          </a:p>
          <a:p>
            <a:r>
              <a:rPr lang="en-US" sz="2000" dirty="0"/>
              <a:t>Leave the Lights on: Thieves usually don’t approach homes that appear to be occupied. Leave on outside lights at night or set them with a timer. Leave on lights inside the home to give the appearance that someone is home. </a:t>
            </a:r>
          </a:p>
          <a:p>
            <a:r>
              <a:rPr lang="en-US" sz="2000" dirty="0"/>
              <a:t>Package Delivery: More and more people are purchasing gifts online and having them shipped to their home. With this trend more people are falling victim to porch pirates. If you are expecting packages, request signature confirmation or have a trusted neighbor hold on to it for you. </a:t>
            </a:r>
          </a:p>
          <a:p>
            <a:r>
              <a:rPr lang="en-US" sz="2000" dirty="0"/>
              <a:t>Cooking Hazards: A fried turkey is DELICIOUS. A fried house due to a deep fryer accident is NOT. Make sure you read the instructions on how to prepare your turkey safely and please use the deep fryer OUTSIDE. </a:t>
            </a:r>
          </a:p>
          <a:p>
            <a:r>
              <a:rPr lang="en-US" sz="2000" dirty="0"/>
              <a:t>Decoration Hazards: Speaking of fires, Christmas tree fires can be devastating for what is normally such a beacon of happiness. If you have a live tree, make sure that it has water every day, and ensure that any lights you use are checked for breaks or exposed wires.</a:t>
            </a:r>
          </a:p>
          <a:p>
            <a:r>
              <a:rPr lang="en-US" sz="2000" dirty="0"/>
              <a:t>Creative Disposal: Dispose of your gift boxes creatively. Try and break down boxes and other packaging as to not give away the wonderful gifts your family received. </a:t>
            </a:r>
          </a:p>
          <a:p>
            <a:r>
              <a:rPr lang="en-US" sz="2000" dirty="0"/>
              <a:t>Social Media: Be careful about what you share on social media. If you share your gifts received, be sure your location is not tagged in the post. If you are traveling to visit family or going on a holiday vacation, wait until after your trip to post about it. </a:t>
            </a:r>
          </a:p>
          <a:p>
            <a:endParaRPr lang="en-US" sz="1400" dirty="0">
              <a:solidFill>
                <a:srgbClr val="00206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3814" rtl="0" eaLnBrk="1" fontAlgn="auto" latinLnBrk="0" hangingPunct="1">
              <a:lnSpc>
                <a:spcPct val="100000"/>
              </a:lnSpc>
              <a:spcBef>
                <a:spcPts val="0"/>
              </a:spcBef>
              <a:spcAft>
                <a:spcPts val="0"/>
              </a:spcAft>
              <a:buClrTx/>
              <a:buSzTx/>
              <a:buFontTx/>
              <a:buNone/>
              <a:tabLst/>
              <a:defRPr/>
            </a:pPr>
            <a:fld id="{887D2D45-37FA-4F23-8191-481B16CC0E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81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779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3814" rtl="0" eaLnBrk="1" fontAlgn="auto" latinLnBrk="0" hangingPunct="1">
              <a:lnSpc>
                <a:spcPct val="100000"/>
              </a:lnSpc>
              <a:spcBef>
                <a:spcPts val="0"/>
              </a:spcBef>
              <a:spcAft>
                <a:spcPts val="0"/>
              </a:spcAft>
              <a:buClrTx/>
              <a:buSzTx/>
              <a:buFontTx/>
              <a:buNone/>
              <a:tabLst/>
              <a:defRPr/>
            </a:pPr>
            <a:fld id="{4F1283DC-EF6E-48CB-A2D5-2A32EEFA4F6E}" type="slidenum">
              <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3814" rtl="0" eaLnBrk="1" fontAlgn="auto" latinLnBrk="0" hangingPunct="1">
                <a:lnSpc>
                  <a:spcPct val="100000"/>
                </a:lnSpc>
                <a:spcBef>
                  <a:spcPts val="0"/>
                </a:spcBef>
                <a:spcAft>
                  <a:spcPts val="0"/>
                </a:spcAft>
                <a:buClrTx/>
                <a:buSzTx/>
                <a:buFontTx/>
                <a:buNone/>
                <a:tabLst/>
                <a:defRPr/>
              </a:pPr>
              <a:t>6</a:t>
            </a:fld>
            <a:endParaRPr kumimoji="0" lang="en-GB"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194" name="Rectangle 2"/>
          <p:cNvSpPr>
            <a:spLocks noGrp="1" noRot="1" noChangeAspect="1" noChangeArrowheads="1" noTextEdit="1"/>
          </p:cNvSpPr>
          <p:nvPr>
            <p:ph type="sldImg"/>
          </p:nvPr>
        </p:nvSpPr>
        <p:spPr>
          <a:ln/>
        </p:spPr>
      </p:sp>
      <p:sp>
        <p:nvSpPr>
          <p:cNvPr id="5" name="Notes Placeholder 4">
            <a:extLst>
              <a:ext uri="{FF2B5EF4-FFF2-40B4-BE49-F238E27FC236}">
                <a16:creationId xmlns:a16="http://schemas.microsoft.com/office/drawing/2014/main" id="{5C3E9364-C6AB-47B8-A7BF-3BC95856108A}"/>
              </a:ext>
            </a:extLst>
          </p:cNvPr>
          <p:cNvSpPr>
            <a:spLocks noGrp="1"/>
          </p:cNvSpPr>
          <p:nvPr>
            <p:ph type="body" idx="1"/>
          </p:nvPr>
        </p:nvSpPr>
        <p:spPr>
          <a:xfrm>
            <a:off x="709613" y="4459288"/>
            <a:ext cx="5683250" cy="3557635"/>
          </a:xfrm>
          <a:prstGeom prst="rect">
            <a:avLst/>
          </a:prstGeom>
        </p:spPr>
        <p:txBody>
          <a:bodyPr wrap="square">
            <a:spAutoFit/>
          </a:bodyPr>
          <a:lstStyle/>
          <a:p>
            <a:r>
              <a:rPr lang="en-US" sz="1400" dirty="0">
                <a:solidFill>
                  <a:srgbClr val="002060"/>
                </a:solidFill>
              </a:rPr>
              <a:t>SAP Fiori menu item added to the UFS application header for all users!!!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3814" rtl="0" eaLnBrk="1" fontAlgn="auto" latinLnBrk="0" hangingPunct="1">
              <a:lnSpc>
                <a:spcPct val="100000"/>
              </a:lnSpc>
              <a:spcBef>
                <a:spcPts val="0"/>
              </a:spcBef>
              <a:spcAft>
                <a:spcPts val="0"/>
              </a:spcAft>
              <a:buClrTx/>
              <a:buSzTx/>
              <a:buFontTx/>
              <a:buNone/>
              <a:tabLst/>
              <a:defRPr/>
            </a:pPr>
            <a:fld id="{887D2D45-37FA-4F23-8191-481B16CC0E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38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061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D8E154A-1D2D-430B-B9D6-9E7A81EE8EB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5497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7.wmf"/></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7.wmf"/></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7.wmf"/></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7.wm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7.wmf"/></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7.xml"/><Relationship Id="rId4" Type="http://schemas.openxmlformats.org/officeDocument/2006/relationships/image" Target="../media/image7.wmf"/></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7.wmf"/></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8.xml"/><Relationship Id="rId4" Type="http://schemas.openxmlformats.org/officeDocument/2006/relationships/image" Target="../media/image7.wmf"/></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7.wmf"/></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7.wmf"/></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7.wmf"/></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1.xml"/><Relationship Id="rId4" Type="http://schemas.openxmlformats.org/officeDocument/2006/relationships/image" Target="../media/image7.wmf"/></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2.xml"/><Relationship Id="rId4" Type="http://schemas.openxmlformats.org/officeDocument/2006/relationships/image" Target="../media/image7.wmf"/></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7.wmf"/></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2.xml"/><Relationship Id="rId4" Type="http://schemas.openxmlformats.org/officeDocument/2006/relationships/image" Target="../media/image7.wmf"/></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2.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2.png"/></Relationships>
</file>

<file path=ppt/slideLayouts/_rels/slideLayout283.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3.png"/></Relationships>
</file>

<file path=ppt/slideLayouts/_rels/slideLayout284.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2.png"/></Relationships>
</file>

<file path=ppt/slideLayouts/_rels/slideLayout285.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4.xml"/><Relationship Id="rId4" Type="http://schemas.openxmlformats.org/officeDocument/2006/relationships/image" Target="../media/image2.png"/></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14.xml"/><Relationship Id="rId4" Type="http://schemas.openxmlformats.org/officeDocument/2006/relationships/image" Target="../media/image7.wmf"/></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6.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7.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8.xml.rels><?xml version="1.0" encoding="UTF-8" standalone="yes"?>
<Relationships xmlns="http://schemas.openxmlformats.org/package/2006/relationships"><Relationship Id="rId3" Type="http://schemas.openxmlformats.org/officeDocument/2006/relationships/image" Target="file:///C:\Users\catherine.huon.ext\Documents\4_1_1_presentations_Powerpoint\Format%2016_9.png"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Tree>
    <p:extLst>
      <p:ext uri="{BB962C8B-B14F-4D97-AF65-F5344CB8AC3E}">
        <p14:creationId xmlns:p14="http://schemas.microsoft.com/office/powerpoint/2010/main" val="293285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a:t>[Enter text]</a:t>
            </a:r>
          </a:p>
        </p:txBody>
      </p:sp>
      <p:sp>
        <p:nvSpPr>
          <p:cNvPr id="3" name="Footer Placeholder 2"/>
          <p:cNvSpPr>
            <a:spLocks noGrp="1"/>
          </p:cNvSpPr>
          <p:nvPr>
            <p:ph type="ftr" sz="quarter" idx="11"/>
          </p:nvPr>
        </p:nvSpPr>
        <p:spPr/>
        <p:txBody>
          <a:bodyPr/>
          <a:lstStyle/>
          <a:p>
            <a:r>
              <a:rPr lang="en-US" noProof="0"/>
              <a:t>Month 00, YYYY - Title of presentation</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a:solidFill>
                  <a:schemeClr val="accent1"/>
                </a:solidFill>
              </a:rPr>
              <a:t>Forward-looking Information</a:t>
            </a:r>
          </a:p>
        </p:txBody>
      </p:sp>
    </p:spTree>
    <p:extLst>
      <p:ext uri="{BB962C8B-B14F-4D97-AF65-F5344CB8AC3E}">
        <p14:creationId xmlns:p14="http://schemas.microsoft.com/office/powerpoint/2010/main" val="175030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145608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79892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4"/>
          </p:nvPr>
        </p:nvSpPr>
        <p:spPr/>
        <p:txBody>
          <a:bodyPr/>
          <a:lstStyle/>
          <a:p>
            <a:r>
              <a:rPr lang="en-US" noProof="0"/>
              <a:t>July 14, 2020 - UFS Cash Decoupling</a:t>
            </a:r>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7571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5"/>
          </p:nvPr>
        </p:nvSpPr>
        <p:spPr/>
        <p:txBody>
          <a:bodyPr/>
          <a:lstStyle/>
          <a:p>
            <a:r>
              <a:rPr lang="en-US" noProof="0"/>
              <a:t>July 14, 2020 - UFS Cash Decoupling</a:t>
            </a:r>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3190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a:t>[Content]</a:t>
            </a:r>
          </a:p>
        </p:txBody>
      </p:sp>
      <p:sp>
        <p:nvSpPr>
          <p:cNvPr id="6" name="Title 5"/>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July 14, 2020 - UFS Cash Decoupling</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4700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July 14, 2020 - UFS Cash Decoupling</a:t>
            </a:r>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0341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July 14, 2020 - UFS Cash Decoupling</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78415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July 14, 2020 - UFS Cash Decoupling</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7145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Footer Placeholder 3"/>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9965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a:t>[Logo]</a:t>
            </a:r>
          </a:p>
        </p:txBody>
      </p:sp>
      <p:sp>
        <p:nvSpPr>
          <p:cNvPr id="2" name="Footer Placeholder 1"/>
          <p:cNvSpPr>
            <a:spLocks noGrp="1"/>
          </p:cNvSpPr>
          <p:nvPr>
            <p:ph type="ftr" sz="quarter" idx="18"/>
          </p:nvPr>
        </p:nvSpPr>
        <p:spPr/>
        <p:txBody>
          <a:bodyPr/>
          <a:lstStyle/>
          <a:p>
            <a:r>
              <a:rPr lang="en-US" noProof="0"/>
              <a:t>July 14, 2020 - UFS Cash Decoupling</a:t>
            </a:r>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83654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Month 00, YYYY - Title of presentation</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1235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a:p>
        </p:txBody>
      </p:sp>
      <p:sp>
        <p:nvSpPr>
          <p:cNvPr id="4" name="Footer Placeholder 3"/>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753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25510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a:t>
            </a:r>
            <a:r>
              <a:rPr lang="en-US" noProof="0"/>
              <a:t>choose</a:t>
            </a:r>
            <a:r>
              <a:rPr lang="en-AU"/>
              <a:t> your own image </a:t>
            </a:r>
            <a:br>
              <a:rPr lang="en-AU"/>
            </a:br>
            <a:r>
              <a:rPr lang="en-AU"/>
              <a:t>or select this placeholder to fill with a </a:t>
            </a:r>
            <a:r>
              <a:rPr lang="en-AU" err="1"/>
              <a:t>color</a:t>
            </a:r>
            <a:r>
              <a:rPr lang="en-AU"/>
              <a:t>]</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59618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8" y="1115231"/>
            <a:ext cx="2637268" cy="847973"/>
          </a:xfrm>
          <a:prstGeom prst="rect">
            <a:avLst/>
          </a:prstGeom>
        </p:spPr>
      </p:pic>
      <p:sp>
        <p:nvSpPr>
          <p:cNvPr id="5" name="Titre 4"/>
          <p:cNvSpPr>
            <a:spLocks noGrp="1"/>
          </p:cNvSpPr>
          <p:nvPr>
            <p:ph type="title" hasCustomPrompt="1"/>
          </p:nvPr>
        </p:nvSpPr>
        <p:spPr bwMode="gray">
          <a:xfrm>
            <a:off x="565096" y="2613435"/>
            <a:ext cx="11040000" cy="415498"/>
          </a:xfrm>
          <a:noFill/>
        </p:spPr>
        <p:txBody>
          <a:bodyPr lIns="0" tIns="0" rIns="0" bIns="0">
            <a:spAutoFit/>
          </a:bodyPr>
          <a:lstStyle>
            <a:lvl1pPr>
              <a:defRPr sz="3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09"/>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smtClean="0">
                <a:solidFill>
                  <a:schemeClr val="tx2"/>
                </a:solidFill>
                <a:latin typeface="Arial" charset="0"/>
              </a:defRPr>
            </a:lvl1pPr>
            <a:lvl2pPr marL="142784" indent="0">
              <a:buNone/>
              <a:defRPr lang="fr-FR" kern="1200" smtClean="0">
                <a:solidFill>
                  <a:schemeClr val="tx1"/>
                </a:solidFill>
                <a:latin typeface="Arial" charset="0"/>
                <a:ea typeface="+mn-ea"/>
                <a:cs typeface="+mn-cs"/>
              </a:defRPr>
            </a:lvl2pPr>
            <a:lvl3pPr marL="553286" indent="0">
              <a:buNone/>
              <a:defRPr lang="fr-FR" kern="1200" smtClean="0">
                <a:solidFill>
                  <a:schemeClr val="tx1"/>
                </a:solidFill>
                <a:latin typeface="Arial" charset="0"/>
                <a:ea typeface="+mn-ea"/>
                <a:cs typeface="+mn-cs"/>
              </a:defRPr>
            </a:lvl3pPr>
            <a:lvl4pPr marL="893586" indent="0">
              <a:buNone/>
              <a:defRPr lang="fr-FR" kern="1200" smtClean="0">
                <a:solidFill>
                  <a:schemeClr val="tx1"/>
                </a:solidFill>
                <a:latin typeface="Arial" charset="0"/>
                <a:ea typeface="+mn-ea"/>
                <a:cs typeface="+mn-cs"/>
              </a:defRPr>
            </a:lvl4pPr>
            <a:lvl5pPr marL="1156546"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p:nvSpPr>
        <p:spPr>
          <a:xfrm>
            <a:off x="-1731664" y="369224"/>
            <a:ext cx="1596051" cy="2100575"/>
          </a:xfrm>
          <a:prstGeom prst="rect">
            <a:avLst/>
          </a:prstGeom>
          <a:noFill/>
        </p:spPr>
        <p:txBody>
          <a:bodyPr wrap="square" lIns="0" tIns="0" rIns="0" bIns="0" rtlCol="0">
            <a:spAutoFit/>
          </a:bodyPr>
          <a:lstStyle/>
          <a:p>
            <a:pPr algn="r" fontAlgn="base">
              <a:spcBef>
                <a:spcPct val="0"/>
              </a:spcBef>
              <a:spcAft>
                <a:spcPct val="0"/>
              </a:spcAft>
            </a:pPr>
            <a:r>
              <a:rPr lang="fr-FR" sz="1050" b="1" dirty="0">
                <a:solidFill>
                  <a:srgbClr val="000000"/>
                </a:solidFill>
              </a:rPr>
              <a:t>REPLACE</a:t>
            </a:r>
            <a:r>
              <a:rPr lang="fr-FR" sz="1050" dirty="0">
                <a:solidFill>
                  <a:srgbClr val="000000"/>
                </a:solidFill>
              </a:rPr>
              <a:t> </a:t>
            </a:r>
            <a:r>
              <a:rPr lang="fr-FR" sz="1050" b="1" dirty="0">
                <a:solidFill>
                  <a:srgbClr val="000000"/>
                </a:solidFill>
              </a:rPr>
              <a:t>THE IMAGE: </a:t>
            </a:r>
          </a:p>
          <a:p>
            <a:pPr algn="r" fontAlgn="base">
              <a:spcBef>
                <a:spcPct val="0"/>
              </a:spcBef>
              <a:spcAft>
                <a:spcPct val="0"/>
              </a:spcAft>
            </a:pPr>
            <a:endParaRPr lang="fr-FR" sz="1050" b="1" dirty="0">
              <a:solidFill>
                <a:srgbClr val="000000"/>
              </a:solidFill>
            </a:endParaRPr>
          </a:p>
          <a:p>
            <a:pPr algn="r" fontAlgn="base">
              <a:spcBef>
                <a:spcPct val="0"/>
              </a:spcBef>
              <a:spcAft>
                <a:spcPct val="0"/>
              </a:spcAft>
            </a:pPr>
            <a:r>
              <a:rPr lang="en-US" sz="1050" dirty="0">
                <a:solidFill>
                  <a:srgbClr val="000000"/>
                </a:solidFill>
              </a:rPr>
              <a:t>Right  click &gt; </a:t>
            </a:r>
            <a:r>
              <a:rPr lang="en-US" sz="1050" i="1" dirty="0">
                <a:solidFill>
                  <a:srgbClr val="000000"/>
                </a:solidFill>
              </a:rPr>
              <a:t>Background layout…</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dirty="0">
                <a:solidFill>
                  <a:srgbClr val="000000"/>
                </a:solidFill>
              </a:rPr>
              <a:t>Select </a:t>
            </a:r>
            <a:r>
              <a:rPr lang="en-US" sz="1050" i="1" dirty="0">
                <a:solidFill>
                  <a:srgbClr val="000000"/>
                </a:solidFill>
              </a:rPr>
              <a:t>Filling with image or texture</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i="1" dirty="0">
                <a:solidFill>
                  <a:srgbClr val="000000"/>
                </a:solidFill>
              </a:rPr>
              <a:t>Insert from… File</a:t>
            </a:r>
            <a:r>
              <a:rPr lang="en-US" sz="1050" dirty="0">
                <a:solidFill>
                  <a:srgbClr val="000000"/>
                </a:solidFill>
              </a:rPr>
              <a:t> button</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dirty="0">
                <a:solidFill>
                  <a:srgbClr val="000000"/>
                </a:solidFill>
              </a:rPr>
              <a:t>Select your picture</a:t>
            </a:r>
          </a:p>
          <a:p>
            <a:pPr algn="r" fontAlgn="base">
              <a:spcBef>
                <a:spcPct val="0"/>
              </a:spcBef>
              <a:spcAft>
                <a:spcPct val="0"/>
              </a:spcAft>
            </a:pPr>
            <a:endParaRPr lang="en-US" sz="1050" dirty="0">
              <a:solidFill>
                <a:srgbClr val="000000"/>
              </a:solidFill>
            </a:endParaRPr>
          </a:p>
          <a:p>
            <a:pPr algn="r" fontAlgn="base">
              <a:spcBef>
                <a:spcPct val="0"/>
              </a:spcBef>
              <a:spcAft>
                <a:spcPct val="0"/>
              </a:spcAft>
            </a:pPr>
            <a:r>
              <a:rPr lang="en-US" sz="1050" dirty="0">
                <a:solidFill>
                  <a:srgbClr val="000000"/>
                </a:solidFill>
              </a:rPr>
              <a:t>Close window</a:t>
            </a:r>
          </a:p>
        </p:txBody>
      </p:sp>
      <p:sp>
        <p:nvSpPr>
          <p:cNvPr id="11" name="ZoneTexte 10"/>
          <p:cNvSpPr txBox="1"/>
          <p:nvPr/>
        </p:nvSpPr>
        <p:spPr>
          <a:xfrm>
            <a:off x="-1731664" y="5583906"/>
            <a:ext cx="1596051" cy="484748"/>
          </a:xfrm>
          <a:prstGeom prst="rect">
            <a:avLst/>
          </a:prstGeom>
          <a:noFill/>
        </p:spPr>
        <p:txBody>
          <a:bodyPr wrap="square" lIns="0" tIns="0" rIns="0" bIns="0" rtlCol="0">
            <a:spAutoFit/>
          </a:bodyPr>
          <a:lstStyle/>
          <a:p>
            <a:pPr algn="r" fontAlgn="base">
              <a:spcBef>
                <a:spcPct val="0"/>
              </a:spcBef>
              <a:spcAft>
                <a:spcPct val="0"/>
              </a:spcAft>
            </a:pPr>
            <a:r>
              <a:rPr lang="en-US" sz="1050" b="1" dirty="0">
                <a:solidFill>
                  <a:srgbClr val="000000"/>
                </a:solidFill>
              </a:rPr>
              <a:t>On a dark background remove the STOP Hunger color logo</a:t>
            </a:r>
            <a:endParaRPr lang="en-US" sz="1050" dirty="0">
              <a:solidFill>
                <a:srgbClr val="000000"/>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383251904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3"/>
            <a:ext cx="12192000" cy="6858000"/>
          </a:xfrm>
          <a:prstGeom prst="rect">
            <a:avLst/>
          </a:prstGeom>
        </p:spPr>
      </p:pic>
      <p:sp>
        <p:nvSpPr>
          <p:cNvPr id="5" name="Titre 4"/>
          <p:cNvSpPr>
            <a:spLocks noGrp="1"/>
          </p:cNvSpPr>
          <p:nvPr>
            <p:ph type="title" hasCustomPrompt="1"/>
          </p:nvPr>
        </p:nvSpPr>
        <p:spPr>
          <a:xfrm>
            <a:off x="565096" y="2613430"/>
            <a:ext cx="11040000" cy="415498"/>
          </a:xfrm>
          <a:noFill/>
        </p:spPr>
        <p:txBody>
          <a:bodyPr lIns="0" tIns="0" rIns="0" bIns="0">
            <a:spAutoFit/>
          </a:bodyPr>
          <a:lstStyle>
            <a:lvl1pPr>
              <a:defRPr sz="3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3"/>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smtClean="0">
                <a:solidFill>
                  <a:schemeClr val="bg1"/>
                </a:solidFill>
                <a:latin typeface="Arial" charset="0"/>
              </a:defRPr>
            </a:lvl1pPr>
            <a:lvl2pPr marL="142784" indent="0">
              <a:buNone/>
              <a:defRPr lang="fr-FR" kern="1200" smtClean="0">
                <a:solidFill>
                  <a:schemeClr val="tx1"/>
                </a:solidFill>
                <a:latin typeface="Arial" charset="0"/>
                <a:ea typeface="+mn-ea"/>
                <a:cs typeface="+mn-cs"/>
              </a:defRPr>
            </a:lvl2pPr>
            <a:lvl3pPr marL="553286" indent="0">
              <a:buNone/>
              <a:defRPr lang="fr-FR" kern="1200" smtClean="0">
                <a:solidFill>
                  <a:schemeClr val="tx1"/>
                </a:solidFill>
                <a:latin typeface="Arial" charset="0"/>
                <a:ea typeface="+mn-ea"/>
                <a:cs typeface="+mn-cs"/>
              </a:defRPr>
            </a:lvl3pPr>
            <a:lvl4pPr marL="893586" indent="0">
              <a:buNone/>
              <a:defRPr lang="fr-FR" kern="1200" smtClean="0">
                <a:solidFill>
                  <a:schemeClr val="tx1"/>
                </a:solidFill>
                <a:latin typeface="Arial" charset="0"/>
                <a:ea typeface="+mn-ea"/>
                <a:cs typeface="+mn-cs"/>
              </a:defRPr>
            </a:lvl4pPr>
            <a:lvl5pPr marL="1156546"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8" y="1115231"/>
            <a:ext cx="2637268" cy="847973"/>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29052114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30" y="954160"/>
            <a:ext cx="7131281" cy="5202000"/>
          </a:xfrm>
          <a:solidFill>
            <a:schemeClr val="bg2"/>
          </a:solidFill>
        </p:spPr>
        <p:txBody>
          <a:bodyPr lIns="71955" anchor="ctr" anchorCtr="0"/>
          <a:lstStyle>
            <a:lvl1pPr marL="342680" indent="-342680">
              <a:spcBef>
                <a:spcPts val="675"/>
              </a:spcBef>
              <a:spcAft>
                <a:spcPts val="675"/>
              </a:spcAft>
              <a:buClr>
                <a:schemeClr val="tx2"/>
              </a:buClr>
              <a:buSzPct val="100000"/>
              <a:buFont typeface="+mj-lt"/>
              <a:buAutoNum type="arabicPeriod"/>
              <a:defRPr sz="1800" b="1"/>
            </a:lvl1pPr>
            <a:lvl2pPr marL="539008" indent="0">
              <a:buClr>
                <a:schemeClr val="tx1"/>
              </a:buClr>
              <a:buFont typeface="+mj-lt"/>
              <a:buNone/>
              <a:defRPr/>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46726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900" y="954160"/>
            <a:ext cx="3771901"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48" y="1872119"/>
            <a:ext cx="1487432" cy="1800493"/>
          </a:xfrm>
          <a:prstGeom prst="rect">
            <a:avLst/>
          </a:prstGeom>
          <a:noFill/>
        </p:spPr>
        <p:txBody>
          <a:bodyPr wrap="square" lIns="0" tIns="0" rIns="0" bIns="0" rtlCol="0">
            <a:spAutoFit/>
          </a:bodyPr>
          <a:lstStyle/>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1013784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342680" indent="-342680">
              <a:spcBef>
                <a:spcPts val="675"/>
              </a:spcBef>
              <a:spcAft>
                <a:spcPts val="675"/>
              </a:spcAft>
              <a:buClr>
                <a:schemeClr val="tx2"/>
              </a:buClr>
              <a:buSzPct val="100000"/>
              <a:buFont typeface="+mj-lt"/>
              <a:buAutoNum type="arabicPeriod"/>
              <a:defRPr sz="1800"/>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3" y="352428"/>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tIns="34268" rIns="53966" bIns="34268" anchor="ctr"/>
          <a:lstStyle/>
          <a:p>
            <a:pPr algn="ctr" fontAlgn="base">
              <a:spcBef>
                <a:spcPct val="0"/>
              </a:spcBef>
              <a:spcAft>
                <a:spcPct val="0"/>
              </a:spcAft>
            </a:pPr>
            <a:r>
              <a:rPr lang="en-US" sz="405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84230091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342680" indent="-342680">
              <a:spcBef>
                <a:spcPts val="675"/>
              </a:spcBef>
              <a:spcAft>
                <a:spcPts val="675"/>
              </a:spcAft>
              <a:buClr>
                <a:schemeClr val="tx2"/>
              </a:buClr>
              <a:buSzPct val="100000"/>
              <a:buFont typeface="+mj-lt"/>
              <a:buAutoNum type="arabicPeriod"/>
              <a:defRPr sz="1800"/>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2" y="352428"/>
            <a:ext cx="3873600" cy="5813425"/>
          </a:xfrm>
          <a:prstGeom prst="rect">
            <a:avLst/>
          </a:prstGeom>
          <a:solidFill>
            <a:schemeClr val="tx2"/>
          </a:solidFill>
          <a:ln>
            <a:noFill/>
          </a:ln>
          <a:effectLst/>
        </p:spPr>
        <p:txBody>
          <a:bodyPr vert="wordArtVert" lIns="0" tIns="34268" rIns="53966" bIns="34268" anchor="ctr"/>
          <a:lstStyle/>
          <a:p>
            <a:pPr algn="ctr" fontAlgn="base">
              <a:spcBef>
                <a:spcPct val="0"/>
              </a:spcBef>
              <a:spcAft>
                <a:spcPct val="0"/>
              </a:spcAft>
            </a:pPr>
            <a:r>
              <a:rPr lang="en-US" sz="405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02181297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601140" y="3212983"/>
            <a:ext cx="10993965" cy="2943179"/>
          </a:xfrm>
          <a:solidFill>
            <a:schemeClr val="bg2"/>
          </a:solidFill>
        </p:spPr>
        <p:txBody>
          <a:bodyPr lIns="107930" tIns="107930" anchor="t" anchorCtr="0"/>
          <a:lstStyle>
            <a:lvl1pPr marL="0" indent="0">
              <a:spcBef>
                <a:spcPts val="675"/>
              </a:spcBef>
              <a:spcAft>
                <a:spcPts val="675"/>
              </a:spcAft>
              <a:buClr>
                <a:schemeClr val="tx2"/>
              </a:buClr>
              <a:buSzPct val="100000"/>
              <a:buFont typeface="+mj-lt"/>
              <a:buNone/>
              <a:defRPr lang="fr-FR" sz="3000" b="1" dirty="0" smtClean="0">
                <a:solidFill>
                  <a:srgbClr val="2A295C"/>
                </a:solidFill>
                <a:latin typeface="+mn-lt"/>
                <a:ea typeface="+mn-ea"/>
                <a:cs typeface="+mn-cs"/>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p:nvSpPr>
        <p:spPr>
          <a:xfrm>
            <a:off x="-1584848" y="1872119"/>
            <a:ext cx="1487432" cy="1800493"/>
          </a:xfrm>
          <a:prstGeom prst="rect">
            <a:avLst/>
          </a:prstGeom>
          <a:noFill/>
        </p:spPr>
        <p:txBody>
          <a:bodyPr wrap="square" lIns="0" tIns="0" rIns="0" bIns="0" rtlCol="0">
            <a:spAutoFit/>
          </a:bodyPr>
          <a:lstStyle/>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a:p>
            <a:pPr algn="r" fontAlgn="base">
              <a:spcBef>
                <a:spcPct val="0"/>
              </a:spcBef>
              <a:spcAft>
                <a:spcPct val="0"/>
              </a:spcAft>
            </a:pPr>
            <a:endParaRPr lang="fr-FR" sz="9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3882908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13" y="954160"/>
            <a:ext cx="3784601"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4464065" y="954160"/>
            <a:ext cx="7131049" cy="5202000"/>
          </a:xfrm>
          <a:solidFill>
            <a:schemeClr val="bg2"/>
          </a:solidFill>
        </p:spPr>
        <p:txBody>
          <a:bodyPr lIns="71955" anchor="ctr" anchorCtr="0"/>
          <a:lstStyle>
            <a:lvl1pPr marL="0" indent="0">
              <a:spcBef>
                <a:spcPts val="675"/>
              </a:spcBef>
              <a:spcAft>
                <a:spcPts val="675"/>
              </a:spcAft>
              <a:buClr>
                <a:schemeClr val="tx2"/>
              </a:buClr>
              <a:buSzPct val="100000"/>
              <a:buFont typeface="+mj-lt"/>
              <a:buNone/>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p:nvSpPr>
        <p:spPr>
          <a:xfrm>
            <a:off x="-1584848" y="1872119"/>
            <a:ext cx="1487432" cy="1800493"/>
          </a:xfrm>
          <a:prstGeom prst="rect">
            <a:avLst/>
          </a:prstGeom>
          <a:noFill/>
        </p:spPr>
        <p:txBody>
          <a:bodyPr wrap="square" lIns="0" tIns="0" rIns="0" bIns="0" rtlCol="0">
            <a:spAutoFit/>
          </a:bodyPr>
          <a:lstStyle/>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a:p>
            <a:pPr algn="r" fontAlgn="base">
              <a:spcBef>
                <a:spcPct val="0"/>
              </a:spcBef>
              <a:spcAft>
                <a:spcPct val="0"/>
              </a:spcAft>
            </a:pPr>
            <a:endParaRPr lang="fr-FR" sz="9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34168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Month 00, YYYY - Title of presentation</a:t>
            </a:r>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1030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484" algn="l"/>
                <a:tab pos="1211279" algn="l"/>
                <a:tab pos="1611073" algn="l"/>
                <a:tab pos="6054016" algn="r"/>
              </a:tabLst>
              <a:defRPr lang="fr-FR" sz="3000" b="1" dirty="0" smtClean="0">
                <a:solidFill>
                  <a:srgbClr val="2A295C"/>
                </a:solidFill>
                <a:latin typeface="+mn-lt"/>
                <a:ea typeface="+mn-ea"/>
                <a:cs typeface="+mn-cs"/>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4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361"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19842047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5" y="352425"/>
            <a:ext cx="7035799" cy="5803730"/>
          </a:xfrm>
          <a:solidFill>
            <a:schemeClr val="bg2"/>
          </a:solidFill>
        </p:spPr>
        <p:txBody>
          <a:bodyPr lIns="71955"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484" algn="l"/>
                <a:tab pos="1211279" algn="l"/>
                <a:tab pos="1611073" algn="l"/>
                <a:tab pos="6054016" algn="r"/>
              </a:tabLst>
              <a:defRPr lang="fr-FR" sz="3000" b="1" dirty="0" smtClean="0">
                <a:solidFill>
                  <a:srgbClr val="2A295C"/>
                </a:solidFill>
                <a:latin typeface="+mn-lt"/>
                <a:ea typeface="+mn-ea"/>
                <a:cs typeface="+mn-cs"/>
              </a:defRPr>
            </a:lvl1pPr>
            <a:lvl2pPr marL="881687" indent="-342680">
              <a:buClr>
                <a:schemeClr val="tx2"/>
              </a:buClr>
              <a:buSzPct val="100000"/>
              <a:buFont typeface="+mj-lt"/>
              <a:buAutoNum type="alphaLcPeriod"/>
              <a:defRPr b="0"/>
            </a:lvl2pPr>
            <a:lvl3pPr marL="1339784" indent="-257010">
              <a:buClr>
                <a:schemeClr val="tx1"/>
              </a:buClr>
              <a:buFont typeface="+mj-lt"/>
              <a:buAutoNum type="arabicPeriod"/>
              <a:defRPr/>
            </a:lvl3pPr>
            <a:lvl4pPr marL="1869272" indent="-257010">
              <a:buClr>
                <a:schemeClr val="tx1"/>
              </a:buClr>
              <a:buFont typeface="+mj-lt"/>
              <a:buAutoNum type="arabicPeriod"/>
              <a:defRPr/>
            </a:lvl4pPr>
            <a:lvl5pPr marL="2071550" indent="-25701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4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361"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42753530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1"/>
            <a:ext cx="11088000" cy="4608512"/>
          </a:xfrm>
        </p:spPr>
        <p:txBody>
          <a:bodyPr/>
          <a:lstStyle>
            <a:lvl1pPr>
              <a:buClr>
                <a:schemeClr val="accent1"/>
              </a:buClr>
              <a:defRPr>
                <a:solidFill>
                  <a:schemeClr val="tx2"/>
                </a:solidFill>
              </a:defRPr>
            </a:lvl1pPr>
            <a:lvl2pPr marL="471186" indent="-199897">
              <a:buClr>
                <a:schemeClr val="accent1"/>
              </a:buClr>
              <a:tabLst>
                <a:tab pos="1211279" algn="l"/>
                <a:tab pos="1746716" algn="l"/>
                <a:tab pos="6054016" algn="r"/>
              </a:tabLst>
              <a:defRPr b="0">
                <a:solidFill>
                  <a:schemeClr val="tx2"/>
                </a:solidFill>
              </a:defRPr>
            </a:lvl2pPr>
            <a:lvl3pPr marL="672272" indent="-132075">
              <a:buClr>
                <a:schemeClr val="bg2"/>
              </a:buClr>
              <a:tabLst>
                <a:tab pos="811484" algn="l"/>
                <a:tab pos="1611073" algn="l"/>
                <a:tab pos="6054016" algn="r"/>
              </a:tabLst>
              <a:defRPr>
                <a:solidFill>
                  <a:schemeClr val="tx1"/>
                </a:solidFill>
              </a:defRPr>
            </a:lvl3pPr>
            <a:lvl4pPr marL="1211279" indent="-134455">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0260263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510" y="1573241"/>
            <a:ext cx="6309591" cy="4608512"/>
          </a:xfrm>
        </p:spPr>
        <p:txBody>
          <a:bodyPr/>
          <a:lstStyle>
            <a:lvl1pPr>
              <a:buClr>
                <a:schemeClr val="accent1"/>
              </a:buClr>
              <a:defRPr>
                <a:solidFill>
                  <a:schemeClr val="tx2"/>
                </a:solidFill>
              </a:defRPr>
            </a:lvl1pPr>
            <a:lvl2pPr marL="471186" indent="-199897">
              <a:buClr>
                <a:schemeClr val="accent1"/>
              </a:buClr>
              <a:tabLst>
                <a:tab pos="1211279" algn="l"/>
                <a:tab pos="1746716" algn="l"/>
                <a:tab pos="6054016" algn="r"/>
              </a:tabLst>
              <a:defRPr b="0">
                <a:solidFill>
                  <a:schemeClr val="tx2"/>
                </a:solidFill>
              </a:defRPr>
            </a:lvl2pPr>
            <a:lvl3pPr marL="672272" indent="-132075">
              <a:buClr>
                <a:schemeClr val="bg2"/>
              </a:buClr>
              <a:tabLst>
                <a:tab pos="811484" algn="l"/>
                <a:tab pos="1611073" algn="l"/>
                <a:tab pos="6054016" algn="r"/>
              </a:tabLst>
              <a:defRPr>
                <a:solidFill>
                  <a:schemeClr val="tx1"/>
                </a:solidFill>
              </a:defRPr>
            </a:lvl3pPr>
            <a:lvl4pPr marL="1211279" indent="-134455">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82" y="2838452"/>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382" tIns="45690" rIns="91382" bIns="45690" numCol="1" spcCol="0" rtlCol="0" fromWordArt="0" anchor="ctr" anchorCtr="0" forceAA="0" compatLnSpc="1">
            <a:prstTxWarp prst="textNoShape">
              <a:avLst/>
            </a:prstTxWarp>
            <a:noAutofit/>
          </a:bodyPr>
          <a:lstStyle>
            <a:lvl1pPr marL="0" indent="0" algn="ctr">
              <a:lnSpc>
                <a:spcPct val="100000"/>
              </a:lnSpc>
              <a:buNone/>
              <a:defRPr lang="fr-FR" sz="1500" b="0" kern="1200" smtClean="0">
                <a:solidFill>
                  <a:schemeClr val="tx2"/>
                </a:solidFill>
                <a:latin typeface="Arial" charset="0"/>
              </a:defRPr>
            </a:lvl1pPr>
            <a:lvl2pPr marL="142784" indent="0" algn="ctr">
              <a:buNone/>
              <a:defRPr lang="fr-FR" sz="1500" b="0" kern="1200" smtClean="0">
                <a:solidFill>
                  <a:schemeClr val="tx2"/>
                </a:solidFill>
                <a:latin typeface="Arial" charset="0"/>
                <a:ea typeface="+mn-ea"/>
                <a:cs typeface="+mn-cs"/>
              </a:defRPr>
            </a:lvl2pPr>
            <a:lvl3pPr algn="ctr">
              <a:defRPr lang="fr-FR" sz="1500" b="0" kern="1200" smtClean="0">
                <a:solidFill>
                  <a:schemeClr val="tx2"/>
                </a:solidFill>
                <a:latin typeface="Arial" charset="0"/>
                <a:ea typeface="+mn-ea"/>
                <a:cs typeface="+mn-cs"/>
              </a:defRPr>
            </a:lvl3pPr>
            <a:lvl4pPr algn="ctr">
              <a:defRPr lang="fr-FR" sz="1500" b="0" kern="1200" smtClean="0">
                <a:solidFill>
                  <a:schemeClr val="tx2"/>
                </a:solidFill>
                <a:latin typeface="Arial" charset="0"/>
                <a:ea typeface="+mn-ea"/>
                <a:cs typeface="+mn-cs"/>
              </a:defRPr>
            </a:lvl4pPr>
            <a:lvl5pPr algn="ctr">
              <a:defRPr lang="fr-FR" sz="15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81" y="962033"/>
            <a:ext cx="4246033" cy="1819277"/>
          </a:xfrm>
        </p:spPr>
        <p:txBody>
          <a:bodyPr/>
          <a:lstStyle>
            <a:lvl1pPr marL="0" indent="0" algn="ctr">
              <a:buNone/>
              <a:defRPr/>
            </a:lvl1pPr>
          </a:lstStyle>
          <a:p>
            <a:r>
              <a:rPr lang="en-US"/>
              <a:t>Click icon to add picture</a:t>
            </a:r>
            <a:endParaRPr lang="fr-FR" dirty="0"/>
          </a:p>
        </p:txBody>
      </p:sp>
      <p:sp>
        <p:nvSpPr>
          <p:cNvPr id="10" name="Titre 1"/>
          <p:cNvSpPr>
            <a:spLocks noGrp="1"/>
          </p:cNvSpPr>
          <p:nvPr>
            <p:ph type="title"/>
          </p:nvPr>
        </p:nvSpPr>
        <p:spPr bwMode="gray">
          <a:xfrm>
            <a:off x="596900" y="352425"/>
            <a:ext cx="10998200" cy="46726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p:nvSpPr>
        <p:spPr>
          <a:xfrm>
            <a:off x="12240688" y="701764"/>
            <a:ext cx="1487432" cy="1800493"/>
          </a:xfrm>
          <a:prstGeom prst="rect">
            <a:avLst/>
          </a:prstGeom>
          <a:noFill/>
        </p:spPr>
        <p:txBody>
          <a:bodyPr wrap="square" lIns="0" tIns="0" rIns="0" bIns="0" rtlCol="0">
            <a:spAutoFit/>
          </a:bodyPr>
          <a:lstStyle/>
          <a:p>
            <a:pPr fontAlgn="base">
              <a:spcBef>
                <a:spcPct val="0"/>
              </a:spcBef>
              <a:spcAft>
                <a:spcPct val="0"/>
              </a:spcAft>
            </a:pPr>
            <a:r>
              <a:rPr lang="en-US" sz="900" b="1" dirty="0">
                <a:solidFill>
                  <a:srgbClr val="000000"/>
                </a:solidFill>
              </a:rPr>
              <a:t>TO</a:t>
            </a:r>
          </a:p>
          <a:p>
            <a:pP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fontAlgn="base">
              <a:spcBef>
                <a:spcPct val="0"/>
              </a:spcBef>
              <a:spcAft>
                <a:spcPct val="0"/>
              </a:spcAft>
            </a:pPr>
            <a:endParaRPr lang="en-US" sz="900" b="1" dirty="0">
              <a:solidFill>
                <a:srgbClr val="000000"/>
              </a:solidFill>
            </a:endParaRPr>
          </a:p>
          <a:p>
            <a:pPr fontAlgn="base">
              <a:spcBef>
                <a:spcPct val="0"/>
              </a:spcBef>
              <a:spcAft>
                <a:spcPct val="0"/>
              </a:spcAft>
            </a:pPr>
            <a:r>
              <a:rPr lang="en-US" sz="900" dirty="0">
                <a:solidFill>
                  <a:srgbClr val="000000"/>
                </a:solidFill>
              </a:rPr>
              <a:t>then click on the photo icon.</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Select your photo and insert</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a:p>
            <a:pPr algn="r" fontAlgn="base">
              <a:spcBef>
                <a:spcPct val="0"/>
              </a:spcBef>
              <a:spcAft>
                <a:spcPct val="0"/>
              </a:spcAft>
            </a:pPr>
            <a:endParaRPr lang="fr-FR" sz="900" dirty="0">
              <a:solidFill>
                <a:srgbClr val="000000"/>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5365617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60"/>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30"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186" indent="-199897">
              <a:buClr>
                <a:schemeClr val="accent1"/>
              </a:buClr>
              <a:tabLst>
                <a:tab pos="1211279" algn="l"/>
                <a:tab pos="1746716" algn="l"/>
                <a:tab pos="6054016" algn="r"/>
              </a:tabLst>
              <a:defRPr lang="fr-FR" dirty="0" smtClean="0"/>
            </a:lvl2pPr>
            <a:lvl3pPr marL="672272" indent="-132075">
              <a:buClr>
                <a:schemeClr val="bg2"/>
              </a:buClr>
              <a:tabLst>
                <a:tab pos="811484" algn="l"/>
                <a:tab pos="1611073" algn="l"/>
                <a:tab pos="6054016" algn="r"/>
              </a:tabLst>
              <a:defRPr lang="fr-FR" dirty="0" smtClean="0"/>
            </a:lvl3pPr>
            <a:lvl4pPr marL="1211279" indent="-134455">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p:nvSpPr>
        <p:spPr>
          <a:xfrm>
            <a:off x="-1584848" y="1872121"/>
            <a:ext cx="1487432" cy="1661993"/>
          </a:xfrm>
          <a:prstGeom prst="rect">
            <a:avLst/>
          </a:prstGeom>
          <a:noFill/>
        </p:spPr>
        <p:txBody>
          <a:bodyPr wrap="square" lIns="0" tIns="0" rIns="0" bIns="0" rtlCol="0">
            <a:spAutoFit/>
          </a:bodyPr>
          <a:lstStyle/>
          <a:p>
            <a:pPr algn="r" fontAlgn="base">
              <a:spcBef>
                <a:spcPct val="0"/>
              </a:spcBef>
              <a:spcAft>
                <a:spcPct val="0"/>
              </a:spcAft>
            </a:pPr>
            <a:r>
              <a:rPr lang="en-US" sz="900" b="1" dirty="0">
                <a:solidFill>
                  <a:srgbClr val="000000"/>
                </a:solidFill>
              </a:rPr>
              <a:t>TO</a:t>
            </a:r>
          </a:p>
          <a:p>
            <a:pPr algn="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algn="r" fontAlgn="base">
              <a:spcBef>
                <a:spcPct val="0"/>
              </a:spcBef>
              <a:spcAft>
                <a:spcPct val="0"/>
              </a:spcAft>
            </a:pPr>
            <a:endParaRPr lang="en-US" sz="900" b="1" dirty="0">
              <a:solidFill>
                <a:srgbClr val="000000"/>
              </a:solidFill>
            </a:endParaRPr>
          </a:p>
          <a:p>
            <a:pPr algn="r" fontAlgn="base">
              <a:spcBef>
                <a:spcPct val="0"/>
              </a:spcBef>
              <a:spcAft>
                <a:spcPct val="0"/>
              </a:spcAft>
            </a:pPr>
            <a:r>
              <a:rPr lang="en-US" sz="900" dirty="0">
                <a:solidFill>
                  <a:srgbClr val="000000"/>
                </a:solidFill>
              </a:rPr>
              <a:t>then click on the photo icon.</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Select your photo and insert</a:t>
            </a:r>
          </a:p>
          <a:p>
            <a:pPr algn="r" fontAlgn="base">
              <a:spcBef>
                <a:spcPct val="0"/>
              </a:spcBef>
              <a:spcAft>
                <a:spcPct val="0"/>
              </a:spcAft>
            </a:pPr>
            <a:endParaRPr lang="en-US" sz="900" dirty="0">
              <a:solidFill>
                <a:srgbClr val="000000"/>
              </a:solidFill>
            </a:endParaRPr>
          </a:p>
          <a:p>
            <a:pPr algn="r" fontAlgn="base">
              <a:spcBef>
                <a:spcPct val="0"/>
              </a:spcBef>
              <a:spcAft>
                <a:spcPct val="0"/>
              </a:spcAft>
            </a:pPr>
            <a:r>
              <a:rPr lang="en-US" sz="900" dirty="0">
                <a:solidFill>
                  <a:srgbClr val="000000"/>
                </a:solidFill>
              </a:rPr>
              <a:t>Resize photo if needed by cropping and sliding it </a:t>
            </a:r>
          </a:p>
          <a:p>
            <a:pPr algn="r" fontAlgn="base">
              <a:spcBef>
                <a:spcPct val="0"/>
              </a:spcBef>
              <a:spcAft>
                <a:spcPct val="0"/>
              </a:spcAft>
            </a:pPr>
            <a:endParaRPr lang="fr-FR" sz="9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08811396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30"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186" indent="-199897">
              <a:buClr>
                <a:schemeClr val="accent1"/>
              </a:buClr>
              <a:tabLst>
                <a:tab pos="1211279" algn="l"/>
                <a:tab pos="1746716" algn="l"/>
                <a:tab pos="6054016" algn="r"/>
              </a:tabLst>
              <a:defRPr lang="fr-FR" dirty="0" smtClean="0"/>
            </a:lvl2pPr>
            <a:lvl3pPr marL="672272" indent="-132075">
              <a:buClr>
                <a:schemeClr val="bg2"/>
              </a:buClr>
              <a:tabLst>
                <a:tab pos="811484" algn="l"/>
                <a:tab pos="1611073" algn="l"/>
                <a:tab pos="6054016" algn="r"/>
              </a:tabLst>
              <a:defRPr lang="fr-FR" dirty="0" smtClean="0"/>
            </a:lvl3pPr>
            <a:lvl4pPr marL="1211279" indent="-134455">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4" y="981076"/>
            <a:ext cx="3636433" cy="5165724"/>
          </a:xfrm>
          <a:solidFill>
            <a:schemeClr val="bg2"/>
          </a:solidFill>
        </p:spPr>
        <p:txBody>
          <a:bodyPr lIns="71955" rIns="10793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03524461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1"/>
            <a:ext cx="11088000" cy="1855760"/>
          </a:xfrm>
        </p:spPr>
        <p:txBody>
          <a:bodyPr/>
          <a:lstStyle>
            <a:lvl1pPr marL="0" indent="0">
              <a:buClr>
                <a:schemeClr val="accent1"/>
              </a:buClr>
              <a:buFont typeface="Arial" pitchFamily="34" charset="0"/>
              <a:buNone/>
              <a:defRPr>
                <a:solidFill>
                  <a:schemeClr val="tx2"/>
                </a:solidFill>
              </a:defRPr>
            </a:lvl1pPr>
            <a:lvl2pPr marL="471186" indent="-199897">
              <a:buClr>
                <a:schemeClr val="accent1"/>
              </a:buClr>
              <a:tabLst>
                <a:tab pos="1211279" algn="l"/>
                <a:tab pos="1746716" algn="l"/>
                <a:tab pos="6054016" algn="r"/>
              </a:tabLst>
              <a:defRPr b="0"/>
            </a:lvl2pPr>
            <a:lvl3pPr marL="672272" indent="-132075">
              <a:buClr>
                <a:schemeClr val="bg2"/>
              </a:buClr>
              <a:tabLst>
                <a:tab pos="811484" algn="l"/>
                <a:tab pos="1611073" algn="l"/>
                <a:tab pos="6054016" algn="r"/>
              </a:tabLst>
              <a:defRPr/>
            </a:lvl3pPr>
            <a:lvl4pPr marL="1211279" indent="-134455">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8"/>
            <a:ext cx="3632200" cy="2305049"/>
          </a:xfrm>
          <a:solidFill>
            <a:schemeClr val="tx2"/>
          </a:solidFill>
        </p:spPr>
        <p:txBody>
          <a:bodyPr anchor="ctr" anchorCtr="0"/>
          <a:lstStyle>
            <a:lvl1pPr marL="0" indent="0" algn="ctr">
              <a:buFontTx/>
              <a:buNone/>
              <a:defRPr sz="3000" b="0">
                <a:solidFill>
                  <a:schemeClr val="bg1"/>
                </a:solidFill>
              </a:defRPr>
            </a:lvl1pPr>
            <a:lvl2pPr marL="2379"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18145115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27542896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5" y="352431"/>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5"/>
            <a:ext cx="1487432" cy="1523494"/>
          </a:xfrm>
          <a:prstGeom prst="rect">
            <a:avLst/>
          </a:prstGeom>
          <a:noFill/>
        </p:spPr>
        <p:txBody>
          <a:bodyPr wrap="square" lIns="0" tIns="0" rIns="0" bIns="0" rtlCol="0">
            <a:spAutoFit/>
          </a:bodyPr>
          <a:lstStyle/>
          <a:p>
            <a:pPr fontAlgn="base">
              <a:spcBef>
                <a:spcPct val="0"/>
              </a:spcBef>
              <a:spcAft>
                <a:spcPct val="0"/>
              </a:spcAft>
            </a:pPr>
            <a:r>
              <a:rPr lang="en-US" sz="900" b="1" dirty="0">
                <a:solidFill>
                  <a:srgbClr val="000000"/>
                </a:solidFill>
              </a:rPr>
              <a:t>TO</a:t>
            </a:r>
          </a:p>
          <a:p>
            <a:pP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fontAlgn="base">
              <a:spcBef>
                <a:spcPct val="0"/>
              </a:spcBef>
              <a:spcAft>
                <a:spcPct val="0"/>
              </a:spcAft>
            </a:pPr>
            <a:endParaRPr lang="en-US" sz="900" b="1" dirty="0">
              <a:solidFill>
                <a:srgbClr val="000000"/>
              </a:solidFill>
            </a:endParaRPr>
          </a:p>
          <a:p>
            <a:pPr fontAlgn="base">
              <a:spcBef>
                <a:spcPct val="0"/>
              </a:spcBef>
              <a:spcAft>
                <a:spcPct val="0"/>
              </a:spcAft>
            </a:pPr>
            <a:r>
              <a:rPr lang="en-US" sz="900" dirty="0">
                <a:solidFill>
                  <a:srgbClr val="000000"/>
                </a:solidFill>
              </a:rPr>
              <a:t>then click on the photo icon.</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Select your photo and insert</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Resize photo if needed by cropping and sliding it </a:t>
            </a:r>
          </a:p>
        </p:txBody>
      </p:sp>
      <p:sp>
        <p:nvSpPr>
          <p:cNvPr id="12" name="Espace réservé du texte 11"/>
          <p:cNvSpPr>
            <a:spLocks noGrp="1"/>
          </p:cNvSpPr>
          <p:nvPr>
            <p:ph type="body" sz="quarter" idx="13"/>
          </p:nvPr>
        </p:nvSpPr>
        <p:spPr>
          <a:xfrm>
            <a:off x="601148" y="1567068"/>
            <a:ext cx="10993967" cy="997843"/>
          </a:xfrm>
        </p:spPr>
        <p:txBody>
          <a:bodyPr/>
          <a:lstStyle>
            <a:lvl2pPr marL="467616" indent="-199897">
              <a:tabLst>
                <a:tab pos="1211279" algn="l"/>
                <a:tab pos="1746716" algn="l"/>
                <a:tab pos="6054016" algn="r"/>
              </a:tabLst>
              <a:defRPr/>
            </a:lvl2pPr>
            <a:lvl3pPr marL="672272" indent="-132075">
              <a:tabLst>
                <a:tab pos="811484" algn="l"/>
                <a:tab pos="1611073" algn="l"/>
                <a:tab pos="6054016"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423785053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5" y="352431"/>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hangingPunct="0">
                <a:lnSpc>
                  <a:spcPct val="90000"/>
                </a:lnSpc>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sp>
        <p:nvSpPr>
          <p:cNvPr id="4" name="Rectangle 3"/>
          <p:cNvSpPr/>
          <p:nvPr/>
        </p:nvSpPr>
        <p:spPr bwMode="gray">
          <a:xfrm>
            <a:off x="601148" y="126877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68537" tIns="34268" rIns="68537" bIns="34268" numCol="1" rtlCol="0" anchor="t" anchorCtr="0" compatLnSpc="1">
            <a:prstTxWarp prst="textNoShape">
              <a:avLst/>
            </a:prstTxWarp>
          </a:bodyPr>
          <a:lstStyle/>
          <a:p>
            <a:pPr fontAlgn="base">
              <a:spcBef>
                <a:spcPct val="0"/>
              </a:spcBef>
              <a:spcAft>
                <a:spcPct val="0"/>
              </a:spcAft>
            </a:pPr>
            <a:endParaRPr lang="fr-FR" sz="1350"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3"/>
            <a:ext cx="1487432" cy="1800493"/>
          </a:xfrm>
          <a:prstGeom prst="rect">
            <a:avLst/>
          </a:prstGeom>
          <a:noFill/>
        </p:spPr>
        <p:txBody>
          <a:bodyPr wrap="square" lIns="0" tIns="0" rIns="0" bIns="0" rtlCol="0">
            <a:spAutoFit/>
          </a:bodyPr>
          <a:lstStyle/>
          <a:p>
            <a:pPr fontAlgn="base">
              <a:spcBef>
                <a:spcPct val="0"/>
              </a:spcBef>
              <a:spcAft>
                <a:spcPct val="0"/>
              </a:spcAft>
            </a:pPr>
            <a:r>
              <a:rPr lang="en-US" sz="900" b="1" dirty="0">
                <a:solidFill>
                  <a:srgbClr val="000000"/>
                </a:solidFill>
              </a:rPr>
              <a:t>TO</a:t>
            </a:r>
          </a:p>
          <a:p>
            <a:pPr fontAlgn="base">
              <a:spcBef>
                <a:spcPct val="0"/>
              </a:spcBef>
              <a:spcAft>
                <a:spcPct val="0"/>
              </a:spcAft>
            </a:pPr>
            <a:r>
              <a:rPr lang="en-US" sz="900" b="1" dirty="0">
                <a:solidFill>
                  <a:srgbClr val="000000"/>
                </a:solidFill>
              </a:rPr>
              <a:t>REPLACE</a:t>
            </a:r>
            <a:r>
              <a:rPr lang="en-US" sz="900" dirty="0">
                <a:solidFill>
                  <a:srgbClr val="000000"/>
                </a:solidFill>
              </a:rPr>
              <a:t> </a:t>
            </a:r>
            <a:br>
              <a:rPr lang="en-US" sz="900" dirty="0">
                <a:solidFill>
                  <a:srgbClr val="000000"/>
                </a:solidFill>
              </a:rPr>
            </a:br>
            <a:r>
              <a:rPr lang="en-US" sz="900" dirty="0">
                <a:solidFill>
                  <a:srgbClr val="000000"/>
                </a:solidFill>
              </a:rPr>
              <a:t>AN IMAGE: </a:t>
            </a:r>
            <a:r>
              <a:rPr lang="en-US" sz="900" b="1" dirty="0">
                <a:solidFill>
                  <a:srgbClr val="000000"/>
                </a:solidFill>
              </a:rPr>
              <a:t>Click on the image and delete </a:t>
            </a:r>
          </a:p>
          <a:p>
            <a:pPr fontAlgn="base">
              <a:spcBef>
                <a:spcPct val="0"/>
              </a:spcBef>
              <a:spcAft>
                <a:spcPct val="0"/>
              </a:spcAft>
            </a:pPr>
            <a:endParaRPr lang="en-US" sz="900" b="1" dirty="0">
              <a:solidFill>
                <a:srgbClr val="000000"/>
              </a:solidFill>
            </a:endParaRPr>
          </a:p>
          <a:p>
            <a:pPr fontAlgn="base">
              <a:spcBef>
                <a:spcPct val="0"/>
              </a:spcBef>
              <a:spcAft>
                <a:spcPct val="0"/>
              </a:spcAft>
            </a:pPr>
            <a:r>
              <a:rPr lang="en-US" sz="900" dirty="0">
                <a:solidFill>
                  <a:srgbClr val="000000"/>
                </a:solidFill>
              </a:rPr>
              <a:t>then click on the photo icon.</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Select your photo and insert</a:t>
            </a:r>
          </a:p>
          <a:p>
            <a:pPr fontAlgn="base">
              <a:spcBef>
                <a:spcPct val="0"/>
              </a:spcBef>
              <a:spcAft>
                <a:spcPct val="0"/>
              </a:spcAft>
            </a:pPr>
            <a:endParaRPr lang="en-US" sz="900" dirty="0">
              <a:solidFill>
                <a:srgbClr val="000000"/>
              </a:solidFill>
            </a:endParaRPr>
          </a:p>
          <a:p>
            <a:pPr fontAlgn="base">
              <a:spcBef>
                <a:spcPct val="0"/>
              </a:spcBef>
              <a:spcAft>
                <a:spcPct val="0"/>
              </a:spcAft>
            </a:pPr>
            <a:r>
              <a:rPr lang="en-US" sz="900" dirty="0">
                <a:solidFill>
                  <a:srgbClr val="000000"/>
                </a:solidFill>
              </a:rPr>
              <a:t>Resize photo if needed by cropping and sliding it </a:t>
            </a:r>
          </a:p>
          <a:p>
            <a:pPr fontAlgn="base">
              <a:spcBef>
                <a:spcPct val="0"/>
              </a:spcBef>
              <a:spcAft>
                <a:spcPct val="0"/>
              </a:spcAft>
            </a:pPr>
            <a:endParaRPr lang="fr-FR" sz="900" dirty="0">
              <a:solidFill>
                <a:srgbClr val="000000"/>
              </a:solidFill>
            </a:endParaRPr>
          </a:p>
          <a:p>
            <a:pPr fontAlgn="base">
              <a:spcBef>
                <a:spcPct val="0"/>
              </a:spcBef>
              <a:spcAft>
                <a:spcPct val="0"/>
              </a:spcAft>
            </a:pPr>
            <a:endParaRPr lang="fr-FR" sz="900" dirty="0">
              <a:solidFill>
                <a:srgbClr val="000000"/>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35503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5"/>
          </p:nvPr>
        </p:nvSpPr>
        <p:spPr/>
        <p:txBody>
          <a:bodyPr/>
          <a:lstStyle/>
          <a:p>
            <a:r>
              <a:rPr lang="en-US" noProof="0"/>
              <a:t>Month 00, YYYY - Title of presentation</a:t>
            </a:r>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4922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p:cSld name="1_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0" y="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900" y="1116015"/>
            <a:ext cx="2635249" cy="8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6" y="6029333"/>
            <a:ext cx="7725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565096" y="2613430"/>
            <a:ext cx="11040000" cy="415498"/>
          </a:xfrm>
          <a:noFill/>
        </p:spPr>
        <p:txBody>
          <a:bodyPr lIns="0" tIns="0" rIns="0" bIns="0"/>
          <a:lstStyle>
            <a:lvl1pPr>
              <a:defRPr sz="3000" b="1" baseline="0">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37426540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67267"/>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680" indent="0" algn="ctr">
              <a:buNone/>
              <a:defRPr>
                <a:solidFill>
                  <a:schemeClr val="tx1">
                    <a:tint val="75000"/>
                  </a:schemeClr>
                </a:solidFill>
              </a:defRPr>
            </a:lvl2pPr>
            <a:lvl3pPr marL="685361" indent="0" algn="ctr">
              <a:buNone/>
              <a:defRPr>
                <a:solidFill>
                  <a:schemeClr val="tx1">
                    <a:tint val="75000"/>
                  </a:schemeClr>
                </a:solidFill>
              </a:defRPr>
            </a:lvl3pPr>
            <a:lvl4pPr marL="1028041" indent="0" algn="ctr">
              <a:buNone/>
              <a:defRPr>
                <a:solidFill>
                  <a:schemeClr val="tx1">
                    <a:tint val="75000"/>
                  </a:schemeClr>
                </a:solidFill>
              </a:defRPr>
            </a:lvl4pPr>
            <a:lvl5pPr marL="1370721" indent="0" algn="ctr">
              <a:buNone/>
              <a:defRPr>
                <a:solidFill>
                  <a:schemeClr val="tx1">
                    <a:tint val="75000"/>
                  </a:schemeClr>
                </a:solidFill>
              </a:defRPr>
            </a:lvl5pPr>
            <a:lvl6pPr marL="1713399" indent="0" algn="ctr">
              <a:buNone/>
              <a:defRPr>
                <a:solidFill>
                  <a:schemeClr val="tx1">
                    <a:tint val="75000"/>
                  </a:schemeClr>
                </a:solidFill>
              </a:defRPr>
            </a:lvl6pPr>
            <a:lvl7pPr marL="2056082" indent="0" algn="ctr">
              <a:buNone/>
              <a:defRPr>
                <a:solidFill>
                  <a:schemeClr val="tx1">
                    <a:tint val="75000"/>
                  </a:schemeClr>
                </a:solidFill>
              </a:defRPr>
            </a:lvl7pPr>
            <a:lvl8pPr marL="2398761" indent="0" algn="ctr">
              <a:buNone/>
              <a:defRPr>
                <a:solidFill>
                  <a:schemeClr val="tx1">
                    <a:tint val="75000"/>
                  </a:schemeClr>
                </a:solidFill>
              </a:defRPr>
            </a:lvl8pPr>
            <a:lvl9pPr marL="27414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61"/>
            <a:ext cx="2844800" cy="365125"/>
          </a:xfrm>
          <a:prstGeom prst="rect">
            <a:avLst/>
          </a:prstGeom>
        </p:spPr>
        <p:txBody>
          <a:bodyPr lIns="91382" tIns="45690" rIns="91382" bIns="45690"/>
          <a:lstStyle/>
          <a:p>
            <a:fld id="{A55E1A2E-191A-4651-A323-74D5F0069587}" type="datetimeFigureOut">
              <a:rPr lang="en-US" smtClean="0">
                <a:solidFill>
                  <a:srgbClr val="000000"/>
                </a:solidFill>
              </a:rPr>
              <a:pPr/>
              <a:t>11/16/2021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FD820D5-5E8B-4A5E-BC5A-2C4F452B92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4494351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4"/>
            <a:ext cx="2637268" cy="847975"/>
          </a:xfrm>
          <a:prstGeom prst="rect">
            <a:avLst/>
          </a:prstGeom>
        </p:spPr>
      </p:pic>
      <p:sp>
        <p:nvSpPr>
          <p:cNvPr id="5" name="Titre 4"/>
          <p:cNvSpPr>
            <a:spLocks noGrp="1"/>
          </p:cNvSpPr>
          <p:nvPr>
            <p:ph type="title" hasCustomPrompt="1"/>
          </p:nvPr>
        </p:nvSpPr>
        <p:spPr bwMode="gray">
          <a:xfrm>
            <a:off x="565096" y="2613436"/>
            <a:ext cx="11040000" cy="415498"/>
          </a:xfrm>
          <a:noFill/>
        </p:spPr>
        <p:txBody>
          <a:bodyPr lIns="0" tIns="0" rIns="0" bIns="0">
            <a:spAutoFit/>
          </a:bodyPr>
          <a:lstStyle>
            <a:lvl1pPr>
              <a:defRPr sz="3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5"/>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baseline="0" smtClean="0">
                <a:solidFill>
                  <a:schemeClr val="tx2"/>
                </a:solidFill>
                <a:latin typeface="Arial" charset="0"/>
              </a:defRPr>
            </a:lvl1pPr>
            <a:lvl2pPr marL="142871" indent="0">
              <a:buNone/>
              <a:defRPr lang="fr-FR" kern="1200" smtClean="0">
                <a:solidFill>
                  <a:schemeClr val="tx1"/>
                </a:solidFill>
                <a:latin typeface="Arial" charset="0"/>
                <a:ea typeface="+mn-ea"/>
                <a:cs typeface="+mn-cs"/>
              </a:defRPr>
            </a:lvl2pPr>
            <a:lvl3pPr marL="553626" indent="0">
              <a:buNone/>
              <a:defRPr lang="fr-FR" kern="1200" smtClean="0">
                <a:solidFill>
                  <a:schemeClr val="tx1"/>
                </a:solidFill>
                <a:latin typeface="Arial" charset="0"/>
                <a:ea typeface="+mn-ea"/>
                <a:cs typeface="+mn-cs"/>
              </a:defRPr>
            </a:lvl3pPr>
            <a:lvl4pPr marL="894137" indent="0">
              <a:buNone/>
              <a:defRPr lang="fr-FR" kern="1200" smtClean="0">
                <a:solidFill>
                  <a:schemeClr val="tx1"/>
                </a:solidFill>
                <a:latin typeface="Arial" charset="0"/>
                <a:ea typeface="+mn-ea"/>
                <a:cs typeface="+mn-cs"/>
              </a:defRPr>
            </a:lvl4pPr>
            <a:lvl5pPr marL="1157259"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24"/>
            <a:ext cx="1596051" cy="2100575"/>
          </a:xfrm>
          <a:prstGeom prst="rect">
            <a:avLst/>
          </a:prstGeom>
          <a:noFill/>
        </p:spPr>
        <p:txBody>
          <a:bodyPr wrap="square" lIns="0" tIns="0" rIns="0" bIns="0" rtlCol="0">
            <a:spAutoFit/>
          </a:bodyPr>
          <a:lstStyle/>
          <a:p>
            <a:pPr algn="r"/>
            <a:r>
              <a:rPr lang="fr-FR" sz="1050" b="1" dirty="0">
                <a:solidFill>
                  <a:srgbClr val="000000"/>
                </a:solidFill>
                <a:latin typeface="Arial"/>
              </a:rPr>
              <a:t>REPLACE</a:t>
            </a:r>
            <a:r>
              <a:rPr lang="fr-FR" sz="1050" dirty="0">
                <a:solidFill>
                  <a:srgbClr val="000000"/>
                </a:solidFill>
                <a:latin typeface="Arial"/>
              </a:rPr>
              <a:t> </a:t>
            </a:r>
            <a:r>
              <a:rPr lang="fr-FR" sz="1050" b="1" dirty="0">
                <a:solidFill>
                  <a:srgbClr val="000000"/>
                </a:solidFill>
                <a:latin typeface="Arial"/>
              </a:rPr>
              <a:t>THE IMAGE: </a:t>
            </a:r>
          </a:p>
          <a:p>
            <a:pPr algn="r"/>
            <a:endParaRPr lang="fr-FR" sz="1050" b="1" dirty="0">
              <a:solidFill>
                <a:srgbClr val="000000"/>
              </a:solidFill>
              <a:latin typeface="Arial"/>
            </a:endParaRPr>
          </a:p>
          <a:p>
            <a:pPr algn="r"/>
            <a:r>
              <a:rPr lang="en-US" sz="1050" dirty="0">
                <a:solidFill>
                  <a:srgbClr val="000000"/>
                </a:solidFill>
                <a:latin typeface="Arial"/>
              </a:rPr>
              <a:t>Right  click &gt; </a:t>
            </a:r>
            <a:r>
              <a:rPr lang="en-US" sz="1050" i="1" dirty="0">
                <a:solidFill>
                  <a:srgbClr val="000000"/>
                </a:solidFill>
                <a:latin typeface="Arial"/>
              </a:rPr>
              <a:t>Background layout…</a:t>
            </a:r>
          </a:p>
          <a:p>
            <a:pPr algn="r"/>
            <a:endParaRPr lang="en-US" sz="1050" dirty="0">
              <a:solidFill>
                <a:srgbClr val="000000"/>
              </a:solidFill>
              <a:latin typeface="Arial"/>
            </a:endParaRPr>
          </a:p>
          <a:p>
            <a:pPr algn="r"/>
            <a:r>
              <a:rPr lang="en-US" sz="1050" dirty="0">
                <a:solidFill>
                  <a:srgbClr val="000000"/>
                </a:solidFill>
                <a:latin typeface="Arial"/>
              </a:rPr>
              <a:t>Select </a:t>
            </a:r>
            <a:r>
              <a:rPr lang="en-US" sz="1050" i="1" dirty="0">
                <a:solidFill>
                  <a:srgbClr val="000000"/>
                </a:solidFill>
                <a:latin typeface="Arial"/>
              </a:rPr>
              <a:t>Filling with image or texture</a:t>
            </a:r>
          </a:p>
          <a:p>
            <a:pPr algn="r"/>
            <a:endParaRPr lang="en-US" sz="1050" dirty="0">
              <a:solidFill>
                <a:srgbClr val="000000"/>
              </a:solidFill>
              <a:latin typeface="Arial"/>
            </a:endParaRPr>
          </a:p>
          <a:p>
            <a:pPr algn="r"/>
            <a:r>
              <a:rPr lang="en-US" sz="1050" i="1" dirty="0">
                <a:solidFill>
                  <a:srgbClr val="000000"/>
                </a:solidFill>
                <a:latin typeface="Arial"/>
              </a:rPr>
              <a:t>Insert from… File</a:t>
            </a:r>
            <a:r>
              <a:rPr lang="en-US" sz="1050" dirty="0">
                <a:solidFill>
                  <a:srgbClr val="000000"/>
                </a:solidFill>
                <a:latin typeface="Arial"/>
              </a:rPr>
              <a:t> button</a:t>
            </a:r>
          </a:p>
          <a:p>
            <a:pPr algn="r"/>
            <a:endParaRPr lang="en-US" sz="1050" dirty="0">
              <a:solidFill>
                <a:srgbClr val="000000"/>
              </a:solidFill>
              <a:latin typeface="Arial"/>
            </a:endParaRPr>
          </a:p>
          <a:p>
            <a:pPr algn="r"/>
            <a:r>
              <a:rPr lang="en-US" sz="1050" dirty="0">
                <a:solidFill>
                  <a:srgbClr val="000000"/>
                </a:solidFill>
                <a:latin typeface="Arial"/>
              </a:rPr>
              <a:t>Select your picture</a:t>
            </a:r>
          </a:p>
          <a:p>
            <a:pPr algn="r"/>
            <a:endParaRPr lang="en-US" sz="1050" dirty="0">
              <a:solidFill>
                <a:srgbClr val="000000"/>
              </a:solidFill>
              <a:latin typeface="Arial"/>
            </a:endParaRPr>
          </a:p>
          <a:p>
            <a:pPr algn="r"/>
            <a:r>
              <a:rPr lang="en-US" sz="1050" dirty="0">
                <a:solidFill>
                  <a:srgbClr val="000000"/>
                </a:solidFill>
                <a:latin typeface="Arial"/>
              </a:rPr>
              <a:t>Close window</a:t>
            </a:r>
          </a:p>
        </p:txBody>
      </p:sp>
      <p:sp>
        <p:nvSpPr>
          <p:cNvPr id="11" name="ZoneTexte 10"/>
          <p:cNvSpPr txBox="1"/>
          <p:nvPr userDrawn="1"/>
        </p:nvSpPr>
        <p:spPr>
          <a:xfrm>
            <a:off x="-1731664" y="5583908"/>
            <a:ext cx="1596051" cy="484748"/>
          </a:xfrm>
          <a:prstGeom prst="rect">
            <a:avLst/>
          </a:prstGeom>
          <a:noFill/>
        </p:spPr>
        <p:txBody>
          <a:bodyPr wrap="square" lIns="0" tIns="0" rIns="0" bIns="0" rtlCol="0">
            <a:spAutoFit/>
          </a:bodyPr>
          <a:lstStyle/>
          <a:p>
            <a:pPr algn="r"/>
            <a:r>
              <a:rPr lang="en-US" sz="1050" b="1" dirty="0">
                <a:solidFill>
                  <a:srgbClr val="000000"/>
                </a:solidFill>
                <a:latin typeface="Arial"/>
              </a:rPr>
              <a:t>On a dark background remove the STOP Hunger color logo</a:t>
            </a:r>
            <a:endParaRPr lang="en-US" sz="105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8"/>
            <a:ext cx="772800" cy="467047"/>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184666"/>
          </a:xfrm>
          <a:prstGeom prst="rect">
            <a:avLst/>
          </a:prstGeom>
        </p:spPr>
        <p:txBody>
          <a:bodyPr wrap="square">
            <a:spAutoFit/>
          </a:bodyPr>
          <a:lstStyle/>
          <a:p>
            <a:pPr algn="ctr"/>
            <a:r>
              <a:rPr lang="en-US" sz="6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91747878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2"/>
            <a:ext cx="11040000" cy="415498"/>
          </a:xfrm>
          <a:noFill/>
        </p:spPr>
        <p:txBody>
          <a:bodyPr lIns="0" tIns="0" rIns="0" bIns="0">
            <a:spAutoFit/>
          </a:bodyPr>
          <a:lstStyle>
            <a:lvl1pPr>
              <a:defRPr sz="3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5"/>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200" b="0" kern="1200" baseline="0" smtClean="0">
                <a:solidFill>
                  <a:schemeClr val="bg1"/>
                </a:solidFill>
                <a:latin typeface="Arial" charset="0"/>
              </a:defRPr>
            </a:lvl1pPr>
            <a:lvl2pPr marL="142871" indent="0">
              <a:buNone/>
              <a:defRPr lang="fr-FR" kern="1200" smtClean="0">
                <a:solidFill>
                  <a:schemeClr val="tx1"/>
                </a:solidFill>
                <a:latin typeface="Arial" charset="0"/>
                <a:ea typeface="+mn-ea"/>
                <a:cs typeface="+mn-cs"/>
              </a:defRPr>
            </a:lvl2pPr>
            <a:lvl3pPr marL="553626" indent="0">
              <a:buNone/>
              <a:defRPr lang="fr-FR" kern="1200" smtClean="0">
                <a:solidFill>
                  <a:schemeClr val="tx1"/>
                </a:solidFill>
                <a:latin typeface="Arial" charset="0"/>
                <a:ea typeface="+mn-ea"/>
                <a:cs typeface="+mn-cs"/>
              </a:defRPr>
            </a:lvl3pPr>
            <a:lvl4pPr marL="894137" indent="0">
              <a:buNone/>
              <a:defRPr lang="fr-FR" kern="1200" smtClean="0">
                <a:solidFill>
                  <a:schemeClr val="tx1"/>
                </a:solidFill>
                <a:latin typeface="Arial" charset="0"/>
                <a:ea typeface="+mn-ea"/>
                <a:cs typeface="+mn-cs"/>
              </a:defRPr>
            </a:lvl4pPr>
            <a:lvl5pPr marL="1157259"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4"/>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8"/>
            <a:ext cx="772800" cy="467047"/>
          </a:xfrm>
          <a:prstGeom prst="rect">
            <a:avLst/>
          </a:prstGeom>
        </p:spPr>
      </p:pic>
      <p:sp>
        <p:nvSpPr>
          <p:cNvPr id="11" name="Rectangle 10"/>
          <p:cNvSpPr/>
          <p:nvPr userDrawn="1"/>
        </p:nvSpPr>
        <p:spPr>
          <a:xfrm>
            <a:off x="0" y="6642556"/>
            <a:ext cx="12192000" cy="184666"/>
          </a:xfrm>
          <a:prstGeom prst="rect">
            <a:avLst/>
          </a:prstGeom>
        </p:spPr>
        <p:txBody>
          <a:bodyPr wrap="square">
            <a:spAutoFit/>
          </a:bodyPr>
          <a:lstStyle/>
          <a:p>
            <a:pPr algn="ctr"/>
            <a:r>
              <a:rPr lang="en-US" sz="6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19768014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22" y="954156"/>
            <a:ext cx="7131281" cy="5202000"/>
          </a:xfrm>
          <a:solidFill>
            <a:schemeClr val="bg1"/>
          </a:solidFill>
          <a:ln>
            <a:solidFill>
              <a:srgbClr val="2A295C"/>
            </a:solidFill>
          </a:ln>
        </p:spPr>
        <p:txBody>
          <a:bodyPr lIns="72000" anchor="ctr" anchorCtr="0"/>
          <a:lstStyle>
            <a:lvl1pPr marL="342892" indent="-342892">
              <a:spcBef>
                <a:spcPts val="675"/>
              </a:spcBef>
              <a:spcAft>
                <a:spcPts val="675"/>
              </a:spcAft>
              <a:buClr>
                <a:schemeClr val="tx2"/>
              </a:buClr>
              <a:buSzPct val="100000"/>
              <a:buFont typeface="+mj-lt"/>
              <a:buAutoNum type="arabicPeriod"/>
              <a:defRPr sz="1800" b="1" baseline="0"/>
            </a:lvl1pPr>
            <a:lvl2pPr marL="539341" indent="0">
              <a:buClr>
                <a:schemeClr val="tx1"/>
              </a:buClr>
              <a:buFont typeface="+mj-lt"/>
              <a:buNone/>
              <a:defRPr/>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4674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900"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7"/>
            <a:ext cx="1487432" cy="1800493"/>
          </a:xfrm>
          <a:prstGeom prst="rect">
            <a:avLst/>
          </a:prstGeom>
          <a:noFill/>
        </p:spPr>
        <p:txBody>
          <a:bodyPr wrap="square" lIns="0" tIns="0" rIns="0" bIns="0" rtlCol="0">
            <a:spAutoFit/>
          </a:bodyPr>
          <a:lstStyle/>
          <a:p>
            <a:pPr algn="r"/>
            <a:endParaRPr lang="en-US" sz="900" dirty="0">
              <a:solidFill>
                <a:srgbClr val="000000"/>
              </a:solidFill>
              <a:latin typeface="Arial"/>
            </a:endParaRPr>
          </a:p>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2275698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1" y="368478"/>
            <a:ext cx="8851899" cy="5803729"/>
          </a:xfrm>
          <a:solidFill>
            <a:schemeClr val="bg2"/>
          </a:solidFill>
        </p:spPr>
        <p:txBody>
          <a:bodyPr lIns="72000" anchor="ctr" anchorCtr="0"/>
          <a:lstStyle>
            <a:lvl1pPr marL="342892" indent="-342892">
              <a:spcBef>
                <a:spcPts val="675"/>
              </a:spcBef>
              <a:spcAft>
                <a:spcPts val="675"/>
              </a:spcAft>
              <a:buClr>
                <a:schemeClr val="tx2"/>
              </a:buClr>
              <a:buSzPct val="100000"/>
              <a:buFont typeface="+mj-lt"/>
              <a:buAutoNum type="arabicPeriod"/>
              <a:defRPr sz="1800"/>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31"/>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54000" anchor="ctr"/>
          <a:lstStyle/>
          <a:p>
            <a:pPr algn="ctr"/>
            <a:r>
              <a:rPr lang="en-US" sz="405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67308524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1" y="304807"/>
            <a:ext cx="8851899" cy="5803729"/>
          </a:xfrm>
          <a:solidFill>
            <a:schemeClr val="bg1"/>
          </a:solidFill>
          <a:ln>
            <a:solidFill>
              <a:srgbClr val="2A295C"/>
            </a:solidFill>
          </a:ln>
        </p:spPr>
        <p:txBody>
          <a:bodyPr lIns="72000" anchor="ctr" anchorCtr="0"/>
          <a:lstStyle>
            <a:lvl1pPr marL="342892" indent="-342892">
              <a:spcBef>
                <a:spcPts val="675"/>
              </a:spcBef>
              <a:spcAft>
                <a:spcPts val="675"/>
              </a:spcAft>
              <a:buClr>
                <a:schemeClr val="tx2"/>
              </a:buClr>
              <a:buSzPct val="100000"/>
              <a:buFont typeface="+mj-lt"/>
              <a:buAutoNum type="arabicPeriod"/>
              <a:defRPr sz="1800"/>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5" y="304807"/>
            <a:ext cx="2040468" cy="5813425"/>
          </a:xfrm>
          <a:prstGeom prst="rect">
            <a:avLst/>
          </a:prstGeom>
          <a:solidFill>
            <a:srgbClr val="D3D0C9"/>
          </a:solidFill>
          <a:ln>
            <a:solidFill>
              <a:srgbClr val="2A295C"/>
            </a:solidFill>
          </a:ln>
          <a:effectLst/>
        </p:spPr>
        <p:txBody>
          <a:bodyPr vert="wordArtVert" lIns="0" rIns="54000" anchor="ctr"/>
          <a:lstStyle/>
          <a:p>
            <a:pPr algn="ctr"/>
            <a:r>
              <a:rPr lang="en-US" sz="405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323941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6" y="3212979"/>
            <a:ext cx="10993965" cy="2943179"/>
          </a:xfrm>
          <a:solidFill>
            <a:schemeClr val="bg1"/>
          </a:solidFill>
          <a:ln>
            <a:solidFill>
              <a:srgbClr val="2A295C"/>
            </a:solidFill>
          </a:ln>
        </p:spPr>
        <p:txBody>
          <a:bodyPr lIns="108000" tIns="108000" anchor="t" anchorCtr="0"/>
          <a:lstStyle>
            <a:lvl1pPr marL="0" indent="0">
              <a:spcBef>
                <a:spcPts val="675"/>
              </a:spcBef>
              <a:spcAft>
                <a:spcPts val="675"/>
              </a:spcAft>
              <a:buClr>
                <a:schemeClr val="tx2"/>
              </a:buClr>
              <a:buSzPct val="100000"/>
              <a:buFont typeface="+mj-lt"/>
              <a:buNone/>
              <a:defRPr lang="fr-FR" sz="3000" b="1" dirty="0" smtClean="0">
                <a:solidFill>
                  <a:srgbClr val="2A295C"/>
                </a:solidFill>
                <a:latin typeface="+mn-lt"/>
                <a:ea typeface="+mn-ea"/>
                <a:cs typeface="+mn-cs"/>
              </a:defRPr>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7"/>
            <a:ext cx="1487432" cy="1800493"/>
          </a:xfrm>
          <a:prstGeom prst="rect">
            <a:avLst/>
          </a:prstGeom>
          <a:noFill/>
        </p:spPr>
        <p:txBody>
          <a:bodyPr wrap="square" lIns="0" tIns="0" rIns="0" bIns="0" rtlCol="0">
            <a:spAutoFit/>
          </a:bodyPr>
          <a:lstStyle/>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a:p>
            <a:pPr algn="r"/>
            <a:endParaRPr lang="fr-FR" sz="9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69558735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02"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4" y="954155"/>
            <a:ext cx="7131049" cy="5202000"/>
          </a:xfrm>
          <a:solidFill>
            <a:schemeClr val="bg2"/>
          </a:solidFill>
        </p:spPr>
        <p:txBody>
          <a:bodyPr lIns="72000" anchor="ctr" anchorCtr="0"/>
          <a:lstStyle>
            <a:lvl1pPr marL="0" indent="0">
              <a:spcBef>
                <a:spcPts val="675"/>
              </a:spcBef>
              <a:spcAft>
                <a:spcPts val="675"/>
              </a:spcAft>
              <a:buClr>
                <a:schemeClr val="tx2"/>
              </a:buClr>
              <a:buSzPct val="100000"/>
              <a:buFont typeface="+mj-lt"/>
              <a:buNone/>
              <a:defRPr baseline="0"/>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7"/>
            <a:ext cx="1487432" cy="1800493"/>
          </a:xfrm>
          <a:prstGeom prst="rect">
            <a:avLst/>
          </a:prstGeom>
          <a:noFill/>
        </p:spPr>
        <p:txBody>
          <a:bodyPr wrap="square" lIns="0" tIns="0" rIns="0" bIns="0" rtlCol="0">
            <a:spAutoFit/>
          </a:bodyPr>
          <a:lstStyle/>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a:p>
            <a:pPr algn="r"/>
            <a:endParaRPr lang="fr-FR" sz="9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83174169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5" y="352427"/>
            <a:ext cx="7035799" cy="5803731"/>
          </a:xfrm>
          <a:solidFill>
            <a:schemeClr val="bg2"/>
          </a:solidFill>
        </p:spPr>
        <p:txBody>
          <a:bodyPr lIns="72000"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986" algn="l"/>
                <a:tab pos="1212026" algn="l"/>
                <a:tab pos="1612066" algn="l"/>
                <a:tab pos="6057749" algn="r"/>
              </a:tabLst>
              <a:defRPr lang="fr-FR" sz="3000" b="1" dirty="0" smtClean="0">
                <a:solidFill>
                  <a:srgbClr val="2A295C"/>
                </a:solidFill>
                <a:latin typeface="+mn-lt"/>
                <a:ea typeface="+mn-ea"/>
                <a:cs typeface="+mn-cs"/>
              </a:defRPr>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7"/>
            <a:ext cx="3873269" cy="5803731"/>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405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783"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726390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Footer Placeholder 1"/>
          <p:cNvSpPr>
            <a:spLocks noGrp="1"/>
          </p:cNvSpPr>
          <p:nvPr>
            <p:ph type="ftr" sz="quarter" idx="18"/>
          </p:nvPr>
        </p:nvSpPr>
        <p:spPr/>
        <p:txBody>
          <a:bodyPr/>
          <a:lstStyle/>
          <a:p>
            <a:r>
              <a:rPr lang="en-US" noProof="0"/>
              <a:t>Month 00, YYYY - Title of presentation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4534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5" y="352427"/>
            <a:ext cx="7035799" cy="5803731"/>
          </a:xfrm>
          <a:solidFill>
            <a:schemeClr val="bg2"/>
          </a:solidFill>
        </p:spPr>
        <p:txBody>
          <a:bodyPr lIns="72000" anchor="ctr" anchorCtr="0"/>
          <a:lstStyle>
            <a:lvl1pPr marL="0" indent="0" algn="l" rtl="0" eaLnBrk="1" fontAlgn="base" hangingPunct="1">
              <a:lnSpc>
                <a:spcPct val="90000"/>
              </a:lnSpc>
              <a:spcBef>
                <a:spcPts val="675"/>
              </a:spcBef>
              <a:spcAft>
                <a:spcPts val="675"/>
              </a:spcAft>
              <a:buClr>
                <a:schemeClr val="tx2"/>
              </a:buClr>
              <a:buSzPct val="100000"/>
              <a:buFont typeface="+mj-lt"/>
              <a:buNone/>
              <a:tabLst>
                <a:tab pos="811986" algn="l"/>
                <a:tab pos="1212026" algn="l"/>
                <a:tab pos="1612066" algn="l"/>
                <a:tab pos="6057749" algn="r"/>
              </a:tabLst>
              <a:defRPr lang="fr-FR" sz="3000" b="1" dirty="0" smtClean="0">
                <a:solidFill>
                  <a:srgbClr val="2A295C"/>
                </a:solidFill>
                <a:latin typeface="+mn-lt"/>
                <a:ea typeface="+mn-ea"/>
                <a:cs typeface="+mn-cs"/>
              </a:defRPr>
            </a:lvl1pPr>
            <a:lvl2pPr marL="882232" indent="-342892">
              <a:buClr>
                <a:schemeClr val="tx2"/>
              </a:buClr>
              <a:buSzPct val="100000"/>
              <a:buFont typeface="+mj-lt"/>
              <a:buAutoNum type="alphaLcPeriod"/>
              <a:defRPr b="0"/>
            </a:lvl2pPr>
            <a:lvl3pPr marL="1340611" indent="-257168">
              <a:buClr>
                <a:schemeClr val="tx1"/>
              </a:buClr>
              <a:buFont typeface="+mj-lt"/>
              <a:buAutoNum type="arabicPeriod"/>
              <a:defRPr/>
            </a:lvl3pPr>
            <a:lvl4pPr marL="1870425" indent="-257168">
              <a:buClr>
                <a:schemeClr val="tx1"/>
              </a:buClr>
              <a:buFont typeface="+mj-lt"/>
              <a:buAutoNum type="arabicPeriod"/>
              <a:defRPr/>
            </a:lvl4pPr>
            <a:lvl5pPr marL="2072828" indent="-257168">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7"/>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405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685783"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1803983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471476" indent="-200020">
              <a:buClr>
                <a:schemeClr val="accent1"/>
              </a:buClr>
              <a:tabLst>
                <a:tab pos="1212026" algn="l"/>
                <a:tab pos="1747794"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06450280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9" y="990600"/>
            <a:ext cx="6309591" cy="5191152"/>
          </a:xfrm>
        </p:spPr>
        <p:txBody>
          <a:bodyPr/>
          <a:lstStyle>
            <a:lvl1pPr>
              <a:buClr>
                <a:schemeClr val="accent1"/>
              </a:buClr>
              <a:defRPr>
                <a:solidFill>
                  <a:schemeClr val="tx2"/>
                </a:solidFill>
              </a:defRPr>
            </a:lvl1pPr>
            <a:lvl2pPr marL="471476" indent="-200020">
              <a:buClr>
                <a:schemeClr val="accent1"/>
              </a:buClr>
              <a:tabLst>
                <a:tab pos="1212026" algn="l"/>
                <a:tab pos="1747794" algn="l"/>
                <a:tab pos="6057749" algn="r"/>
              </a:tabLst>
              <a:defRPr b="0">
                <a:solidFill>
                  <a:schemeClr val="tx2"/>
                </a:solidFill>
              </a:defRPr>
            </a:lvl2pPr>
            <a:lvl3pPr marL="672687" indent="-132157">
              <a:buClr>
                <a:schemeClr val="bg2"/>
              </a:buClr>
              <a:tabLst>
                <a:tab pos="811986" algn="l"/>
                <a:tab pos="1612066" algn="l"/>
                <a:tab pos="6057749" algn="r"/>
              </a:tabLst>
              <a:defRPr>
                <a:solidFill>
                  <a:schemeClr val="tx1"/>
                </a:solidFill>
              </a:defRPr>
            </a:lvl3pPr>
            <a:lvl4pPr marL="1212026" indent="-13453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72" y="2838451"/>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1500" b="0" kern="1200" smtClean="0">
                <a:solidFill>
                  <a:schemeClr val="tx2"/>
                </a:solidFill>
                <a:latin typeface="Arial" charset="0"/>
              </a:defRPr>
            </a:lvl1pPr>
            <a:lvl2pPr marL="142871" indent="0" algn="ctr">
              <a:buNone/>
              <a:defRPr lang="fr-FR" sz="1500" b="0" kern="1200" smtClean="0">
                <a:solidFill>
                  <a:schemeClr val="tx2"/>
                </a:solidFill>
                <a:latin typeface="Arial" charset="0"/>
                <a:ea typeface="+mn-ea"/>
                <a:cs typeface="+mn-cs"/>
              </a:defRPr>
            </a:lvl2pPr>
            <a:lvl3pPr algn="ctr">
              <a:defRPr lang="fr-FR" sz="1500" b="0" kern="1200" smtClean="0">
                <a:solidFill>
                  <a:schemeClr val="tx2"/>
                </a:solidFill>
                <a:latin typeface="Arial" charset="0"/>
                <a:ea typeface="+mn-ea"/>
                <a:cs typeface="+mn-cs"/>
              </a:defRPr>
            </a:lvl3pPr>
            <a:lvl4pPr algn="ctr">
              <a:defRPr lang="fr-FR" sz="1500" b="0" kern="1200" smtClean="0">
                <a:solidFill>
                  <a:schemeClr val="tx2"/>
                </a:solidFill>
                <a:latin typeface="Arial" charset="0"/>
                <a:ea typeface="+mn-ea"/>
                <a:cs typeface="+mn-cs"/>
              </a:defRPr>
            </a:lvl4pPr>
            <a:lvl5pPr algn="ctr">
              <a:defRPr lang="fr-FR" sz="15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70" y="962025"/>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4674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60"/>
            <a:ext cx="1487432" cy="1800493"/>
          </a:xfrm>
          <a:prstGeom prst="rect">
            <a:avLst/>
          </a:prstGeom>
          <a:noFill/>
        </p:spPr>
        <p:txBody>
          <a:bodyPr wrap="square" lIns="0" tIns="0" rIns="0" bIns="0" rtlCol="0">
            <a:spAutoFit/>
          </a:bodyPr>
          <a:lstStyle/>
          <a:p>
            <a:r>
              <a:rPr lang="en-US" sz="900" b="1" dirty="0">
                <a:solidFill>
                  <a:srgbClr val="000000"/>
                </a:solidFill>
                <a:latin typeface="Arial"/>
              </a:rPr>
              <a:t>TO</a:t>
            </a:r>
          </a:p>
          <a:p>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endParaRPr lang="en-US" sz="900" b="1" dirty="0">
              <a:solidFill>
                <a:srgbClr val="000000"/>
              </a:solidFill>
              <a:latin typeface="Arial"/>
            </a:endParaRPr>
          </a:p>
          <a:p>
            <a:r>
              <a:rPr lang="en-US" sz="900" dirty="0">
                <a:solidFill>
                  <a:srgbClr val="000000"/>
                </a:solidFill>
                <a:latin typeface="Arial"/>
              </a:rPr>
              <a:t>then click on the photo icon.</a:t>
            </a:r>
          </a:p>
          <a:p>
            <a:endParaRPr lang="en-US" sz="900" dirty="0">
              <a:solidFill>
                <a:srgbClr val="000000"/>
              </a:solidFill>
              <a:latin typeface="Arial"/>
            </a:endParaRPr>
          </a:p>
          <a:p>
            <a:r>
              <a:rPr lang="en-US" sz="900" dirty="0">
                <a:solidFill>
                  <a:srgbClr val="000000"/>
                </a:solidFill>
                <a:latin typeface="Arial"/>
              </a:rPr>
              <a:t>Select your photo and insert</a:t>
            </a:r>
          </a:p>
          <a:p>
            <a:endParaRPr lang="en-US" sz="900" dirty="0">
              <a:solidFill>
                <a:srgbClr val="000000"/>
              </a:solidFill>
              <a:latin typeface="Arial"/>
            </a:endParaRPr>
          </a:p>
          <a:p>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a:p>
            <a:pPr algn="r"/>
            <a:endParaRPr lang="fr-FR" sz="9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71113142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22"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476" indent="-200020">
              <a:buClr>
                <a:schemeClr val="accent1"/>
              </a:buClr>
              <a:tabLst>
                <a:tab pos="1212026" algn="l"/>
                <a:tab pos="1747794" algn="l"/>
                <a:tab pos="6057749" algn="r"/>
              </a:tabLst>
              <a:defRPr lang="fr-FR" dirty="0" smtClean="0"/>
            </a:lvl2pPr>
            <a:lvl3pPr marL="672687" indent="-132157">
              <a:buClr>
                <a:schemeClr val="bg2"/>
              </a:buClr>
              <a:tabLst>
                <a:tab pos="811986" algn="l"/>
                <a:tab pos="1612066" algn="l"/>
                <a:tab pos="6057749" algn="r"/>
              </a:tabLst>
              <a:defRPr lang="fr-FR" dirty="0" smtClean="0"/>
            </a:lvl3pPr>
            <a:lvl4pPr marL="1212026" indent="-13453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8"/>
            <a:ext cx="1487432" cy="1661993"/>
          </a:xfrm>
          <a:prstGeom prst="rect">
            <a:avLst/>
          </a:prstGeom>
          <a:noFill/>
        </p:spPr>
        <p:txBody>
          <a:bodyPr wrap="square" lIns="0" tIns="0" rIns="0" bIns="0" rtlCol="0">
            <a:spAutoFit/>
          </a:bodyPr>
          <a:lstStyle/>
          <a:p>
            <a:pPr algn="r"/>
            <a:r>
              <a:rPr lang="en-US" sz="900" b="1" dirty="0">
                <a:solidFill>
                  <a:srgbClr val="000000"/>
                </a:solidFill>
                <a:latin typeface="Arial"/>
              </a:rPr>
              <a:t>TO</a:t>
            </a:r>
          </a:p>
          <a:p>
            <a:pPr algn="r"/>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pPr algn="r"/>
            <a:endParaRPr lang="en-US" sz="900" b="1" dirty="0">
              <a:solidFill>
                <a:srgbClr val="000000"/>
              </a:solidFill>
              <a:latin typeface="Arial"/>
            </a:endParaRPr>
          </a:p>
          <a:p>
            <a:pPr algn="r"/>
            <a:r>
              <a:rPr lang="en-US" sz="900" dirty="0">
                <a:solidFill>
                  <a:srgbClr val="000000"/>
                </a:solidFill>
                <a:latin typeface="Arial"/>
              </a:rPr>
              <a:t>then click on the photo icon.</a:t>
            </a:r>
          </a:p>
          <a:p>
            <a:pPr algn="r"/>
            <a:endParaRPr lang="en-US" sz="900" dirty="0">
              <a:solidFill>
                <a:srgbClr val="000000"/>
              </a:solidFill>
              <a:latin typeface="Arial"/>
            </a:endParaRPr>
          </a:p>
          <a:p>
            <a:pPr algn="r"/>
            <a:r>
              <a:rPr lang="en-US" sz="900" dirty="0">
                <a:solidFill>
                  <a:srgbClr val="000000"/>
                </a:solidFill>
                <a:latin typeface="Arial"/>
              </a:rPr>
              <a:t>Select your photo and insert</a:t>
            </a:r>
          </a:p>
          <a:p>
            <a:pPr algn="r"/>
            <a:endParaRPr lang="en-US" sz="900" dirty="0">
              <a:solidFill>
                <a:srgbClr val="000000"/>
              </a:solidFill>
              <a:latin typeface="Arial"/>
            </a:endParaRPr>
          </a:p>
          <a:p>
            <a:pPr algn="r"/>
            <a:r>
              <a:rPr lang="en-US" sz="900" dirty="0">
                <a:solidFill>
                  <a:srgbClr val="000000"/>
                </a:solidFill>
                <a:latin typeface="Arial"/>
              </a:rPr>
              <a:t>Resize photo if needed by cropping and sliding it </a:t>
            </a:r>
          </a:p>
          <a:p>
            <a:pPr algn="r"/>
            <a:endParaRPr lang="fr-FR" sz="9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6232014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2"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471476" indent="-200020">
              <a:buClr>
                <a:schemeClr val="accent1"/>
              </a:buClr>
              <a:tabLst>
                <a:tab pos="1212026" algn="l"/>
                <a:tab pos="1747794" algn="l"/>
                <a:tab pos="6057749" algn="r"/>
              </a:tabLst>
              <a:defRPr lang="fr-FR" dirty="0" smtClean="0"/>
            </a:lvl2pPr>
            <a:lvl3pPr marL="672687" indent="-132157">
              <a:buClr>
                <a:schemeClr val="bg2"/>
              </a:buClr>
              <a:tabLst>
                <a:tab pos="811986" algn="l"/>
                <a:tab pos="1612066" algn="l"/>
                <a:tab pos="6057749" algn="r"/>
              </a:tabLst>
              <a:defRPr lang="fr-FR" dirty="0" smtClean="0"/>
            </a:lvl3pPr>
            <a:lvl4pPr marL="1212026" indent="-13453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2" y="981079"/>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64447773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471476" indent="-200020">
              <a:buClr>
                <a:schemeClr val="accent1"/>
              </a:buClr>
              <a:tabLst>
                <a:tab pos="1212026" algn="l"/>
                <a:tab pos="1747794" algn="l"/>
                <a:tab pos="6057749" algn="r"/>
              </a:tabLst>
              <a:defRPr b="0"/>
            </a:lvl2pPr>
            <a:lvl3pPr marL="672687" indent="-132157">
              <a:buClr>
                <a:schemeClr val="bg2"/>
              </a:buClr>
              <a:tabLst>
                <a:tab pos="811986" algn="l"/>
                <a:tab pos="1612066" algn="l"/>
                <a:tab pos="6057749" algn="r"/>
              </a:tabLst>
              <a:defRPr/>
            </a:lvl3pPr>
            <a:lvl4pPr marL="1212026" indent="-13453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2"/>
            <a:ext cx="3632200" cy="2305051"/>
          </a:xfrm>
          <a:solidFill>
            <a:srgbClr val="65676A"/>
          </a:solidFill>
        </p:spPr>
        <p:txBody>
          <a:bodyPr anchor="ctr" anchorCtr="0"/>
          <a:lstStyle>
            <a:lvl1pPr marL="0" indent="0" algn="ctr">
              <a:buFontTx/>
              <a:buNone/>
              <a:defRPr sz="3000" b="0">
                <a:solidFill>
                  <a:schemeClr val="bg1"/>
                </a:solidFill>
              </a:defRPr>
            </a:lvl1pPr>
            <a:lvl2pPr marL="2381"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89746202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8" y="1262265"/>
            <a:ext cx="10993967" cy="4681339"/>
          </a:xfrm>
        </p:spPr>
        <p:txBody>
          <a:bodyPr/>
          <a:lstStyle>
            <a:lvl2pPr marL="467904" indent="-200020">
              <a:tabLst>
                <a:tab pos="1212026" algn="l"/>
                <a:tab pos="1747794" algn="l"/>
                <a:tab pos="6057749" algn="r"/>
              </a:tabLst>
              <a:defRPr/>
            </a:lvl2pPr>
            <a:lvl3pPr marL="672687" indent="-132157">
              <a:tabLst>
                <a:tab pos="811986" algn="l"/>
                <a:tab pos="1612066" algn="l"/>
                <a:tab pos="6057749"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092560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5"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5"/>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5"/>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7"/>
            <a:ext cx="1487432" cy="1523494"/>
          </a:xfrm>
          <a:prstGeom prst="rect">
            <a:avLst/>
          </a:prstGeom>
          <a:noFill/>
        </p:spPr>
        <p:txBody>
          <a:bodyPr wrap="square" lIns="0" tIns="0" rIns="0" bIns="0" rtlCol="0">
            <a:spAutoFit/>
          </a:bodyPr>
          <a:lstStyle/>
          <a:p>
            <a:r>
              <a:rPr lang="en-US" sz="900" b="1" dirty="0">
                <a:solidFill>
                  <a:srgbClr val="000000"/>
                </a:solidFill>
                <a:latin typeface="Arial"/>
              </a:rPr>
              <a:t>TO</a:t>
            </a:r>
          </a:p>
          <a:p>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endParaRPr lang="en-US" sz="900" b="1" dirty="0">
              <a:solidFill>
                <a:srgbClr val="000000"/>
              </a:solidFill>
              <a:latin typeface="Arial"/>
            </a:endParaRPr>
          </a:p>
          <a:p>
            <a:r>
              <a:rPr lang="en-US" sz="900" dirty="0">
                <a:solidFill>
                  <a:srgbClr val="000000"/>
                </a:solidFill>
                <a:latin typeface="Arial"/>
              </a:rPr>
              <a:t>then click on the photo icon.</a:t>
            </a:r>
          </a:p>
          <a:p>
            <a:endParaRPr lang="en-US" sz="900" dirty="0">
              <a:solidFill>
                <a:srgbClr val="000000"/>
              </a:solidFill>
              <a:latin typeface="Arial"/>
            </a:endParaRPr>
          </a:p>
          <a:p>
            <a:r>
              <a:rPr lang="en-US" sz="900" dirty="0">
                <a:solidFill>
                  <a:srgbClr val="000000"/>
                </a:solidFill>
                <a:latin typeface="Arial"/>
              </a:rPr>
              <a:t>Select your photo and insert</a:t>
            </a:r>
          </a:p>
          <a:p>
            <a:endParaRPr lang="en-US" sz="900" dirty="0">
              <a:solidFill>
                <a:srgbClr val="000000"/>
              </a:solidFill>
              <a:latin typeface="Arial"/>
            </a:endParaRPr>
          </a:p>
          <a:p>
            <a:r>
              <a:rPr lang="en-US" sz="9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8" y="1288163"/>
            <a:ext cx="10993967" cy="997843"/>
          </a:xfrm>
        </p:spPr>
        <p:txBody>
          <a:bodyPr/>
          <a:lstStyle>
            <a:lvl2pPr marL="467904" indent="-200020">
              <a:tabLst>
                <a:tab pos="1212026" algn="l"/>
                <a:tab pos="1747794" algn="l"/>
                <a:tab pos="6057749" algn="r"/>
              </a:tabLst>
              <a:defRPr/>
            </a:lvl2pPr>
            <a:lvl3pPr marL="672687" indent="-132157">
              <a:tabLst>
                <a:tab pos="811986" algn="l"/>
                <a:tab pos="1612066" algn="l"/>
                <a:tab pos="6057749"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946326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5"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8" y="1268761"/>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68580" tIns="34290" rIns="68580" bIns="34290" numCol="1" rtlCol="0" anchor="t" anchorCtr="0" compatLnSpc="1">
            <a:prstTxWarp prst="textNoShape">
              <a:avLst/>
            </a:prstTxWarp>
          </a:bodyPr>
          <a:lstStyle/>
          <a:p>
            <a:endParaRPr lang="fr-FR" sz="1200" dirty="0">
              <a:solidFill>
                <a:srgbClr val="000000"/>
              </a:solidFill>
              <a:latin typeface="Arial"/>
            </a:endParaRPr>
          </a:p>
        </p:txBody>
      </p:sp>
      <p:sp>
        <p:nvSpPr>
          <p:cNvPr id="8" name="Espace réservé pour une image  7"/>
          <p:cNvSpPr>
            <a:spLocks noGrp="1"/>
          </p:cNvSpPr>
          <p:nvPr>
            <p:ph type="pic" sz="quarter" idx="11"/>
          </p:nvPr>
        </p:nvSpPr>
        <p:spPr>
          <a:xfrm>
            <a:off x="8100484" y="352425"/>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5"/>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9"/>
            <a:ext cx="1487432" cy="1800493"/>
          </a:xfrm>
          <a:prstGeom prst="rect">
            <a:avLst/>
          </a:prstGeom>
          <a:noFill/>
        </p:spPr>
        <p:txBody>
          <a:bodyPr wrap="square" lIns="0" tIns="0" rIns="0" bIns="0" rtlCol="0">
            <a:spAutoFit/>
          </a:bodyPr>
          <a:lstStyle/>
          <a:p>
            <a:r>
              <a:rPr lang="en-US" sz="900" b="1" dirty="0">
                <a:solidFill>
                  <a:srgbClr val="000000"/>
                </a:solidFill>
                <a:latin typeface="Arial"/>
              </a:rPr>
              <a:t>TO</a:t>
            </a:r>
          </a:p>
          <a:p>
            <a:r>
              <a:rPr lang="en-US" sz="900" b="1" dirty="0">
                <a:solidFill>
                  <a:srgbClr val="000000"/>
                </a:solidFill>
                <a:latin typeface="Arial"/>
              </a:rPr>
              <a:t>REPLACE</a:t>
            </a:r>
            <a:r>
              <a:rPr lang="en-US" sz="900" dirty="0">
                <a:solidFill>
                  <a:srgbClr val="000000"/>
                </a:solidFill>
                <a:latin typeface="Arial"/>
              </a:rPr>
              <a:t> </a:t>
            </a:r>
            <a:br>
              <a:rPr lang="en-US" sz="900" dirty="0">
                <a:solidFill>
                  <a:srgbClr val="000000"/>
                </a:solidFill>
                <a:latin typeface="Arial"/>
              </a:rPr>
            </a:br>
            <a:r>
              <a:rPr lang="en-US" sz="900" dirty="0">
                <a:solidFill>
                  <a:srgbClr val="000000"/>
                </a:solidFill>
                <a:latin typeface="Arial"/>
              </a:rPr>
              <a:t>AN IMAGE: </a:t>
            </a:r>
            <a:r>
              <a:rPr lang="en-US" sz="900" b="1" dirty="0">
                <a:solidFill>
                  <a:srgbClr val="000000"/>
                </a:solidFill>
                <a:latin typeface="Arial"/>
              </a:rPr>
              <a:t>Click on the image and delete </a:t>
            </a:r>
          </a:p>
          <a:p>
            <a:endParaRPr lang="en-US" sz="900" b="1" dirty="0">
              <a:solidFill>
                <a:srgbClr val="000000"/>
              </a:solidFill>
              <a:latin typeface="Arial"/>
            </a:endParaRPr>
          </a:p>
          <a:p>
            <a:r>
              <a:rPr lang="en-US" sz="900" dirty="0">
                <a:solidFill>
                  <a:srgbClr val="000000"/>
                </a:solidFill>
                <a:latin typeface="Arial"/>
              </a:rPr>
              <a:t>then click on the photo icon.</a:t>
            </a:r>
          </a:p>
          <a:p>
            <a:endParaRPr lang="en-US" sz="900" dirty="0">
              <a:solidFill>
                <a:srgbClr val="000000"/>
              </a:solidFill>
              <a:latin typeface="Arial"/>
            </a:endParaRPr>
          </a:p>
          <a:p>
            <a:r>
              <a:rPr lang="en-US" sz="900" dirty="0">
                <a:solidFill>
                  <a:srgbClr val="000000"/>
                </a:solidFill>
                <a:latin typeface="Arial"/>
              </a:rPr>
              <a:t>Select your photo and insert</a:t>
            </a:r>
          </a:p>
          <a:p>
            <a:endParaRPr lang="en-US" sz="900" dirty="0">
              <a:solidFill>
                <a:srgbClr val="000000"/>
              </a:solidFill>
              <a:latin typeface="Arial"/>
            </a:endParaRPr>
          </a:p>
          <a:p>
            <a:r>
              <a:rPr lang="en-US" sz="900" dirty="0">
                <a:solidFill>
                  <a:srgbClr val="000000"/>
                </a:solidFill>
                <a:latin typeface="Arial"/>
              </a:rPr>
              <a:t>Resize photo if needed by cropping and sliding it </a:t>
            </a:r>
          </a:p>
          <a:p>
            <a:endParaRPr lang="fr-FR" sz="900" dirty="0">
              <a:solidFill>
                <a:srgbClr val="000000"/>
              </a:solidFill>
              <a:latin typeface="Arial"/>
            </a:endParaRPr>
          </a:p>
          <a:p>
            <a:endParaRPr lang="fr-FR" sz="9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013078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rPr>
              <a:t>REPLACE</a:t>
            </a:r>
            <a:r>
              <a:rPr lang="fr-FR" sz="1400" dirty="0">
                <a:solidFill>
                  <a:srgbClr val="000000"/>
                </a:solidFill>
              </a:rPr>
              <a:t> </a:t>
            </a:r>
            <a:r>
              <a:rPr lang="fr-FR" sz="1400" b="1" dirty="0">
                <a:solidFill>
                  <a:srgbClr val="000000"/>
                </a:solidFill>
              </a:rPr>
              <a:t>THE IMAGE: </a:t>
            </a:r>
          </a:p>
          <a:p>
            <a:pPr algn="r"/>
            <a:endParaRPr lang="fr-FR" sz="1400" b="1" dirty="0">
              <a:solidFill>
                <a:srgbClr val="000000"/>
              </a:solidFill>
            </a:endParaRPr>
          </a:p>
          <a:p>
            <a:pPr algn="r"/>
            <a:r>
              <a:rPr lang="en-US" sz="1400" dirty="0">
                <a:solidFill>
                  <a:srgbClr val="000000"/>
                </a:solidFill>
              </a:rPr>
              <a:t>Right  click &gt; </a:t>
            </a:r>
            <a:r>
              <a:rPr lang="en-US" sz="1400" i="1" dirty="0">
                <a:solidFill>
                  <a:srgbClr val="000000"/>
                </a:solidFill>
              </a:rPr>
              <a:t>Background layout…</a:t>
            </a:r>
          </a:p>
          <a:p>
            <a:pPr algn="r"/>
            <a:endParaRPr lang="en-US" sz="1400" dirty="0">
              <a:solidFill>
                <a:srgbClr val="000000"/>
              </a:solidFill>
            </a:endParaRPr>
          </a:p>
          <a:p>
            <a:pPr algn="r"/>
            <a:r>
              <a:rPr lang="en-US" sz="1400" dirty="0">
                <a:solidFill>
                  <a:srgbClr val="000000"/>
                </a:solidFill>
              </a:rPr>
              <a:t>Select </a:t>
            </a:r>
            <a:r>
              <a:rPr lang="en-US" sz="1400" i="1" dirty="0">
                <a:solidFill>
                  <a:srgbClr val="000000"/>
                </a:solidFill>
              </a:rPr>
              <a:t>Filling with image or texture</a:t>
            </a:r>
          </a:p>
          <a:p>
            <a:pPr algn="r"/>
            <a:endParaRPr lang="en-US" sz="1400" dirty="0">
              <a:solidFill>
                <a:srgbClr val="000000"/>
              </a:solidFill>
            </a:endParaRPr>
          </a:p>
          <a:p>
            <a:pPr algn="r"/>
            <a:r>
              <a:rPr lang="en-US" sz="1400" i="1" dirty="0">
                <a:solidFill>
                  <a:srgbClr val="000000"/>
                </a:solidFill>
              </a:rPr>
              <a:t>Insert from… File</a:t>
            </a:r>
            <a:r>
              <a:rPr lang="en-US" sz="1400" dirty="0">
                <a:solidFill>
                  <a:srgbClr val="000000"/>
                </a:solidFill>
              </a:rPr>
              <a:t> button</a:t>
            </a:r>
          </a:p>
          <a:p>
            <a:pPr algn="r"/>
            <a:endParaRPr lang="en-US" sz="1400" dirty="0">
              <a:solidFill>
                <a:srgbClr val="000000"/>
              </a:solidFill>
            </a:endParaRPr>
          </a:p>
          <a:p>
            <a:pPr algn="r"/>
            <a:r>
              <a:rPr lang="en-US" sz="1400" dirty="0">
                <a:solidFill>
                  <a:srgbClr val="000000"/>
                </a:solidFill>
              </a:rPr>
              <a:t>Select your picture</a:t>
            </a:r>
          </a:p>
          <a:p>
            <a:pPr algn="r"/>
            <a:endParaRPr lang="en-US" sz="1400" dirty="0">
              <a:solidFill>
                <a:srgbClr val="000000"/>
              </a:solidFill>
            </a:endParaRPr>
          </a:p>
          <a:p>
            <a:pPr algn="r"/>
            <a:r>
              <a:rPr lang="en-US" sz="1400" dirty="0">
                <a:solidFill>
                  <a:srgbClr val="000000"/>
                </a:solidFil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rPr>
              <a:t>On a dark background remove the STOP Hunger color logo</a:t>
            </a:r>
            <a:endParaRPr lang="en-US" sz="1400" dirty="0">
              <a:solidFill>
                <a:srgbClr val="000000"/>
              </a:solidFil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558591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Month 00, YYYY - Title of presentation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01326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rPr>
              <a:t>Confidential and proprietary to Sodexo. Do not share or post without proper consent.</a:t>
            </a:r>
          </a:p>
        </p:txBody>
      </p:sp>
    </p:spTree>
    <p:extLst>
      <p:ext uri="{BB962C8B-B14F-4D97-AF65-F5344CB8AC3E}">
        <p14:creationId xmlns:p14="http://schemas.microsoft.com/office/powerpoint/2010/main" val="313149065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endParaRPr>
          </a:p>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13253298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17313571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0352094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a:p>
            <a:pPr algn="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2527309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a:p>
            <a:pPr algn="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97202637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4050504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413661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3640677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rPr>
              <a:t>TO</a:t>
            </a:r>
          </a:p>
          <a:p>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endParaRPr lang="en-US" sz="1200" b="1" dirty="0">
              <a:solidFill>
                <a:srgbClr val="000000"/>
              </a:solidFill>
            </a:endParaRPr>
          </a:p>
          <a:p>
            <a:r>
              <a:rPr lang="en-US" sz="1200" dirty="0">
                <a:solidFill>
                  <a:srgbClr val="000000"/>
                </a:solidFill>
              </a:rPr>
              <a:t>then click on the photo icon.</a:t>
            </a:r>
          </a:p>
          <a:p>
            <a:endParaRPr lang="en-US" sz="1200" dirty="0">
              <a:solidFill>
                <a:srgbClr val="000000"/>
              </a:solidFill>
            </a:endParaRPr>
          </a:p>
          <a:p>
            <a:r>
              <a:rPr lang="en-US" sz="1200" dirty="0">
                <a:solidFill>
                  <a:srgbClr val="000000"/>
                </a:solidFill>
              </a:rPr>
              <a:t>Select your photo and insert</a:t>
            </a:r>
          </a:p>
          <a:p>
            <a:endParaRPr lang="en-US" sz="1200" dirty="0">
              <a:solidFill>
                <a:srgbClr val="000000"/>
              </a:solidFill>
            </a:endParaRPr>
          </a:p>
          <a:p>
            <a:r>
              <a:rPr lang="en-US" sz="1200" dirty="0">
                <a:solidFill>
                  <a:srgbClr val="000000"/>
                </a:solidFill>
              </a:rPr>
              <a:t>Resize photo if needed by cropping and sliding it </a:t>
            </a:r>
          </a:p>
          <a:p>
            <a:pPr algn="r"/>
            <a:endParaRPr lang="fr-FR" sz="1200" dirty="0">
              <a:solidFill>
                <a:srgbClr val="000000"/>
              </a:solidFill>
            </a:endParaRPr>
          </a:p>
          <a:p>
            <a:pPr algn="r"/>
            <a:endParaRPr lang="fr-FR" sz="1200" dirty="0">
              <a:solidFill>
                <a:srgbClr val="000000"/>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96704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7"/>
          </p:nvPr>
        </p:nvSpPr>
        <p:spPr/>
        <p:txBody>
          <a:bodyPr/>
          <a:lstStyle/>
          <a:p>
            <a:r>
              <a:rPr lang="en-US" noProof="0"/>
              <a:t>Month 00, YYYY - Title of presentation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8931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rPr>
              <a:t>TO</a:t>
            </a:r>
          </a:p>
          <a:p>
            <a:pPr algn="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a:endParaRPr lang="en-US" sz="1200" b="1" dirty="0">
              <a:solidFill>
                <a:srgbClr val="000000"/>
              </a:solidFill>
            </a:endParaRPr>
          </a:p>
          <a:p>
            <a:pPr algn="r"/>
            <a:r>
              <a:rPr lang="en-US" sz="1200" dirty="0">
                <a:solidFill>
                  <a:srgbClr val="000000"/>
                </a:solidFill>
              </a:rPr>
              <a:t>then click on the photo icon.</a:t>
            </a:r>
          </a:p>
          <a:p>
            <a:pPr algn="r"/>
            <a:endParaRPr lang="en-US" sz="1200" dirty="0">
              <a:solidFill>
                <a:srgbClr val="000000"/>
              </a:solidFill>
            </a:endParaRPr>
          </a:p>
          <a:p>
            <a:pPr algn="r"/>
            <a:r>
              <a:rPr lang="en-US" sz="1200" dirty="0">
                <a:solidFill>
                  <a:srgbClr val="000000"/>
                </a:solidFill>
              </a:rPr>
              <a:t>Select your photo and insert</a:t>
            </a:r>
          </a:p>
          <a:p>
            <a:pPr algn="r"/>
            <a:endParaRPr lang="en-US" sz="1200" dirty="0">
              <a:solidFill>
                <a:srgbClr val="000000"/>
              </a:solidFill>
            </a:endParaRPr>
          </a:p>
          <a:p>
            <a:pPr algn="r"/>
            <a:r>
              <a:rPr lang="en-US" sz="1200" dirty="0">
                <a:solidFill>
                  <a:srgbClr val="000000"/>
                </a:solidFill>
              </a:rPr>
              <a:t>Resize photo if needed by cropping and sliding it </a:t>
            </a:r>
          </a:p>
          <a:p>
            <a:pPr algn="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73523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3184788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82189649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99159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rPr>
              <a:t>TO</a:t>
            </a:r>
          </a:p>
          <a:p>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endParaRPr lang="en-US" sz="1200" b="1" dirty="0">
              <a:solidFill>
                <a:srgbClr val="000000"/>
              </a:solidFill>
            </a:endParaRPr>
          </a:p>
          <a:p>
            <a:r>
              <a:rPr lang="en-US" sz="1200" dirty="0">
                <a:solidFill>
                  <a:srgbClr val="000000"/>
                </a:solidFill>
              </a:rPr>
              <a:t>then click on the photo icon.</a:t>
            </a:r>
          </a:p>
          <a:p>
            <a:endParaRPr lang="en-US" sz="1200" dirty="0">
              <a:solidFill>
                <a:srgbClr val="000000"/>
              </a:solidFill>
            </a:endParaRPr>
          </a:p>
          <a:p>
            <a:r>
              <a:rPr lang="en-US" sz="1200" dirty="0">
                <a:solidFill>
                  <a:srgbClr val="000000"/>
                </a:solidFill>
              </a:rPr>
              <a:t>Select your photo and insert</a:t>
            </a:r>
          </a:p>
          <a:p>
            <a:endParaRPr lang="en-US" sz="1200" dirty="0">
              <a:solidFill>
                <a:srgbClr val="000000"/>
              </a:solidFill>
            </a:endParaRPr>
          </a:p>
          <a:p>
            <a:r>
              <a:rPr lang="en-US" sz="1200" dirty="0">
                <a:solidFill>
                  <a:srgbClr val="000000"/>
                </a:solidFil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0002176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rPr>
              <a:t>TO</a:t>
            </a:r>
          </a:p>
          <a:p>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endParaRPr lang="en-US" sz="1200" b="1" dirty="0">
              <a:solidFill>
                <a:srgbClr val="000000"/>
              </a:solidFill>
            </a:endParaRPr>
          </a:p>
          <a:p>
            <a:r>
              <a:rPr lang="en-US" sz="1200" dirty="0">
                <a:solidFill>
                  <a:srgbClr val="000000"/>
                </a:solidFill>
              </a:rPr>
              <a:t>then click on the photo icon.</a:t>
            </a:r>
          </a:p>
          <a:p>
            <a:endParaRPr lang="en-US" sz="1200" dirty="0">
              <a:solidFill>
                <a:srgbClr val="000000"/>
              </a:solidFill>
            </a:endParaRPr>
          </a:p>
          <a:p>
            <a:r>
              <a:rPr lang="en-US" sz="1200" dirty="0">
                <a:solidFill>
                  <a:srgbClr val="000000"/>
                </a:solidFill>
              </a:rPr>
              <a:t>Select your photo and insert</a:t>
            </a:r>
          </a:p>
          <a:p>
            <a:endParaRPr lang="en-US" sz="1200" dirty="0">
              <a:solidFill>
                <a:srgbClr val="000000"/>
              </a:solidFill>
            </a:endParaRPr>
          </a:p>
          <a:p>
            <a:r>
              <a:rPr lang="en-US" sz="1200" dirty="0">
                <a:solidFill>
                  <a:srgbClr val="000000"/>
                </a:solidFill>
              </a:rPr>
              <a:t>Resize photo if needed by cropping and sliding it </a:t>
            </a:r>
          </a:p>
          <a:p>
            <a:endParaRPr lang="fr-FR" sz="1200" dirty="0">
              <a:solidFill>
                <a:srgbClr val="000000"/>
              </a:solidFill>
            </a:endParaRPr>
          </a:p>
          <a:p>
            <a:endParaRPr lang="fr-FR" sz="1200" dirty="0">
              <a:solidFill>
                <a:srgbClr val="000000"/>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38139201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19"/>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119885946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31730082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4288421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62676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a:t>[Content]</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a:t>[Content]</a:t>
            </a:r>
          </a:p>
        </p:txBody>
      </p:sp>
      <p:sp>
        <p:nvSpPr>
          <p:cNvPr id="3" name="Footer Placeholder 2"/>
          <p:cNvSpPr>
            <a:spLocks noGrp="1"/>
          </p:cNvSpPr>
          <p:nvPr>
            <p:ph type="ftr" sz="quarter" idx="20"/>
          </p:nvPr>
        </p:nvSpPr>
        <p:spPr/>
        <p:txBody>
          <a:bodyPr/>
          <a:lstStyle/>
          <a:p>
            <a:r>
              <a:rPr lang="en-US" noProof="0"/>
              <a:t>Month 00, YYYY - Title of presentation</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0794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18381807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72794123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74888391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59417279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8668974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89520287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5"/>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006206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85025137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66320649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742376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42220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6711789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6939993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79131508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sp>
        <p:nvSpPr>
          <p:cNvPr id="5" name="Titre 4"/>
          <p:cNvSpPr>
            <a:spLocks noGrp="1"/>
          </p:cNvSpPr>
          <p:nvPr>
            <p:ph type="title" hasCustomPrompt="1"/>
          </p:nvPr>
        </p:nvSpPr>
        <p:spPr bwMode="gray">
          <a:xfrm>
            <a:off x="565096" y="2613434"/>
            <a:ext cx="11040000" cy="553999"/>
          </a:xfrm>
          <a:noFill/>
        </p:spPr>
        <p:txBody>
          <a:bodyPr lIns="0" tIns="0" rIns="0" bIns="0">
            <a:spAutoFit/>
          </a:bodyPr>
          <a:lstStyle>
            <a:lvl1pPr>
              <a:defRPr sz="4000" b="1">
                <a:solidFill>
                  <a:schemeClr val="tx2"/>
                </a:solidFill>
              </a:defRPr>
            </a:lvl1pPr>
          </a:lstStyle>
          <a:p>
            <a:r>
              <a:rPr lang="fr-FR"/>
              <a:t>MODIFIEZ LE STYLE DU TITRE</a:t>
            </a:r>
          </a:p>
        </p:txBody>
      </p:sp>
      <p:sp>
        <p:nvSpPr>
          <p:cNvPr id="8" name="Espace réservé du texte 7"/>
          <p:cNvSpPr>
            <a:spLocks noGrp="1"/>
          </p:cNvSpPr>
          <p:nvPr>
            <p:ph type="body" sz="quarter" idx="11" hasCustomPrompt="1"/>
          </p:nvPr>
        </p:nvSpPr>
        <p:spPr bwMode="gray">
          <a:xfrm>
            <a:off x="596900" y="3716712"/>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err="1"/>
              <a:t>Month</a:t>
            </a:r>
            <a:r>
              <a:rPr lang="fr-FR" altLang="fr-FR"/>
              <a:t> XX, 2012</a:t>
            </a: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41040249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a:solidFill>
                  <a:schemeClr val="bg1"/>
                </a:solidFill>
              </a:defRPr>
            </a:lvl1pPr>
          </a:lstStyle>
          <a:p>
            <a:r>
              <a:rPr lang="fr-FR"/>
              <a:t>MODIFIEZ LE STYLE DU TITRE</a:t>
            </a:r>
          </a:p>
        </p:txBody>
      </p:sp>
      <p:sp>
        <p:nvSpPr>
          <p:cNvPr id="8" name="Espace réservé du texte 7"/>
          <p:cNvSpPr>
            <a:spLocks noGrp="1"/>
          </p:cNvSpPr>
          <p:nvPr>
            <p:ph type="body" sz="quarter" idx="11" hasCustomPrompt="1"/>
          </p:nvPr>
        </p:nvSpPr>
        <p:spPr>
          <a:xfrm>
            <a:off x="596900" y="3719653"/>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fr-FR" altLang="fr-FR" err="1"/>
              <a:t>Month</a:t>
            </a:r>
            <a:r>
              <a:rPr lang="fr-FR" altLang="fr-FR"/>
              <a:t> XX, 2012</a:t>
            </a:r>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1"/>
            <a:ext cx="2637268" cy="847974"/>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398369554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20" y="954156"/>
            <a:ext cx="7131281" cy="5202000"/>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b="1"/>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SUMMARY</a:t>
            </a:r>
          </a:p>
        </p:txBody>
      </p:sp>
      <p:sp>
        <p:nvSpPr>
          <p:cNvPr id="10" name="Espace réservé pour une image  6"/>
          <p:cNvSpPr>
            <a:spLocks noGrp="1"/>
          </p:cNvSpPr>
          <p:nvPr>
            <p:ph type="pic" sz="quarter" idx="12"/>
          </p:nvPr>
        </p:nvSpPr>
        <p:spPr>
          <a:xfrm>
            <a:off x="596900" y="954156"/>
            <a:ext cx="3771901" cy="5202000"/>
          </a:xfrm>
          <a:noFill/>
        </p:spPr>
        <p:txBody>
          <a:bodyPr/>
          <a:lstStyle>
            <a:lvl1pPr marL="0" indent="0" algn="ctr">
              <a:buNone/>
              <a:defRPr/>
            </a:lvl1pPr>
          </a:lstStyle>
          <a:p>
            <a:r>
              <a:rPr lang="fr-FR"/>
              <a:t>Cliquez sur l'icône pour ajouter une image</a:t>
            </a: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fr-FR" sz="1200">
              <a:solidFill>
                <a:schemeClr val="tx1"/>
              </a:solidFill>
            </a:endParaRPr>
          </a:p>
          <a:p>
            <a:pPr lvl="0" algn="r"/>
            <a:r>
              <a:rPr lang="fr-FR" sz="1200" b="1" i="0" baseline="0">
                <a:solidFill>
                  <a:schemeClr val="tx1"/>
                </a:solidFill>
              </a:rPr>
              <a:t>TO</a:t>
            </a:r>
          </a:p>
          <a:p>
            <a:pPr lvl="0" algn="r"/>
            <a:r>
              <a:rPr lang="fr-FR" sz="1200" b="1">
                <a:solidFill>
                  <a:schemeClr val="tx1"/>
                </a:solidFill>
              </a:rPr>
              <a:t>REPLACE</a:t>
            </a:r>
            <a:r>
              <a:rPr lang="fr-FR" sz="1200">
                <a:solidFill>
                  <a:schemeClr val="tx1"/>
                </a:solidFill>
              </a:rPr>
              <a:t> </a:t>
            </a:r>
            <a:br>
              <a:rPr lang="fr-FR" sz="1200">
                <a:solidFill>
                  <a:schemeClr val="tx1"/>
                </a:solidFill>
              </a:rPr>
            </a:br>
            <a:r>
              <a:rPr lang="fr-FR" sz="1200">
                <a:solidFill>
                  <a:schemeClr val="tx1"/>
                </a:solidFill>
              </a:rPr>
              <a:t>AN IMAGE: </a:t>
            </a:r>
            <a:r>
              <a:rPr lang="fr-FR" sz="1200" b="1">
                <a:solidFill>
                  <a:schemeClr val="tx1"/>
                </a:solidFill>
              </a:rPr>
              <a:t>Click on</a:t>
            </a:r>
            <a:r>
              <a:rPr lang="fr-FR" sz="1200" b="1" baseline="0">
                <a:solidFill>
                  <a:schemeClr val="tx1"/>
                </a:solidFill>
              </a:rPr>
              <a:t> the image and </a:t>
            </a:r>
            <a:r>
              <a:rPr lang="fr-FR" sz="1200" b="1" baseline="0" err="1">
                <a:solidFill>
                  <a:schemeClr val="tx1"/>
                </a:solidFill>
              </a:rPr>
              <a:t>delete</a:t>
            </a:r>
            <a:r>
              <a:rPr lang="fr-FR" sz="1200" b="1" baseline="0">
                <a:solidFill>
                  <a:schemeClr val="tx1"/>
                </a:solidFill>
              </a:rPr>
              <a:t> </a:t>
            </a:r>
          </a:p>
          <a:p>
            <a:pPr lvl="0" algn="r"/>
            <a:endParaRPr lang="fr-FR" sz="1200" b="1" baseline="0">
              <a:solidFill>
                <a:schemeClr val="tx1"/>
              </a:solidFill>
            </a:endParaRPr>
          </a:p>
          <a:p>
            <a:pPr lvl="0" algn="r"/>
            <a:r>
              <a:rPr lang="fr-FR" sz="1200" err="1">
                <a:solidFill>
                  <a:schemeClr val="tx1"/>
                </a:solidFill>
              </a:rPr>
              <a:t>then</a:t>
            </a:r>
            <a:r>
              <a:rPr lang="fr-FR" sz="1200">
                <a:solidFill>
                  <a:schemeClr val="tx1"/>
                </a:solidFill>
              </a:rPr>
              <a:t> click on the photo </a:t>
            </a:r>
            <a:r>
              <a:rPr lang="fr-FR" sz="1200" err="1">
                <a:solidFill>
                  <a:schemeClr val="tx1"/>
                </a:solidFill>
              </a:rPr>
              <a:t>icon</a:t>
            </a:r>
            <a:r>
              <a:rPr lang="fr-FR" sz="1200">
                <a:solidFill>
                  <a:schemeClr val="tx1"/>
                </a:solidFill>
              </a:rPr>
              <a:t>.</a:t>
            </a:r>
          </a:p>
          <a:p>
            <a:pPr lvl="0" algn="r"/>
            <a:endParaRPr lang="fr-FR" sz="1200">
              <a:solidFill>
                <a:schemeClr val="tx1"/>
              </a:solidFill>
            </a:endParaRPr>
          </a:p>
          <a:p>
            <a:pPr lvl="0" algn="r"/>
            <a:r>
              <a:rPr lang="fr-FR" sz="1200">
                <a:solidFill>
                  <a:schemeClr val="tx1"/>
                </a:solidFill>
              </a:rPr>
              <a:t>Select </a:t>
            </a:r>
            <a:r>
              <a:rPr lang="fr-FR" sz="1200" err="1">
                <a:solidFill>
                  <a:schemeClr val="tx1"/>
                </a:solidFill>
              </a:rPr>
              <a:t>your</a:t>
            </a:r>
            <a:r>
              <a:rPr lang="fr-FR" sz="1200">
                <a:solidFill>
                  <a:schemeClr val="tx1"/>
                </a:solidFill>
              </a:rPr>
              <a:t> photo and</a:t>
            </a:r>
            <a:r>
              <a:rPr lang="fr-FR" sz="1200" baseline="0">
                <a:solidFill>
                  <a:schemeClr val="tx1"/>
                </a:solidFill>
              </a:rPr>
              <a:t> insert</a:t>
            </a:r>
          </a:p>
          <a:p>
            <a:pPr lvl="0" algn="r"/>
            <a:endParaRPr lang="fr-FR" sz="1200" baseline="0">
              <a:solidFill>
                <a:schemeClr val="tx1"/>
              </a:solidFill>
            </a:endParaRPr>
          </a:p>
          <a:p>
            <a:pPr lvl="0" algn="r"/>
            <a:r>
              <a:rPr lang="fr-FR" sz="1200" baseline="0" err="1">
                <a:solidFill>
                  <a:schemeClr val="tx1"/>
                </a:solidFill>
              </a:rPr>
              <a:t>Resize</a:t>
            </a:r>
            <a:r>
              <a:rPr lang="fr-FR" sz="1200" baseline="0">
                <a:solidFill>
                  <a:schemeClr val="tx1"/>
                </a:solidFill>
              </a:rPr>
              <a:t> photo if </a:t>
            </a:r>
            <a:r>
              <a:rPr lang="fr-FR" sz="1200" baseline="0" err="1">
                <a:solidFill>
                  <a:schemeClr val="tx1"/>
                </a:solidFill>
              </a:rPr>
              <a:t>needed</a:t>
            </a:r>
            <a:r>
              <a:rPr lang="fr-FR" sz="1200" baseline="0">
                <a:solidFill>
                  <a:schemeClr val="tx1"/>
                </a:solidFill>
              </a:rPr>
              <a:t> by </a:t>
            </a:r>
            <a:r>
              <a:rPr lang="fr-FR" sz="1200" baseline="0" err="1">
                <a:solidFill>
                  <a:schemeClr val="tx1"/>
                </a:solidFill>
              </a:rPr>
              <a:t>cropping</a:t>
            </a:r>
            <a:r>
              <a:rPr lang="fr-FR" sz="1200" baseline="0">
                <a:solidFill>
                  <a:schemeClr val="tx1"/>
                </a:solidFill>
              </a:rPr>
              <a:t> and </a:t>
            </a:r>
            <a:r>
              <a:rPr lang="fr-FR" sz="1200" baseline="0" err="1">
                <a:solidFill>
                  <a:schemeClr val="tx1"/>
                </a:solidFill>
              </a:rPr>
              <a:t>sliding</a:t>
            </a:r>
            <a:r>
              <a:rPr lang="fr-FR" sz="1200" baseline="0">
                <a:solidFill>
                  <a:schemeClr val="tx1"/>
                </a:solidFill>
              </a:rPr>
              <a:t> </a:t>
            </a:r>
            <a:r>
              <a:rPr lang="fr-FR" sz="1200" baseline="0" err="1">
                <a:solidFill>
                  <a:schemeClr val="tx1"/>
                </a:solidFill>
              </a:rPr>
              <a:t>it</a:t>
            </a:r>
            <a:r>
              <a:rPr lang="fr-FR" sz="1200" baseline="0">
                <a:solidFill>
                  <a:schemeClr val="tx1"/>
                </a:solidFill>
              </a:rPr>
              <a:t> </a:t>
            </a:r>
            <a:endParaRPr lang="fr-FR" sz="1200">
              <a:solidFill>
                <a:schemeClr val="tx1"/>
              </a:solidFill>
            </a:endParaRPr>
          </a:p>
          <a:p>
            <a:pPr algn="r"/>
            <a:endParaRPr lang="fr-FR" sz="1200">
              <a:solidFill>
                <a:schemeClr val="tx1"/>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04264535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8"/>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3" y="352428"/>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5313164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8"/>
            <a:ext cx="70357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8"/>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54219084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fr-FR"/>
              <a:t>Cliquez sur l'icône pour ajouter une image</a:t>
            </a:r>
          </a:p>
        </p:txBody>
      </p:sp>
      <p:sp>
        <p:nvSpPr>
          <p:cNvPr id="6" name="Espace réservé du texte 5"/>
          <p:cNvSpPr>
            <a:spLocks noGrp="1"/>
          </p:cNvSpPr>
          <p:nvPr>
            <p:ph type="body" sz="quarter" idx="13"/>
          </p:nvPr>
        </p:nvSpPr>
        <p:spPr bwMode="ltGray">
          <a:xfrm>
            <a:off x="601136" y="3212977"/>
            <a:ext cx="10993965" cy="2943178"/>
          </a:xfrm>
          <a:solidFill>
            <a:schemeClr val="bg2"/>
          </a:solidFill>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6223372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900" y="954156"/>
            <a:ext cx="3784601" cy="5202000"/>
          </a:xfrm>
          <a:noFill/>
        </p:spPr>
        <p:txBody>
          <a:bodyPr/>
          <a:lstStyle>
            <a:lvl1pPr marL="0" indent="0" algn="ctr">
              <a:buNone/>
              <a:defRPr/>
            </a:lvl1pPr>
          </a:lstStyle>
          <a:p>
            <a:r>
              <a:rPr lang="fr-FR"/>
              <a:t>Cliquez sur l'icône pour ajouter une image</a:t>
            </a:r>
          </a:p>
        </p:txBody>
      </p:sp>
      <p:sp>
        <p:nvSpPr>
          <p:cNvPr id="6" name="Espace réservé du texte 5"/>
          <p:cNvSpPr>
            <a:spLocks noGrp="1"/>
          </p:cNvSpPr>
          <p:nvPr>
            <p:ph type="body" sz="quarter" idx="13"/>
          </p:nvPr>
        </p:nvSpPr>
        <p:spPr bwMode="ltGray">
          <a:xfrm>
            <a:off x="4464052"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642086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1077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100248214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50996253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err="1"/>
              <a:t>Modifiez</a:t>
            </a:r>
            <a:r>
              <a:rPr lang="en-US" noProof="0"/>
              <a:t> le style du </a:t>
            </a:r>
            <a:r>
              <a:rPr lang="en-US" noProof="0" err="1"/>
              <a:t>titre</a:t>
            </a:r>
            <a:endParaRPr lang="en-US" noProof="0"/>
          </a:p>
        </p:txBody>
      </p:sp>
      <p:sp>
        <p:nvSpPr>
          <p:cNvPr id="7" name="Espace réservé du texte 6"/>
          <p:cNvSpPr>
            <a:spLocks noGrp="1"/>
          </p:cNvSpPr>
          <p:nvPr>
            <p:ph type="body" sz="quarter" idx="12"/>
          </p:nvPr>
        </p:nvSpPr>
        <p:spPr>
          <a:xfrm>
            <a:off x="554495" y="1573240"/>
            <a:ext cx="11088000"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noProof="0" err="1"/>
              <a:t>Modifiez</a:t>
            </a:r>
            <a:r>
              <a:rPr lang="en-US" noProof="0"/>
              <a:t> les styles du </a:t>
            </a:r>
            <a:r>
              <a:rPr lang="en-US" noProof="0" err="1"/>
              <a:t>texte</a:t>
            </a:r>
            <a:r>
              <a:rPr lang="en-US" noProof="0"/>
              <a:t> du masque</a:t>
            </a:r>
          </a:p>
          <a:p>
            <a:pPr lvl="1"/>
            <a:r>
              <a:rPr lang="en-US" noProof="0" err="1"/>
              <a:t>Deuxième</a:t>
            </a:r>
            <a:r>
              <a:rPr lang="en-US" noProof="0"/>
              <a:t> </a:t>
            </a:r>
            <a:r>
              <a:rPr lang="en-US" noProof="0" err="1"/>
              <a:t>niveau</a:t>
            </a:r>
            <a:endParaRPr lang="en-US" noProof="0"/>
          </a:p>
          <a:p>
            <a:pPr lvl="2"/>
            <a:r>
              <a:rPr lang="en-US" noProof="0" err="1"/>
              <a:t>Troisième</a:t>
            </a:r>
            <a:r>
              <a:rPr lang="en-US" noProof="0"/>
              <a:t> </a:t>
            </a:r>
            <a:r>
              <a:rPr lang="en-US" noProof="0" err="1"/>
              <a:t>niveau</a:t>
            </a:r>
            <a:endParaRPr lang="en-US" noProof="0"/>
          </a:p>
          <a:p>
            <a:pPr lvl="3"/>
            <a:r>
              <a:rPr lang="en-US" noProof="0" err="1"/>
              <a:t>Quatrième</a:t>
            </a:r>
            <a:r>
              <a:rPr lang="en-US" noProof="0"/>
              <a:t> </a:t>
            </a:r>
            <a:r>
              <a:rPr lang="en-US" noProof="0" err="1"/>
              <a:t>niveau</a:t>
            </a:r>
            <a:endParaRPr lang="en-US" noProof="0"/>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3" name="Espace réservé du pied de page 2"/>
          <p:cNvSpPr>
            <a:spLocks noGrp="1"/>
          </p:cNvSpPr>
          <p:nvPr>
            <p:ph type="ftr" sz="quarter" idx="14"/>
          </p:nvPr>
        </p:nvSpPr>
        <p:spPr>
          <a:xfrm>
            <a:off x="911424" y="6395982"/>
            <a:ext cx="8160000" cy="183852"/>
          </a:xfrm>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6291307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6" y="1573240"/>
            <a:ext cx="6309591" cy="460851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a:xfrm>
            <a:off x="7349069"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fr-FR"/>
              <a:t>Modifiez les styles du texte du masque</a:t>
            </a:r>
          </a:p>
        </p:txBody>
      </p:sp>
      <p:sp>
        <p:nvSpPr>
          <p:cNvPr id="9" name="Espace réservé pour une image  8"/>
          <p:cNvSpPr>
            <a:spLocks noGrp="1"/>
          </p:cNvSpPr>
          <p:nvPr>
            <p:ph type="pic" sz="quarter" idx="16"/>
          </p:nvPr>
        </p:nvSpPr>
        <p:spPr>
          <a:xfrm>
            <a:off x="7349068" y="962024"/>
            <a:ext cx="4246033" cy="1819276"/>
          </a:xfrm>
        </p:spPr>
        <p:txBody>
          <a:bodyPr/>
          <a:lstStyle>
            <a:lvl1pPr marL="0" indent="0" algn="ctr">
              <a:buNone/>
              <a:defRPr/>
            </a:lvl1pPr>
          </a:lstStyle>
          <a:p>
            <a:r>
              <a:rPr lang="fr-FR"/>
              <a:t>Cliquez sur l'icône pour ajouter une image</a:t>
            </a: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Modifiez le style du titre</a:t>
            </a:r>
          </a:p>
        </p:txBody>
      </p:sp>
      <p:sp>
        <p:nvSpPr>
          <p:cNvPr id="2" name="Espace réservé du pied de page 1"/>
          <p:cNvSpPr>
            <a:spLocks noGrp="1"/>
          </p:cNvSpPr>
          <p:nvPr>
            <p:ph type="ftr" sz="quarter" idx="17"/>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69072997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fr-FR"/>
              <a:t>Cliquez sur l'icône pour ajouter une image</a:t>
            </a:r>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9" name="ZoneTexte 8"/>
          <p:cNvSpPr txBox="1"/>
          <p:nvPr userDrawn="1"/>
        </p:nvSpPr>
        <p:spPr>
          <a:xfrm>
            <a:off x="-1584853" y="1872115"/>
            <a:ext cx="1487432" cy="2954655"/>
          </a:xfrm>
          <a:prstGeom prst="rect">
            <a:avLst/>
          </a:prstGeom>
          <a:noFill/>
        </p:spPr>
        <p:txBody>
          <a:bodyPr wrap="square" lIns="0" tIns="0" rIns="0" bIns="0" rtlCol="0">
            <a:spAutoFit/>
          </a:bodyPr>
          <a:lstStyle/>
          <a:p>
            <a:pPr lvl="0" algn="r"/>
            <a:r>
              <a:rPr lang="fr-FR" sz="1200" b="1" i="0" baseline="0">
                <a:solidFill>
                  <a:schemeClr val="tx1"/>
                </a:solidFill>
              </a:rPr>
              <a:t>TO</a:t>
            </a:r>
          </a:p>
          <a:p>
            <a:pPr lvl="0" algn="r"/>
            <a:r>
              <a:rPr lang="fr-FR" sz="1200" b="1">
                <a:solidFill>
                  <a:schemeClr val="tx1"/>
                </a:solidFill>
              </a:rPr>
              <a:t>REPLACE</a:t>
            </a:r>
            <a:r>
              <a:rPr lang="fr-FR" sz="1200">
                <a:solidFill>
                  <a:schemeClr val="tx1"/>
                </a:solidFill>
              </a:rPr>
              <a:t> </a:t>
            </a:r>
            <a:br>
              <a:rPr lang="fr-FR" sz="1200">
                <a:solidFill>
                  <a:schemeClr val="tx1"/>
                </a:solidFill>
              </a:rPr>
            </a:br>
            <a:r>
              <a:rPr lang="fr-FR" sz="1200">
                <a:solidFill>
                  <a:schemeClr val="tx1"/>
                </a:solidFill>
              </a:rPr>
              <a:t>AN IMAGE: </a:t>
            </a:r>
            <a:r>
              <a:rPr lang="fr-FR" sz="1200" b="1">
                <a:solidFill>
                  <a:schemeClr val="tx1"/>
                </a:solidFill>
              </a:rPr>
              <a:t>Click on</a:t>
            </a:r>
            <a:r>
              <a:rPr lang="fr-FR" sz="1200" b="1" baseline="0">
                <a:solidFill>
                  <a:schemeClr val="tx1"/>
                </a:solidFill>
              </a:rPr>
              <a:t> the image and </a:t>
            </a:r>
            <a:r>
              <a:rPr lang="fr-FR" sz="1200" b="1" baseline="0" err="1">
                <a:solidFill>
                  <a:schemeClr val="tx1"/>
                </a:solidFill>
              </a:rPr>
              <a:t>delete</a:t>
            </a:r>
            <a:r>
              <a:rPr lang="fr-FR" sz="1200" b="1" baseline="0">
                <a:solidFill>
                  <a:schemeClr val="tx1"/>
                </a:solidFill>
              </a:rPr>
              <a:t> </a:t>
            </a:r>
          </a:p>
          <a:p>
            <a:pPr lvl="0" algn="r"/>
            <a:endParaRPr lang="fr-FR" sz="1200" b="1" baseline="0">
              <a:solidFill>
                <a:schemeClr val="tx1"/>
              </a:solidFill>
            </a:endParaRPr>
          </a:p>
          <a:p>
            <a:pPr lvl="0" algn="r"/>
            <a:r>
              <a:rPr lang="fr-FR" sz="1200" err="1">
                <a:solidFill>
                  <a:schemeClr val="tx1"/>
                </a:solidFill>
              </a:rPr>
              <a:t>then</a:t>
            </a:r>
            <a:r>
              <a:rPr lang="fr-FR" sz="1200">
                <a:solidFill>
                  <a:schemeClr val="tx1"/>
                </a:solidFill>
              </a:rPr>
              <a:t> click on the photo </a:t>
            </a:r>
            <a:r>
              <a:rPr lang="fr-FR" sz="1200" err="1">
                <a:solidFill>
                  <a:schemeClr val="tx1"/>
                </a:solidFill>
              </a:rPr>
              <a:t>icon</a:t>
            </a:r>
            <a:r>
              <a:rPr lang="fr-FR" sz="1200">
                <a:solidFill>
                  <a:schemeClr val="tx1"/>
                </a:solidFill>
              </a:rPr>
              <a:t>.</a:t>
            </a:r>
          </a:p>
          <a:p>
            <a:pPr lvl="0" algn="r"/>
            <a:endParaRPr lang="fr-FR" sz="1200">
              <a:solidFill>
                <a:schemeClr val="tx1"/>
              </a:solidFill>
            </a:endParaRPr>
          </a:p>
          <a:p>
            <a:pPr lvl="0" algn="r"/>
            <a:r>
              <a:rPr lang="fr-FR" sz="1200">
                <a:solidFill>
                  <a:schemeClr val="tx1"/>
                </a:solidFill>
              </a:rPr>
              <a:t>Select </a:t>
            </a:r>
            <a:r>
              <a:rPr lang="fr-FR" sz="1200" err="1">
                <a:solidFill>
                  <a:schemeClr val="tx1"/>
                </a:solidFill>
              </a:rPr>
              <a:t>your</a:t>
            </a:r>
            <a:r>
              <a:rPr lang="fr-FR" sz="1200">
                <a:solidFill>
                  <a:schemeClr val="tx1"/>
                </a:solidFill>
              </a:rPr>
              <a:t> photo and</a:t>
            </a:r>
            <a:r>
              <a:rPr lang="fr-FR" sz="1200" baseline="0">
                <a:solidFill>
                  <a:schemeClr val="tx1"/>
                </a:solidFill>
              </a:rPr>
              <a:t> insert</a:t>
            </a:r>
          </a:p>
          <a:p>
            <a:pPr lvl="0" algn="r"/>
            <a:endParaRPr lang="fr-FR" sz="1200" baseline="0">
              <a:solidFill>
                <a:schemeClr val="tx1"/>
              </a:solidFill>
            </a:endParaRPr>
          </a:p>
          <a:p>
            <a:pPr lvl="0" algn="r"/>
            <a:r>
              <a:rPr lang="fr-FR" sz="1200" baseline="0" err="1">
                <a:solidFill>
                  <a:schemeClr val="tx1"/>
                </a:solidFill>
              </a:rPr>
              <a:t>Resize</a:t>
            </a:r>
            <a:r>
              <a:rPr lang="fr-FR" sz="1200" baseline="0">
                <a:solidFill>
                  <a:schemeClr val="tx1"/>
                </a:solidFill>
              </a:rPr>
              <a:t> photo if </a:t>
            </a:r>
            <a:r>
              <a:rPr lang="fr-FR" sz="1200" baseline="0" err="1">
                <a:solidFill>
                  <a:schemeClr val="tx1"/>
                </a:solidFill>
              </a:rPr>
              <a:t>needed</a:t>
            </a:r>
            <a:r>
              <a:rPr lang="fr-FR" sz="1200" baseline="0">
                <a:solidFill>
                  <a:schemeClr val="tx1"/>
                </a:solidFill>
              </a:rPr>
              <a:t> by </a:t>
            </a:r>
            <a:r>
              <a:rPr lang="fr-FR" sz="1200" baseline="0" err="1">
                <a:solidFill>
                  <a:schemeClr val="tx1"/>
                </a:solidFill>
              </a:rPr>
              <a:t>cropping</a:t>
            </a:r>
            <a:r>
              <a:rPr lang="fr-FR" sz="1200" baseline="0">
                <a:solidFill>
                  <a:schemeClr val="tx1"/>
                </a:solidFill>
              </a:rPr>
              <a:t> and </a:t>
            </a:r>
            <a:r>
              <a:rPr lang="fr-FR" sz="1200" baseline="0" err="1">
                <a:solidFill>
                  <a:schemeClr val="tx1"/>
                </a:solidFill>
              </a:rPr>
              <a:t>sliding</a:t>
            </a:r>
            <a:r>
              <a:rPr lang="fr-FR" sz="1200" baseline="0">
                <a:solidFill>
                  <a:schemeClr val="tx1"/>
                </a:solidFill>
              </a:rPr>
              <a:t> </a:t>
            </a:r>
            <a:r>
              <a:rPr lang="fr-FR" sz="1200" baseline="0" err="1">
                <a:solidFill>
                  <a:schemeClr val="tx1"/>
                </a:solidFill>
              </a:rPr>
              <a:t>it</a:t>
            </a:r>
            <a:r>
              <a:rPr lang="fr-FR" sz="1200" baseline="0">
                <a:solidFill>
                  <a:schemeClr val="tx1"/>
                </a:solidFill>
              </a:rPr>
              <a:t> </a:t>
            </a:r>
            <a:endParaRPr lang="fr-FR" sz="1200">
              <a:solidFill>
                <a:schemeClr val="tx1"/>
              </a:solidFill>
            </a:endParaRPr>
          </a:p>
          <a:p>
            <a:pPr algn="r"/>
            <a:endParaRPr lang="fr-FR" sz="1200">
              <a:solidFill>
                <a:schemeClr val="tx1"/>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4653494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5" name="Espace réservé du texte 4"/>
          <p:cNvSpPr>
            <a:spLocks noGrp="1"/>
          </p:cNvSpPr>
          <p:nvPr>
            <p:ph type="body" sz="quarter" idx="14"/>
          </p:nvPr>
        </p:nvSpPr>
        <p:spPr>
          <a:xfrm>
            <a:off x="592669" y="981078"/>
            <a:ext cx="3636433" cy="5165725"/>
          </a:xfrm>
          <a:solidFill>
            <a:schemeClr val="bg2"/>
          </a:solidFill>
        </p:spPr>
        <p:txBody>
          <a:bodyPr lIns="72000" rIns="108000" anchor="ctr" anchorCtr="0"/>
          <a:lstStyle>
            <a:lvl1pPr marL="0" indent="0" algn="r">
              <a:buNone/>
              <a:defRPr/>
            </a:lvl1pPr>
          </a:lstStyle>
          <a:p>
            <a:pPr lvl="0"/>
            <a:r>
              <a:rPr lang="fr-FR"/>
              <a:t>Modifiez les styles du texte du masque</a:t>
            </a:r>
          </a:p>
        </p:txBody>
      </p:sp>
      <p:sp>
        <p:nvSpPr>
          <p:cNvPr id="4" name="Espace réservé du pied de page 3"/>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53290363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TEXT AND FOCUS AND CHART WITH 1 LINE TITLE</a:t>
            </a:r>
          </a:p>
        </p:txBody>
      </p:sp>
      <p:sp>
        <p:nvSpPr>
          <p:cNvPr id="7" name="Espace réservé du texte 6"/>
          <p:cNvSpPr>
            <a:spLocks noGrp="1"/>
          </p:cNvSpPr>
          <p:nvPr>
            <p:ph type="body" sz="quarter" idx="12"/>
          </p:nvPr>
        </p:nvSpPr>
        <p:spPr>
          <a:xfrm>
            <a:off x="554495" y="1573240"/>
            <a:ext cx="11088000" cy="185576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fr-FR"/>
              <a:t>Modifiez les styles du texte du masque</a:t>
            </a:r>
          </a:p>
          <a:p>
            <a:pPr lvl="1"/>
            <a:r>
              <a:rPr lang="fr-FR"/>
              <a:t>Deuxième niveau</a:t>
            </a:r>
          </a:p>
        </p:txBody>
      </p:sp>
      <p:sp>
        <p:nvSpPr>
          <p:cNvPr id="3" name="Espace réservé du pied de page 2"/>
          <p:cNvSpPr>
            <a:spLocks noGrp="1"/>
          </p:cNvSpPr>
          <p:nvPr>
            <p:ph type="ftr" sz="quarter" idx="15"/>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61382333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Espace réservé du pied de page 3"/>
          <p:cNvSpPr>
            <a:spLocks noGrp="1"/>
          </p:cNvSpPr>
          <p:nvPr>
            <p:ph type="ftr" sz="quarter" idx="11"/>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52300131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2" y="352423"/>
            <a:ext cx="7416799" cy="846000"/>
          </a:xfrm>
          <a:ln>
            <a:noFill/>
          </a:ln>
        </p:spPr>
        <p:txBody>
          <a:bodyPr tIns="126000" bIns="90000">
            <a:noAutofit/>
          </a:bodyPr>
          <a:lstStyle>
            <a:lvl1pPr>
              <a:defRPr>
                <a:solidFill>
                  <a:schemeClr val="bg1"/>
                </a:solidFill>
              </a:defRPr>
            </a:lvl1pPr>
          </a:lstStyle>
          <a:p>
            <a:r>
              <a:rPr lang="fr-FR"/>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fr-FR"/>
              <a:t>Cliquez sur l'icône pour ajouter une image</a:t>
            </a: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fr-FR"/>
              <a:t>Cliquez sur l'icône pour ajouter une image</a:t>
            </a: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fr-FR" sz="1200" b="1" i="0" baseline="0">
                <a:solidFill>
                  <a:schemeClr val="tx1"/>
                </a:solidFill>
              </a:rPr>
              <a:t>TO</a:t>
            </a:r>
          </a:p>
          <a:p>
            <a:pPr lvl="0" algn="l"/>
            <a:r>
              <a:rPr lang="fr-FR" sz="1200" b="1">
                <a:solidFill>
                  <a:schemeClr val="tx1"/>
                </a:solidFill>
              </a:rPr>
              <a:t>REPLACE</a:t>
            </a:r>
            <a:r>
              <a:rPr lang="fr-FR" sz="1200">
                <a:solidFill>
                  <a:schemeClr val="tx1"/>
                </a:solidFill>
              </a:rPr>
              <a:t> </a:t>
            </a:r>
            <a:br>
              <a:rPr lang="fr-FR" sz="1200">
                <a:solidFill>
                  <a:schemeClr val="tx1"/>
                </a:solidFill>
              </a:rPr>
            </a:br>
            <a:r>
              <a:rPr lang="fr-FR" sz="1200">
                <a:solidFill>
                  <a:schemeClr val="tx1"/>
                </a:solidFill>
              </a:rPr>
              <a:t>AN IMAGE: </a:t>
            </a:r>
            <a:r>
              <a:rPr lang="fr-FR" sz="1200" b="1">
                <a:solidFill>
                  <a:schemeClr val="tx1"/>
                </a:solidFill>
              </a:rPr>
              <a:t>Click on</a:t>
            </a:r>
            <a:r>
              <a:rPr lang="fr-FR" sz="1200" b="1" baseline="0">
                <a:solidFill>
                  <a:schemeClr val="tx1"/>
                </a:solidFill>
              </a:rPr>
              <a:t> the image and </a:t>
            </a:r>
            <a:r>
              <a:rPr lang="fr-FR" sz="1200" b="1" baseline="0" err="1">
                <a:solidFill>
                  <a:schemeClr val="tx1"/>
                </a:solidFill>
              </a:rPr>
              <a:t>delete</a:t>
            </a:r>
            <a:r>
              <a:rPr lang="fr-FR" sz="1200" b="1" baseline="0">
                <a:solidFill>
                  <a:schemeClr val="tx1"/>
                </a:solidFill>
              </a:rPr>
              <a:t> </a:t>
            </a:r>
          </a:p>
          <a:p>
            <a:pPr lvl="0" algn="l"/>
            <a:endParaRPr lang="fr-FR" sz="1200" b="1" baseline="0">
              <a:solidFill>
                <a:schemeClr val="tx1"/>
              </a:solidFill>
            </a:endParaRPr>
          </a:p>
          <a:p>
            <a:pPr lvl="0" algn="l"/>
            <a:r>
              <a:rPr lang="fr-FR" sz="1200" err="1">
                <a:solidFill>
                  <a:schemeClr val="tx1"/>
                </a:solidFill>
              </a:rPr>
              <a:t>then</a:t>
            </a:r>
            <a:r>
              <a:rPr lang="fr-FR" sz="1200">
                <a:solidFill>
                  <a:schemeClr val="tx1"/>
                </a:solidFill>
              </a:rPr>
              <a:t> click on the photo </a:t>
            </a:r>
            <a:r>
              <a:rPr lang="fr-FR" sz="1200" err="1">
                <a:solidFill>
                  <a:schemeClr val="tx1"/>
                </a:solidFill>
              </a:rPr>
              <a:t>icon</a:t>
            </a:r>
            <a:r>
              <a:rPr lang="fr-FR" sz="1200">
                <a:solidFill>
                  <a:schemeClr val="tx1"/>
                </a:solidFill>
              </a:rPr>
              <a:t>.</a:t>
            </a:r>
          </a:p>
          <a:p>
            <a:pPr lvl="0" algn="l"/>
            <a:endParaRPr lang="fr-FR" sz="1200">
              <a:solidFill>
                <a:schemeClr val="tx1"/>
              </a:solidFill>
            </a:endParaRPr>
          </a:p>
          <a:p>
            <a:pPr lvl="0" algn="l"/>
            <a:r>
              <a:rPr lang="fr-FR" sz="1200">
                <a:solidFill>
                  <a:schemeClr val="tx1"/>
                </a:solidFill>
              </a:rPr>
              <a:t>Select </a:t>
            </a:r>
            <a:r>
              <a:rPr lang="fr-FR" sz="1200" err="1">
                <a:solidFill>
                  <a:schemeClr val="tx1"/>
                </a:solidFill>
              </a:rPr>
              <a:t>your</a:t>
            </a:r>
            <a:r>
              <a:rPr lang="fr-FR" sz="1200">
                <a:solidFill>
                  <a:schemeClr val="tx1"/>
                </a:solidFill>
              </a:rPr>
              <a:t> photo and</a:t>
            </a:r>
            <a:r>
              <a:rPr lang="fr-FR" sz="1200" baseline="0">
                <a:solidFill>
                  <a:schemeClr val="tx1"/>
                </a:solidFill>
              </a:rPr>
              <a:t> insert</a:t>
            </a:r>
          </a:p>
          <a:p>
            <a:pPr lvl="0" algn="l"/>
            <a:endParaRPr lang="fr-FR" sz="1200" baseline="0">
              <a:solidFill>
                <a:schemeClr val="tx1"/>
              </a:solidFill>
            </a:endParaRPr>
          </a:p>
          <a:p>
            <a:pPr lvl="0" algn="l"/>
            <a:r>
              <a:rPr lang="fr-FR" sz="1200" baseline="0" err="1">
                <a:solidFill>
                  <a:schemeClr val="tx1"/>
                </a:solidFill>
              </a:rPr>
              <a:t>Resize</a:t>
            </a:r>
            <a:r>
              <a:rPr lang="fr-FR" sz="1200" baseline="0">
                <a:solidFill>
                  <a:schemeClr val="tx1"/>
                </a:solidFill>
              </a:rPr>
              <a:t> photo if </a:t>
            </a:r>
            <a:r>
              <a:rPr lang="fr-FR" sz="1200" baseline="0" err="1">
                <a:solidFill>
                  <a:schemeClr val="tx1"/>
                </a:solidFill>
              </a:rPr>
              <a:t>needed</a:t>
            </a:r>
            <a:r>
              <a:rPr lang="fr-FR" sz="1200" baseline="0">
                <a:solidFill>
                  <a:schemeClr val="tx1"/>
                </a:solidFill>
              </a:rPr>
              <a:t> by </a:t>
            </a:r>
            <a:r>
              <a:rPr lang="fr-FR" sz="1200" baseline="0" err="1">
                <a:solidFill>
                  <a:schemeClr val="tx1"/>
                </a:solidFill>
              </a:rPr>
              <a:t>cropping</a:t>
            </a:r>
            <a:r>
              <a:rPr lang="fr-FR" sz="1200" baseline="0">
                <a:solidFill>
                  <a:schemeClr val="tx1"/>
                </a:solidFill>
              </a:rPr>
              <a:t> and </a:t>
            </a:r>
            <a:r>
              <a:rPr lang="fr-FR" sz="1200" baseline="0" err="1">
                <a:solidFill>
                  <a:schemeClr val="tx1"/>
                </a:solidFill>
              </a:rPr>
              <a:t>sliding</a:t>
            </a:r>
            <a:r>
              <a:rPr lang="fr-FR" sz="1200" baseline="0">
                <a:solidFill>
                  <a:schemeClr val="tx1"/>
                </a:solidFill>
              </a:rPr>
              <a:t> </a:t>
            </a:r>
            <a:r>
              <a:rPr lang="fr-FR" sz="1200" baseline="0" err="1">
                <a:solidFill>
                  <a:schemeClr val="tx1"/>
                </a:solidFill>
              </a:rPr>
              <a:t>it</a:t>
            </a:r>
            <a:r>
              <a:rPr lang="fr-FR" sz="1200" baseline="0">
                <a:solidFill>
                  <a:schemeClr val="tx1"/>
                </a:solidFill>
              </a:rPr>
              <a:t> </a:t>
            </a:r>
            <a:endParaRPr lang="fr-FR" sz="1200">
              <a:solidFill>
                <a:schemeClr val="tx1"/>
              </a:solidFill>
            </a:endParaRPr>
          </a:p>
        </p:txBody>
      </p:sp>
      <p:sp>
        <p:nvSpPr>
          <p:cNvPr id="12" name="Espace réservé du texte 11"/>
          <p:cNvSpPr>
            <a:spLocks noGrp="1"/>
          </p:cNvSpPr>
          <p:nvPr>
            <p:ph type="body" sz="quarter" idx="13"/>
          </p:nvPr>
        </p:nvSpPr>
        <p:spPr>
          <a:xfrm>
            <a:off x="601135" y="1567064"/>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fr-FR"/>
              <a:t>Modifiez les styles du texte du masque</a:t>
            </a:r>
          </a:p>
          <a:p>
            <a:pPr lvl="1"/>
            <a:r>
              <a:rPr lang="fr-FR"/>
              <a:t>Deuxième niveau</a:t>
            </a:r>
          </a:p>
          <a:p>
            <a:pPr lvl="2"/>
            <a:r>
              <a:rPr lang="fr-FR"/>
              <a:t>Troisième niveau</a:t>
            </a:r>
          </a:p>
        </p:txBody>
      </p:sp>
      <p:sp>
        <p:nvSpPr>
          <p:cNvPr id="4" name="Espace réservé du pied de page 3"/>
          <p:cNvSpPr>
            <a:spLocks noGrp="1"/>
          </p:cNvSpPr>
          <p:nvPr>
            <p:ph type="ftr" sz="quarter" idx="14"/>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15845173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2" y="352423"/>
            <a:ext cx="7416799" cy="846000"/>
          </a:xfrm>
          <a:ln>
            <a:noFill/>
          </a:ln>
        </p:spPr>
        <p:txBody>
          <a:bodyPr tIns="126000" bIns="90000">
            <a:noAutofit/>
          </a:bodyPr>
          <a:lstStyle>
            <a:lvl1pPr>
              <a:defRPr>
                <a:solidFill>
                  <a:schemeClr val="bg1"/>
                </a:solidFill>
              </a:defRPr>
            </a:lvl1pPr>
          </a:lstStyle>
          <a:p>
            <a:r>
              <a:rPr lang="fr-FR"/>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4" name="Rectangle 3"/>
          <p:cNvSpPr/>
          <p:nvPr userDrawn="1"/>
        </p:nvSpPr>
        <p:spPr bwMode="gray">
          <a:xfrm>
            <a:off x="601135"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fr-FR"/>
              <a:t>Cliquez sur l'icône pour ajouter une image</a:t>
            </a: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fr-FR"/>
              <a:t>Cliquez sur l'icône pour ajouter une image</a:t>
            </a:r>
          </a:p>
        </p:txBody>
      </p:sp>
      <p:sp>
        <p:nvSpPr>
          <p:cNvPr id="5" name="Espace réservé du pied de page 4"/>
          <p:cNvSpPr>
            <a:spLocks noGrp="1"/>
          </p:cNvSpPr>
          <p:nvPr>
            <p:ph type="ftr" sz="quarter" idx="13"/>
          </p:nvPr>
        </p:nvSpPr>
        <p:spPr/>
        <p:txBody>
          <a:body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3670263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1385702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Month 00, YYYY - Title of presentation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5472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4"/>
          </a:xfrm>
          <a:prstGeom prst="rect">
            <a:avLst/>
          </a:prstGeom>
        </p:spPr>
      </p:pic>
      <p:sp>
        <p:nvSpPr>
          <p:cNvPr id="5" name="Titre 4"/>
          <p:cNvSpPr>
            <a:spLocks noGrp="1"/>
          </p:cNvSpPr>
          <p:nvPr>
            <p:ph type="title" hasCustomPrompt="1"/>
          </p:nvPr>
        </p:nvSpPr>
        <p:spPr bwMode="gray">
          <a:xfrm>
            <a:off x="565096" y="2613435"/>
            <a:ext cx="11040000" cy="553998"/>
          </a:xfrm>
          <a:noFill/>
        </p:spPr>
        <p:txBody>
          <a:bodyPr lIns="0" tIns="0" rIns="0" bIns="0">
            <a:spAutoFit/>
          </a:bodyPr>
          <a:lstStyle>
            <a:lvl1pPr>
              <a:defRPr sz="397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1" y="3716722"/>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588" b="0" kern="1200" smtClean="0">
                <a:solidFill>
                  <a:schemeClr val="tx2"/>
                </a:solidFill>
                <a:latin typeface="Arial" charset="0"/>
              </a:defRPr>
            </a:lvl1pPr>
            <a:lvl2pPr marL="186925" indent="0">
              <a:buNone/>
              <a:defRPr lang="fr-FR" kern="1200" smtClean="0">
                <a:solidFill>
                  <a:schemeClr val="tx1"/>
                </a:solidFill>
                <a:latin typeface="Arial" charset="0"/>
                <a:ea typeface="+mn-ea"/>
                <a:cs typeface="+mn-cs"/>
              </a:defRPr>
            </a:lvl2pPr>
            <a:lvl3pPr marL="724337" indent="0">
              <a:buNone/>
              <a:defRPr lang="fr-FR" kern="1200" smtClean="0">
                <a:solidFill>
                  <a:schemeClr val="tx1"/>
                </a:solidFill>
                <a:latin typeface="Arial" charset="0"/>
                <a:ea typeface="+mn-ea"/>
                <a:cs typeface="+mn-cs"/>
              </a:defRPr>
            </a:lvl3pPr>
            <a:lvl4pPr marL="1169840" indent="0">
              <a:buNone/>
              <a:defRPr lang="fr-FR" kern="1200" smtClean="0">
                <a:solidFill>
                  <a:schemeClr val="tx1"/>
                </a:solidFill>
                <a:latin typeface="Arial" charset="0"/>
                <a:ea typeface="+mn-ea"/>
                <a:cs typeface="+mn-cs"/>
              </a:defRPr>
            </a:lvl4pPr>
            <a:lvl5pPr marL="1514094"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p:nvSpPr>
        <p:spPr>
          <a:xfrm>
            <a:off x="-1731665" y="369220"/>
            <a:ext cx="1596051" cy="3450579"/>
          </a:xfrm>
          <a:prstGeom prst="rect">
            <a:avLst/>
          </a:prstGeom>
          <a:noFill/>
        </p:spPr>
        <p:txBody>
          <a:bodyPr wrap="square" lIns="0" tIns="0" rIns="0" bIns="0" rtlCol="0">
            <a:spAutoFit/>
          </a:bodyPr>
          <a:lstStyle/>
          <a:p>
            <a:pPr algn="r"/>
            <a:r>
              <a:rPr lang="fr-FR" sz="1412" b="1" dirty="0">
                <a:solidFill>
                  <a:srgbClr val="000000"/>
                </a:solidFill>
                <a:cs typeface="+mn-cs"/>
              </a:rPr>
              <a:t>REPLACE</a:t>
            </a:r>
            <a:r>
              <a:rPr lang="fr-FR" sz="1412" dirty="0">
                <a:solidFill>
                  <a:srgbClr val="000000"/>
                </a:solidFill>
                <a:cs typeface="+mn-cs"/>
              </a:rPr>
              <a:t> </a:t>
            </a:r>
            <a:r>
              <a:rPr lang="fr-FR" sz="1412" b="1" dirty="0">
                <a:solidFill>
                  <a:srgbClr val="000000"/>
                </a:solidFill>
                <a:cs typeface="+mn-cs"/>
              </a:rPr>
              <a:t>THE IMAGE: </a:t>
            </a:r>
          </a:p>
          <a:p>
            <a:pPr algn="r"/>
            <a:endParaRPr lang="fr-FR" sz="1412" b="1" dirty="0">
              <a:solidFill>
                <a:srgbClr val="000000"/>
              </a:solidFill>
              <a:cs typeface="+mn-cs"/>
            </a:endParaRPr>
          </a:p>
          <a:p>
            <a:pPr algn="r"/>
            <a:r>
              <a:rPr lang="en-US" sz="1412" dirty="0">
                <a:solidFill>
                  <a:srgbClr val="000000"/>
                </a:solidFill>
                <a:cs typeface="+mn-cs"/>
              </a:rPr>
              <a:t>Right  click &gt; </a:t>
            </a:r>
            <a:r>
              <a:rPr lang="en-US" sz="1412" i="1" dirty="0">
                <a:solidFill>
                  <a:srgbClr val="000000"/>
                </a:solidFill>
                <a:cs typeface="+mn-cs"/>
              </a:rPr>
              <a:t>Background layout…</a:t>
            </a:r>
          </a:p>
          <a:p>
            <a:pPr algn="r"/>
            <a:endParaRPr lang="en-US" sz="1412" dirty="0">
              <a:solidFill>
                <a:srgbClr val="000000"/>
              </a:solidFill>
              <a:cs typeface="+mn-cs"/>
            </a:endParaRPr>
          </a:p>
          <a:p>
            <a:pPr algn="r"/>
            <a:r>
              <a:rPr lang="en-US" sz="1412" dirty="0">
                <a:solidFill>
                  <a:srgbClr val="000000"/>
                </a:solidFill>
                <a:cs typeface="+mn-cs"/>
              </a:rPr>
              <a:t>Select </a:t>
            </a:r>
            <a:r>
              <a:rPr lang="en-US" sz="1412" i="1" dirty="0">
                <a:solidFill>
                  <a:srgbClr val="000000"/>
                </a:solidFill>
                <a:cs typeface="+mn-cs"/>
              </a:rPr>
              <a:t>Filling with image or texture</a:t>
            </a:r>
          </a:p>
          <a:p>
            <a:pPr algn="r"/>
            <a:endParaRPr lang="en-US" sz="1412" dirty="0">
              <a:solidFill>
                <a:srgbClr val="000000"/>
              </a:solidFill>
              <a:cs typeface="+mn-cs"/>
            </a:endParaRPr>
          </a:p>
          <a:p>
            <a:pPr algn="r"/>
            <a:r>
              <a:rPr lang="en-US" sz="1412" i="1" dirty="0">
                <a:solidFill>
                  <a:srgbClr val="000000"/>
                </a:solidFill>
                <a:cs typeface="+mn-cs"/>
              </a:rPr>
              <a:t>Insert from… File</a:t>
            </a:r>
            <a:r>
              <a:rPr lang="en-US" sz="1412" dirty="0">
                <a:solidFill>
                  <a:srgbClr val="000000"/>
                </a:solidFill>
                <a:cs typeface="+mn-cs"/>
              </a:rPr>
              <a:t> button</a:t>
            </a:r>
          </a:p>
          <a:p>
            <a:pPr algn="r"/>
            <a:endParaRPr lang="en-US" sz="1412" dirty="0">
              <a:solidFill>
                <a:srgbClr val="000000"/>
              </a:solidFill>
              <a:cs typeface="+mn-cs"/>
            </a:endParaRPr>
          </a:p>
          <a:p>
            <a:pPr algn="r"/>
            <a:r>
              <a:rPr lang="en-US" sz="1412" dirty="0">
                <a:solidFill>
                  <a:srgbClr val="000000"/>
                </a:solidFill>
                <a:cs typeface="+mn-cs"/>
              </a:rPr>
              <a:t>Select your picture</a:t>
            </a:r>
          </a:p>
          <a:p>
            <a:pPr algn="r"/>
            <a:endParaRPr lang="en-US" sz="1412" dirty="0">
              <a:solidFill>
                <a:srgbClr val="000000"/>
              </a:solidFill>
              <a:cs typeface="+mn-cs"/>
            </a:endParaRPr>
          </a:p>
          <a:p>
            <a:pPr algn="r"/>
            <a:r>
              <a:rPr lang="en-US" sz="1412" dirty="0">
                <a:solidFill>
                  <a:srgbClr val="000000"/>
                </a:solidFill>
                <a:cs typeface="+mn-cs"/>
              </a:rPr>
              <a:t>Close window</a:t>
            </a:r>
          </a:p>
        </p:txBody>
      </p:sp>
      <p:sp>
        <p:nvSpPr>
          <p:cNvPr id="11" name="ZoneTexte 10"/>
          <p:cNvSpPr txBox="1"/>
          <p:nvPr/>
        </p:nvSpPr>
        <p:spPr>
          <a:xfrm>
            <a:off x="-1731665" y="5583910"/>
            <a:ext cx="1596051" cy="869212"/>
          </a:xfrm>
          <a:prstGeom prst="rect">
            <a:avLst/>
          </a:prstGeom>
          <a:noFill/>
        </p:spPr>
        <p:txBody>
          <a:bodyPr wrap="square" lIns="0" tIns="0" rIns="0" bIns="0" rtlCol="0">
            <a:spAutoFit/>
          </a:bodyPr>
          <a:lstStyle/>
          <a:p>
            <a:pPr algn="r"/>
            <a:r>
              <a:rPr lang="en-US" sz="1412" b="1" dirty="0">
                <a:solidFill>
                  <a:srgbClr val="000000"/>
                </a:solidFill>
                <a:cs typeface="+mn-cs"/>
              </a:rPr>
              <a:t>On a dark background remove the STOP Hunger color logo</a:t>
            </a:r>
            <a:endParaRPr lang="en-US" sz="1412" dirty="0">
              <a:solidFill>
                <a:srgbClr val="000000"/>
              </a:solidFill>
              <a:cs typeface="+mn-cs"/>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pic>
        <p:nvPicPr>
          <p:cNvPr id="9"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3"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pic>
        <p:nvPicPr>
          <p:cNvPr id="14"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
        <p:nvSpPr>
          <p:cNvPr id="16" name="Rectangle 15"/>
          <p:cNvSpPr/>
          <p:nvPr userDrawn="1"/>
        </p:nvSpPr>
        <p:spPr>
          <a:xfrm>
            <a:off x="0" y="6642556"/>
            <a:ext cx="12192000" cy="212852"/>
          </a:xfrm>
          <a:prstGeom prst="rect">
            <a:avLst/>
          </a:prstGeom>
        </p:spPr>
        <p:txBody>
          <a:bodyPr wrap="square" lIns="89765" tIns="44881" rIns="89765" bIns="44881">
            <a:spAutoFit/>
          </a:bodyPr>
          <a:lstStyle/>
          <a:p>
            <a:pPr algn="ctr"/>
            <a:r>
              <a:rPr lang="en-US" sz="794"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243811223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397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1" y="3719664"/>
            <a:ext cx="10998201"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588" b="0" kern="1200" smtClean="0">
                <a:solidFill>
                  <a:schemeClr val="bg1"/>
                </a:solidFill>
                <a:latin typeface="Arial" charset="0"/>
              </a:defRPr>
            </a:lvl1pPr>
            <a:lvl2pPr marL="186925" indent="0">
              <a:buNone/>
              <a:defRPr lang="fr-FR" kern="1200" smtClean="0">
                <a:solidFill>
                  <a:schemeClr val="tx1"/>
                </a:solidFill>
                <a:latin typeface="Arial" charset="0"/>
                <a:ea typeface="+mn-ea"/>
                <a:cs typeface="+mn-cs"/>
              </a:defRPr>
            </a:lvl2pPr>
            <a:lvl3pPr marL="724337" indent="0">
              <a:buNone/>
              <a:defRPr lang="fr-FR" kern="1200" smtClean="0">
                <a:solidFill>
                  <a:schemeClr val="tx1"/>
                </a:solidFill>
                <a:latin typeface="Arial" charset="0"/>
                <a:ea typeface="+mn-ea"/>
                <a:cs typeface="+mn-cs"/>
              </a:defRPr>
            </a:lvl3pPr>
            <a:lvl4pPr marL="1169840" indent="0">
              <a:buNone/>
              <a:defRPr lang="fr-FR" kern="1200" smtClean="0">
                <a:solidFill>
                  <a:schemeClr val="tx1"/>
                </a:solidFill>
                <a:latin typeface="Arial" charset="0"/>
                <a:ea typeface="+mn-ea"/>
                <a:cs typeface="+mn-cs"/>
              </a:defRPr>
            </a:lvl4pPr>
            <a:lvl5pPr marL="1514094"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4"/>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10626571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a:xfrm>
            <a:off x="4463819" y="954160"/>
            <a:ext cx="7131281" cy="5202000"/>
          </a:xfrm>
          <a:solidFill>
            <a:schemeClr val="bg2"/>
          </a:solidFill>
        </p:spPr>
        <p:txBody>
          <a:bodyPr lIns="80083" anchor="ctr" anchorCtr="0"/>
          <a:lstStyle>
            <a:lvl1pPr marL="448621" indent="-448621">
              <a:spcBef>
                <a:spcPts val="885"/>
              </a:spcBef>
              <a:spcAft>
                <a:spcPts val="885"/>
              </a:spcAft>
              <a:buClr>
                <a:schemeClr val="tx2"/>
              </a:buClr>
              <a:buSzPct val="100000"/>
              <a:buFont typeface="+mj-lt"/>
              <a:buAutoNum type="arabicPeriod"/>
              <a:defRPr sz="2382" b="1"/>
            </a:lvl1pPr>
            <a:lvl2pPr marL="705643" indent="0">
              <a:buClr>
                <a:schemeClr val="tx1"/>
              </a:buClr>
              <a:buFont typeface="+mj-lt"/>
              <a:buNone/>
              <a:defRPr/>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1" y="352425"/>
            <a:ext cx="10998201" cy="572489"/>
          </a:xfrm>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60"/>
            <a:ext cx="3771901"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47" y="1872115"/>
            <a:ext cx="1487432" cy="2803023"/>
          </a:xfrm>
          <a:prstGeom prst="rect">
            <a:avLst/>
          </a:prstGeom>
          <a:noFill/>
        </p:spPr>
        <p:txBody>
          <a:bodyPr wrap="square" lIns="0" tIns="0" rIns="0" bIns="0" rtlCol="0">
            <a:spAutoFit/>
          </a:bodyPr>
          <a:lstStyle/>
          <a:p>
            <a:pPr algn="r"/>
            <a:endParaRPr lang="en-US" sz="1147" dirty="0">
              <a:solidFill>
                <a:srgbClr val="000000"/>
              </a:solidFill>
              <a:cs typeface="+mn-cs"/>
            </a:endParaRPr>
          </a:p>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55609525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39"/>
            <a:ext cx="7035798" cy="5803729"/>
          </a:xfrm>
          <a:solidFill>
            <a:schemeClr val="bg2"/>
          </a:solidFill>
        </p:spPr>
        <p:txBody>
          <a:bodyPr lIns="80083" anchor="ctr" anchorCtr="0"/>
          <a:lstStyle>
            <a:lvl1pPr marL="448621" indent="-448621">
              <a:spcBef>
                <a:spcPts val="885"/>
              </a:spcBef>
              <a:spcAft>
                <a:spcPts val="885"/>
              </a:spcAft>
              <a:buClr>
                <a:schemeClr val="tx2"/>
              </a:buClr>
              <a:buSzPct val="100000"/>
              <a:buFont typeface="+mj-lt"/>
              <a:buAutoNum type="arabicPeriod"/>
              <a:defRPr sz="2382"/>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3" y="352430"/>
            <a:ext cx="3873601"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tIns="44860" rIns="70647" bIns="44860" anchor="ctr"/>
          <a:lstStyle/>
          <a:p>
            <a:pPr algn="ctr"/>
            <a:r>
              <a:rPr lang="en-US" sz="5293" dirty="0">
                <a:solidFill>
                  <a:srgbClr val="FFFFFF"/>
                </a:solidFill>
                <a:cs typeface="+mn-cs"/>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275362951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39"/>
            <a:ext cx="7035798" cy="5803729"/>
          </a:xfrm>
          <a:solidFill>
            <a:schemeClr val="bg2"/>
          </a:solidFill>
        </p:spPr>
        <p:txBody>
          <a:bodyPr lIns="80083" anchor="ctr" anchorCtr="0"/>
          <a:lstStyle>
            <a:lvl1pPr marL="448621" indent="-448621">
              <a:spcBef>
                <a:spcPts val="885"/>
              </a:spcBef>
              <a:spcAft>
                <a:spcPts val="885"/>
              </a:spcAft>
              <a:buClr>
                <a:schemeClr val="tx2"/>
              </a:buClr>
              <a:buSzPct val="100000"/>
              <a:buFont typeface="+mj-lt"/>
              <a:buAutoNum type="arabicPeriod"/>
              <a:defRPr sz="2382"/>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2" y="352430"/>
            <a:ext cx="3873601" cy="5813425"/>
          </a:xfrm>
          <a:prstGeom prst="rect">
            <a:avLst/>
          </a:prstGeom>
          <a:solidFill>
            <a:schemeClr val="tx2"/>
          </a:solidFill>
          <a:ln>
            <a:noFill/>
          </a:ln>
          <a:effectLst/>
        </p:spPr>
        <p:txBody>
          <a:bodyPr vert="wordArtVert" lIns="0" tIns="44860" rIns="70647" bIns="44860" anchor="ctr"/>
          <a:lstStyle/>
          <a:p>
            <a:pPr algn="ctr"/>
            <a:r>
              <a:rPr lang="en-US" sz="5293" dirty="0">
                <a:solidFill>
                  <a:srgbClr val="FFFFFF"/>
                </a:solidFill>
                <a:cs typeface="+mn-cs"/>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46202180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601141" y="3212977"/>
            <a:ext cx="10993965" cy="2943178"/>
          </a:xfrm>
          <a:solidFill>
            <a:schemeClr val="bg2"/>
          </a:solidFill>
        </p:spPr>
        <p:txBody>
          <a:bodyPr lIns="120122" tIns="120122" anchor="t" anchorCtr="0"/>
          <a:lstStyle>
            <a:lvl1pPr marL="0" indent="0">
              <a:spcBef>
                <a:spcPts val="885"/>
              </a:spcBef>
              <a:spcAft>
                <a:spcPts val="885"/>
              </a:spcAft>
              <a:buClr>
                <a:schemeClr val="tx2"/>
              </a:buClr>
              <a:buSzPct val="100000"/>
              <a:buFont typeface="+mj-lt"/>
              <a:buNone/>
              <a:defRPr lang="fr-FR" sz="3970" b="1" dirty="0" smtClean="0">
                <a:solidFill>
                  <a:srgbClr val="2A295C"/>
                </a:solidFill>
                <a:latin typeface="+mn-lt"/>
                <a:ea typeface="+mn-ea"/>
                <a:cs typeface="+mn-cs"/>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p:nvSpPr>
        <p:spPr>
          <a:xfrm>
            <a:off x="-1584847" y="1872115"/>
            <a:ext cx="1487432" cy="2803023"/>
          </a:xfrm>
          <a:prstGeom prst="rect">
            <a:avLst/>
          </a:prstGeom>
          <a:noFill/>
        </p:spPr>
        <p:txBody>
          <a:bodyPr wrap="square" lIns="0" tIns="0" rIns="0" bIns="0" rtlCol="0">
            <a:spAutoFit/>
          </a:bodyPr>
          <a:lstStyle/>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a:p>
            <a:pPr algn="r"/>
            <a:endParaRPr lang="fr-FR" sz="1147" dirty="0">
              <a:solidFill>
                <a:srgbClr val="000000"/>
              </a:solidFill>
              <a:cs typeface="+mn-cs"/>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75522251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7" name="Espace réservé pour une image  6"/>
          <p:cNvSpPr>
            <a:spLocks noGrp="1"/>
          </p:cNvSpPr>
          <p:nvPr>
            <p:ph type="pic" sz="quarter" idx="12"/>
          </p:nvPr>
        </p:nvSpPr>
        <p:spPr>
          <a:xfrm>
            <a:off x="596916" y="954160"/>
            <a:ext cx="3784601"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4464068" y="954155"/>
            <a:ext cx="7131050" cy="5202000"/>
          </a:xfrm>
          <a:solidFill>
            <a:schemeClr val="bg2"/>
          </a:solidFill>
        </p:spPr>
        <p:txBody>
          <a:bodyPr lIns="80083" anchor="ctr" anchorCtr="0"/>
          <a:lstStyle>
            <a:lvl1pPr marL="0" indent="0">
              <a:spcBef>
                <a:spcPts val="885"/>
              </a:spcBef>
              <a:spcAft>
                <a:spcPts val="885"/>
              </a:spcAft>
              <a:buClr>
                <a:schemeClr val="tx2"/>
              </a:buClr>
              <a:buSzPct val="100000"/>
              <a:buFont typeface="+mj-lt"/>
              <a:buNone/>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p:nvSpPr>
        <p:spPr>
          <a:xfrm>
            <a:off x="-1584847" y="1872115"/>
            <a:ext cx="1487432" cy="2803023"/>
          </a:xfrm>
          <a:prstGeom prst="rect">
            <a:avLst/>
          </a:prstGeom>
          <a:noFill/>
        </p:spPr>
        <p:txBody>
          <a:bodyPr wrap="square" lIns="0" tIns="0" rIns="0" bIns="0" rtlCol="0">
            <a:spAutoFit/>
          </a:bodyPr>
          <a:lstStyle/>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a:p>
            <a:pPr algn="r"/>
            <a:endParaRPr lang="fr-FR" sz="1147" dirty="0">
              <a:solidFill>
                <a:srgbClr val="000000"/>
              </a:solidFill>
              <a:cs typeface="+mn-cs"/>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78553108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25"/>
            <a:ext cx="7035798" cy="5803730"/>
          </a:xfrm>
          <a:solidFill>
            <a:schemeClr val="bg2"/>
          </a:solidFill>
        </p:spPr>
        <p:txBody>
          <a:bodyPr lIns="80083" anchor="ctr" anchorCtr="0"/>
          <a:lstStyle>
            <a:lvl1pPr marL="0" indent="0" algn="l" rtl="0" eaLnBrk="1" fontAlgn="base" hangingPunct="1">
              <a:lnSpc>
                <a:spcPct val="90000"/>
              </a:lnSpc>
              <a:spcBef>
                <a:spcPts val="885"/>
              </a:spcBef>
              <a:spcAft>
                <a:spcPts val="885"/>
              </a:spcAft>
              <a:buClr>
                <a:schemeClr val="tx2"/>
              </a:buClr>
              <a:buSzPct val="100000"/>
              <a:buFont typeface="+mj-lt"/>
              <a:buNone/>
              <a:tabLst>
                <a:tab pos="1062353" algn="l"/>
                <a:tab pos="1585748" algn="l"/>
                <a:tab pos="2109137" algn="l"/>
                <a:tab pos="7925621" algn="r"/>
              </a:tabLst>
              <a:defRPr lang="fr-FR" sz="3970" b="1" dirty="0" smtClean="0">
                <a:solidFill>
                  <a:srgbClr val="2A295C"/>
                </a:solidFill>
                <a:latin typeface="+mn-lt"/>
                <a:ea typeface="+mn-ea"/>
                <a:cs typeface="+mn-cs"/>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49" y="352425"/>
            <a:ext cx="3873270"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50852" rIns="0" bIns="50852" numCol="1" spcCol="0" rtlCol="0" fromWordArt="0" anchor="ctr" anchorCtr="0" forceAA="0" compatLnSpc="1">
            <a:prstTxWarp prst="textNoShape">
              <a:avLst/>
            </a:prstTxWarp>
            <a:noAutofit/>
          </a:bodyPr>
          <a:lstStyle>
            <a:lvl1pPr marL="0" indent="0" algn="ctr">
              <a:defRPr kumimoji="0" lang="fr-FR" sz="18879"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897240"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343572780"/>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bwMode="ltGray">
          <a:xfrm>
            <a:off x="4559302" y="352425"/>
            <a:ext cx="7035798" cy="5803730"/>
          </a:xfrm>
          <a:solidFill>
            <a:schemeClr val="bg2"/>
          </a:solidFill>
        </p:spPr>
        <p:txBody>
          <a:bodyPr lIns="80083" anchor="ctr" anchorCtr="0"/>
          <a:lstStyle>
            <a:lvl1pPr marL="0" indent="0" algn="l" rtl="0" eaLnBrk="1" fontAlgn="base" hangingPunct="1">
              <a:lnSpc>
                <a:spcPct val="90000"/>
              </a:lnSpc>
              <a:spcBef>
                <a:spcPts val="885"/>
              </a:spcBef>
              <a:spcAft>
                <a:spcPts val="885"/>
              </a:spcAft>
              <a:buClr>
                <a:schemeClr val="tx2"/>
              </a:buClr>
              <a:buSzPct val="100000"/>
              <a:buFont typeface="+mj-lt"/>
              <a:buNone/>
              <a:tabLst>
                <a:tab pos="1062353" algn="l"/>
                <a:tab pos="1585748" algn="l"/>
                <a:tab pos="2109137" algn="l"/>
                <a:tab pos="7925621" algn="r"/>
              </a:tabLst>
              <a:defRPr lang="fr-FR" sz="3970" b="1" dirty="0" smtClean="0">
                <a:solidFill>
                  <a:srgbClr val="2A295C"/>
                </a:solidFill>
                <a:latin typeface="+mn-lt"/>
                <a:ea typeface="+mn-ea"/>
                <a:cs typeface="+mn-cs"/>
              </a:defRPr>
            </a:lvl1pPr>
            <a:lvl2pPr marL="1154264" indent="-448621">
              <a:buClr>
                <a:schemeClr val="tx2"/>
              </a:buClr>
              <a:buSzPct val="100000"/>
              <a:buFont typeface="+mj-lt"/>
              <a:buAutoNum type="alphaLcPeriod"/>
              <a:defRPr b="0"/>
            </a:lvl2pPr>
            <a:lvl3pPr marL="1753980" indent="-336465">
              <a:buClr>
                <a:schemeClr val="tx1"/>
              </a:buClr>
              <a:buFont typeface="+mj-lt"/>
              <a:buAutoNum type="arabicPeriod"/>
              <a:defRPr/>
            </a:lvl3pPr>
            <a:lvl4pPr marL="2447161" indent="-336465">
              <a:buClr>
                <a:schemeClr val="tx1"/>
              </a:buClr>
              <a:buFont typeface="+mj-lt"/>
              <a:buAutoNum type="arabicPeriod"/>
              <a:defRPr/>
            </a:lvl4pPr>
            <a:lvl5pPr marL="2711972" indent="-336465">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49" y="352425"/>
            <a:ext cx="3873270"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50852" rIns="0" bIns="50852" numCol="1" spcCol="0" rtlCol="0" fromWordArt="0" anchor="ctr" anchorCtr="0" forceAA="0" compatLnSpc="1">
            <a:prstTxWarp prst="textNoShape">
              <a:avLst/>
            </a:prstTxWarp>
            <a:noAutofit/>
          </a:bodyPr>
          <a:lstStyle>
            <a:lvl1pPr marL="0" indent="0" algn="ctr">
              <a:defRPr kumimoji="0" lang="fr-FR" sz="18879"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897240"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48435420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4" y="1573241"/>
            <a:ext cx="11088000" cy="4608512"/>
          </a:xfrm>
        </p:spPr>
        <p:txBody>
          <a:bodyPr/>
          <a:lstStyle>
            <a:lvl1pPr>
              <a:buClr>
                <a:schemeClr val="accent1"/>
              </a:buClr>
              <a:defRPr>
                <a:solidFill>
                  <a:schemeClr val="tx2"/>
                </a:solidFill>
              </a:defRPr>
            </a:lvl1pPr>
            <a:lvl2pPr marL="616855" indent="-261693">
              <a:buClr>
                <a:schemeClr val="accent1"/>
              </a:buClr>
              <a:tabLst>
                <a:tab pos="1585748" algn="l"/>
                <a:tab pos="2286716" algn="l"/>
                <a:tab pos="7925621" algn="r"/>
              </a:tabLst>
              <a:defRPr b="0">
                <a:solidFill>
                  <a:schemeClr val="tx2"/>
                </a:solidFill>
              </a:defRPr>
            </a:lvl2pPr>
            <a:lvl3pPr marL="880102" indent="-172907">
              <a:buClr>
                <a:schemeClr val="bg2"/>
              </a:buClr>
              <a:tabLst>
                <a:tab pos="1062353" algn="l"/>
                <a:tab pos="2109137" algn="l"/>
                <a:tab pos="7925621" algn="r"/>
              </a:tabLst>
              <a:defRPr>
                <a:solidFill>
                  <a:schemeClr val="tx1"/>
                </a:solidFill>
              </a:defRPr>
            </a:lvl3pPr>
            <a:lvl4pPr marL="1585748" indent="-176022">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a:defRPr/>
            </a:pPr>
            <a:fld id="{4FDE6CE5-132B-4432-A695-19B6F7E19CAF}" type="slidenum">
              <a:rPr lang="en-US" smtClean="0"/>
              <a:pPr>
                <a:defRPr/>
              </a:pPr>
              <a:t>‹#›</a:t>
            </a:fld>
            <a:endParaRPr lang="en-US" dirty="0"/>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683010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91521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6" y="1573241"/>
            <a:ext cx="6309591" cy="4608512"/>
          </a:xfrm>
        </p:spPr>
        <p:txBody>
          <a:bodyPr/>
          <a:lstStyle>
            <a:lvl1pPr>
              <a:buClr>
                <a:schemeClr val="accent1"/>
              </a:buClr>
              <a:defRPr>
                <a:solidFill>
                  <a:schemeClr val="tx2"/>
                </a:solidFill>
              </a:defRPr>
            </a:lvl1pPr>
            <a:lvl2pPr marL="616855" indent="-261693">
              <a:buClr>
                <a:schemeClr val="accent1"/>
              </a:buClr>
              <a:tabLst>
                <a:tab pos="1585748" algn="l"/>
                <a:tab pos="2286716" algn="l"/>
                <a:tab pos="7925621" algn="r"/>
              </a:tabLst>
              <a:defRPr b="0">
                <a:solidFill>
                  <a:schemeClr val="tx2"/>
                </a:solidFill>
              </a:defRPr>
            </a:lvl2pPr>
            <a:lvl3pPr marL="880102" indent="-172907">
              <a:buClr>
                <a:schemeClr val="bg2"/>
              </a:buClr>
              <a:tabLst>
                <a:tab pos="1062353" algn="l"/>
                <a:tab pos="2109137" algn="l"/>
                <a:tab pos="7925621" algn="r"/>
              </a:tabLst>
              <a:defRPr>
                <a:solidFill>
                  <a:schemeClr val="tx1"/>
                </a:solidFill>
              </a:defRPr>
            </a:lvl3pPr>
            <a:lvl4pPr marL="1585748" indent="-176022">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a:defRPr/>
            </a:pPr>
            <a:fld id="{4FDE6CE5-132B-4432-A695-19B6F7E19CAF}" type="slidenum">
              <a:rPr lang="en-US" smtClean="0"/>
              <a:pPr>
                <a:defRPr/>
              </a:pPr>
              <a:t>‹#›</a:t>
            </a:fld>
            <a:endParaRPr lang="en-US" dirty="0"/>
          </a:p>
        </p:txBody>
      </p:sp>
      <p:sp>
        <p:nvSpPr>
          <p:cNvPr id="4" name="Espace réservé du texte 3"/>
          <p:cNvSpPr>
            <a:spLocks noGrp="1"/>
          </p:cNvSpPr>
          <p:nvPr>
            <p:ph type="body" sz="quarter" idx="14"/>
          </p:nvPr>
        </p:nvSpPr>
        <p:spPr>
          <a:xfrm>
            <a:off x="7349085" y="2838450"/>
            <a:ext cx="4246034"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101705" tIns="50852" rIns="101705" bIns="50852" numCol="1" spcCol="0" rtlCol="0" fromWordArt="0" anchor="ctr" anchorCtr="0" forceAA="0" compatLnSpc="1">
            <a:prstTxWarp prst="textNoShape">
              <a:avLst/>
            </a:prstTxWarp>
            <a:noAutofit/>
          </a:bodyPr>
          <a:lstStyle>
            <a:lvl1pPr marL="0" indent="0" algn="ctr">
              <a:lnSpc>
                <a:spcPct val="100000"/>
              </a:lnSpc>
              <a:buNone/>
              <a:defRPr lang="fr-FR" sz="1941" b="0" kern="1200" smtClean="0">
                <a:solidFill>
                  <a:schemeClr val="tx2"/>
                </a:solidFill>
                <a:latin typeface="Arial" charset="0"/>
              </a:defRPr>
            </a:lvl1pPr>
            <a:lvl2pPr marL="186925" indent="0" algn="ctr">
              <a:buNone/>
              <a:defRPr lang="fr-FR" sz="1941" b="0" kern="1200" smtClean="0">
                <a:solidFill>
                  <a:schemeClr val="tx2"/>
                </a:solidFill>
                <a:latin typeface="Arial" charset="0"/>
                <a:ea typeface="+mn-ea"/>
                <a:cs typeface="+mn-cs"/>
              </a:defRPr>
            </a:lvl2pPr>
            <a:lvl3pPr algn="ctr">
              <a:defRPr lang="fr-FR" sz="1941" b="0" kern="1200" smtClean="0">
                <a:solidFill>
                  <a:schemeClr val="tx2"/>
                </a:solidFill>
                <a:latin typeface="Arial" charset="0"/>
                <a:ea typeface="+mn-ea"/>
                <a:cs typeface="+mn-cs"/>
              </a:defRPr>
            </a:lvl3pPr>
            <a:lvl4pPr algn="ctr">
              <a:defRPr lang="fr-FR" sz="1941" b="0" kern="1200" smtClean="0">
                <a:solidFill>
                  <a:schemeClr val="tx2"/>
                </a:solidFill>
                <a:latin typeface="Arial" charset="0"/>
                <a:ea typeface="+mn-ea"/>
                <a:cs typeface="+mn-cs"/>
              </a:defRPr>
            </a:lvl4pPr>
            <a:lvl5pPr algn="ctr">
              <a:defRPr lang="fr-FR" sz="1941"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84" y="962025"/>
            <a:ext cx="4246034"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1" y="352425"/>
            <a:ext cx="10998201" cy="572489"/>
          </a:xfrm>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p:nvSpPr>
        <p:spPr>
          <a:xfrm>
            <a:off x="12240689" y="701755"/>
            <a:ext cx="1487432" cy="2803023"/>
          </a:xfrm>
          <a:prstGeom prst="rect">
            <a:avLst/>
          </a:prstGeom>
          <a:noFill/>
        </p:spPr>
        <p:txBody>
          <a:bodyPr wrap="square" lIns="0" tIns="0" rIns="0" bIns="0" rtlCol="0">
            <a:spAutoFit/>
          </a:bodyPr>
          <a:lstStyle/>
          <a:p>
            <a:r>
              <a:rPr lang="en-US" sz="1147" b="1" dirty="0">
                <a:solidFill>
                  <a:srgbClr val="000000"/>
                </a:solidFill>
                <a:cs typeface="+mn-cs"/>
              </a:rPr>
              <a:t>TO</a:t>
            </a:r>
          </a:p>
          <a:p>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endParaRPr lang="en-US" sz="1147" b="1" dirty="0">
              <a:solidFill>
                <a:srgbClr val="000000"/>
              </a:solidFill>
              <a:cs typeface="+mn-cs"/>
            </a:endParaRPr>
          </a:p>
          <a:p>
            <a:r>
              <a:rPr lang="en-US" sz="1147" dirty="0">
                <a:solidFill>
                  <a:srgbClr val="000000"/>
                </a:solidFill>
                <a:cs typeface="+mn-cs"/>
              </a:rPr>
              <a:t>then click on the photo icon.</a:t>
            </a:r>
          </a:p>
          <a:p>
            <a:endParaRPr lang="en-US" sz="1147" dirty="0">
              <a:solidFill>
                <a:srgbClr val="000000"/>
              </a:solidFill>
              <a:cs typeface="+mn-cs"/>
            </a:endParaRPr>
          </a:p>
          <a:p>
            <a:r>
              <a:rPr lang="en-US" sz="1147" dirty="0">
                <a:solidFill>
                  <a:srgbClr val="000000"/>
                </a:solidFill>
                <a:cs typeface="+mn-cs"/>
              </a:rPr>
              <a:t>Select your photo and insert</a:t>
            </a:r>
          </a:p>
          <a:p>
            <a:endParaRPr lang="en-US" sz="1147" dirty="0">
              <a:solidFill>
                <a:srgbClr val="000000"/>
              </a:solidFill>
              <a:cs typeface="+mn-cs"/>
            </a:endParaRPr>
          </a:p>
          <a:p>
            <a:r>
              <a:rPr lang="en-US" sz="1147" dirty="0">
                <a:solidFill>
                  <a:srgbClr val="000000"/>
                </a:solidFill>
                <a:cs typeface="+mn-cs"/>
              </a:rPr>
              <a:t>Resize photo if needed by cropping and sliding it </a:t>
            </a:r>
          </a:p>
          <a:p>
            <a:pPr algn="r"/>
            <a:endParaRPr lang="fr-FR" sz="1147" dirty="0">
              <a:solidFill>
                <a:srgbClr val="000000"/>
              </a:solidFill>
              <a:cs typeface="+mn-cs"/>
            </a:endParaRPr>
          </a:p>
          <a:p>
            <a:pPr algn="r"/>
            <a:endParaRPr lang="fr-FR" sz="1147" dirty="0">
              <a:solidFill>
                <a:srgbClr val="000000"/>
              </a:solidFill>
              <a:cs typeface="+mn-cs"/>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78698308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7" name="Espace réservé pour une image  6"/>
          <p:cNvSpPr>
            <a:spLocks noGrp="1"/>
          </p:cNvSpPr>
          <p:nvPr>
            <p:ph type="pic" sz="quarter" idx="12"/>
          </p:nvPr>
        </p:nvSpPr>
        <p:spPr>
          <a:xfrm>
            <a:off x="596898" y="954160"/>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19"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16855" indent="-261693">
              <a:buClr>
                <a:schemeClr val="accent1"/>
              </a:buClr>
              <a:tabLst>
                <a:tab pos="1585748" algn="l"/>
                <a:tab pos="2286716" algn="l"/>
                <a:tab pos="7925621" algn="r"/>
              </a:tabLst>
              <a:defRPr lang="fr-FR" dirty="0" smtClean="0"/>
            </a:lvl2pPr>
            <a:lvl3pPr marL="880102" indent="-172907">
              <a:buClr>
                <a:schemeClr val="bg2"/>
              </a:buClr>
              <a:tabLst>
                <a:tab pos="1062353" algn="l"/>
                <a:tab pos="2109137" algn="l"/>
                <a:tab pos="7925621" algn="r"/>
              </a:tabLst>
              <a:defRPr lang="fr-FR" dirty="0" smtClean="0"/>
            </a:lvl3pPr>
            <a:lvl4pPr marL="1585748" indent="-176022">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p:nvSpPr>
        <p:spPr>
          <a:xfrm>
            <a:off x="-1584847" y="1872115"/>
            <a:ext cx="1487432" cy="2647300"/>
          </a:xfrm>
          <a:prstGeom prst="rect">
            <a:avLst/>
          </a:prstGeom>
          <a:noFill/>
        </p:spPr>
        <p:txBody>
          <a:bodyPr wrap="square" lIns="0" tIns="0" rIns="0" bIns="0" rtlCol="0">
            <a:spAutoFit/>
          </a:bodyPr>
          <a:lstStyle/>
          <a:p>
            <a:pPr algn="r"/>
            <a:r>
              <a:rPr lang="en-US" sz="1147" b="1" dirty="0">
                <a:solidFill>
                  <a:srgbClr val="000000"/>
                </a:solidFill>
                <a:cs typeface="+mn-cs"/>
              </a:rPr>
              <a:t>TO</a:t>
            </a:r>
          </a:p>
          <a:p>
            <a:pPr algn="r"/>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pPr algn="r"/>
            <a:endParaRPr lang="en-US" sz="1147" b="1" dirty="0">
              <a:solidFill>
                <a:srgbClr val="000000"/>
              </a:solidFill>
              <a:cs typeface="+mn-cs"/>
            </a:endParaRPr>
          </a:p>
          <a:p>
            <a:pPr algn="r"/>
            <a:r>
              <a:rPr lang="en-US" sz="1147" dirty="0">
                <a:solidFill>
                  <a:srgbClr val="000000"/>
                </a:solidFill>
                <a:cs typeface="+mn-cs"/>
              </a:rPr>
              <a:t>then click on the photo icon.</a:t>
            </a:r>
          </a:p>
          <a:p>
            <a:pPr algn="r"/>
            <a:endParaRPr lang="en-US" sz="1147" dirty="0">
              <a:solidFill>
                <a:srgbClr val="000000"/>
              </a:solidFill>
              <a:cs typeface="+mn-cs"/>
            </a:endParaRPr>
          </a:p>
          <a:p>
            <a:pPr algn="r"/>
            <a:r>
              <a:rPr lang="en-US" sz="1147" dirty="0">
                <a:solidFill>
                  <a:srgbClr val="000000"/>
                </a:solidFill>
                <a:cs typeface="+mn-cs"/>
              </a:rPr>
              <a:t>Select your photo and insert</a:t>
            </a:r>
          </a:p>
          <a:p>
            <a:pPr algn="r"/>
            <a:endParaRPr lang="en-US" sz="1147" dirty="0">
              <a:solidFill>
                <a:srgbClr val="000000"/>
              </a:solidFill>
              <a:cs typeface="+mn-cs"/>
            </a:endParaRPr>
          </a:p>
          <a:p>
            <a:pPr algn="r"/>
            <a:r>
              <a:rPr lang="en-US" sz="1147" dirty="0">
                <a:solidFill>
                  <a:srgbClr val="000000"/>
                </a:solidFill>
                <a:cs typeface="+mn-cs"/>
              </a:rPr>
              <a:t>Resize photo if needed by cropping and sliding it </a:t>
            </a:r>
          </a:p>
          <a:p>
            <a:pPr algn="r"/>
            <a:endParaRPr lang="fr-FR" sz="1147" dirty="0">
              <a:solidFill>
                <a:srgbClr val="000000"/>
              </a:solidFill>
              <a:cs typeface="+mn-cs"/>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2609814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6" name="Espace réservé du texte 5"/>
          <p:cNvSpPr>
            <a:spLocks noGrp="1"/>
          </p:cNvSpPr>
          <p:nvPr>
            <p:ph type="body" sz="quarter" idx="13"/>
          </p:nvPr>
        </p:nvSpPr>
        <p:spPr>
          <a:xfrm>
            <a:off x="4463819"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16855" indent="-261693">
              <a:buClr>
                <a:schemeClr val="accent1"/>
              </a:buClr>
              <a:tabLst>
                <a:tab pos="1585748" algn="l"/>
                <a:tab pos="2286716" algn="l"/>
                <a:tab pos="7925621" algn="r"/>
              </a:tabLst>
              <a:defRPr lang="fr-FR" dirty="0" smtClean="0"/>
            </a:lvl2pPr>
            <a:lvl3pPr marL="880102" indent="-172907">
              <a:buClr>
                <a:schemeClr val="bg2"/>
              </a:buClr>
              <a:tabLst>
                <a:tab pos="1062353" algn="l"/>
                <a:tab pos="2109137" algn="l"/>
                <a:tab pos="7925621" algn="r"/>
              </a:tabLst>
              <a:defRPr lang="fr-FR" dirty="0" smtClean="0"/>
            </a:lvl3pPr>
            <a:lvl4pPr marL="1585748" indent="-176022">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85" y="981076"/>
            <a:ext cx="3636433" cy="5165725"/>
          </a:xfrm>
          <a:solidFill>
            <a:schemeClr val="bg2"/>
          </a:solidFill>
        </p:spPr>
        <p:txBody>
          <a:bodyPr lIns="80083" rIns="120122"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19826612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4" y="1573240"/>
            <a:ext cx="11088000" cy="1855760"/>
          </a:xfrm>
        </p:spPr>
        <p:txBody>
          <a:bodyPr/>
          <a:lstStyle>
            <a:lvl1pPr marL="0" indent="0">
              <a:buClr>
                <a:schemeClr val="accent1"/>
              </a:buClr>
              <a:buFont typeface="Arial" pitchFamily="34" charset="0"/>
              <a:buNone/>
              <a:defRPr>
                <a:solidFill>
                  <a:schemeClr val="tx2"/>
                </a:solidFill>
              </a:defRPr>
            </a:lvl1pPr>
            <a:lvl2pPr marL="616855" indent="-261693">
              <a:buClr>
                <a:schemeClr val="accent1"/>
              </a:buClr>
              <a:tabLst>
                <a:tab pos="1585748" algn="l"/>
                <a:tab pos="2286716" algn="l"/>
                <a:tab pos="7925621" algn="r"/>
              </a:tabLst>
              <a:defRPr b="0"/>
            </a:lvl2pPr>
            <a:lvl3pPr marL="880102" indent="-172907">
              <a:buClr>
                <a:schemeClr val="bg2"/>
              </a:buClr>
              <a:tabLst>
                <a:tab pos="1062353" algn="l"/>
                <a:tab pos="2109137" algn="l"/>
                <a:tab pos="7925621" algn="r"/>
              </a:tabLst>
              <a:defRPr/>
            </a:lvl3pPr>
            <a:lvl4pPr marL="1585748" indent="-176022">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a:defRPr/>
            </a:pPr>
            <a:fld id="{4FDE6CE5-132B-4432-A695-19B6F7E19CAF}" type="slidenum">
              <a:rPr lang="en-US" smtClean="0"/>
              <a:pPr>
                <a:defRPr/>
              </a:pPr>
              <a:t>‹#›</a:t>
            </a:fld>
            <a:endParaRPr lang="en-US" dirty="0"/>
          </a:p>
        </p:txBody>
      </p:sp>
      <p:sp>
        <p:nvSpPr>
          <p:cNvPr id="4" name="Espace réservé du texte 3"/>
          <p:cNvSpPr>
            <a:spLocks noGrp="1"/>
          </p:cNvSpPr>
          <p:nvPr>
            <p:ph type="body" sz="quarter" idx="14"/>
          </p:nvPr>
        </p:nvSpPr>
        <p:spPr bwMode="gray">
          <a:xfrm>
            <a:off x="596900" y="3429000"/>
            <a:ext cx="3632200" cy="2305050"/>
          </a:xfrm>
          <a:solidFill>
            <a:schemeClr val="tx2"/>
          </a:solidFill>
        </p:spPr>
        <p:txBody>
          <a:bodyPr anchor="ctr" anchorCtr="0"/>
          <a:lstStyle>
            <a:lvl1pPr marL="0" indent="0" algn="ctr">
              <a:buFontTx/>
              <a:buNone/>
              <a:defRPr sz="3970" b="0">
                <a:solidFill>
                  <a:schemeClr val="bg1"/>
                </a:solidFill>
              </a:defRPr>
            </a:lvl1pPr>
            <a:lvl2pPr marL="3119"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88098967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20122" tIns="140142" rIns="80083" bIns="100102"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26785200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8" y="352423"/>
            <a:ext cx="7416799" cy="846000"/>
          </a:xfrm>
          <a:ln>
            <a:noFill/>
          </a:ln>
        </p:spPr>
        <p:txBody>
          <a:bodyPr tIns="140142" bIns="100102">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8" name="Espace réservé pour une image  7"/>
          <p:cNvSpPr>
            <a:spLocks noGrp="1"/>
          </p:cNvSpPr>
          <p:nvPr>
            <p:ph type="pic" sz="quarter" idx="11"/>
          </p:nvPr>
        </p:nvSpPr>
        <p:spPr>
          <a:xfrm>
            <a:off x="8100483" y="352423"/>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4" y="332670"/>
            <a:ext cx="1487432" cy="2491576"/>
          </a:xfrm>
          <a:prstGeom prst="rect">
            <a:avLst/>
          </a:prstGeom>
          <a:noFill/>
        </p:spPr>
        <p:txBody>
          <a:bodyPr wrap="square" lIns="0" tIns="0" rIns="0" bIns="0" rtlCol="0">
            <a:spAutoFit/>
          </a:bodyPr>
          <a:lstStyle/>
          <a:p>
            <a:r>
              <a:rPr lang="en-US" sz="1147" b="1" dirty="0">
                <a:solidFill>
                  <a:srgbClr val="000000"/>
                </a:solidFill>
                <a:cs typeface="+mn-cs"/>
              </a:rPr>
              <a:t>TO</a:t>
            </a:r>
          </a:p>
          <a:p>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endParaRPr lang="en-US" sz="1147" b="1" dirty="0">
              <a:solidFill>
                <a:srgbClr val="000000"/>
              </a:solidFill>
              <a:cs typeface="+mn-cs"/>
            </a:endParaRPr>
          </a:p>
          <a:p>
            <a:r>
              <a:rPr lang="en-US" sz="1147" dirty="0">
                <a:solidFill>
                  <a:srgbClr val="000000"/>
                </a:solidFill>
                <a:cs typeface="+mn-cs"/>
              </a:rPr>
              <a:t>then click on the photo icon.</a:t>
            </a:r>
          </a:p>
          <a:p>
            <a:endParaRPr lang="en-US" sz="1147" dirty="0">
              <a:solidFill>
                <a:srgbClr val="000000"/>
              </a:solidFill>
              <a:cs typeface="+mn-cs"/>
            </a:endParaRPr>
          </a:p>
          <a:p>
            <a:r>
              <a:rPr lang="en-US" sz="1147" dirty="0">
                <a:solidFill>
                  <a:srgbClr val="000000"/>
                </a:solidFill>
                <a:cs typeface="+mn-cs"/>
              </a:rPr>
              <a:t>Select your photo and insert</a:t>
            </a:r>
          </a:p>
          <a:p>
            <a:endParaRPr lang="en-US" sz="1147" dirty="0">
              <a:solidFill>
                <a:srgbClr val="000000"/>
              </a:solidFill>
              <a:cs typeface="+mn-cs"/>
            </a:endParaRPr>
          </a:p>
          <a:p>
            <a:r>
              <a:rPr lang="en-US" sz="1147" dirty="0">
                <a:solidFill>
                  <a:srgbClr val="000000"/>
                </a:solidFill>
                <a:cs typeface="+mn-cs"/>
              </a:rPr>
              <a:t>Resize photo if needed by cropping and sliding it </a:t>
            </a:r>
          </a:p>
        </p:txBody>
      </p:sp>
      <p:sp>
        <p:nvSpPr>
          <p:cNvPr id="12" name="Espace réservé du texte 11"/>
          <p:cNvSpPr>
            <a:spLocks noGrp="1"/>
          </p:cNvSpPr>
          <p:nvPr>
            <p:ph type="body" sz="quarter" idx="13"/>
          </p:nvPr>
        </p:nvSpPr>
        <p:spPr>
          <a:xfrm>
            <a:off x="601135" y="1567063"/>
            <a:ext cx="10993966" cy="997843"/>
          </a:xfrm>
        </p:spPr>
        <p:txBody>
          <a:bodyPr/>
          <a:lstStyle>
            <a:lvl2pPr marL="612180" indent="-261693">
              <a:tabLst>
                <a:tab pos="1585748" algn="l"/>
                <a:tab pos="2286716" algn="l"/>
                <a:tab pos="7925621" algn="r"/>
              </a:tabLst>
              <a:defRPr/>
            </a:lvl2pPr>
            <a:lvl3pPr marL="880102" indent="-172907">
              <a:tabLst>
                <a:tab pos="1062353" algn="l"/>
                <a:tab pos="2109137" algn="l"/>
                <a:tab pos="7925621"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223574773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8" y="352423"/>
            <a:ext cx="7416799" cy="846000"/>
          </a:xfrm>
          <a:ln>
            <a:noFill/>
          </a:ln>
        </p:spPr>
        <p:txBody>
          <a:bodyPr tIns="140142" bIns="100102">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a:defRPr/>
            </a:pPr>
            <a:fld id="{4FDE6CE5-132B-4432-A695-19B6F7E19CAF}" type="slidenum">
              <a:rPr lang="en-US" smtClean="0"/>
              <a:pPr>
                <a:defRPr/>
              </a:pPr>
              <a:t>‹#›</a:t>
            </a:fld>
            <a:endParaRPr lang="en-US" dirty="0"/>
          </a:p>
        </p:txBody>
      </p:sp>
      <p:sp>
        <p:nvSpPr>
          <p:cNvPr id="4" name="Rectangle 3"/>
          <p:cNvSpPr/>
          <p:nvPr/>
        </p:nvSpPr>
        <p:spPr bwMode="gray">
          <a:xfrm>
            <a:off x="601135" y="1268772"/>
            <a:ext cx="10993966" cy="4891211"/>
          </a:xfrm>
          <a:prstGeom prst="rect">
            <a:avLst/>
          </a:prstGeom>
          <a:solidFill>
            <a:schemeClr val="bg2"/>
          </a:solidFill>
          <a:ln w="12700" cap="flat" cmpd="sng" algn="ctr">
            <a:noFill/>
            <a:prstDash val="solid"/>
            <a:round/>
            <a:headEnd type="none" w="sm" len="sm"/>
            <a:tailEnd type="none" w="sm" len="sm"/>
          </a:ln>
          <a:effectLst/>
        </p:spPr>
        <p:txBody>
          <a:bodyPr vert="horz" wrap="square" lIns="89721" tIns="44860" rIns="89721" bIns="44860" numCol="1" rtlCol="0" anchor="t" anchorCtr="0" compatLnSpc="1">
            <a:prstTxWarp prst="textNoShape">
              <a:avLst/>
            </a:prstTxWarp>
          </a:bodyPr>
          <a:lstStyle/>
          <a:p>
            <a:endParaRPr lang="fr-FR" sz="1764">
              <a:solidFill>
                <a:srgbClr val="000000"/>
              </a:solidFill>
              <a:cs typeface="+mn-cs"/>
            </a:endParaRPr>
          </a:p>
        </p:txBody>
      </p:sp>
      <p:sp>
        <p:nvSpPr>
          <p:cNvPr id="8" name="Espace réservé pour une image  7"/>
          <p:cNvSpPr>
            <a:spLocks noGrp="1"/>
          </p:cNvSpPr>
          <p:nvPr>
            <p:ph type="pic" sz="quarter" idx="11"/>
          </p:nvPr>
        </p:nvSpPr>
        <p:spPr>
          <a:xfrm>
            <a:off x="8100483" y="352423"/>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4" y="332661"/>
            <a:ext cx="1487432" cy="2803023"/>
          </a:xfrm>
          <a:prstGeom prst="rect">
            <a:avLst/>
          </a:prstGeom>
          <a:noFill/>
        </p:spPr>
        <p:txBody>
          <a:bodyPr wrap="square" lIns="0" tIns="0" rIns="0" bIns="0" rtlCol="0">
            <a:spAutoFit/>
          </a:bodyPr>
          <a:lstStyle/>
          <a:p>
            <a:r>
              <a:rPr lang="en-US" sz="1147" b="1" dirty="0">
                <a:solidFill>
                  <a:srgbClr val="000000"/>
                </a:solidFill>
                <a:cs typeface="+mn-cs"/>
              </a:rPr>
              <a:t>TO</a:t>
            </a:r>
          </a:p>
          <a:p>
            <a:r>
              <a:rPr lang="en-US" sz="1147" b="1" dirty="0">
                <a:solidFill>
                  <a:srgbClr val="000000"/>
                </a:solidFill>
                <a:cs typeface="+mn-cs"/>
              </a:rPr>
              <a:t>REPLACE</a:t>
            </a:r>
            <a:r>
              <a:rPr lang="en-US" sz="1147" dirty="0">
                <a:solidFill>
                  <a:srgbClr val="000000"/>
                </a:solidFill>
                <a:cs typeface="+mn-cs"/>
              </a:rPr>
              <a:t> </a:t>
            </a:r>
            <a:br>
              <a:rPr lang="en-US" sz="1147" dirty="0">
                <a:solidFill>
                  <a:srgbClr val="000000"/>
                </a:solidFill>
                <a:cs typeface="+mn-cs"/>
              </a:rPr>
            </a:br>
            <a:r>
              <a:rPr lang="en-US" sz="1147" dirty="0">
                <a:solidFill>
                  <a:srgbClr val="000000"/>
                </a:solidFill>
                <a:cs typeface="+mn-cs"/>
              </a:rPr>
              <a:t>AN IMAGE: </a:t>
            </a:r>
            <a:r>
              <a:rPr lang="en-US" sz="1147" b="1" dirty="0">
                <a:solidFill>
                  <a:srgbClr val="000000"/>
                </a:solidFill>
                <a:cs typeface="+mn-cs"/>
              </a:rPr>
              <a:t>Click on the image and delete </a:t>
            </a:r>
          </a:p>
          <a:p>
            <a:endParaRPr lang="en-US" sz="1147" b="1" dirty="0">
              <a:solidFill>
                <a:srgbClr val="000000"/>
              </a:solidFill>
              <a:cs typeface="+mn-cs"/>
            </a:endParaRPr>
          </a:p>
          <a:p>
            <a:r>
              <a:rPr lang="en-US" sz="1147" dirty="0">
                <a:solidFill>
                  <a:srgbClr val="000000"/>
                </a:solidFill>
                <a:cs typeface="+mn-cs"/>
              </a:rPr>
              <a:t>then click on the photo icon.</a:t>
            </a:r>
          </a:p>
          <a:p>
            <a:endParaRPr lang="en-US" sz="1147" dirty="0">
              <a:solidFill>
                <a:srgbClr val="000000"/>
              </a:solidFill>
              <a:cs typeface="+mn-cs"/>
            </a:endParaRPr>
          </a:p>
          <a:p>
            <a:r>
              <a:rPr lang="en-US" sz="1147" dirty="0">
                <a:solidFill>
                  <a:srgbClr val="000000"/>
                </a:solidFill>
                <a:cs typeface="+mn-cs"/>
              </a:rPr>
              <a:t>Select your photo and insert</a:t>
            </a:r>
          </a:p>
          <a:p>
            <a:endParaRPr lang="en-US" sz="1147" dirty="0">
              <a:solidFill>
                <a:srgbClr val="000000"/>
              </a:solidFill>
              <a:cs typeface="+mn-cs"/>
            </a:endParaRPr>
          </a:p>
          <a:p>
            <a:r>
              <a:rPr lang="en-US" sz="1147" dirty="0">
                <a:solidFill>
                  <a:srgbClr val="000000"/>
                </a:solidFill>
                <a:cs typeface="+mn-cs"/>
              </a:rPr>
              <a:t>Resize photo if needed by cropping and sliding it </a:t>
            </a:r>
          </a:p>
          <a:p>
            <a:endParaRPr lang="fr-FR" sz="1147" dirty="0">
              <a:solidFill>
                <a:srgbClr val="000000"/>
              </a:solidFill>
              <a:cs typeface="+mn-cs"/>
            </a:endParaRPr>
          </a:p>
          <a:p>
            <a:endParaRPr lang="fr-FR" sz="1147" dirty="0">
              <a:solidFill>
                <a:srgbClr val="000000"/>
              </a:solidFill>
              <a:cs typeface="+mn-cs"/>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9388160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a:xfrm>
            <a:off x="580388" y="6387880"/>
            <a:ext cx="960000" cy="191954"/>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46106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340999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a:t>Click icon to add picture</a:t>
            </a:r>
            <a:endParaRPr lang="fr-FR"/>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a:solidFill>
                <a:schemeClr val="tx1"/>
              </a:solidFill>
            </a:endParaRPr>
          </a:p>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5"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74127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8"/>
          </p:nvPr>
        </p:nvSpPr>
        <p:spPr/>
        <p:txBody>
          <a:bodyPr/>
          <a:lstStyle/>
          <a:p>
            <a:r>
              <a:rPr lang="en-US" noProof="0"/>
              <a:t>Month 00, YYYY - Title of presentation</a:t>
            </a:r>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10932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a:solidFill>
                  <a:srgbClr val="2A295C"/>
                </a:solidFill>
              </a:rPr>
              <a:t>AGENDA</a:t>
            </a:r>
          </a:p>
        </p:txBody>
      </p:sp>
      <p:sp>
        <p:nvSpPr>
          <p:cNvPr id="11" name="Footer Placeholder 1"/>
          <p:cNvSpPr>
            <a:spLocks noGrp="1"/>
          </p:cNvSpPr>
          <p:nvPr>
            <p:ph type="ftr" sz="quarter" idx="14"/>
          </p:nvPr>
        </p:nvSpPr>
        <p:spPr>
          <a:xfrm>
            <a:off x="931235" y="640080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06181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81353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782193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987407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14923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97027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98229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a:t>Click icon to add picture</a:t>
            </a:r>
            <a:endParaRPr lang="fr-FR"/>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5" name="Footer Placeholder 1"/>
          <p:cNvSpPr>
            <a:spLocks noGrp="1"/>
          </p:cNvSpPr>
          <p:nvPr>
            <p:ph type="ftr" sz="quarter" idx="17"/>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807359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a:solidFill>
                  <a:schemeClr val="tx1"/>
                </a:solidFill>
              </a:rPr>
              <a:t>TO</a:t>
            </a:r>
          </a:p>
          <a:p>
            <a:pPr lvl="0" algn="r"/>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r"/>
            <a:endParaRPr lang="en-US" sz="1200" b="1" baseline="0" noProof="0">
              <a:solidFill>
                <a:schemeClr val="tx1"/>
              </a:solidFill>
            </a:endParaRPr>
          </a:p>
          <a:p>
            <a:pPr lvl="0" algn="r"/>
            <a:r>
              <a:rPr lang="en-US" sz="1200" noProof="0">
                <a:solidFill>
                  <a:schemeClr val="tx1"/>
                </a:solidFill>
              </a:rPr>
              <a:t>then click on the photo icon.</a:t>
            </a:r>
          </a:p>
          <a:p>
            <a:pPr lvl="0" algn="r"/>
            <a:endParaRPr lang="en-US" sz="1200" noProof="0">
              <a:solidFill>
                <a:schemeClr val="tx1"/>
              </a:solidFill>
            </a:endParaRPr>
          </a:p>
          <a:p>
            <a:pPr lvl="0" algn="r"/>
            <a:r>
              <a:rPr lang="en-US" sz="1200" noProof="0">
                <a:solidFill>
                  <a:schemeClr val="tx1"/>
                </a:solidFill>
              </a:rPr>
              <a:t>Select your photo and</a:t>
            </a:r>
            <a:r>
              <a:rPr lang="en-US" sz="1200" baseline="0" noProof="0">
                <a:solidFill>
                  <a:schemeClr val="tx1"/>
                </a:solidFill>
              </a:rPr>
              <a:t> insert</a:t>
            </a:r>
          </a:p>
          <a:p>
            <a:pPr lvl="0" algn="r"/>
            <a:endParaRPr lang="en-US" sz="1200" baseline="0" noProof="0">
              <a:solidFill>
                <a:schemeClr val="tx1"/>
              </a:solidFill>
            </a:endParaRPr>
          </a:p>
          <a:p>
            <a:pPr lvl="0" algn="r"/>
            <a:r>
              <a:rPr lang="en-US" sz="1200" baseline="0" noProof="0">
                <a:solidFill>
                  <a:schemeClr val="tx1"/>
                </a:solidFill>
              </a:rPr>
              <a:t>Resize photo if needed by cropping and sliding it </a:t>
            </a:r>
            <a:endParaRPr lang="en-US" sz="1200" noProof="0">
              <a:solidFill>
                <a:schemeClr val="tx1"/>
              </a:solidFill>
            </a:endParaRPr>
          </a:p>
          <a:p>
            <a:pPr algn="r"/>
            <a:endParaRPr lang="fr-FR" sz="120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87862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10"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2"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5504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8549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50" indent="-266700">
              <a:buClr>
                <a:schemeClr val="accent1"/>
              </a:buClr>
              <a:tabLst>
                <a:tab pos="1616075" algn="l"/>
                <a:tab pos="2330450" algn="l"/>
                <a:tab pos="8077200" algn="r"/>
              </a:tabLst>
              <a:defRPr b="0"/>
            </a:lvl2pPr>
            <a:lvl3pPr marL="896938" indent="-176213">
              <a:buClr>
                <a:schemeClr val="bg2"/>
              </a:buClr>
              <a:tabLst>
                <a:tab pos="1082675" algn="l"/>
                <a:tab pos="2149475" algn="l"/>
                <a:tab pos="8077200" algn="r"/>
              </a:tabLst>
              <a:defRPr/>
            </a:lvl3pPr>
            <a:lvl4pPr marL="1616075" indent="-179388">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Espace réservé du texte 3"/>
          <p:cNvSpPr>
            <a:spLocks noGrp="1"/>
          </p:cNvSpPr>
          <p:nvPr>
            <p:ph type="body" sz="quarter" idx="14"/>
          </p:nvPr>
        </p:nvSpPr>
        <p:spPr bwMode="gray">
          <a:xfrm>
            <a:off x="596900" y="3429000"/>
            <a:ext cx="3632200" cy="2305050"/>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11" name="Footer Placeholder 1"/>
          <p:cNvSpPr>
            <a:spLocks noGrp="1"/>
          </p:cNvSpPr>
          <p:nvPr>
            <p:ph type="ftr" sz="quarter" idx="15"/>
          </p:nvPr>
        </p:nvSpPr>
        <p:spPr>
          <a:xfrm>
            <a:off x="931235" y="6391931"/>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93905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TITLE</a:t>
            </a:r>
          </a:p>
        </p:txBody>
      </p:sp>
      <p:sp>
        <p:nvSpPr>
          <p:cNvPr id="5" name="Espace réservé du texte 11"/>
          <p:cNvSpPr>
            <a:spLocks noGrp="1"/>
          </p:cNvSpPr>
          <p:nvPr>
            <p:ph type="body" sz="quarter" idx="13"/>
          </p:nvPr>
        </p:nvSpPr>
        <p:spPr>
          <a:xfrm>
            <a:off x="601134" y="1262262"/>
            <a:ext cx="10993967" cy="4681339"/>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9" name="Footer Placeholder 1"/>
          <p:cNvSpPr>
            <a:spLocks noGrp="1"/>
          </p:cNvSpPr>
          <p:nvPr>
            <p:ph type="ftr" sz="quarter" idx="14"/>
          </p:nvPr>
        </p:nvSpPr>
        <p:spPr>
          <a:xfrm>
            <a:off x="931235" y="6391931"/>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1"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2690844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2769989"/>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p:txBody>
      </p:sp>
      <p:sp>
        <p:nvSpPr>
          <p:cNvPr id="12" name="Espace réservé du texte 11"/>
          <p:cNvSpPr>
            <a:spLocks noGrp="1"/>
          </p:cNvSpPr>
          <p:nvPr>
            <p:ph type="body" sz="quarter" idx="13"/>
          </p:nvPr>
        </p:nvSpPr>
        <p:spPr>
          <a:xfrm>
            <a:off x="601134" y="1288158"/>
            <a:ext cx="10993967" cy="997843"/>
          </a:xfrm>
        </p:spPr>
        <p:txBody>
          <a:bodyPr/>
          <a:lstStyle>
            <a:lvl2pPr marL="623888" indent="-266700">
              <a:tabLst>
                <a:tab pos="1616075" algn="l"/>
                <a:tab pos="2330450" algn="l"/>
                <a:tab pos="8077200" algn="r"/>
              </a:tabLst>
              <a:defRPr/>
            </a:lvl2pPr>
            <a:lvl3pPr marL="896938" indent="-176213">
              <a:tabLst>
                <a:tab pos="1082675" algn="l"/>
                <a:tab pos="2149475" algn="l"/>
                <a:tab pos="8077200" algn="r"/>
              </a:tabLst>
              <a:defRPr/>
            </a:lvl3pPr>
          </a:lstStyle>
          <a:p>
            <a:pPr lvl="0"/>
            <a:r>
              <a:rPr lang="en-US"/>
              <a:t>Click to edit Master text styles</a:t>
            </a:r>
          </a:p>
          <a:p>
            <a:pPr lvl="1"/>
            <a:r>
              <a:rPr lang="en-US"/>
              <a:t>Second level</a:t>
            </a:r>
          </a:p>
          <a:p>
            <a:pPr lvl="2"/>
            <a:r>
              <a:rPr lang="en-US"/>
              <a:t>Third level</a:t>
            </a:r>
          </a:p>
        </p:txBody>
      </p:sp>
      <p:sp>
        <p:nvSpPr>
          <p:cNvPr id="15" name="Footer Placeholder 1"/>
          <p:cNvSpPr>
            <a:spLocks noGrp="1"/>
          </p:cNvSpPr>
          <p:nvPr>
            <p:ph type="ftr" sz="quarter" idx="14"/>
          </p:nvPr>
        </p:nvSpPr>
        <p:spPr>
          <a:xfrm>
            <a:off x="931235" y="6370034"/>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7" name="Espace réservé du numéro de diapositive 2"/>
          <p:cNvSpPr>
            <a:spLocks noGrp="1"/>
          </p:cNvSpPr>
          <p:nvPr>
            <p:ph type="sldNum" sz="quarter" idx="10"/>
          </p:nvPr>
        </p:nvSpPr>
        <p:spPr>
          <a:xfrm>
            <a:off x="580388" y="6365983"/>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7933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1" y="352423"/>
            <a:ext cx="7416799" cy="846000"/>
          </a:xfrm>
          <a:ln>
            <a:noFill/>
          </a:ln>
        </p:spPr>
        <p:txBody>
          <a:bodyPr tIns="126000" bIns="90000">
            <a:noAutofit/>
          </a:bodyPr>
          <a:lstStyle>
            <a:lvl1pPr>
              <a:defRPr>
                <a:solidFill>
                  <a:schemeClr val="bg1"/>
                </a:solidFill>
              </a:defRPr>
            </a:lvl1pPr>
          </a:lstStyle>
          <a:p>
            <a:r>
              <a:rPr lang="en-US" noProof="0"/>
              <a:t>TITLE</a:t>
            </a:r>
          </a:p>
        </p:txBody>
      </p:sp>
      <p:sp>
        <p:nvSpPr>
          <p:cNvPr id="4" name="Rectangle 3"/>
          <p:cNvSpPr/>
          <p:nvPr userDrawn="1"/>
        </p:nvSpPr>
        <p:spPr bwMode="gray">
          <a:xfrm>
            <a:off x="601134" y="1268760"/>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charset="0"/>
            </a:endParaRPr>
          </a:p>
        </p:txBody>
      </p:sp>
      <p:sp>
        <p:nvSpPr>
          <p:cNvPr id="8" name="Espace réservé pour une image  7"/>
          <p:cNvSpPr>
            <a:spLocks noGrp="1"/>
          </p:cNvSpPr>
          <p:nvPr>
            <p:ph type="pic" sz="quarter" idx="11"/>
          </p:nvPr>
        </p:nvSpPr>
        <p:spPr>
          <a:xfrm>
            <a:off x="8100484" y="352423"/>
            <a:ext cx="1689600" cy="844550"/>
          </a:xfrm>
        </p:spPr>
        <p:txBody>
          <a:bodyPr/>
          <a:lstStyle>
            <a:lvl1pPr marL="0" indent="0" algn="ctr">
              <a:buNone/>
              <a:defRPr b="0"/>
            </a:lvl1pPr>
          </a:lstStyle>
          <a:p>
            <a:r>
              <a:rPr lang="en-US"/>
              <a:t>Click icon to add picture</a:t>
            </a:r>
            <a:endParaRPr lang="fr-FR"/>
          </a:p>
        </p:txBody>
      </p:sp>
      <p:sp>
        <p:nvSpPr>
          <p:cNvPr id="9" name="Espace réservé pour une image  7"/>
          <p:cNvSpPr>
            <a:spLocks noGrp="1"/>
          </p:cNvSpPr>
          <p:nvPr>
            <p:ph type="pic" sz="quarter" idx="12"/>
          </p:nvPr>
        </p:nvSpPr>
        <p:spPr>
          <a:xfrm>
            <a:off x="9891184" y="352423"/>
            <a:ext cx="1689600" cy="844550"/>
          </a:xfrm>
        </p:spPr>
        <p:txBody>
          <a:bodyPr/>
          <a:lstStyle>
            <a:lvl1pPr marL="0" indent="0" algn="ctr">
              <a:buNone/>
              <a:defRPr b="0"/>
            </a:lvl1pPr>
          </a:lstStyle>
          <a:p>
            <a:r>
              <a:rPr lang="en-US"/>
              <a:t>Click icon to add picture</a:t>
            </a:r>
            <a:endParaRPr lang="fr-FR"/>
          </a:p>
        </p:txBody>
      </p:sp>
      <p:sp>
        <p:nvSpPr>
          <p:cNvPr id="10" name="ZoneTexte 9"/>
          <p:cNvSpPr txBox="1"/>
          <p:nvPr userDrawn="1"/>
        </p:nvSpPr>
        <p:spPr>
          <a:xfrm>
            <a:off x="12285893" y="332656"/>
            <a:ext cx="1487432" cy="3139321"/>
          </a:xfrm>
          <a:prstGeom prst="rect">
            <a:avLst/>
          </a:prstGeom>
          <a:noFill/>
        </p:spPr>
        <p:txBody>
          <a:bodyPr wrap="square" lIns="0" tIns="0" rIns="0" bIns="0" rtlCol="0">
            <a:spAutoFit/>
          </a:bodyPr>
          <a:lstStyle/>
          <a:p>
            <a:pPr lvl="0" algn="l"/>
            <a:r>
              <a:rPr lang="en-US" sz="1200" b="1" i="0" baseline="0" noProof="0">
                <a:solidFill>
                  <a:schemeClr val="tx1"/>
                </a:solidFill>
              </a:rPr>
              <a:t>TO</a:t>
            </a:r>
          </a:p>
          <a:p>
            <a:pPr lvl="0" algn="l"/>
            <a:r>
              <a:rPr lang="en-US" sz="1200" b="1" noProof="0">
                <a:solidFill>
                  <a:schemeClr val="tx1"/>
                </a:solidFill>
              </a:rPr>
              <a:t>REPLACE</a:t>
            </a:r>
            <a:r>
              <a:rPr lang="en-US" sz="1200" noProof="0">
                <a:solidFill>
                  <a:schemeClr val="tx1"/>
                </a:solidFill>
              </a:rPr>
              <a:t> </a:t>
            </a:r>
            <a:br>
              <a:rPr lang="en-US" sz="1200" noProof="0">
                <a:solidFill>
                  <a:schemeClr val="tx1"/>
                </a:solidFill>
              </a:rPr>
            </a:br>
            <a:r>
              <a:rPr lang="en-US" sz="1200" noProof="0">
                <a:solidFill>
                  <a:schemeClr val="tx1"/>
                </a:solidFill>
              </a:rPr>
              <a:t>AN IMAGE: </a:t>
            </a:r>
            <a:r>
              <a:rPr lang="en-US" sz="1200" b="1" noProof="0">
                <a:solidFill>
                  <a:schemeClr val="tx1"/>
                </a:solidFill>
              </a:rPr>
              <a:t>Click on</a:t>
            </a:r>
            <a:r>
              <a:rPr lang="en-US" sz="1200" b="1" baseline="0" noProof="0">
                <a:solidFill>
                  <a:schemeClr val="tx1"/>
                </a:solidFill>
              </a:rPr>
              <a:t> the image and delete </a:t>
            </a:r>
          </a:p>
          <a:p>
            <a:pPr lvl="0" algn="l"/>
            <a:endParaRPr lang="en-US" sz="1200" b="1" baseline="0" noProof="0">
              <a:solidFill>
                <a:schemeClr val="tx1"/>
              </a:solidFill>
            </a:endParaRPr>
          </a:p>
          <a:p>
            <a:pPr lvl="0" algn="l"/>
            <a:r>
              <a:rPr lang="en-US" sz="1200" noProof="0">
                <a:solidFill>
                  <a:schemeClr val="tx1"/>
                </a:solidFill>
              </a:rPr>
              <a:t>then click on the photo icon.</a:t>
            </a:r>
          </a:p>
          <a:p>
            <a:pPr lvl="0" algn="l"/>
            <a:endParaRPr lang="en-US" sz="1200" noProof="0">
              <a:solidFill>
                <a:schemeClr val="tx1"/>
              </a:solidFill>
            </a:endParaRPr>
          </a:p>
          <a:p>
            <a:pPr lvl="0" algn="l"/>
            <a:r>
              <a:rPr lang="en-US" sz="1200" noProof="0">
                <a:solidFill>
                  <a:schemeClr val="tx1"/>
                </a:solidFill>
              </a:rPr>
              <a:t>Select your photo and</a:t>
            </a:r>
            <a:r>
              <a:rPr lang="en-US" sz="1200" baseline="0" noProof="0">
                <a:solidFill>
                  <a:schemeClr val="tx1"/>
                </a:solidFill>
              </a:rPr>
              <a:t> insert</a:t>
            </a:r>
          </a:p>
          <a:p>
            <a:pPr lvl="0" algn="l"/>
            <a:endParaRPr lang="en-US" sz="1200" baseline="0" noProof="0">
              <a:solidFill>
                <a:schemeClr val="tx1"/>
              </a:solidFill>
            </a:endParaRPr>
          </a:p>
          <a:p>
            <a:pPr lvl="0" algn="l"/>
            <a:r>
              <a:rPr lang="en-US" sz="1200" baseline="0" noProof="0">
                <a:solidFill>
                  <a:schemeClr val="tx1"/>
                </a:solidFill>
              </a:rPr>
              <a:t>Resize photo if needed by cropping and sliding it </a:t>
            </a:r>
            <a:endParaRPr lang="en-US" sz="1200" noProof="0">
              <a:solidFill>
                <a:schemeClr val="tx1"/>
              </a:solidFill>
            </a:endParaRPr>
          </a:p>
          <a:p>
            <a:pPr algn="l"/>
            <a:endParaRPr lang="fr-FR" sz="1200">
              <a:solidFill>
                <a:schemeClr val="tx1"/>
              </a:solidFill>
            </a:endParaRPr>
          </a:p>
          <a:p>
            <a:pPr algn="l"/>
            <a:endParaRPr lang="fr-FR" sz="1200">
              <a:solidFill>
                <a:schemeClr val="tx1"/>
              </a:solidFill>
            </a:endParaRPr>
          </a:p>
        </p:txBody>
      </p:sp>
      <p:sp>
        <p:nvSpPr>
          <p:cNvPr id="14" name="Footer Placeholder 1"/>
          <p:cNvSpPr>
            <a:spLocks noGrp="1"/>
          </p:cNvSpPr>
          <p:nvPr>
            <p:ph type="ftr" sz="quarter" idx="14"/>
          </p:nvPr>
        </p:nvSpPr>
        <p:spPr>
          <a:xfrm>
            <a:off x="931235" y="635624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
        <p:nvSpPr>
          <p:cNvPr id="15" name="Espace réservé du numéro de diapositive 2"/>
          <p:cNvSpPr>
            <a:spLocks noGrp="1"/>
          </p:cNvSpPr>
          <p:nvPr>
            <p:ph type="sldNum" sz="quarter" idx="10"/>
          </p:nvPr>
        </p:nvSpPr>
        <p:spPr>
          <a:xfrm>
            <a:off x="580388" y="6352189"/>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Tree>
    <p:extLst>
      <p:ext uri="{BB962C8B-B14F-4D97-AF65-F5344CB8AC3E}">
        <p14:creationId xmlns:p14="http://schemas.microsoft.com/office/powerpoint/2010/main" val="359652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64"/>
            <a:ext cx="10363200" cy="550508"/>
          </a:xfrm>
        </p:spPr>
        <p:txBody>
          <a:bodyPr/>
          <a:lstStyle/>
          <a:p>
            <a:r>
              <a:rPr lang="en-US"/>
              <a:t>Click to edit Master title style</a:t>
            </a:r>
          </a:p>
        </p:txBody>
      </p:sp>
      <p:sp>
        <p:nvSpPr>
          <p:cNvPr id="3" name="Subtitle 2"/>
          <p:cNvSpPr>
            <a:spLocks noGrp="1"/>
          </p:cNvSpPr>
          <p:nvPr>
            <p:ph type="subTitle" idx="1"/>
          </p:nvPr>
        </p:nvSpPr>
        <p:spPr>
          <a:xfrm>
            <a:off x="1828803" y="3886200"/>
            <a:ext cx="8534400" cy="1752600"/>
          </a:xfrm>
        </p:spPr>
        <p:txBody>
          <a:bodyPr/>
          <a:lstStyle>
            <a:lvl1pPr marL="0" indent="0" algn="ctr">
              <a:buNone/>
              <a:defRPr>
                <a:solidFill>
                  <a:schemeClr val="tx1">
                    <a:tint val="75000"/>
                  </a:schemeClr>
                </a:solidFill>
              </a:defRPr>
            </a:lvl1pPr>
            <a:lvl2pPr marL="455051" indent="0" algn="ctr">
              <a:buNone/>
              <a:defRPr>
                <a:solidFill>
                  <a:schemeClr val="tx1">
                    <a:tint val="75000"/>
                  </a:schemeClr>
                </a:solidFill>
              </a:defRPr>
            </a:lvl2pPr>
            <a:lvl3pPr marL="910097" indent="0" algn="ctr">
              <a:buNone/>
              <a:defRPr>
                <a:solidFill>
                  <a:schemeClr val="tx1">
                    <a:tint val="75000"/>
                  </a:schemeClr>
                </a:solidFill>
              </a:defRPr>
            </a:lvl3pPr>
            <a:lvl4pPr marL="1365140" indent="0" algn="ctr">
              <a:buNone/>
              <a:defRPr>
                <a:solidFill>
                  <a:schemeClr val="tx1">
                    <a:tint val="75000"/>
                  </a:schemeClr>
                </a:solidFill>
              </a:defRPr>
            </a:lvl4pPr>
            <a:lvl5pPr marL="1820193" indent="0" algn="ctr">
              <a:buNone/>
              <a:defRPr>
                <a:solidFill>
                  <a:schemeClr val="tx1">
                    <a:tint val="75000"/>
                  </a:schemeClr>
                </a:solidFill>
              </a:defRPr>
            </a:lvl5pPr>
            <a:lvl6pPr marL="2275242" indent="0" algn="ctr">
              <a:buNone/>
              <a:defRPr>
                <a:solidFill>
                  <a:schemeClr val="tx1">
                    <a:tint val="75000"/>
                  </a:schemeClr>
                </a:solidFill>
              </a:defRPr>
            </a:lvl6pPr>
            <a:lvl7pPr marL="2730286" indent="0" algn="ctr">
              <a:buNone/>
              <a:defRPr>
                <a:solidFill>
                  <a:schemeClr val="tx1">
                    <a:tint val="75000"/>
                  </a:schemeClr>
                </a:solidFill>
              </a:defRPr>
            </a:lvl7pPr>
            <a:lvl8pPr marL="3185336" indent="0" algn="ctr">
              <a:buNone/>
              <a:defRPr>
                <a:solidFill>
                  <a:schemeClr val="tx1">
                    <a:tint val="75000"/>
                  </a:schemeClr>
                </a:solidFill>
              </a:defRPr>
            </a:lvl8pPr>
            <a:lvl9pPr marL="364038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1" y="6356357"/>
            <a:ext cx="2844800" cy="365125"/>
          </a:xfrm>
          <a:prstGeom prst="rect">
            <a:avLst/>
          </a:prstGeom>
        </p:spPr>
        <p:txBody>
          <a:bodyPr lIns="121218" tIns="60627" rIns="121218" bIns="60627"/>
          <a:lstStyle/>
          <a:p>
            <a:endParaRPr lang="en-US">
              <a:solidFill>
                <a:srgbClr val="000000"/>
              </a:solidFill>
            </a:endParaRPr>
          </a:p>
        </p:txBody>
      </p:sp>
      <p:sp>
        <p:nvSpPr>
          <p:cNvPr id="5" name="Footer Placeholder 4"/>
          <p:cNvSpPr>
            <a:spLocks noGrp="1"/>
          </p:cNvSpPr>
          <p:nvPr>
            <p:ph type="ftr" sz="quarter" idx="11"/>
          </p:nvPr>
        </p:nvSpPr>
        <p:spPr>
          <a:xfrm>
            <a:off x="4165603" y="6356357"/>
            <a:ext cx="3860800" cy="365125"/>
          </a:xfrm>
          <a:prstGeom prst="rect">
            <a:avLst/>
          </a:prstGeom>
        </p:spPr>
        <p:txBody>
          <a:bodyPr/>
          <a:lstStyle/>
          <a:p>
            <a:r>
              <a:rPr lang="en-US">
                <a:solidFill>
                  <a:srgbClr val="000000"/>
                </a:solidFill>
              </a:rPr>
              <a:t>FY 2020 H2 OTC Virtual Town Hall Meeting</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37428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50508"/>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FY 2020 H2 OTC Virtual Town Hall Meeting</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69"/>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147541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6900" y="352428"/>
            <a:ext cx="10998200" cy="550863"/>
          </a:xfrm>
          <a:solidFill>
            <a:srgbClr val="002060"/>
          </a:solidFill>
        </p:spPr>
        <p:txBody>
          <a:bodyPr/>
          <a:lstStyle/>
          <a:p>
            <a:r>
              <a:rPr lang="en-US"/>
              <a:t>Click to edit Master title style</a:t>
            </a:r>
          </a:p>
        </p:txBody>
      </p:sp>
      <p:sp>
        <p:nvSpPr>
          <p:cNvPr id="3" name="Content Placeholder 2"/>
          <p:cNvSpPr>
            <a:spLocks noGrp="1"/>
          </p:cNvSpPr>
          <p:nvPr>
            <p:ph idx="1"/>
          </p:nvPr>
        </p:nvSpPr>
        <p:spPr>
          <a:xfrm>
            <a:off x="554567" y="1573213"/>
            <a:ext cx="11087100" cy="45862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579969" y="6388100"/>
            <a:ext cx="960967" cy="192088"/>
          </a:xfrm>
        </p:spPr>
        <p:txBody>
          <a:bodyPr/>
          <a:lstStyle>
            <a:lvl1pPr>
              <a:defRPr/>
            </a:lvl1pPr>
          </a:lstStyle>
          <a:p>
            <a:pPr>
              <a:buClr>
                <a:srgbClr val="FFFFFF"/>
              </a:buClr>
              <a:defRPr/>
            </a:pPr>
            <a:fld id="{B8F22EE5-E455-4866-B496-7968ACDD3638}" type="slidenum">
              <a:rPr lang="en-US">
                <a:solidFill>
                  <a:srgbClr val="000000"/>
                </a:solidFill>
              </a:rPr>
              <a:pPr>
                <a:buClr>
                  <a:srgbClr val="FFFFFF"/>
                </a:buClr>
                <a:defRPr/>
              </a:pPr>
              <a:t>‹#›</a:t>
            </a:fld>
            <a:r>
              <a:rPr lang="en-US">
                <a:solidFill>
                  <a:srgbClr val="000000"/>
                </a:solidFill>
              </a:rPr>
              <a:t> – </a:t>
            </a:r>
          </a:p>
        </p:txBody>
      </p:sp>
      <p:sp>
        <p:nvSpPr>
          <p:cNvPr id="5" name="Footer Placeholder 4"/>
          <p:cNvSpPr>
            <a:spLocks noGrp="1"/>
          </p:cNvSpPr>
          <p:nvPr>
            <p:ph type="ftr" sz="quarter" idx="11"/>
          </p:nvPr>
        </p:nvSpPr>
        <p:spPr>
          <a:xfrm>
            <a:off x="931335" y="6388100"/>
            <a:ext cx="8159751" cy="184150"/>
          </a:xfrm>
        </p:spPr>
        <p:txBody>
          <a:bodyPr/>
          <a:lstStyle>
            <a:lvl1pPr>
              <a:defRPr/>
            </a:lvl1pPr>
          </a:lstStyle>
          <a:p>
            <a:r>
              <a:rPr lang="en-US">
                <a:solidFill>
                  <a:srgbClr val="000000"/>
                </a:solidFill>
              </a:rPr>
              <a:t>FY 2020 H2 OTC Virtual Town Hall Meeting</a:t>
            </a:r>
          </a:p>
        </p:txBody>
      </p:sp>
    </p:spTree>
    <p:extLst>
      <p:ext uri="{BB962C8B-B14F-4D97-AF65-F5344CB8AC3E}">
        <p14:creationId xmlns:p14="http://schemas.microsoft.com/office/powerpoint/2010/main" val="32101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sp>
        <p:nvSpPr>
          <p:cNvPr id="5" name="Titre 4"/>
          <p:cNvSpPr>
            <a:spLocks noGrp="1"/>
          </p:cNvSpPr>
          <p:nvPr>
            <p:ph type="title" hasCustomPrompt="1"/>
          </p:nvPr>
        </p:nvSpPr>
        <p:spPr bwMode="gray">
          <a:xfrm>
            <a:off x="565096" y="261344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11" y="3716717"/>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14" name="Rectangle 13"/>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4094536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11" y="3719658"/>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386" indent="0">
              <a:buNone/>
              <a:defRPr lang="fr-FR" kern="1200" smtClean="0">
                <a:solidFill>
                  <a:schemeClr val="tx1"/>
                </a:solidFill>
                <a:latin typeface="Arial" charset="0"/>
                <a:ea typeface="+mn-ea"/>
                <a:cs typeface="+mn-cs"/>
              </a:defRPr>
            </a:lvl2pPr>
            <a:lvl3pPr marL="737736" indent="0">
              <a:buNone/>
              <a:defRPr lang="fr-FR" kern="1200" smtClean="0">
                <a:solidFill>
                  <a:schemeClr val="tx1"/>
                </a:solidFill>
                <a:latin typeface="Arial" charset="0"/>
                <a:ea typeface="+mn-ea"/>
                <a:cs typeface="+mn-cs"/>
              </a:defRPr>
            </a:lvl3pPr>
            <a:lvl4pPr marL="1191488" indent="0">
              <a:buNone/>
              <a:defRPr lang="fr-FR" kern="1200" smtClean="0">
                <a:solidFill>
                  <a:schemeClr val="tx1"/>
                </a:solidFill>
                <a:latin typeface="Arial" charset="0"/>
                <a:ea typeface="+mn-ea"/>
                <a:cs typeface="+mn-cs"/>
              </a:defRPr>
            </a:lvl4pPr>
            <a:lvl5pPr marL="1542111"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34"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9" y="6029326"/>
            <a:ext cx="772800" cy="467047"/>
          </a:xfrm>
          <a:prstGeom prst="rect">
            <a:avLst/>
          </a:prstGeom>
        </p:spPr>
      </p:pic>
      <p:sp>
        <p:nvSpPr>
          <p:cNvPr id="11" name="Rectangle 10"/>
          <p:cNvSpPr/>
          <p:nvPr userDrawn="1"/>
        </p:nvSpPr>
        <p:spPr>
          <a:xfrm>
            <a:off x="0" y="6642557"/>
            <a:ext cx="12192000" cy="215389"/>
          </a:xfrm>
          <a:prstGeom prst="rect">
            <a:avLst/>
          </a:prstGeom>
        </p:spPr>
        <p:txBody>
          <a:bodyPr wrap="square" lIns="91387" tIns="45693" rIns="91387" bIns="45693">
            <a:spAutoFit/>
          </a:bodyPr>
          <a:lstStyle/>
          <a:p>
            <a:pPr algn="ctr" defTabSz="913842" fontAlgn="base">
              <a:spcBef>
                <a:spcPct val="0"/>
              </a:spcBef>
              <a:spcAft>
                <a:spcPct val="0"/>
              </a:spcAft>
            </a:pPr>
            <a:r>
              <a:rPr lang="en-US" sz="800">
                <a:solidFill>
                  <a:srgbClr val="FFFFFF"/>
                </a:solidFill>
              </a:rPr>
              <a:t>Confidential and proprietary to Sodexo. Do not share or post without proper consent.</a:t>
            </a:r>
          </a:p>
        </p:txBody>
      </p:sp>
      <p:sp>
        <p:nvSpPr>
          <p:cNvPr id="9"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a:t>
            </a:r>
          </a:p>
        </p:txBody>
      </p:sp>
    </p:spTree>
    <p:extLst>
      <p:ext uri="{BB962C8B-B14F-4D97-AF65-F5344CB8AC3E}">
        <p14:creationId xmlns:p14="http://schemas.microsoft.com/office/powerpoint/2010/main" val="40216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2_Title_only">
    <p:spTree>
      <p:nvGrpSpPr>
        <p:cNvPr id="1" name=""/>
        <p:cNvGrpSpPr/>
        <p:nvPr/>
      </p:nvGrpSpPr>
      <p:grpSpPr>
        <a:xfrm>
          <a:off x="0" y="0"/>
          <a:ext cx="0" cy="0"/>
          <a:chOff x="0" y="0"/>
          <a:chExt cx="0" cy="0"/>
        </a:xfrm>
      </p:grpSpPr>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cxnSp>
        <p:nvCxnSpPr>
          <p:cNvPr id="4"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24</a:t>
            </a:r>
          </a:p>
        </p:txBody>
      </p:sp>
    </p:spTree>
    <p:extLst>
      <p:ext uri="{BB962C8B-B14F-4D97-AF65-F5344CB8AC3E}">
        <p14:creationId xmlns:p14="http://schemas.microsoft.com/office/powerpoint/2010/main" val="251378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7811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Only" preserve="1">
  <p:cSld name="Section Break">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815644" y="2596094"/>
            <a:ext cx="4560712" cy="439579"/>
          </a:xfrm>
          <a:noFill/>
          <a:ln>
            <a:noFill/>
          </a:ln>
          <a:effectLst/>
        </p:spPr>
        <p:txBody>
          <a:bodyPr vert="horz" wrap="square" lIns="107937" tIns="125925" rIns="71955" bIns="89947" numCol="1" anchor="t" anchorCtr="0" compatLnSpc="1">
            <a:prstTxWarp prst="textNoShape">
              <a:avLst/>
            </a:prstTxWarp>
            <a:spAutoFit/>
          </a:bodyPr>
          <a:lstStyle>
            <a:lvl1pPr algn="ctr">
              <a:defRPr lang="fr-FR" b="1" dirty="0">
                <a:solidFill>
                  <a:schemeClr val="tx2"/>
                </a:solidFill>
              </a:defRPr>
            </a:lvl1pPr>
          </a:lstStyle>
          <a:p>
            <a:pPr lvl="0"/>
            <a:r>
              <a:rPr lang="en-US" noProof="0"/>
              <a:t>TITLE – Arial 16, Bold</a:t>
            </a:r>
          </a:p>
        </p:txBody>
      </p:sp>
      <p:sp>
        <p:nvSpPr>
          <p:cNvPr id="5"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eaLnBrk="0" hangingPunct="0">
                <a:lnSpc>
                  <a:spcPct val="90000"/>
                </a:lnSpc>
                <a:buClr>
                  <a:srgbClr val="FF3333"/>
                </a:buClr>
                <a:buSzPct val="120000"/>
                <a:tabLst>
                  <a:tab pos="1082013" algn="l"/>
                  <a:tab pos="1615090" algn="l"/>
                  <a:tab pos="2148165" algn="l"/>
                  <a:tab pos="8072276" algn="r"/>
                </a:tabLst>
              </a:pPr>
              <a:t>‹#›</a:t>
            </a:fld>
            <a:r>
              <a:rPr lang="en-US">
                <a:solidFill>
                  <a:srgbClr val="000000"/>
                </a:solidFill>
              </a:rPr>
              <a:t> </a:t>
            </a:r>
          </a:p>
        </p:txBody>
      </p:sp>
      <p:pic>
        <p:nvPicPr>
          <p:cNvPr id="6"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cxnSp>
        <p:nvCxnSpPr>
          <p:cNvPr id="7" name="Connecteur droit 3"/>
          <p:cNvCxnSpPr/>
          <p:nvPr userDrawn="1"/>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73780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439581"/>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4266" indent="0" algn="ctr">
              <a:buNone/>
              <a:defRPr>
                <a:solidFill>
                  <a:schemeClr val="tx1">
                    <a:tint val="75000"/>
                  </a:schemeClr>
                </a:solidFill>
              </a:defRPr>
            </a:lvl2pPr>
            <a:lvl3pPr marL="908532" indent="0" algn="ctr">
              <a:buNone/>
              <a:defRPr>
                <a:solidFill>
                  <a:schemeClr val="tx1">
                    <a:tint val="75000"/>
                  </a:schemeClr>
                </a:solidFill>
              </a:defRPr>
            </a:lvl3pPr>
            <a:lvl4pPr marL="1362807" indent="0" algn="ctr">
              <a:buNone/>
              <a:defRPr>
                <a:solidFill>
                  <a:schemeClr val="tx1">
                    <a:tint val="75000"/>
                  </a:schemeClr>
                </a:solidFill>
              </a:defRPr>
            </a:lvl4pPr>
            <a:lvl5pPr marL="1817067" indent="0" algn="ctr">
              <a:buNone/>
              <a:defRPr>
                <a:solidFill>
                  <a:schemeClr val="tx1">
                    <a:tint val="75000"/>
                  </a:schemeClr>
                </a:solidFill>
              </a:defRPr>
            </a:lvl5pPr>
            <a:lvl6pPr marL="2271323" indent="0" algn="ctr">
              <a:buNone/>
              <a:defRPr>
                <a:solidFill>
                  <a:schemeClr val="tx1">
                    <a:tint val="75000"/>
                  </a:schemeClr>
                </a:solidFill>
              </a:defRPr>
            </a:lvl6pPr>
            <a:lvl7pPr marL="2725603" indent="0" algn="ctr">
              <a:buNone/>
              <a:defRPr>
                <a:solidFill>
                  <a:schemeClr val="tx1">
                    <a:tint val="75000"/>
                  </a:schemeClr>
                </a:solidFill>
              </a:defRPr>
            </a:lvl7pPr>
            <a:lvl8pPr marL="3179861" indent="0" algn="ctr">
              <a:buNone/>
              <a:defRPr>
                <a:solidFill>
                  <a:schemeClr val="tx1">
                    <a:tint val="75000"/>
                  </a:schemeClr>
                </a:solidFill>
              </a:defRPr>
            </a:lvl8pPr>
            <a:lvl9pPr marL="363412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92"/>
            <a:ext cx="2844800" cy="365125"/>
          </a:xfrm>
          <a:prstGeom prst="rect">
            <a:avLst/>
          </a:prstGeom>
        </p:spPr>
        <p:txBody>
          <a:bodyPr lIns="90853" tIns="45424" rIns="90853" bIns="45424"/>
          <a:lstStyle/>
          <a:p>
            <a:pPr fontAlgn="base">
              <a:spcBef>
                <a:spcPct val="0"/>
              </a:spcBef>
              <a:spcAft>
                <a:spcPct val="0"/>
              </a:spcAft>
            </a:pPr>
            <a:endParaRPr lang="en-US">
              <a:solidFill>
                <a:srgbClr val="000000"/>
              </a:solidFill>
            </a:endParaRPr>
          </a:p>
        </p:txBody>
      </p:sp>
      <p:sp>
        <p:nvSpPr>
          <p:cNvPr id="5" name="Footer Placeholder 4"/>
          <p:cNvSpPr>
            <a:spLocks noGrp="1"/>
          </p:cNvSpPr>
          <p:nvPr>
            <p:ph type="ftr" sz="quarter" idx="11"/>
          </p:nvPr>
        </p:nvSpPr>
        <p:spPr>
          <a:xfrm>
            <a:off x="4165607" y="6356392"/>
            <a:ext cx="3860800" cy="365125"/>
          </a:xfrm>
          <a:prstGeom prst="rect">
            <a:avLst/>
          </a:prstGeom>
        </p:spPr>
        <p:txBody>
          <a:bodyPr lIns="90853" tIns="45424" rIns="90853" bIns="45424"/>
          <a:lstStyle/>
          <a:p>
            <a:pPr fontAlgn="base">
              <a:spcBef>
                <a:spcPct val="0"/>
              </a:spcBef>
              <a:spcAft>
                <a:spcPct val="0"/>
              </a:spcAft>
            </a:pPr>
            <a:r>
              <a:rPr lang="en-US">
                <a:solidFill>
                  <a:srgbClr val="000000"/>
                </a:solidFill>
              </a:rPr>
              <a:t>CRS Workshop with Sodexo Tax</a:t>
            </a:r>
          </a:p>
        </p:txBody>
      </p:sp>
      <p:sp>
        <p:nvSpPr>
          <p:cNvPr id="6" name="Slide Number Placeholder 5"/>
          <p:cNvSpPr>
            <a:spLocks noGrp="1"/>
          </p:cNvSpPr>
          <p:nvPr>
            <p:ph type="sldNum" sz="quarter" idx="12"/>
          </p:nvPr>
        </p:nvSpPr>
        <p:spPr/>
        <p:txBody>
          <a:bodyPr/>
          <a:lstStyle/>
          <a:p>
            <a:fld id="{5C0FA240-5ECA-4C50-894A-4D20D878283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4103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hasCustomPrompt="1"/>
          </p:nvPr>
        </p:nvSpPr>
        <p:spPr bwMode="ltGray">
          <a:xfrm>
            <a:off x="2743201" y="304802"/>
            <a:ext cx="8851899" cy="5803729"/>
          </a:xfrm>
          <a:no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4" y="304802"/>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a:solidFill>
                  <a:srgbClr val="2A295C"/>
                </a:solidFill>
              </a:rPr>
              <a:t>AGENDA</a:t>
            </a:r>
          </a:p>
        </p:txBody>
      </p:sp>
      <p:sp>
        <p:nvSpPr>
          <p:cNvPr id="7"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169134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2" y="352425"/>
            <a:ext cx="7035799" cy="5803731"/>
          </a:xfrm>
          <a:noFill/>
          <a:ln>
            <a:solidFill>
              <a:srgbClr val="2A295C"/>
            </a:solidFill>
          </a:ln>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7" name="Footer Placeholder 12"/>
          <p:cNvSpPr>
            <a:spLocks noGrp="1"/>
          </p:cNvSpPr>
          <p:nvPr>
            <p:ph type="ftr" sz="quarter" idx="15"/>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17718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5"/>
            <a:ext cx="10939200" cy="439581"/>
          </a:xfrm>
        </p:spPr>
        <p:txBody>
          <a:bodyPr/>
          <a:lstStyle/>
          <a:p>
            <a:r>
              <a:rPr lang="fr-FR"/>
              <a:t>Modifiez le style du titre</a:t>
            </a:r>
            <a:endParaRPr lang="en-AU"/>
          </a:p>
        </p:txBody>
      </p:sp>
      <p:sp>
        <p:nvSpPr>
          <p:cNvPr id="3" name="Footer Placeholder 2"/>
          <p:cNvSpPr>
            <a:spLocks noGrp="1"/>
          </p:cNvSpPr>
          <p:nvPr>
            <p:ph type="ftr" sz="quarter" idx="10"/>
          </p:nvPr>
        </p:nvSpPr>
        <p:spPr/>
        <p:txBody>
          <a:bodyPr/>
          <a:lstStyle/>
          <a:p>
            <a:r>
              <a:rPr lang="en-US"/>
              <a:t>CRS Workshop with Sodexo Tax</a:t>
            </a:r>
            <a:endParaRPr lang="en-AU"/>
          </a:p>
        </p:txBody>
      </p:sp>
      <p:sp>
        <p:nvSpPr>
          <p:cNvPr id="4" name="Slide Number Placeholder 3"/>
          <p:cNvSpPr>
            <a:spLocks noGrp="1"/>
          </p:cNvSpPr>
          <p:nvPr>
            <p:ph type="sldNum" sz="quarter" idx="11"/>
          </p:nvPr>
        </p:nvSpPr>
        <p:spPr/>
        <p:txBody>
          <a:bodyPr/>
          <a:lstStyle/>
          <a:p>
            <a:fld id="{E917DE0E-AFB1-41FD-BC35-27DB61CA125F}" type="slidenum">
              <a:rPr lang="en-AU" smtClean="0"/>
              <a:pPr/>
              <a:t>‹#›</a:t>
            </a:fld>
            <a:endParaRPr lang="en-AU"/>
          </a:p>
        </p:txBody>
      </p:sp>
      <p:sp>
        <p:nvSpPr>
          <p:cNvPr id="5" name="Date Placeholder 4"/>
          <p:cNvSpPr>
            <a:spLocks noGrp="1"/>
          </p:cNvSpPr>
          <p:nvPr>
            <p:ph type="dt" sz="half" idx="12"/>
          </p:nvPr>
        </p:nvSpPr>
        <p:spPr/>
        <p:txBody>
          <a:bodyPr/>
          <a:lstStyle/>
          <a:p>
            <a:endParaRPr lang="en-AU"/>
          </a:p>
        </p:txBody>
      </p:sp>
      <p:sp>
        <p:nvSpPr>
          <p:cNvPr id="7" name="Content Placeholder 6"/>
          <p:cNvSpPr>
            <a:spLocks noGrp="1"/>
          </p:cNvSpPr>
          <p:nvPr>
            <p:ph sz="quarter" idx="13"/>
          </p:nvPr>
        </p:nvSpPr>
        <p:spPr>
          <a:xfrm>
            <a:off x="628800" y="1583270"/>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AU"/>
          </a:p>
        </p:txBody>
      </p:sp>
    </p:spTree>
    <p:extLst>
      <p:ext uri="{BB962C8B-B14F-4D97-AF65-F5344CB8AC3E}">
        <p14:creationId xmlns:p14="http://schemas.microsoft.com/office/powerpoint/2010/main" val="759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45.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8" name="Footer Placeholder 12"/>
          <p:cNvSpPr>
            <a:spLocks noGrp="1"/>
          </p:cNvSpPr>
          <p:nvPr>
            <p:ph type="ftr" sz="quarter" idx="14"/>
          </p:nvPr>
        </p:nvSpPr>
        <p:spPr>
          <a:xfrm>
            <a:off x="914400" y="6324600"/>
            <a:ext cx="8160000" cy="317720"/>
          </a:xfrm>
        </p:spPr>
        <p:txBody>
          <a:bodyPr/>
          <a:lstStyle/>
          <a:p>
            <a:pPr eaLnBrk="0" hangingPunct="0">
              <a:lnSpc>
                <a:spcPct val="90000"/>
              </a:lnSpc>
              <a:buClr>
                <a:schemeClr val="accent3"/>
              </a:buClr>
              <a:buSzPct val="120000"/>
              <a:tabLst>
                <a:tab pos="1082648" algn="l"/>
                <a:tab pos="1616034" algn="l"/>
                <a:tab pos="2149421" algn="l"/>
                <a:tab pos="8076998" algn="r"/>
              </a:tabLst>
            </a:pPr>
            <a:r>
              <a:rPr lang="en-US" i="1"/>
              <a:t>CRS Workshop with Sodexo Tax</a:t>
            </a:r>
          </a:p>
        </p:txBody>
      </p:sp>
    </p:spTree>
    <p:extLst>
      <p:ext uri="{BB962C8B-B14F-4D97-AF65-F5344CB8AC3E}">
        <p14:creationId xmlns:p14="http://schemas.microsoft.com/office/powerpoint/2010/main" val="117569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userDrawn="1">
  <p:cSld name="2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9"/>
            <a:ext cx="70357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p:txBody>
      </p:sp>
      <p:sp>
        <p:nvSpPr>
          <p:cNvPr id="8" name="Rectangle 3"/>
          <p:cNvSpPr>
            <a:spLocks noChangeArrowheads="1"/>
          </p:cNvSpPr>
          <p:nvPr userDrawn="1"/>
        </p:nvSpPr>
        <p:spPr bwMode="auto">
          <a:xfrm>
            <a:off x="601132" y="352429"/>
            <a:ext cx="3873600" cy="5813425"/>
          </a:xfrm>
          <a:prstGeom prst="rect">
            <a:avLst/>
          </a:prstGeom>
          <a:solidFill>
            <a:schemeClr val="tx2"/>
          </a:solidFill>
          <a:ln>
            <a:noFill/>
          </a:ln>
          <a:effectLst/>
        </p:spPr>
        <p:txBody>
          <a:bodyPr vert="wordArtVert" lIns="0" rIns="72000" anchor="ctr"/>
          <a:lstStyle/>
          <a:p>
            <a:pPr algn="ctr"/>
            <a:r>
              <a:rPr lang="fr-FR" sz="5400">
                <a:solidFill>
                  <a:schemeClr val="bg1"/>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Workshop with Sodexo Tax</a:t>
            </a:r>
          </a:p>
        </p:txBody>
      </p:sp>
    </p:spTree>
    <p:extLst>
      <p:ext uri="{BB962C8B-B14F-4D97-AF65-F5344CB8AC3E}">
        <p14:creationId xmlns:p14="http://schemas.microsoft.com/office/powerpoint/2010/main" val="14561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userDrawn="1">
  <p:cSld name="3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chemeClr val="accent3"/>
              </a:buClr>
              <a:buSzPct val="120000"/>
              <a:tabLst>
                <a:tab pos="1082648" algn="l"/>
                <a:tab pos="1616034" algn="l"/>
                <a:tab pos="2149421" algn="l"/>
                <a:tab pos="8076998" algn="r"/>
              </a:tabLst>
            </a:pPr>
            <a:fld id="{B0A9F6E7-FE5B-4861-9484-6E92718E32B1}" type="slidenum">
              <a:rPr lang="en-US" smtClean="0"/>
              <a:pPr eaLnBrk="0" hangingPunct="0">
                <a:lnSpc>
                  <a:spcPct val="90000"/>
                </a:lnSpc>
                <a:buClr>
                  <a:schemeClr val="accent3"/>
                </a:buClr>
                <a:buSzPct val="120000"/>
                <a:tabLst>
                  <a:tab pos="1082648" algn="l"/>
                  <a:tab pos="1616034" algn="l"/>
                  <a:tab pos="2149421" algn="l"/>
                  <a:tab pos="8076998" algn="r"/>
                </a:tabLst>
              </a:pPr>
              <a:t>‹#›</a:t>
            </a:fld>
            <a:r>
              <a:rPr lang="en-US"/>
              <a:t> – </a:t>
            </a: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fr-FR"/>
              <a:t>Modifiez les styles du texte du masque</a:t>
            </a:r>
          </a:p>
          <a:p>
            <a:pPr lvl="1"/>
            <a:r>
              <a:rPr lang="fr-FR"/>
              <a:t>Deuxième niveau</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fr-FR"/>
              <a:t>Modifiez les styles du texte du masque</a:t>
            </a:r>
          </a:p>
        </p:txBody>
      </p:sp>
      <p:sp>
        <p:nvSpPr>
          <p:cNvPr id="2" name="Espace réservé du pied de page 1"/>
          <p:cNvSpPr>
            <a:spLocks noGrp="1"/>
          </p:cNvSpPr>
          <p:nvPr>
            <p:ph type="ftr" sz="quarter" idx="15"/>
          </p:nvPr>
        </p:nvSpPr>
        <p:spPr/>
        <p:txBody>
          <a:bodyPr/>
          <a:lstStyle/>
          <a:p>
            <a:pPr eaLnBrk="0" hangingPunct="0">
              <a:lnSpc>
                <a:spcPct val="90000"/>
              </a:lnSpc>
              <a:buClr>
                <a:schemeClr val="accent3"/>
              </a:buClr>
              <a:buSzPct val="120000"/>
              <a:tabLst>
                <a:tab pos="1082648" algn="l"/>
                <a:tab pos="1616034" algn="l"/>
                <a:tab pos="2149421" algn="l"/>
                <a:tab pos="8076998" algn="r"/>
              </a:tabLst>
            </a:pPr>
            <a:r>
              <a:rPr lang="en-US"/>
              <a:t>CRS Workshop with Sodexo Tax</a:t>
            </a:r>
          </a:p>
        </p:txBody>
      </p:sp>
    </p:spTree>
    <p:extLst>
      <p:ext uri="{BB962C8B-B14F-4D97-AF65-F5344CB8AC3E}">
        <p14:creationId xmlns:p14="http://schemas.microsoft.com/office/powerpoint/2010/main" val="235539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userDrawn="1">
  <p:cSld name="1_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800"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3"/>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5"/>
            <a:ext cx="10939200" cy="439581"/>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CRS Workshop with Sodexo Tax</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5"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6"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21880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userDrawn="1">
  <p:cSld name="Contents/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4C1FA8-EA6C-46F8-BA3D-93BE25D4941C}"/>
              </a:ext>
            </a:extLst>
          </p:cNvPr>
          <p:cNvSpPr>
            <a:spLocks noGrp="1"/>
          </p:cNvSpPr>
          <p:nvPr>
            <p:ph type="title"/>
          </p:nvPr>
        </p:nvSpPr>
        <p:spPr>
          <a:xfrm>
            <a:off x="623584" y="404664"/>
            <a:ext cx="10944000" cy="576000"/>
          </a:xfrm>
        </p:spPr>
        <p:txBody>
          <a:bodyPr>
            <a:noAutofit/>
          </a:bodyPr>
          <a:lstStyle>
            <a:lvl1pPr>
              <a:defRPr sz="4200"/>
            </a:lvl1pPr>
          </a:lstStyle>
          <a:p>
            <a:r>
              <a:rPr lang="en-US"/>
              <a:t>Click to edit Master title style</a:t>
            </a:r>
            <a:endParaRPr lang="en-GB"/>
          </a:p>
        </p:txBody>
      </p:sp>
      <p:sp>
        <p:nvSpPr>
          <p:cNvPr id="7" name="Text Placeholder 6"/>
          <p:cNvSpPr>
            <a:spLocks noGrp="1"/>
          </p:cNvSpPr>
          <p:nvPr>
            <p:ph type="body" sz="quarter" idx="10" hasCustomPrompt="1"/>
          </p:nvPr>
        </p:nvSpPr>
        <p:spPr>
          <a:xfrm>
            <a:off x="624001" y="1557000"/>
            <a:ext cx="5760000" cy="4824000"/>
          </a:xfrm>
          <a:solidFill>
            <a:schemeClr val="accent1"/>
          </a:solidFill>
        </p:spPr>
        <p:txBody>
          <a:bodyPr lIns="309600" tIns="309600" rIns="309600" bIns="309600" anchor="t">
            <a:noAutofit/>
          </a:bodyPr>
          <a:lstStyle>
            <a:lvl1pPr marL="457167" indent="-457167" algn="l">
              <a:lnSpc>
                <a:spcPct val="100000"/>
              </a:lnSpc>
              <a:spcBef>
                <a:spcPts val="600"/>
              </a:spcBef>
              <a:spcAft>
                <a:spcPts val="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793007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8444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showMasterSp="0" preserve="1">
  <p:cSld name="TitleSlide_photo">
    <p:spTree>
      <p:nvGrpSpPr>
        <p:cNvPr id="1" name=""/>
        <p:cNvGrpSpPr/>
        <p:nvPr/>
      </p:nvGrpSpPr>
      <p:grpSpPr>
        <a:xfrm>
          <a:off x="0" y="0"/>
          <a:ext cx="0" cy="0"/>
          <a:chOff x="0" y="0"/>
          <a:chExt cx="0" cy="0"/>
        </a:xfrm>
      </p:grpSpPr>
      <p:pic>
        <p:nvPicPr>
          <p:cNvPr id="15" name="Imag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7" y="1115229"/>
            <a:ext cx="2637268" cy="847973"/>
          </a:xfrm>
          <a:prstGeom prst="rect">
            <a:avLst/>
          </a:prstGeom>
        </p:spPr>
      </p:pic>
      <p:sp>
        <p:nvSpPr>
          <p:cNvPr id="5" name="Titre 4"/>
          <p:cNvSpPr>
            <a:spLocks noGrp="1"/>
          </p:cNvSpPr>
          <p:nvPr>
            <p:ph type="title" hasCustomPrompt="1"/>
          </p:nvPr>
        </p:nvSpPr>
        <p:spPr bwMode="gray">
          <a:xfrm>
            <a:off x="565096" y="2613435"/>
            <a:ext cx="11040000" cy="553998"/>
          </a:xfrm>
          <a:noFill/>
        </p:spPr>
        <p:txBody>
          <a:bodyPr lIns="0" tIns="0" rIns="0" bIns="0">
            <a:spAutoFit/>
          </a:bodyPr>
          <a:lstStyle>
            <a:lvl1pPr>
              <a:defRPr sz="4000" b="1">
                <a:solidFill>
                  <a:schemeClr val="tx2"/>
                </a:solidFill>
              </a:defRPr>
            </a:lvl1pPr>
          </a:lstStyle>
          <a:p>
            <a:r>
              <a:rPr lang="en-US" noProof="0" dirty="0"/>
              <a:t>MODIFIEZ LE STYLE DU TITRE</a:t>
            </a:r>
          </a:p>
        </p:txBody>
      </p:sp>
      <p:sp>
        <p:nvSpPr>
          <p:cNvPr id="8" name="Espace réservé du texte 7"/>
          <p:cNvSpPr>
            <a:spLocks noGrp="1"/>
          </p:cNvSpPr>
          <p:nvPr>
            <p:ph type="body" sz="quarter" idx="11" hasCustomPrompt="1"/>
          </p:nvPr>
        </p:nvSpPr>
        <p:spPr bwMode="gray">
          <a:xfrm>
            <a:off x="596900" y="3716709"/>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tx2"/>
                </a:solidFill>
                <a:latin typeface="Arial" charset="0"/>
              </a:defRPr>
            </a:lvl1pPr>
            <a:lvl2pPr marL="190378" indent="0">
              <a:buNone/>
              <a:defRPr lang="fr-FR" kern="1200" smtClean="0">
                <a:solidFill>
                  <a:schemeClr val="tx1"/>
                </a:solidFill>
                <a:latin typeface="Arial" charset="0"/>
                <a:ea typeface="+mn-ea"/>
                <a:cs typeface="+mn-cs"/>
              </a:defRPr>
            </a:lvl2pPr>
            <a:lvl3pPr marL="737715" indent="0">
              <a:buNone/>
              <a:defRPr lang="fr-FR" kern="1200" smtClean="0">
                <a:solidFill>
                  <a:schemeClr val="tx1"/>
                </a:solidFill>
                <a:latin typeface="Arial" charset="0"/>
                <a:ea typeface="+mn-ea"/>
                <a:cs typeface="+mn-cs"/>
              </a:defRPr>
            </a:lvl3pPr>
            <a:lvl4pPr marL="1191448" indent="0">
              <a:buNone/>
              <a:defRPr lang="fr-FR" kern="1200" smtClean="0">
                <a:solidFill>
                  <a:schemeClr val="tx1"/>
                </a:solidFill>
                <a:latin typeface="Arial" charset="0"/>
                <a:ea typeface="+mn-ea"/>
                <a:cs typeface="+mn-cs"/>
              </a:defRPr>
            </a:lvl4pPr>
            <a:lvl5pPr marL="1542061"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a:t>
            </a:r>
          </a:p>
        </p:txBody>
      </p:sp>
      <p:sp>
        <p:nvSpPr>
          <p:cNvPr id="7" name="ZoneTexte 6"/>
          <p:cNvSpPr txBox="1"/>
          <p:nvPr/>
        </p:nvSpPr>
        <p:spPr>
          <a:xfrm>
            <a:off x="-1731664" y="369222"/>
            <a:ext cx="1596051" cy="3447098"/>
          </a:xfrm>
          <a:prstGeom prst="rect">
            <a:avLst/>
          </a:prstGeom>
          <a:noFill/>
        </p:spPr>
        <p:txBody>
          <a:bodyPr wrap="square" lIns="0" tIns="0" rIns="0" bIns="0" rtlCol="0">
            <a:spAutoFit/>
          </a:bodyPr>
          <a:lstStyle/>
          <a:p>
            <a:pPr algn="r" fontAlgn="base">
              <a:spcBef>
                <a:spcPct val="0"/>
              </a:spcBef>
              <a:spcAft>
                <a:spcPct val="0"/>
              </a:spcAft>
            </a:pPr>
            <a:r>
              <a:rPr lang="fr-FR" sz="1400" b="1" dirty="0">
                <a:solidFill>
                  <a:srgbClr val="000000"/>
                </a:solidFill>
              </a:rPr>
              <a:t>REPLACE</a:t>
            </a:r>
            <a:r>
              <a:rPr lang="fr-FR" sz="1400" dirty="0">
                <a:solidFill>
                  <a:srgbClr val="000000"/>
                </a:solidFill>
              </a:rPr>
              <a:t> </a:t>
            </a:r>
            <a:r>
              <a:rPr lang="fr-FR" sz="1400" b="1" dirty="0">
                <a:solidFill>
                  <a:srgbClr val="000000"/>
                </a:solidFill>
              </a:rPr>
              <a:t>THE IMAGE: </a:t>
            </a:r>
          </a:p>
          <a:p>
            <a:pPr algn="r" fontAlgn="base">
              <a:spcBef>
                <a:spcPct val="0"/>
              </a:spcBef>
              <a:spcAft>
                <a:spcPct val="0"/>
              </a:spcAft>
            </a:pPr>
            <a:endParaRPr lang="fr-FR" sz="1400" b="1" dirty="0">
              <a:solidFill>
                <a:srgbClr val="000000"/>
              </a:solidFill>
            </a:endParaRPr>
          </a:p>
          <a:p>
            <a:pPr algn="r" fontAlgn="base">
              <a:spcBef>
                <a:spcPct val="0"/>
              </a:spcBef>
              <a:spcAft>
                <a:spcPct val="0"/>
              </a:spcAft>
            </a:pPr>
            <a:r>
              <a:rPr lang="en-US" sz="1400" dirty="0">
                <a:solidFill>
                  <a:srgbClr val="000000"/>
                </a:solidFill>
              </a:rPr>
              <a:t>Right  click &gt; </a:t>
            </a:r>
            <a:r>
              <a:rPr lang="en-US" sz="1400" i="1" dirty="0">
                <a:solidFill>
                  <a:srgbClr val="000000"/>
                </a:solidFill>
              </a:rPr>
              <a:t>Background layout…</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dirty="0">
                <a:solidFill>
                  <a:srgbClr val="000000"/>
                </a:solidFill>
              </a:rPr>
              <a:t>Select </a:t>
            </a:r>
            <a:r>
              <a:rPr lang="en-US" sz="1400" i="1" dirty="0">
                <a:solidFill>
                  <a:srgbClr val="000000"/>
                </a:solidFill>
              </a:rPr>
              <a:t>Filling with image or texture</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i="1" dirty="0">
                <a:solidFill>
                  <a:srgbClr val="000000"/>
                </a:solidFill>
              </a:rPr>
              <a:t>Insert from… File</a:t>
            </a:r>
            <a:r>
              <a:rPr lang="en-US" sz="1400" dirty="0">
                <a:solidFill>
                  <a:srgbClr val="000000"/>
                </a:solidFill>
              </a:rPr>
              <a:t> button</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dirty="0">
                <a:solidFill>
                  <a:srgbClr val="000000"/>
                </a:solidFill>
              </a:rPr>
              <a:t>Select your picture</a:t>
            </a:r>
          </a:p>
          <a:p>
            <a:pPr algn="r" fontAlgn="base">
              <a:spcBef>
                <a:spcPct val="0"/>
              </a:spcBef>
              <a:spcAft>
                <a:spcPct val="0"/>
              </a:spcAft>
            </a:pPr>
            <a:endParaRPr lang="en-US" sz="1400" dirty="0">
              <a:solidFill>
                <a:srgbClr val="000000"/>
              </a:solidFill>
            </a:endParaRPr>
          </a:p>
          <a:p>
            <a:pPr algn="r" fontAlgn="base">
              <a:spcBef>
                <a:spcPct val="0"/>
              </a:spcBef>
              <a:spcAft>
                <a:spcPct val="0"/>
              </a:spcAft>
            </a:pPr>
            <a:r>
              <a:rPr lang="en-US" sz="1400" dirty="0">
                <a:solidFill>
                  <a:srgbClr val="000000"/>
                </a:solidFill>
              </a:rPr>
              <a:t>Close window</a:t>
            </a:r>
          </a:p>
        </p:txBody>
      </p:sp>
      <p:sp>
        <p:nvSpPr>
          <p:cNvPr id="11" name="ZoneTexte 10"/>
          <p:cNvSpPr txBox="1"/>
          <p:nvPr/>
        </p:nvSpPr>
        <p:spPr>
          <a:xfrm>
            <a:off x="-1731664" y="5583905"/>
            <a:ext cx="1596051" cy="861774"/>
          </a:xfrm>
          <a:prstGeom prst="rect">
            <a:avLst/>
          </a:prstGeom>
          <a:noFill/>
        </p:spPr>
        <p:txBody>
          <a:bodyPr wrap="square" lIns="0" tIns="0" rIns="0" bIns="0" rtlCol="0">
            <a:spAutoFit/>
          </a:bodyPr>
          <a:lstStyle/>
          <a:p>
            <a:pPr algn="r" fontAlgn="base">
              <a:spcBef>
                <a:spcPct val="0"/>
              </a:spcBef>
              <a:spcAft>
                <a:spcPct val="0"/>
              </a:spcAft>
            </a:pPr>
            <a:r>
              <a:rPr lang="en-US" sz="1400" b="1" dirty="0">
                <a:solidFill>
                  <a:srgbClr val="000000"/>
                </a:solidFill>
              </a:rPr>
              <a:t>On a dark background remove the STOP Hunger color logo</a:t>
            </a:r>
            <a:endParaRPr lang="en-US" sz="1400" dirty="0">
              <a:solidFill>
                <a:srgbClr val="000000"/>
              </a:solidFill>
            </a:endParaRP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416072281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preserve="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3"/>
            <a:ext cx="12192000" cy="6858000"/>
          </a:xfrm>
          <a:prstGeom prst="rect">
            <a:avLst/>
          </a:prstGeom>
        </p:spPr>
      </p:pic>
      <p:sp>
        <p:nvSpPr>
          <p:cNvPr id="5" name="Titre 4"/>
          <p:cNvSpPr>
            <a:spLocks noGrp="1"/>
          </p:cNvSpPr>
          <p:nvPr>
            <p:ph type="title" hasCustomPrompt="1"/>
          </p:nvPr>
        </p:nvSpPr>
        <p:spPr>
          <a:xfrm>
            <a:off x="565096" y="2613430"/>
            <a:ext cx="11040000" cy="553998"/>
          </a:xfrm>
          <a:noFill/>
        </p:spPr>
        <p:txBody>
          <a:bodyPr lIns="0" tIns="0" rIns="0" bIns="0">
            <a:spAutoFit/>
          </a:bodyPr>
          <a:lstStyle>
            <a:lvl1pPr>
              <a:defRPr sz="4000" b="1" baseline="0">
                <a:solidFill>
                  <a:schemeClr val="bg1"/>
                </a:solidFill>
              </a:defRPr>
            </a:lvl1pPr>
          </a:lstStyle>
          <a:p>
            <a:r>
              <a:rPr lang="en-US" noProof="0" dirty="0"/>
              <a:t>Title of presentation</a:t>
            </a:r>
          </a:p>
        </p:txBody>
      </p:sp>
      <p:sp>
        <p:nvSpPr>
          <p:cNvPr id="8" name="Espace réservé du texte 7"/>
          <p:cNvSpPr>
            <a:spLocks noGrp="1"/>
          </p:cNvSpPr>
          <p:nvPr>
            <p:ph type="body" sz="quarter" idx="11" hasCustomPrompt="1"/>
          </p:nvPr>
        </p:nvSpPr>
        <p:spPr>
          <a:xfrm>
            <a:off x="596900" y="3719653"/>
            <a:ext cx="10998200" cy="360364"/>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smtClean="0">
                <a:solidFill>
                  <a:schemeClr val="bg1"/>
                </a:solidFill>
                <a:latin typeface="Arial" charset="0"/>
              </a:defRPr>
            </a:lvl1pPr>
            <a:lvl2pPr marL="190378" indent="0">
              <a:buNone/>
              <a:defRPr lang="fr-FR" kern="1200" smtClean="0">
                <a:solidFill>
                  <a:schemeClr val="tx1"/>
                </a:solidFill>
                <a:latin typeface="Arial" charset="0"/>
                <a:ea typeface="+mn-ea"/>
                <a:cs typeface="+mn-cs"/>
              </a:defRPr>
            </a:lvl2pPr>
            <a:lvl3pPr marL="737715" indent="0">
              <a:buNone/>
              <a:defRPr lang="fr-FR" kern="1200" smtClean="0">
                <a:solidFill>
                  <a:schemeClr val="tx1"/>
                </a:solidFill>
                <a:latin typeface="Arial" charset="0"/>
                <a:ea typeface="+mn-ea"/>
                <a:cs typeface="+mn-cs"/>
              </a:defRPr>
            </a:lvl3pPr>
            <a:lvl4pPr marL="1191448" indent="0">
              <a:buNone/>
              <a:defRPr lang="fr-FR" kern="1200" smtClean="0">
                <a:solidFill>
                  <a:schemeClr val="tx1"/>
                </a:solidFill>
                <a:latin typeface="Arial" charset="0"/>
                <a:ea typeface="+mn-ea"/>
                <a:cs typeface="+mn-cs"/>
              </a:defRPr>
            </a:lvl4pPr>
            <a:lvl5pPr marL="1542061"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a:t>
            </a: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9837" y="1115229"/>
            <a:ext cx="2637268" cy="847973"/>
          </a:xfrm>
          <a:prstGeom prst="rect">
            <a:avLst/>
          </a:prstGeom>
        </p:spPr>
      </p:pic>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655" y="6029325"/>
            <a:ext cx="772800" cy="467046"/>
          </a:xfrm>
          <a:prstGeom prst="rect">
            <a:avLst/>
          </a:prstGeom>
        </p:spPr>
      </p:pic>
    </p:spTree>
    <p:extLst>
      <p:ext uri="{BB962C8B-B14F-4D97-AF65-F5344CB8AC3E}">
        <p14:creationId xmlns:p14="http://schemas.microsoft.com/office/powerpoint/2010/main" val="157639980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9" y="954160"/>
            <a:ext cx="7131281" cy="5202000"/>
          </a:xfrm>
          <a:solidFill>
            <a:schemeClr val="bg2"/>
          </a:solidFill>
        </p:spPr>
        <p:txBody>
          <a:bodyPr lIns="71955" anchor="ctr" anchorCtr="0"/>
          <a:lstStyle>
            <a:lvl1pPr marL="456907" indent="-456907">
              <a:spcBef>
                <a:spcPts val="900"/>
              </a:spcBef>
              <a:spcAft>
                <a:spcPts val="900"/>
              </a:spcAft>
              <a:buClr>
                <a:schemeClr val="tx2"/>
              </a:buClr>
              <a:buSzPct val="100000"/>
              <a:buFont typeface="+mj-lt"/>
              <a:buAutoNum type="arabicPeriod"/>
              <a:defRPr sz="2400" b="1"/>
            </a:lvl1pPr>
            <a:lvl2pPr marL="718677" indent="0">
              <a:buClr>
                <a:schemeClr val="tx1"/>
              </a:buClr>
              <a:buFont typeface="+mj-lt"/>
              <a:buNone/>
              <a:defRPr/>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899" y="954160"/>
            <a:ext cx="3771901" cy="5202000"/>
          </a:xfrm>
          <a:noFill/>
        </p:spPr>
        <p:txBody>
          <a:bodyPr/>
          <a:lstStyle>
            <a:lvl1pPr marL="0" indent="0" algn="ctr">
              <a:buNone/>
              <a:defRPr/>
            </a:lvl1pPr>
          </a:lstStyle>
          <a:p>
            <a:r>
              <a:rPr lang="en-US"/>
              <a:t>Click icon to add picture</a:t>
            </a:r>
            <a:endParaRPr lang="fr-FR" dirty="0"/>
          </a:p>
        </p:txBody>
      </p:sp>
      <p:sp>
        <p:nvSpPr>
          <p:cNvPr id="12" name="ZoneTexte 11"/>
          <p:cNvSpPr txBox="1"/>
          <p:nvPr/>
        </p:nvSpPr>
        <p:spPr>
          <a:xfrm>
            <a:off x="-1584848" y="1872117"/>
            <a:ext cx="1487432" cy="3139321"/>
          </a:xfrm>
          <a:prstGeom prst="rect">
            <a:avLst/>
          </a:prstGeom>
          <a:noFill/>
        </p:spPr>
        <p:txBody>
          <a:bodyPr wrap="square" lIns="0" tIns="0" rIns="0" bIns="0" rtlCol="0">
            <a:spAutoFit/>
          </a:bodyPr>
          <a:lstStyle/>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251781065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456907" indent="-456907">
              <a:spcBef>
                <a:spcPts val="900"/>
              </a:spcBef>
              <a:spcAft>
                <a:spcPts val="900"/>
              </a:spcAft>
              <a:buClr>
                <a:schemeClr val="tx2"/>
              </a:buClr>
              <a:buSzPct val="100000"/>
              <a:buFont typeface="+mj-lt"/>
              <a:buAutoNum type="arabicPeriod"/>
              <a:defRPr sz="2400"/>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3" y="352426"/>
            <a:ext cx="3873600" cy="5813425"/>
          </a:xfrm>
          <a:prstGeom prst="rect">
            <a:avLst/>
          </a:prstGeom>
          <a:solidFill>
            <a:schemeClr val="accent1"/>
          </a:solidFill>
          <a:ln>
            <a:noFill/>
          </a:ln>
          <a:effectLst/>
          <a:extLst>
            <a:ext uri="{91240B29-F687-4F45-9708-019B960494DF}">
              <a14:hiddenLine xmlns:a14="http://schemas.microsoft.com/office/drawing/2010/main" w="12700" algn="ctr">
                <a:solidFill>
                  <a:srgbClr val="000000"/>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tIns="45690" rIns="71955" bIns="45690" anchor="ctr"/>
          <a:lstStyle/>
          <a:p>
            <a:pPr algn="ctr" fontAlgn="base">
              <a:spcBef>
                <a:spcPct val="0"/>
              </a:spcBef>
              <a:spcAft>
                <a:spcPct val="0"/>
              </a:spcAft>
            </a:pPr>
            <a:r>
              <a:rPr lang="en-US" sz="540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25985539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456907" indent="-456907">
              <a:spcBef>
                <a:spcPts val="900"/>
              </a:spcBef>
              <a:spcAft>
                <a:spcPts val="900"/>
              </a:spcAft>
              <a:buClr>
                <a:schemeClr val="tx2"/>
              </a:buClr>
              <a:buSzPct val="100000"/>
              <a:buFont typeface="+mj-lt"/>
              <a:buAutoNum type="arabicPeriod"/>
              <a:defRPr sz="2400"/>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p:nvSpPr>
        <p:spPr bwMode="auto">
          <a:xfrm>
            <a:off x="601132" y="352426"/>
            <a:ext cx="3873600" cy="5813425"/>
          </a:xfrm>
          <a:prstGeom prst="rect">
            <a:avLst/>
          </a:prstGeom>
          <a:solidFill>
            <a:schemeClr val="tx2"/>
          </a:solidFill>
          <a:ln>
            <a:noFill/>
          </a:ln>
          <a:effectLst/>
        </p:spPr>
        <p:txBody>
          <a:bodyPr vert="wordArtVert" lIns="0" tIns="45690" rIns="71955" bIns="45690" anchor="ctr"/>
          <a:lstStyle/>
          <a:p>
            <a:pPr algn="ctr" fontAlgn="base">
              <a:spcBef>
                <a:spcPct val="0"/>
              </a:spcBef>
              <a:spcAft>
                <a:spcPct val="0"/>
              </a:spcAft>
            </a:pPr>
            <a:r>
              <a:rPr lang="en-US" sz="5400" dirty="0">
                <a:solidFill>
                  <a:srgbClr val="FFFFFF"/>
                </a:solidFil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00066854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601140" y="3212981"/>
            <a:ext cx="10993965" cy="2943179"/>
          </a:xfrm>
          <a:solidFill>
            <a:schemeClr val="bg2"/>
          </a:solidFill>
        </p:spPr>
        <p:txBody>
          <a:bodyPr lIns="107930" tIns="10793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p:nvSpPr>
        <p:spPr>
          <a:xfrm>
            <a:off x="-1584848" y="1872117"/>
            <a:ext cx="1487432" cy="3139321"/>
          </a:xfrm>
          <a:prstGeom prst="rect">
            <a:avLst/>
          </a:prstGeom>
          <a:noFill/>
        </p:spPr>
        <p:txBody>
          <a:bodyPr wrap="square" lIns="0" tIns="0" rIns="0" bIns="0" rtlCol="0">
            <a:spAutoFit/>
          </a:bodyPr>
          <a:lstStyle/>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a:p>
            <a:pPr algn="r" fontAlgn="base">
              <a:spcBef>
                <a:spcPct val="0"/>
              </a:spcBef>
              <a:spcAft>
                <a:spcPct val="0"/>
              </a:spcAft>
            </a:pP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78665943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12" y="954160"/>
            <a:ext cx="3784601"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bwMode="ltGray">
          <a:xfrm>
            <a:off x="4464064" y="954160"/>
            <a:ext cx="7131049" cy="5202000"/>
          </a:xfrm>
          <a:solidFill>
            <a:schemeClr val="bg2"/>
          </a:solidFill>
        </p:spPr>
        <p:txBody>
          <a:bodyPr lIns="71955" anchor="ctr" anchorCtr="0"/>
          <a:lstStyle>
            <a:lvl1pPr marL="0" indent="0">
              <a:spcBef>
                <a:spcPts val="900"/>
              </a:spcBef>
              <a:spcAft>
                <a:spcPts val="900"/>
              </a:spcAft>
              <a:buClr>
                <a:schemeClr val="tx2"/>
              </a:buClr>
              <a:buSzPct val="100000"/>
              <a:buFont typeface="+mj-lt"/>
              <a:buNone/>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p:nvSpPr>
        <p:spPr>
          <a:xfrm>
            <a:off x="-1584848" y="1872117"/>
            <a:ext cx="1487432" cy="3139321"/>
          </a:xfrm>
          <a:prstGeom prst="rect">
            <a:avLst/>
          </a:prstGeom>
          <a:noFill/>
        </p:spPr>
        <p:txBody>
          <a:bodyPr wrap="square" lIns="0" tIns="0" rIns="0" bIns="0" rtlCol="0">
            <a:spAutoFit/>
          </a:bodyPr>
          <a:lstStyle/>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a:p>
            <a:pPr algn="r" fontAlgn="base">
              <a:spcBef>
                <a:spcPct val="0"/>
              </a:spcBef>
              <a:spcAft>
                <a:spcPct val="0"/>
              </a:spcAft>
            </a:pP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04342629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1979" algn="l"/>
                <a:tab pos="1615039" algn="l"/>
                <a:tab pos="2148097" algn="l"/>
                <a:tab pos="8072021" algn="r"/>
              </a:tabLst>
              <a:defRPr lang="fr-FR" sz="4000" b="1" dirty="0" smtClean="0">
                <a:solidFill>
                  <a:srgbClr val="2A295C"/>
                </a:solidFill>
                <a:latin typeface="+mn-lt"/>
                <a:ea typeface="+mn-ea"/>
                <a:cs typeface="+mn-cs"/>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accent1"/>
          </a:solidFill>
          <a:ln w="12700" cap="flat" cmpd="sng" algn="ctr">
            <a:no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3814"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67903166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14" y="352425"/>
            <a:ext cx="7035799" cy="5803730"/>
          </a:xfrm>
          <a:solidFill>
            <a:schemeClr val="bg2"/>
          </a:solidFill>
        </p:spPr>
        <p:txBody>
          <a:bodyPr lIns="71955"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1979" algn="l"/>
                <a:tab pos="1615039" algn="l"/>
                <a:tab pos="2148097" algn="l"/>
                <a:tab pos="8072021" algn="r"/>
              </a:tabLst>
              <a:defRPr lang="fr-FR" sz="4000" b="1" dirty="0" smtClean="0">
                <a:solidFill>
                  <a:srgbClr val="2A295C"/>
                </a:solidFill>
                <a:latin typeface="+mn-lt"/>
                <a:ea typeface="+mn-ea"/>
                <a:cs typeface="+mn-cs"/>
              </a:defRPr>
            </a:lvl1pPr>
            <a:lvl2pPr marL="1175583" indent="-456907">
              <a:buClr>
                <a:schemeClr val="tx2"/>
              </a:buClr>
              <a:buSzPct val="100000"/>
              <a:buFont typeface="+mj-lt"/>
              <a:buAutoNum type="alphaLcPeriod"/>
              <a:defRPr b="0"/>
            </a:lvl2pPr>
            <a:lvl3pPr marL="1786378" indent="-342680">
              <a:buClr>
                <a:schemeClr val="tx1"/>
              </a:buClr>
              <a:buFont typeface="+mj-lt"/>
              <a:buAutoNum type="arabicPeriod"/>
              <a:defRPr/>
            </a:lvl3pPr>
            <a:lvl4pPr marL="2492363" indent="-342680">
              <a:buClr>
                <a:schemeClr val="tx1"/>
              </a:buClr>
              <a:buFont typeface="+mj-lt"/>
              <a:buAutoNum type="arabicPeriod"/>
              <a:defRPr/>
            </a:lvl4pPr>
            <a:lvl5pPr marL="2762066" indent="-34268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690" rIns="0" bIns="45690" numCol="1" spcCol="0" rtlCol="0" fromWordArt="0" anchor="ctr" anchorCtr="0" forceAA="0" compatLnSpc="1">
            <a:prstTxWarp prst="textNoShape">
              <a:avLst/>
            </a:prstTxWarp>
            <a:noAutofit/>
          </a:bodyPr>
          <a:lstStyle>
            <a:lvl1pPr marL="0" indent="0" algn="ctr">
              <a:defRPr kumimoji="0" lang="fr-FR" sz="192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3814"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63612786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1573241"/>
            <a:ext cx="11088000" cy="4608512"/>
          </a:xfrm>
        </p:spPr>
        <p:txBody>
          <a:bodyPr/>
          <a:lstStyle>
            <a:lvl1pPr>
              <a:buClr>
                <a:schemeClr val="accent1"/>
              </a:buClr>
              <a:defRPr>
                <a:solidFill>
                  <a:schemeClr val="tx2"/>
                </a:solidFill>
              </a:defRPr>
            </a:lvl1pPr>
            <a:lvl2pPr marL="628248" indent="-266529">
              <a:buClr>
                <a:schemeClr val="accent1"/>
              </a:buClr>
              <a:tabLst>
                <a:tab pos="1615039" algn="l"/>
                <a:tab pos="2328955" algn="l"/>
                <a:tab pos="8072021" algn="r"/>
              </a:tabLst>
              <a:defRPr b="0">
                <a:solidFill>
                  <a:schemeClr val="tx2"/>
                </a:solidFill>
              </a:defRPr>
            </a:lvl2pPr>
            <a:lvl3pPr marL="896362" indent="-176100">
              <a:buClr>
                <a:schemeClr val="bg2"/>
              </a:buClr>
              <a:tabLst>
                <a:tab pos="1081979" algn="l"/>
                <a:tab pos="2148097" algn="l"/>
                <a:tab pos="8072021" algn="r"/>
              </a:tabLst>
              <a:defRPr>
                <a:solidFill>
                  <a:schemeClr val="tx1"/>
                </a:solidFill>
              </a:defRPr>
            </a:lvl3pPr>
            <a:lvl4pPr marL="1615039" indent="-179273">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2195897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96378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509" y="1573241"/>
            <a:ext cx="6309591" cy="4608512"/>
          </a:xfrm>
        </p:spPr>
        <p:txBody>
          <a:bodyPr/>
          <a:lstStyle>
            <a:lvl1pPr>
              <a:buClr>
                <a:schemeClr val="accent1"/>
              </a:buClr>
              <a:defRPr>
                <a:solidFill>
                  <a:schemeClr val="tx2"/>
                </a:solidFill>
              </a:defRPr>
            </a:lvl1pPr>
            <a:lvl2pPr marL="628248" indent="-266529">
              <a:buClr>
                <a:schemeClr val="accent1"/>
              </a:buClr>
              <a:tabLst>
                <a:tab pos="1615039" algn="l"/>
                <a:tab pos="2328955" algn="l"/>
                <a:tab pos="8072021" algn="r"/>
              </a:tabLst>
              <a:defRPr b="0">
                <a:solidFill>
                  <a:schemeClr val="tx2"/>
                </a:solidFill>
              </a:defRPr>
            </a:lvl2pPr>
            <a:lvl3pPr marL="896362" indent="-176100">
              <a:buClr>
                <a:schemeClr val="bg2"/>
              </a:buClr>
              <a:tabLst>
                <a:tab pos="1081979" algn="l"/>
                <a:tab pos="2148097" algn="l"/>
                <a:tab pos="8072021" algn="r"/>
              </a:tabLst>
              <a:defRPr>
                <a:solidFill>
                  <a:schemeClr val="tx1"/>
                </a:solidFill>
              </a:defRPr>
            </a:lvl3pPr>
            <a:lvl4pPr marL="1615039" indent="-179273">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81" y="2838452"/>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382" tIns="45690" rIns="91382" bIns="4569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378"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80" y="962032"/>
            <a:ext cx="4246033" cy="1819277"/>
          </a:xfrm>
        </p:spPr>
        <p:txBody>
          <a:bodyPr/>
          <a:lstStyle>
            <a:lvl1pPr marL="0" indent="0" algn="ctr">
              <a:buNone/>
              <a:defRPr/>
            </a:lvl1pPr>
          </a:lstStyle>
          <a:p>
            <a:r>
              <a:rPr lang="en-US"/>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p:nvSpPr>
        <p:spPr>
          <a:xfrm>
            <a:off x="12240688" y="701762"/>
            <a:ext cx="1487432" cy="3139321"/>
          </a:xfrm>
          <a:prstGeom prst="rect">
            <a:avLst/>
          </a:prstGeom>
          <a:noFill/>
        </p:spPr>
        <p:txBody>
          <a:bodyPr wrap="square" lIns="0" tIns="0" rIns="0" bIns="0" rtlCol="0">
            <a:spAutoFit/>
          </a:bodyPr>
          <a:lstStyle/>
          <a:p>
            <a:pPr fontAlgn="base">
              <a:spcBef>
                <a:spcPct val="0"/>
              </a:spcBef>
              <a:spcAft>
                <a:spcPct val="0"/>
              </a:spcAft>
            </a:pPr>
            <a:r>
              <a:rPr lang="en-US" sz="1200" b="1" dirty="0">
                <a:solidFill>
                  <a:srgbClr val="000000"/>
                </a:solidFill>
              </a:rPr>
              <a:t>TO</a:t>
            </a:r>
          </a:p>
          <a:p>
            <a:pP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1200" dirty="0">
                <a:solidFill>
                  <a:srgbClr val="000000"/>
                </a:solidFill>
              </a:rPr>
              <a:t>then click on the photo icon.</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Select your photo and insert</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a:p>
            <a:pPr algn="r" fontAlgn="base">
              <a:spcBef>
                <a:spcPct val="0"/>
              </a:spcBef>
              <a:spcAft>
                <a:spcPct val="0"/>
              </a:spcAft>
            </a:pPr>
            <a:endParaRPr lang="fr-FR" sz="1200" dirty="0">
              <a:solidFill>
                <a:srgbClr val="000000"/>
              </a:solidFil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57947532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60"/>
            <a:ext cx="3624000" cy="5202000"/>
          </a:xfrm>
          <a:noFill/>
        </p:spPr>
        <p:txBody>
          <a:bodyPr/>
          <a:lstStyle>
            <a:lvl1pPr marL="0" indent="0" algn="ctr">
              <a:buNone/>
              <a:defRPr/>
            </a:lvl1pPr>
          </a:lstStyle>
          <a:p>
            <a:r>
              <a:rPr lang="en-US"/>
              <a:t>Click icon to add picture</a:t>
            </a:r>
            <a:endParaRPr lang="fr-FR" dirty="0"/>
          </a:p>
        </p:txBody>
      </p:sp>
      <p:sp>
        <p:nvSpPr>
          <p:cNvPr id="6" name="Espace réservé du texte 5"/>
          <p:cNvSpPr>
            <a:spLocks noGrp="1"/>
          </p:cNvSpPr>
          <p:nvPr>
            <p:ph type="body" sz="quarter" idx="13"/>
          </p:nvPr>
        </p:nvSpPr>
        <p:spPr>
          <a:xfrm>
            <a:off x="4463829"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248" indent="-266529">
              <a:buClr>
                <a:schemeClr val="accent1"/>
              </a:buClr>
              <a:tabLst>
                <a:tab pos="1615039" algn="l"/>
                <a:tab pos="2328955" algn="l"/>
                <a:tab pos="8072021" algn="r"/>
              </a:tabLst>
              <a:defRPr lang="fr-FR" dirty="0" smtClean="0"/>
            </a:lvl2pPr>
            <a:lvl3pPr marL="896362" indent="-176100">
              <a:buClr>
                <a:schemeClr val="bg2"/>
              </a:buClr>
              <a:tabLst>
                <a:tab pos="1081979" algn="l"/>
                <a:tab pos="2148097" algn="l"/>
                <a:tab pos="8072021" algn="r"/>
              </a:tabLst>
              <a:defRPr lang="fr-FR" dirty="0" smtClean="0"/>
            </a:lvl3pPr>
            <a:lvl4pPr marL="1615039" indent="-179273">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p:nvSpPr>
        <p:spPr>
          <a:xfrm>
            <a:off x="-1584848" y="1872119"/>
            <a:ext cx="1487432" cy="2954655"/>
          </a:xfrm>
          <a:prstGeom prst="rect">
            <a:avLst/>
          </a:prstGeom>
          <a:noFill/>
        </p:spPr>
        <p:txBody>
          <a:bodyPr wrap="square" lIns="0" tIns="0" rIns="0" bIns="0" rtlCol="0">
            <a:spAutoFit/>
          </a:bodyPr>
          <a:lstStyle/>
          <a:p>
            <a:pPr algn="r" fontAlgn="base">
              <a:spcBef>
                <a:spcPct val="0"/>
              </a:spcBef>
              <a:spcAft>
                <a:spcPct val="0"/>
              </a:spcAft>
            </a:pPr>
            <a:r>
              <a:rPr lang="en-US" sz="1200" b="1" dirty="0">
                <a:solidFill>
                  <a:srgbClr val="000000"/>
                </a:solidFill>
              </a:rPr>
              <a:t>TO</a:t>
            </a:r>
          </a:p>
          <a:p>
            <a:pPr algn="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algn="r" fontAlgn="base">
              <a:spcBef>
                <a:spcPct val="0"/>
              </a:spcBef>
              <a:spcAft>
                <a:spcPct val="0"/>
              </a:spcAft>
            </a:pPr>
            <a:endParaRPr lang="en-US" sz="1200" b="1" dirty="0">
              <a:solidFill>
                <a:srgbClr val="000000"/>
              </a:solidFill>
            </a:endParaRPr>
          </a:p>
          <a:p>
            <a:pPr algn="r" fontAlgn="base">
              <a:spcBef>
                <a:spcPct val="0"/>
              </a:spcBef>
              <a:spcAft>
                <a:spcPct val="0"/>
              </a:spcAft>
            </a:pPr>
            <a:r>
              <a:rPr lang="en-US" sz="1200" dirty="0">
                <a:solidFill>
                  <a:srgbClr val="000000"/>
                </a:solidFill>
              </a:rPr>
              <a:t>then click on the photo icon.</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Select your photo and insert</a:t>
            </a:r>
          </a:p>
          <a:p>
            <a:pPr algn="r" fontAlgn="base">
              <a:spcBef>
                <a:spcPct val="0"/>
              </a:spcBef>
              <a:spcAft>
                <a:spcPct val="0"/>
              </a:spcAft>
            </a:pPr>
            <a:endParaRPr lang="en-US" sz="1200" dirty="0">
              <a:solidFill>
                <a:srgbClr val="000000"/>
              </a:solidFill>
            </a:endParaRPr>
          </a:p>
          <a:p>
            <a:pPr algn="r" fontAlgn="base">
              <a:spcBef>
                <a:spcPct val="0"/>
              </a:spcBef>
              <a:spcAft>
                <a:spcPct val="0"/>
              </a:spcAft>
            </a:pPr>
            <a:r>
              <a:rPr lang="en-US" sz="1200" dirty="0">
                <a:solidFill>
                  <a:srgbClr val="000000"/>
                </a:solidFill>
              </a:rPr>
              <a:t>Resize photo if needed by cropping and sliding it </a:t>
            </a:r>
          </a:p>
          <a:p>
            <a:pPr algn="r" fontAlgn="base">
              <a:spcBef>
                <a:spcPct val="0"/>
              </a:spcBef>
              <a:spcAft>
                <a:spcPct val="0"/>
              </a:spcAft>
            </a:pPr>
            <a:endParaRPr lang="fr-FR" sz="1200" dirty="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45069686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9" y="954163"/>
            <a:ext cx="7131281" cy="5191199"/>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248" indent="-266529">
              <a:buClr>
                <a:schemeClr val="accent1"/>
              </a:buClr>
              <a:tabLst>
                <a:tab pos="1615039" algn="l"/>
                <a:tab pos="2328955" algn="l"/>
                <a:tab pos="8072021" algn="r"/>
              </a:tabLst>
              <a:defRPr lang="fr-FR" dirty="0" smtClean="0"/>
            </a:lvl2pPr>
            <a:lvl3pPr marL="896362" indent="-176100">
              <a:buClr>
                <a:schemeClr val="bg2"/>
              </a:buClr>
              <a:tabLst>
                <a:tab pos="1081979" algn="l"/>
                <a:tab pos="2148097" algn="l"/>
                <a:tab pos="8072021" algn="r"/>
              </a:tabLst>
              <a:defRPr lang="fr-FR" dirty="0" smtClean="0"/>
            </a:lvl3pPr>
            <a:lvl4pPr marL="1615039" indent="-179273">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3" y="981076"/>
            <a:ext cx="3636433" cy="5165724"/>
          </a:xfrm>
          <a:solidFill>
            <a:schemeClr val="bg2"/>
          </a:solidFill>
        </p:spPr>
        <p:txBody>
          <a:bodyPr lIns="71955" rIns="10793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30252840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1573241"/>
            <a:ext cx="11088000" cy="1855760"/>
          </a:xfrm>
        </p:spPr>
        <p:txBody>
          <a:bodyPr/>
          <a:lstStyle>
            <a:lvl1pPr marL="0" indent="0">
              <a:buClr>
                <a:schemeClr val="accent1"/>
              </a:buClr>
              <a:buFont typeface="Arial" pitchFamily="34" charset="0"/>
              <a:buNone/>
              <a:defRPr>
                <a:solidFill>
                  <a:schemeClr val="tx2"/>
                </a:solidFill>
              </a:defRPr>
            </a:lvl1pPr>
            <a:lvl2pPr marL="628248" indent="-266529">
              <a:buClr>
                <a:schemeClr val="accent1"/>
              </a:buClr>
              <a:tabLst>
                <a:tab pos="1615039" algn="l"/>
                <a:tab pos="2328955" algn="l"/>
                <a:tab pos="8072021" algn="r"/>
              </a:tabLst>
              <a:defRPr b="0"/>
            </a:lvl2pPr>
            <a:lvl3pPr marL="896362" indent="-176100">
              <a:buClr>
                <a:schemeClr val="bg2"/>
              </a:buClr>
              <a:tabLst>
                <a:tab pos="1081979" algn="l"/>
                <a:tab pos="2148097" algn="l"/>
                <a:tab pos="8072021" algn="r"/>
              </a:tabLst>
              <a:defRPr/>
            </a:lvl3pPr>
            <a:lvl4pPr marL="1615039" indent="-179273">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6"/>
            <a:ext cx="3632200" cy="2305049"/>
          </a:xfrm>
          <a:solidFill>
            <a:schemeClr val="tx2"/>
          </a:solidFill>
        </p:spPr>
        <p:txBody>
          <a:bodyPr anchor="ctr" anchorCtr="0"/>
          <a:lstStyle>
            <a:lvl1pPr marL="0" indent="0" algn="ctr">
              <a:buFontTx/>
              <a:buNone/>
              <a:defRPr sz="4000" b="0">
                <a:solidFill>
                  <a:schemeClr val="bg1"/>
                </a:solidFill>
              </a:defRPr>
            </a:lvl1pPr>
            <a:lvl2pPr marL="3172"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53081676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7930" tIns="125918" rIns="71955" bIns="89943"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421618302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4" y="352429"/>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5"/>
            <a:ext cx="1487432" cy="2769989"/>
          </a:xfrm>
          <a:prstGeom prst="rect">
            <a:avLst/>
          </a:prstGeom>
          <a:noFill/>
        </p:spPr>
        <p:txBody>
          <a:bodyPr wrap="square" lIns="0" tIns="0" rIns="0" bIns="0" rtlCol="0">
            <a:spAutoFit/>
          </a:bodyPr>
          <a:lstStyle/>
          <a:p>
            <a:pPr fontAlgn="base">
              <a:spcBef>
                <a:spcPct val="0"/>
              </a:spcBef>
              <a:spcAft>
                <a:spcPct val="0"/>
              </a:spcAft>
            </a:pPr>
            <a:r>
              <a:rPr lang="en-US" sz="1200" b="1" dirty="0">
                <a:solidFill>
                  <a:srgbClr val="000000"/>
                </a:solidFill>
              </a:rPr>
              <a:t>TO</a:t>
            </a:r>
          </a:p>
          <a:p>
            <a:pP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1200" dirty="0">
                <a:solidFill>
                  <a:srgbClr val="000000"/>
                </a:solidFill>
              </a:rPr>
              <a:t>then click on the photo icon.</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Select your photo and insert</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Resize photo if needed by cropping and sliding it </a:t>
            </a:r>
          </a:p>
        </p:txBody>
      </p:sp>
      <p:sp>
        <p:nvSpPr>
          <p:cNvPr id="12" name="Espace réservé du texte 11"/>
          <p:cNvSpPr>
            <a:spLocks noGrp="1"/>
          </p:cNvSpPr>
          <p:nvPr>
            <p:ph type="body" sz="quarter" idx="13"/>
          </p:nvPr>
        </p:nvSpPr>
        <p:spPr>
          <a:xfrm>
            <a:off x="601147" y="1567066"/>
            <a:ext cx="10993967" cy="997843"/>
          </a:xfrm>
        </p:spPr>
        <p:txBody>
          <a:bodyPr/>
          <a:lstStyle>
            <a:lvl2pPr marL="623488" indent="-266529">
              <a:tabLst>
                <a:tab pos="1615039" algn="l"/>
                <a:tab pos="2328955" algn="l"/>
                <a:tab pos="8072021" algn="r"/>
              </a:tabLst>
              <a:defRPr/>
            </a:lvl2pPr>
            <a:lvl3pPr marL="896362" indent="-176100">
              <a:tabLst>
                <a:tab pos="1081979" algn="l"/>
                <a:tab pos="2148097" algn="l"/>
                <a:tab pos="8072021"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78539203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14" y="352429"/>
            <a:ext cx="7416799" cy="846001"/>
          </a:xfrm>
          <a:ln>
            <a:noFill/>
          </a:ln>
        </p:spPr>
        <p:txBody>
          <a:bodyPr tIns="125918" bIns="89943">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hangingPunct="0">
                <a:lnSpc>
                  <a:spcPct val="90000"/>
                </a:lnSpc>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sp>
        <p:nvSpPr>
          <p:cNvPr id="4" name="Rectangle 3"/>
          <p:cNvSpPr/>
          <p:nvPr/>
        </p:nvSpPr>
        <p:spPr bwMode="gray">
          <a:xfrm>
            <a:off x="601147" y="1268768"/>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382" tIns="45690" rIns="91382" bIns="45690" numCol="1" rtlCol="0" anchor="t" anchorCtr="0" compatLnSpc="1">
            <a:prstTxWarp prst="textNoShape">
              <a:avLst/>
            </a:prstTxWarp>
          </a:bodyPr>
          <a:lstStyle/>
          <a:p>
            <a:pPr fontAlgn="base">
              <a:spcBef>
                <a:spcPct val="0"/>
              </a:spcBef>
              <a:spcAft>
                <a:spcPct val="0"/>
              </a:spcAft>
            </a:pPr>
            <a:endParaRPr lang="fr-FR" sz="1800" dirty="0">
              <a:solidFill>
                <a:srgbClr val="000000"/>
              </a:solidFill>
            </a:endParaRPr>
          </a:p>
        </p:txBody>
      </p:sp>
      <p:sp>
        <p:nvSpPr>
          <p:cNvPr id="8" name="Espace réservé pour une image  7"/>
          <p:cNvSpPr>
            <a:spLocks noGrp="1"/>
          </p:cNvSpPr>
          <p:nvPr>
            <p:ph type="pic" sz="quarter" idx="11"/>
          </p:nvPr>
        </p:nvSpPr>
        <p:spPr>
          <a:xfrm>
            <a:off x="8100484" y="352426"/>
            <a:ext cx="1689600" cy="844550"/>
          </a:xfrm>
        </p:spPr>
        <p:txBody>
          <a:bodyPr/>
          <a:lstStyle>
            <a:lvl1pPr marL="0" indent="0" algn="ctr">
              <a:buNone/>
              <a:defRPr b="0"/>
            </a:lvl1pPr>
          </a:lstStyle>
          <a:p>
            <a:r>
              <a:rPr lang="en-US"/>
              <a:t>Click icon to add picture</a:t>
            </a:r>
            <a:endParaRPr lang="fr-FR" dirty="0"/>
          </a:p>
        </p:txBody>
      </p:sp>
      <p:sp>
        <p:nvSpPr>
          <p:cNvPr id="9" name="Espace réservé pour une image  7"/>
          <p:cNvSpPr>
            <a:spLocks noGrp="1"/>
          </p:cNvSpPr>
          <p:nvPr>
            <p:ph type="pic" sz="quarter" idx="12"/>
          </p:nvPr>
        </p:nvSpPr>
        <p:spPr>
          <a:xfrm>
            <a:off x="9891184" y="352426"/>
            <a:ext cx="1689600" cy="844550"/>
          </a:xfrm>
        </p:spPr>
        <p:txBody>
          <a:bodyPr/>
          <a:lstStyle>
            <a:lvl1pPr marL="0" indent="0" algn="ctr">
              <a:buNone/>
              <a:defRPr b="0"/>
            </a:lvl1pPr>
          </a:lstStyle>
          <a:p>
            <a:r>
              <a:rPr lang="en-US"/>
              <a:t>Click icon to add picture</a:t>
            </a:r>
            <a:endParaRPr lang="fr-FR" dirty="0"/>
          </a:p>
        </p:txBody>
      </p:sp>
      <p:sp>
        <p:nvSpPr>
          <p:cNvPr id="10" name="ZoneTexte 9"/>
          <p:cNvSpPr txBox="1"/>
          <p:nvPr/>
        </p:nvSpPr>
        <p:spPr>
          <a:xfrm>
            <a:off x="12285893" y="332661"/>
            <a:ext cx="1487432" cy="3139321"/>
          </a:xfrm>
          <a:prstGeom prst="rect">
            <a:avLst/>
          </a:prstGeom>
          <a:noFill/>
        </p:spPr>
        <p:txBody>
          <a:bodyPr wrap="square" lIns="0" tIns="0" rIns="0" bIns="0" rtlCol="0">
            <a:spAutoFit/>
          </a:bodyPr>
          <a:lstStyle/>
          <a:p>
            <a:pPr fontAlgn="base">
              <a:spcBef>
                <a:spcPct val="0"/>
              </a:spcBef>
              <a:spcAft>
                <a:spcPct val="0"/>
              </a:spcAft>
            </a:pPr>
            <a:r>
              <a:rPr lang="en-US" sz="1200" b="1" dirty="0">
                <a:solidFill>
                  <a:srgbClr val="000000"/>
                </a:solidFill>
              </a:rPr>
              <a:t>TO</a:t>
            </a:r>
          </a:p>
          <a:p>
            <a:pPr fontAlgn="base">
              <a:spcBef>
                <a:spcPct val="0"/>
              </a:spcBef>
              <a:spcAft>
                <a:spcPct val="0"/>
              </a:spcAft>
            </a:pPr>
            <a:r>
              <a:rPr lang="en-US" sz="1200" b="1" dirty="0">
                <a:solidFill>
                  <a:srgbClr val="000000"/>
                </a:solidFill>
              </a:rPr>
              <a:t>REPLACE</a:t>
            </a:r>
            <a:r>
              <a:rPr lang="en-US" sz="1200" dirty="0">
                <a:solidFill>
                  <a:srgbClr val="000000"/>
                </a:solidFill>
              </a:rPr>
              <a:t> </a:t>
            </a:r>
            <a:br>
              <a:rPr lang="en-US" sz="1200" dirty="0">
                <a:solidFill>
                  <a:srgbClr val="000000"/>
                </a:solidFill>
              </a:rPr>
            </a:br>
            <a:r>
              <a:rPr lang="en-US" sz="1200" dirty="0">
                <a:solidFill>
                  <a:srgbClr val="000000"/>
                </a:solidFill>
              </a:rPr>
              <a:t>AN IMAGE: </a:t>
            </a:r>
            <a:r>
              <a:rPr lang="en-US" sz="1200" b="1" dirty="0">
                <a:solidFill>
                  <a:srgbClr val="000000"/>
                </a:solidFill>
              </a:rPr>
              <a:t>Click on the image and delete </a:t>
            </a:r>
          </a:p>
          <a:p>
            <a:pPr fontAlgn="base">
              <a:spcBef>
                <a:spcPct val="0"/>
              </a:spcBef>
              <a:spcAft>
                <a:spcPct val="0"/>
              </a:spcAft>
            </a:pPr>
            <a:endParaRPr lang="en-US" sz="1200" b="1" dirty="0">
              <a:solidFill>
                <a:srgbClr val="000000"/>
              </a:solidFill>
            </a:endParaRPr>
          </a:p>
          <a:p>
            <a:pPr fontAlgn="base">
              <a:spcBef>
                <a:spcPct val="0"/>
              </a:spcBef>
              <a:spcAft>
                <a:spcPct val="0"/>
              </a:spcAft>
            </a:pPr>
            <a:r>
              <a:rPr lang="en-US" sz="1200" dirty="0">
                <a:solidFill>
                  <a:srgbClr val="000000"/>
                </a:solidFill>
              </a:rPr>
              <a:t>then click on the photo icon.</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Select your photo and insert</a:t>
            </a:r>
          </a:p>
          <a:p>
            <a:pPr fontAlgn="base">
              <a:spcBef>
                <a:spcPct val="0"/>
              </a:spcBef>
              <a:spcAft>
                <a:spcPct val="0"/>
              </a:spcAft>
            </a:pPr>
            <a:endParaRPr lang="en-US" sz="1200" dirty="0">
              <a:solidFill>
                <a:srgbClr val="000000"/>
              </a:solidFill>
            </a:endParaRPr>
          </a:p>
          <a:p>
            <a:pPr fontAlgn="base">
              <a:spcBef>
                <a:spcPct val="0"/>
              </a:spcBef>
              <a:spcAft>
                <a:spcPct val="0"/>
              </a:spcAft>
            </a:pPr>
            <a:r>
              <a:rPr lang="en-US" sz="1200" dirty="0">
                <a:solidFill>
                  <a:srgbClr val="000000"/>
                </a:solidFill>
              </a:rPr>
              <a:t>Resize photo if needed by cropping and sliding it </a:t>
            </a:r>
          </a:p>
          <a:p>
            <a:pPr fontAlgn="base">
              <a:spcBef>
                <a:spcPct val="0"/>
              </a:spcBef>
              <a:spcAft>
                <a:spcPct val="0"/>
              </a:spcAft>
            </a:pPr>
            <a:endParaRPr lang="fr-FR" sz="1200" dirty="0">
              <a:solidFill>
                <a:srgbClr val="000000"/>
              </a:solidFill>
            </a:endParaRPr>
          </a:p>
          <a:p>
            <a:pPr fontAlgn="base">
              <a:spcBef>
                <a:spcPct val="0"/>
              </a:spcBef>
              <a:spcAft>
                <a:spcPct val="0"/>
              </a:spcAft>
            </a:pPr>
            <a:endParaRPr lang="fr-FR" sz="1200" dirty="0">
              <a:solidFill>
                <a:srgbClr val="000000"/>
              </a:solidFil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9387768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showMasterSp="0" preserve="1">
  <p:cSld name="1_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ltGray">
          <a:xfrm>
            <a:off x="0" y="3"/>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60898" y="1116015"/>
            <a:ext cx="2635249" cy="847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3265" y="6029331"/>
            <a:ext cx="7725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565096" y="2613430"/>
            <a:ext cx="11040000" cy="553998"/>
          </a:xfrm>
          <a:noFill/>
        </p:spPr>
        <p:txBody>
          <a:bodyPr lIns="0" tIns="0" rIns="0" bIns="0"/>
          <a:lstStyle>
            <a:lvl1pPr>
              <a:defRPr sz="4000" b="1" baseline="0">
                <a:solidFill>
                  <a:schemeClr val="bg1"/>
                </a:solidFill>
              </a:defRPr>
            </a:lvl1pPr>
          </a:lstStyle>
          <a:p>
            <a:r>
              <a:rPr lang="en-US"/>
              <a:t>Click to edit Master title style</a:t>
            </a:r>
            <a:endParaRPr lang="fr-FR" dirty="0"/>
          </a:p>
        </p:txBody>
      </p:sp>
    </p:spTree>
    <p:extLst>
      <p:ext uri="{BB962C8B-B14F-4D97-AF65-F5344CB8AC3E}">
        <p14:creationId xmlns:p14="http://schemas.microsoft.com/office/powerpoint/2010/main" val="23872907"/>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550508"/>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6907" indent="0" algn="ctr">
              <a:buNone/>
              <a:defRPr>
                <a:solidFill>
                  <a:schemeClr val="tx1">
                    <a:tint val="75000"/>
                  </a:schemeClr>
                </a:solidFill>
              </a:defRPr>
            </a:lvl2pPr>
            <a:lvl3pPr marL="913814" indent="0" algn="ctr">
              <a:buNone/>
              <a:defRPr>
                <a:solidFill>
                  <a:schemeClr val="tx1">
                    <a:tint val="75000"/>
                  </a:schemeClr>
                </a:solidFill>
              </a:defRPr>
            </a:lvl3pPr>
            <a:lvl4pPr marL="1370721" indent="0" algn="ctr">
              <a:buNone/>
              <a:defRPr>
                <a:solidFill>
                  <a:schemeClr val="tx1">
                    <a:tint val="75000"/>
                  </a:schemeClr>
                </a:solidFill>
              </a:defRPr>
            </a:lvl4pPr>
            <a:lvl5pPr marL="1827628" indent="0" algn="ctr">
              <a:buNone/>
              <a:defRPr>
                <a:solidFill>
                  <a:schemeClr val="tx1">
                    <a:tint val="75000"/>
                  </a:schemeClr>
                </a:solidFill>
              </a:defRPr>
            </a:lvl5pPr>
            <a:lvl6pPr marL="2284532" indent="0" algn="ctr">
              <a:buNone/>
              <a:defRPr>
                <a:solidFill>
                  <a:schemeClr val="tx1">
                    <a:tint val="75000"/>
                  </a:schemeClr>
                </a:solidFill>
              </a:defRPr>
            </a:lvl6pPr>
            <a:lvl7pPr marL="2741442" indent="0" algn="ctr">
              <a:buNone/>
              <a:defRPr>
                <a:solidFill>
                  <a:schemeClr val="tx1">
                    <a:tint val="75000"/>
                  </a:schemeClr>
                </a:solidFill>
              </a:defRPr>
            </a:lvl7pPr>
            <a:lvl8pPr marL="3198348" indent="0" algn="ctr">
              <a:buNone/>
              <a:defRPr>
                <a:solidFill>
                  <a:schemeClr val="tx1">
                    <a:tint val="75000"/>
                  </a:schemeClr>
                </a:solidFill>
              </a:defRPr>
            </a:lvl8pPr>
            <a:lvl9pPr marL="365525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9"/>
            <a:ext cx="2844800" cy="365125"/>
          </a:xfrm>
          <a:prstGeom prst="rect">
            <a:avLst/>
          </a:prstGeom>
        </p:spPr>
        <p:txBody>
          <a:bodyPr lIns="91382" tIns="45690" rIns="91382" bIns="45690"/>
          <a:lstStyle/>
          <a:p>
            <a:fld id="{A55E1A2E-191A-4651-A323-74D5F0069587}" type="datetimeFigureOut">
              <a:rPr lang="en-US" smtClean="0">
                <a:solidFill>
                  <a:srgbClr val="000000"/>
                </a:solidFill>
              </a:rPr>
              <a:pPr/>
              <a:t>11/16/2021</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6FD820D5-5E8B-4A5E-BC5A-2C4F452B922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186452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5" name="Titre 4"/>
          <p:cNvSpPr>
            <a:spLocks noGrp="1"/>
          </p:cNvSpPr>
          <p:nvPr>
            <p:ph type="title" hasCustomPrompt="1"/>
          </p:nvPr>
        </p:nvSpPr>
        <p:spPr bwMode="gray">
          <a:xfrm>
            <a:off x="565096" y="2613432"/>
            <a:ext cx="11040000" cy="553999"/>
          </a:xfrm>
          <a:noFill/>
        </p:spPr>
        <p:txBody>
          <a:bodyPr lIns="0" tIns="0" rIns="0" bIns="0">
            <a:spAutoFit/>
          </a:bodyPr>
          <a:lstStyle>
            <a:lvl1pPr>
              <a:defRPr sz="4000" b="1" baseline="0">
                <a:solidFill>
                  <a:schemeClr val="tx2"/>
                </a:solidFill>
              </a:defRPr>
            </a:lvl1pPr>
          </a:lstStyle>
          <a:p>
            <a:r>
              <a:rPr lang="en-US" noProof="0"/>
              <a:t>Title - Arial 40, Bold</a:t>
            </a:r>
          </a:p>
        </p:txBody>
      </p:sp>
      <p:sp>
        <p:nvSpPr>
          <p:cNvPr id="8" name="Espace réservé du texte 7"/>
          <p:cNvSpPr>
            <a:spLocks noGrp="1"/>
          </p:cNvSpPr>
          <p:nvPr>
            <p:ph type="body" sz="quarter" idx="11" hasCustomPrompt="1"/>
          </p:nvPr>
        </p:nvSpPr>
        <p:spPr bwMode="gray">
          <a:xfrm>
            <a:off x="596900" y="3716710"/>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a:t>
            </a:r>
            <a:r>
              <a:rPr lang="en-US" altLang="fr-FR"/>
              <a:t> XX, 2012 (Arial 16)</a:t>
            </a:r>
          </a:p>
        </p:txBody>
      </p:sp>
      <p:sp>
        <p:nvSpPr>
          <p:cNvPr id="9" name="Slide Number Placeholder 8"/>
          <p:cNvSpPr>
            <a:spLocks noGrp="1"/>
          </p:cNvSpPr>
          <p:nvPr>
            <p:ph type="sldNum" sz="quarter" idx="12"/>
          </p:nvPr>
        </p:nvSpPr>
        <p:spPr>
          <a:xfrm>
            <a:off x="580388" y="6387880"/>
            <a:ext cx="960000" cy="191954"/>
          </a:xfrm>
          <a:prstGeom prst="rect">
            <a:avLst/>
          </a:prstGeom>
        </p:spPr>
        <p:txBody>
          <a:body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baseline="0" dirty="0">
                <a:solidFill>
                  <a:srgbClr val="2A295C"/>
                </a:solidFill>
              </a:rPr>
              <a:t>Confidential and proprietary to Sodexo. Do not share or post without proper consent.</a:t>
            </a:r>
          </a:p>
        </p:txBody>
      </p:sp>
    </p:spTree>
    <p:extLst>
      <p:ext uri="{BB962C8B-B14F-4D97-AF65-F5344CB8AC3E}">
        <p14:creationId xmlns:p14="http://schemas.microsoft.com/office/powerpoint/2010/main" val="3365515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Month 00, YYYY - Title of presentation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0342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8"/>
          </a:xfrm>
          <a:noFill/>
        </p:spPr>
        <p:txBody>
          <a:bodyPr lIns="0" tIns="0" rIns="0" bIns="0">
            <a:spAutoFit/>
          </a:bodyPr>
          <a:lstStyle>
            <a:lvl1pPr>
              <a:defRPr sz="4000" b="1" baseline="0">
                <a:solidFill>
                  <a:schemeClr val="bg1"/>
                </a:solidFill>
              </a:defRPr>
            </a:lvl1pPr>
          </a:lstStyle>
          <a:p>
            <a:r>
              <a:rPr lang="en-US" noProof="0"/>
              <a:t>Title – Arial 40, Bold</a:t>
            </a:r>
          </a:p>
        </p:txBody>
      </p:sp>
      <p:sp>
        <p:nvSpPr>
          <p:cNvPr id="8" name="Espace réservé du texte 7"/>
          <p:cNvSpPr>
            <a:spLocks noGrp="1"/>
          </p:cNvSpPr>
          <p:nvPr>
            <p:ph type="body" sz="quarter" idx="11" hasCustomPrompt="1"/>
          </p:nvPr>
        </p:nvSpPr>
        <p:spPr>
          <a:xfrm>
            <a:off x="596900" y="3719651"/>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500" indent="0">
              <a:buNone/>
              <a:defRPr lang="fr-FR" kern="1200" smtClean="0">
                <a:solidFill>
                  <a:schemeClr val="tx1"/>
                </a:solidFill>
                <a:latin typeface="Arial" charset="0"/>
                <a:ea typeface="+mn-ea"/>
                <a:cs typeface="+mn-cs"/>
              </a:defRPr>
            </a:lvl2pPr>
            <a:lvl3pPr marL="738187" indent="0">
              <a:buNone/>
              <a:defRPr lang="fr-FR" kern="1200" smtClean="0">
                <a:solidFill>
                  <a:schemeClr val="tx1"/>
                </a:solidFill>
                <a:latin typeface="Arial" charset="0"/>
                <a:ea typeface="+mn-ea"/>
                <a:cs typeface="+mn-cs"/>
              </a:defRPr>
            </a:lvl3pPr>
            <a:lvl4pPr marL="1192212" indent="0">
              <a:buNone/>
              <a:defRPr lang="fr-FR" kern="1200" smtClean="0">
                <a:solidFill>
                  <a:schemeClr val="tx1"/>
                </a:solidFill>
                <a:latin typeface="Arial" charset="0"/>
                <a:ea typeface="+mn-ea"/>
                <a:cs typeface="+mn-cs"/>
              </a:defRPr>
            </a:lvl4pPr>
            <a:lvl5pPr marL="1543050" indent="0">
              <a:buFont typeface="Arial" pitchFamily="34" charset="0"/>
              <a:buNone/>
              <a:defRPr lang="fr-FR" kern="1200">
                <a:solidFill>
                  <a:schemeClr val="tx1"/>
                </a:solidFill>
                <a:latin typeface="Arial" charset="0"/>
                <a:ea typeface="+mn-ea"/>
                <a:cs typeface="+mn-cs"/>
              </a:defRPr>
            </a:lvl5pPr>
          </a:lstStyle>
          <a:p>
            <a:r>
              <a:rPr lang="en-US" altLang="fr-FR" noProof="0"/>
              <a:t>Month XX, 2012 (Arial 16)</a:t>
            </a:r>
          </a:p>
          <a:p>
            <a:endParaRPr lang="en-US" altLang="fr-FR" noProof="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6" y="1115221"/>
            <a:ext cx="2637268" cy="847974"/>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baseline="0" dirty="0">
                <a:solidFill>
                  <a:schemeClr val="bg1"/>
                </a:solidFill>
              </a:rPr>
              <a:t>Confidential and proprietary to Sodexo. Do not share or post without proper consent.</a:t>
            </a:r>
          </a:p>
        </p:txBody>
      </p:sp>
    </p:spTree>
    <p:extLst>
      <p:ext uri="{BB962C8B-B14F-4D97-AF65-F5344CB8AC3E}">
        <p14:creationId xmlns:p14="http://schemas.microsoft.com/office/powerpoint/2010/main" val="156015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a:xfrm>
            <a:off x="4463818" y="954156"/>
            <a:ext cx="7131281" cy="5202000"/>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b="1" baseline="0"/>
            </a:lvl1pPr>
            <a:lvl2pPr marL="719138" indent="0">
              <a:buClr>
                <a:schemeClr val="tx1"/>
              </a:buClr>
              <a:buFont typeface="+mj-lt"/>
              <a:buNone/>
              <a:defRPr/>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SUMMARY</a:t>
            </a:r>
          </a:p>
        </p:txBody>
      </p:sp>
      <p:sp>
        <p:nvSpPr>
          <p:cNvPr id="10" name="Espace réservé pour une image  6"/>
          <p:cNvSpPr>
            <a:spLocks noGrp="1"/>
          </p:cNvSpPr>
          <p:nvPr>
            <p:ph type="pic" sz="quarter" idx="12"/>
          </p:nvPr>
        </p:nvSpPr>
        <p:spPr>
          <a:xfrm>
            <a:off x="596899"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4"/>
            <a:ext cx="1487432" cy="3139321"/>
          </a:xfrm>
          <a:prstGeom prst="rect">
            <a:avLst/>
          </a:prstGeom>
          <a:noFill/>
        </p:spPr>
        <p:txBody>
          <a:bodyPr wrap="square" lIns="0" tIns="0" rIns="0" bIns="0" rtlCol="0">
            <a:spAutoFit/>
          </a:bodyPr>
          <a:lstStyle/>
          <a:p>
            <a:pPr lvl="0" algn="r"/>
            <a:endParaRPr lang="en-US" sz="1200" noProof="0" dirty="0">
              <a:solidFill>
                <a:schemeClr val="tx1"/>
              </a:solidFill>
            </a:endParaRPr>
          </a:p>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15"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200705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2743200" y="368472"/>
            <a:ext cx="8851899" cy="5803729"/>
          </a:xfrm>
          <a:solidFill>
            <a:schemeClr val="bg2"/>
          </a:solidFill>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6"/>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noProof="0" dirty="0">
                <a:solidFill>
                  <a:srgbClr val="2A295C"/>
                </a:solidFill>
              </a:rPr>
              <a:t>AGENDA</a:t>
            </a:r>
          </a:p>
        </p:txBody>
      </p:sp>
      <p:sp>
        <p:nvSpPr>
          <p:cNvPr id="11" name="Footer Placeholder 1"/>
          <p:cNvSpPr>
            <a:spLocks noGrp="1"/>
          </p:cNvSpPr>
          <p:nvPr>
            <p:ph type="ftr" sz="quarter" idx="14"/>
          </p:nvPr>
        </p:nvSpPr>
        <p:spPr>
          <a:xfrm>
            <a:off x="931235" y="640080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1760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6" name="Espace réservé du texte 5"/>
          <p:cNvSpPr>
            <a:spLocks noGrp="1"/>
          </p:cNvSpPr>
          <p:nvPr>
            <p:ph type="body" sz="quarter" idx="13" hasCustomPrompt="1"/>
          </p:nvPr>
        </p:nvSpPr>
        <p:spPr bwMode="ltGray">
          <a:xfrm>
            <a:off x="2743200" y="304801"/>
            <a:ext cx="8851899" cy="5803729"/>
          </a:xfrm>
          <a:solidFill>
            <a:schemeClr val="bg1"/>
          </a:solidFill>
          <a:ln>
            <a:solidFill>
              <a:srgbClr val="2A295C"/>
            </a:solidFill>
          </a:ln>
        </p:spPr>
        <p:txBody>
          <a:bodyPr lIns="72000" anchor="ctr" anchorCtr="0"/>
          <a:lstStyle>
            <a:lvl1pPr marL="457200" indent="-457200">
              <a:spcBef>
                <a:spcPts val="900"/>
              </a:spcBef>
              <a:spcAft>
                <a:spcPts val="900"/>
              </a:spcAft>
              <a:buClr>
                <a:schemeClr val="tx2"/>
              </a:buClr>
              <a:buSzPct val="100000"/>
              <a:buFont typeface="+mj-lt"/>
              <a:buAutoNum type="arabicPeriod"/>
              <a:defRPr sz="240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24, Bold</a:t>
            </a:r>
          </a:p>
        </p:txBody>
      </p:sp>
      <p:sp>
        <p:nvSpPr>
          <p:cNvPr id="8" name="Rectangle 3"/>
          <p:cNvSpPr>
            <a:spLocks noChangeArrowheads="1"/>
          </p:cNvSpPr>
          <p:nvPr userDrawn="1"/>
        </p:nvSpPr>
        <p:spPr bwMode="auto">
          <a:xfrm>
            <a:off x="601133" y="304801"/>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baseline="0" noProof="0" dirty="0">
                <a:solidFill>
                  <a:srgbClr val="2A295C"/>
                </a:solidFill>
              </a:rPr>
              <a:t>AGENDA</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144557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7" y="954156"/>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5" y="3212977"/>
            <a:ext cx="10993965" cy="2943178"/>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noProof="0"/>
              <a:t>Arial 40, Bold</a:t>
            </a:r>
          </a:p>
          <a:p>
            <a:pPr lvl="1"/>
            <a:r>
              <a:rPr lang="en-US" noProof="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139527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7" name="Espace réservé pour une image  6"/>
          <p:cNvSpPr>
            <a:spLocks noGrp="1"/>
          </p:cNvSpPr>
          <p:nvPr>
            <p:ph type="pic" sz="quarter" idx="12"/>
          </p:nvPr>
        </p:nvSpPr>
        <p:spPr>
          <a:xfrm>
            <a:off x="596898"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0"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Main Topic: Arial 22, Bold</a:t>
            </a:r>
          </a:p>
          <a:p>
            <a:pPr lvl="1"/>
            <a:r>
              <a:rPr lang="en-US"/>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CHAPTER NUMBER</a:t>
            </a:r>
          </a:p>
        </p:txBody>
      </p:sp>
      <p:sp>
        <p:nvSpPr>
          <p:cNvPr id="10" name="ZoneTexte 9"/>
          <p:cNvSpPr txBox="1"/>
          <p:nvPr userDrawn="1"/>
        </p:nvSpPr>
        <p:spPr>
          <a:xfrm>
            <a:off x="-1584853" y="1872114"/>
            <a:ext cx="1487432" cy="3139321"/>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a:p>
            <a:pPr algn="r"/>
            <a:endParaRPr lang="fr-FR" sz="1200" dirty="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42148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212402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6" name="Espace réservé du texte 5"/>
          <p:cNvSpPr>
            <a:spLocks noGrp="1"/>
          </p:cNvSpPr>
          <p:nvPr>
            <p:ph type="body" sz="quarter" idx="13"/>
          </p:nvPr>
        </p:nvSpPr>
        <p:spPr bwMode="ltGray">
          <a:xfrm>
            <a:off x="4559301" y="352425"/>
            <a:ext cx="7035799" cy="5803730"/>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75" algn="l"/>
                <a:tab pos="1616075" algn="l"/>
                <a:tab pos="2149475" algn="l"/>
                <a:tab pos="8077200" algn="r"/>
              </a:tabLst>
              <a:defRPr lang="fr-FR" sz="4000" b="1" dirty="0" smtClean="0">
                <a:solidFill>
                  <a:srgbClr val="2A295C"/>
                </a:solidFill>
                <a:latin typeface="+mn-lt"/>
                <a:ea typeface="+mn-ea"/>
                <a:cs typeface="+mn-cs"/>
              </a:defRPr>
            </a:lvl1pPr>
            <a:lvl2pPr marL="1176338" indent="-457200">
              <a:buClr>
                <a:schemeClr val="tx2"/>
              </a:buClr>
              <a:buSzPct val="100000"/>
              <a:buFont typeface="+mj-lt"/>
              <a:buAutoNum type="alphaLcPeriod"/>
              <a:defRPr b="0"/>
            </a:lvl2pPr>
            <a:lvl3pPr marL="1787525" indent="-342900">
              <a:buClr>
                <a:schemeClr val="tx1"/>
              </a:buClr>
              <a:buFont typeface="+mj-lt"/>
              <a:buAutoNum type="arabicPeriod"/>
              <a:defRPr/>
            </a:lvl3pPr>
            <a:lvl4pPr marL="2493962" indent="-342900">
              <a:buClr>
                <a:schemeClr val="tx1"/>
              </a:buClr>
              <a:buFont typeface="+mj-lt"/>
              <a:buAutoNum type="arabicPeriod"/>
              <a:defRPr/>
            </a:lvl4pPr>
            <a:lvl5pPr marL="2763838" indent="-342900">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0" y="352425"/>
            <a:ext cx="3873269" cy="5803730"/>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400" latinLnBrk="0">
              <a:lnSpc>
                <a:spcPct val="100000"/>
              </a:lnSpc>
              <a:spcBef>
                <a:spcPct val="0"/>
              </a:spcBef>
              <a:spcAft>
                <a:spcPct val="0"/>
              </a:spcAft>
              <a:buClrTx/>
              <a:buSzTx/>
              <a:buFontTx/>
              <a:buNone/>
              <a:tabLst/>
            </a:pPr>
            <a:r>
              <a:rPr lang="en-US" noProof="0"/>
              <a:t>Click to edit Master text styles</a:t>
            </a:r>
          </a:p>
        </p:txBody>
      </p:sp>
      <p:sp>
        <p:nvSpPr>
          <p:cNvPr id="11"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149386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3"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297278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5" y="990600"/>
            <a:ext cx="6309591" cy="5191152"/>
          </a:xfrm>
        </p:spPr>
        <p:txBody>
          <a:bodyPr/>
          <a:lstStyle>
            <a:lvl1pPr>
              <a:buClr>
                <a:schemeClr val="accent1"/>
              </a:buClr>
              <a:defRPr>
                <a:solidFill>
                  <a:schemeClr val="tx2"/>
                </a:solidFill>
              </a:defRPr>
            </a:lvl1pPr>
            <a:lvl2pPr marL="628650" indent="-266700">
              <a:buClr>
                <a:schemeClr val="accent1"/>
              </a:buClr>
              <a:tabLst>
                <a:tab pos="1616075" algn="l"/>
                <a:tab pos="2330450" algn="l"/>
                <a:tab pos="8077200" algn="r"/>
              </a:tabLst>
              <a:defRPr b="0">
                <a:solidFill>
                  <a:schemeClr val="tx2"/>
                </a:solidFill>
              </a:defRPr>
            </a:lvl2pPr>
            <a:lvl3pPr marL="896938" indent="-176213">
              <a:buClr>
                <a:schemeClr val="bg2"/>
              </a:buClr>
              <a:tabLst>
                <a:tab pos="1082675" algn="l"/>
                <a:tab pos="2149475" algn="l"/>
                <a:tab pos="8077200" algn="r"/>
              </a:tabLst>
              <a:defRPr>
                <a:solidFill>
                  <a:schemeClr val="tx1"/>
                </a:solidFill>
              </a:defRPr>
            </a:lvl3pPr>
            <a:lvl4pPr marL="1616075" indent="-179388">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Espace réservé du texte 3"/>
          <p:cNvSpPr>
            <a:spLocks noGrp="1"/>
          </p:cNvSpPr>
          <p:nvPr>
            <p:ph type="body" sz="quarter" idx="14"/>
          </p:nvPr>
        </p:nvSpPr>
        <p:spPr>
          <a:xfrm>
            <a:off x="7349068" y="2838450"/>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500"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6" y="962024"/>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17"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8635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Month 00, YYYY - Title of presentation</a:t>
            </a:r>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275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4"/>
            <a:ext cx="1487432" cy="2954655"/>
          </a:xfrm>
          <a:prstGeom prst="rect">
            <a:avLst/>
          </a:prstGeom>
          <a:noFill/>
        </p:spPr>
        <p:txBody>
          <a:bodyPr wrap="square" lIns="0" tIns="0" rIns="0" bIns="0" rtlCol="0">
            <a:spAutoFit/>
          </a:bodyPr>
          <a:lstStyle/>
          <a:p>
            <a:pPr lvl="0" algn="r"/>
            <a:r>
              <a:rPr lang="en-US" sz="1200" b="1" i="0" baseline="0" noProof="0" dirty="0">
                <a:solidFill>
                  <a:schemeClr val="tx1"/>
                </a:solidFill>
              </a:rPr>
              <a:t>TO</a:t>
            </a:r>
          </a:p>
          <a:p>
            <a:pPr lvl="0" algn="r"/>
            <a:r>
              <a:rPr lang="en-US" sz="1200" b="1" noProof="0" dirty="0">
                <a:solidFill>
                  <a:schemeClr val="tx1"/>
                </a:solidFill>
              </a:rPr>
              <a:t>REPLACE</a:t>
            </a:r>
            <a:r>
              <a:rPr lang="en-US" sz="1200" noProof="0" dirty="0">
                <a:solidFill>
                  <a:schemeClr val="tx1"/>
                </a:solidFill>
              </a:rPr>
              <a:t> </a:t>
            </a:r>
            <a:br>
              <a:rPr lang="en-US" sz="1200" noProof="0" dirty="0">
                <a:solidFill>
                  <a:schemeClr val="tx1"/>
                </a:solidFill>
              </a:rPr>
            </a:br>
            <a:r>
              <a:rPr lang="en-US" sz="1200" noProof="0" dirty="0">
                <a:solidFill>
                  <a:schemeClr val="tx1"/>
                </a:solidFill>
              </a:rPr>
              <a:t>AN IMAGE: </a:t>
            </a:r>
            <a:r>
              <a:rPr lang="en-US" sz="1200" b="1" noProof="0" dirty="0">
                <a:solidFill>
                  <a:schemeClr val="tx1"/>
                </a:solidFill>
              </a:rPr>
              <a:t>Click on</a:t>
            </a:r>
            <a:r>
              <a:rPr lang="en-US" sz="1200" b="1" baseline="0" noProof="0" dirty="0">
                <a:solidFill>
                  <a:schemeClr val="tx1"/>
                </a:solidFill>
              </a:rPr>
              <a:t> the image and delete </a:t>
            </a:r>
          </a:p>
          <a:p>
            <a:pPr lvl="0" algn="r"/>
            <a:endParaRPr lang="en-US" sz="1200" b="1" baseline="0" noProof="0" dirty="0">
              <a:solidFill>
                <a:schemeClr val="tx1"/>
              </a:solidFill>
            </a:endParaRPr>
          </a:p>
          <a:p>
            <a:pPr lvl="0" algn="r"/>
            <a:r>
              <a:rPr lang="en-US" sz="1200" noProof="0" dirty="0">
                <a:solidFill>
                  <a:schemeClr val="tx1"/>
                </a:solidFill>
              </a:rPr>
              <a:t>then click on the photo icon.</a:t>
            </a:r>
          </a:p>
          <a:p>
            <a:pPr lvl="0" algn="r"/>
            <a:endParaRPr lang="en-US" sz="1200" noProof="0" dirty="0">
              <a:solidFill>
                <a:schemeClr val="tx1"/>
              </a:solidFill>
            </a:endParaRPr>
          </a:p>
          <a:p>
            <a:pPr lvl="0" algn="r"/>
            <a:r>
              <a:rPr lang="en-US" sz="1200" noProof="0" dirty="0">
                <a:solidFill>
                  <a:schemeClr val="tx1"/>
                </a:solidFill>
              </a:rPr>
              <a:t>Select your photo and</a:t>
            </a:r>
            <a:r>
              <a:rPr lang="en-US" sz="1200" baseline="0" noProof="0" dirty="0">
                <a:solidFill>
                  <a:schemeClr val="tx1"/>
                </a:solidFill>
              </a:rPr>
              <a:t> insert</a:t>
            </a:r>
          </a:p>
          <a:p>
            <a:pPr lvl="0" algn="r"/>
            <a:endParaRPr lang="en-US" sz="1200" baseline="0" noProof="0" dirty="0">
              <a:solidFill>
                <a:schemeClr val="tx1"/>
              </a:solidFill>
            </a:endParaRPr>
          </a:p>
          <a:p>
            <a:pPr lvl="0" algn="r"/>
            <a:r>
              <a:rPr lang="en-US" sz="1200" baseline="0" noProof="0" dirty="0">
                <a:solidFill>
                  <a:schemeClr val="tx1"/>
                </a:solidFill>
              </a:rPr>
              <a:t>Resize photo if needed by cropping and sliding it </a:t>
            </a:r>
            <a:endParaRPr lang="en-US" sz="1200" noProof="0" dirty="0">
              <a:solidFill>
                <a:schemeClr val="tx1"/>
              </a:solidFill>
            </a:endParaRPr>
          </a:p>
          <a:p>
            <a:pPr algn="r"/>
            <a:endParaRPr lang="fr-FR" sz="1200" dirty="0">
              <a:solidFill>
                <a:schemeClr val="tx1"/>
              </a:solidFill>
            </a:endParaRPr>
          </a:p>
        </p:txBody>
      </p:sp>
      <p:sp>
        <p:nvSpPr>
          <p:cNvPr id="12" name="Footer Placeholder 1"/>
          <p:cNvSpPr>
            <a:spLocks noGrp="1"/>
          </p:cNvSpPr>
          <p:nvPr>
            <p:ph type="ftr" sz="quarter" idx="14"/>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4"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418306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FOCUS WITH 1 LINE TITLE</a:t>
            </a:r>
          </a:p>
        </p:txBody>
      </p:sp>
      <p:sp>
        <p:nvSpPr>
          <p:cNvPr id="6" name="Espace réservé du texte 5"/>
          <p:cNvSpPr>
            <a:spLocks noGrp="1"/>
          </p:cNvSpPr>
          <p:nvPr>
            <p:ph type="body" sz="quarter" idx="13"/>
          </p:nvPr>
        </p:nvSpPr>
        <p:spPr>
          <a:xfrm>
            <a:off x="4463818"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50" indent="-266700">
              <a:buClr>
                <a:schemeClr val="accent1"/>
              </a:buClr>
              <a:tabLst>
                <a:tab pos="1616075" algn="l"/>
                <a:tab pos="2330450" algn="l"/>
                <a:tab pos="8077200" algn="r"/>
              </a:tabLst>
              <a:defRPr lang="fr-FR" dirty="0" smtClean="0"/>
            </a:lvl2pPr>
            <a:lvl3pPr marL="896938" indent="-176213">
              <a:buClr>
                <a:schemeClr val="bg2"/>
              </a:buClr>
              <a:tabLst>
                <a:tab pos="1082675" algn="l"/>
                <a:tab pos="2149475" algn="l"/>
                <a:tab pos="8077200" algn="r"/>
              </a:tabLst>
              <a:defRPr lang="fr-FR" dirty="0" smtClean="0"/>
            </a:lvl3pPr>
            <a:lvl4pPr marL="1616075" indent="-179388">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68" y="981076"/>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10" name="Footer Placeholder 1"/>
          <p:cNvSpPr>
            <a:spLocks noGrp="1"/>
          </p:cNvSpPr>
          <p:nvPr>
            <p:ph type="ftr" sz="quarter" idx="15"/>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endParaRPr lang="en-US" dirty="0"/>
          </a:p>
        </p:txBody>
      </p:sp>
      <p:sp>
        <p:nvSpPr>
          <p:cNvPr id="12" name="Espace réservé du numéro de diapositive 2"/>
          <p:cNvSpPr>
            <a:spLocks noGrp="1"/>
          </p:cNvSpPr>
          <p:nvPr>
            <p:ph type="sldNum" sz="quarter" idx="10"/>
          </p:nvPr>
        </p:nvSpPr>
        <p:spPr>
          <a:xfrm>
            <a:off x="580388" y="6400800"/>
            <a:ext cx="960000" cy="191954"/>
          </a:xfr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 </a:t>
            </a:r>
          </a:p>
        </p:txBody>
      </p:sp>
    </p:spTree>
    <p:extLst>
      <p:ext uri="{BB962C8B-B14F-4D97-AF65-F5344CB8AC3E}">
        <p14:creationId xmlns:p14="http://schemas.microsoft.com/office/powerpoint/2010/main" val="331782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US"/>
              <a:t>Reporting Series - Intro to E=Vision</a:t>
            </a:r>
            <a:endParaRPr lang="en-AU"/>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Tree>
    <p:extLst>
      <p:ext uri="{BB962C8B-B14F-4D97-AF65-F5344CB8AC3E}">
        <p14:creationId xmlns:p14="http://schemas.microsoft.com/office/powerpoint/2010/main" val="530756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US"/>
              <a:t>Reporting Series - Intro to E=Vision</a:t>
            </a:r>
            <a:endParaRPr lang="en-AU"/>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1590005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Reporting Series - Intro to E=Vision</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a:solidFill>
                  <a:schemeClr val="tx2"/>
                </a:solidFill>
              </a:rPr>
              <a:t>In partnership with:</a:t>
            </a:r>
            <a:endParaRPr lang="en-AU" sz="1067" b="1">
              <a:solidFill>
                <a:schemeClr val="tx2"/>
              </a:solidFill>
            </a:endParaRPr>
          </a:p>
        </p:txBody>
      </p:sp>
    </p:spTree>
    <p:extLst>
      <p:ext uri="{BB962C8B-B14F-4D97-AF65-F5344CB8AC3E}">
        <p14:creationId xmlns:p14="http://schemas.microsoft.com/office/powerpoint/2010/main" val="3105749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US"/>
              <a:t>Reporting Series - Intro to E=Vision</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[Thank you]</a:t>
            </a:r>
          </a:p>
        </p:txBody>
      </p:sp>
    </p:spTree>
    <p:extLst>
      <p:ext uri="{BB962C8B-B14F-4D97-AF65-F5344CB8AC3E}">
        <p14:creationId xmlns:p14="http://schemas.microsoft.com/office/powerpoint/2010/main" val="162883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Tree>
    <p:extLst>
      <p:ext uri="{BB962C8B-B14F-4D97-AF65-F5344CB8AC3E}">
        <p14:creationId xmlns:p14="http://schemas.microsoft.com/office/powerpoint/2010/main" val="299917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45287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49948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392819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2"/>
          </p:nvPr>
        </p:nvSpPr>
        <p:spPr/>
        <p:txBody>
          <a:bodyPr/>
          <a:lstStyle/>
          <a:p>
            <a:r>
              <a:rPr lang="en-US" noProof="0"/>
              <a:t>Month 00, YYYY - Title of presentation</a:t>
            </a:r>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0689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1894500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a:t>[Enter text]</a:t>
            </a:r>
          </a:p>
        </p:txBody>
      </p:sp>
      <p:sp>
        <p:nvSpPr>
          <p:cNvPr id="3" name="Footer Placeholder 2"/>
          <p:cNvSpPr>
            <a:spLocks noGrp="1"/>
          </p:cNvSpPr>
          <p:nvPr>
            <p:ph type="ftr" sz="quarter" idx="11"/>
          </p:nvPr>
        </p:nvSpPr>
        <p:spPr/>
        <p:txBody>
          <a:bodyPr/>
          <a:lstStyle/>
          <a:p>
            <a:r>
              <a:rPr lang="en-US" noProof="0"/>
              <a:t>Reporting Series - Intro to E=Vision</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a:solidFill>
                  <a:schemeClr val="accent1"/>
                </a:solidFill>
              </a:rPr>
              <a:t>Forward-looking Information</a:t>
            </a:r>
          </a:p>
        </p:txBody>
      </p:sp>
    </p:spTree>
    <p:extLst>
      <p:ext uri="{BB962C8B-B14F-4D97-AF65-F5344CB8AC3E}">
        <p14:creationId xmlns:p14="http://schemas.microsoft.com/office/powerpoint/2010/main" val="274791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Reporting Series - Intro to E=Vision</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44819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Reporting Series - Intro to E=Vision</a:t>
            </a:r>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44093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5"/>
          </p:nvPr>
        </p:nvSpPr>
        <p:spPr/>
        <p:txBody>
          <a:bodyPr/>
          <a:lstStyle/>
          <a:p>
            <a:r>
              <a:rPr lang="en-US" noProof="0"/>
              <a:t>Reporting Series - Intro to E=Vision</a:t>
            </a:r>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2776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Footer Placeholder 1"/>
          <p:cNvSpPr>
            <a:spLocks noGrp="1"/>
          </p:cNvSpPr>
          <p:nvPr>
            <p:ph type="ftr" sz="quarter" idx="18"/>
          </p:nvPr>
        </p:nvSpPr>
        <p:spPr/>
        <p:txBody>
          <a:bodyPr/>
          <a:lstStyle/>
          <a:p>
            <a:r>
              <a:rPr lang="en-US" noProof="0"/>
              <a:t>Reporting Series - Intro to E=Vision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6866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Reporting Series - Intro to E=Vision</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185242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7"/>
          </p:nvPr>
        </p:nvSpPr>
        <p:spPr/>
        <p:txBody>
          <a:bodyPr/>
          <a:lstStyle/>
          <a:p>
            <a:r>
              <a:rPr lang="en-US" noProof="0"/>
              <a:t>Reporting Series - Intro to E=Vision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2056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a:t>[Content]</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a:t>[Content]</a:t>
            </a:r>
          </a:p>
        </p:txBody>
      </p:sp>
      <p:sp>
        <p:nvSpPr>
          <p:cNvPr id="3" name="Footer Placeholder 2"/>
          <p:cNvSpPr>
            <a:spLocks noGrp="1"/>
          </p:cNvSpPr>
          <p:nvPr>
            <p:ph type="ftr" sz="quarter" idx="20"/>
          </p:nvPr>
        </p:nvSpPr>
        <p:spPr/>
        <p:txBody>
          <a:bodyPr/>
          <a:lstStyle/>
          <a:p>
            <a:r>
              <a:rPr lang="en-US" noProof="0"/>
              <a:t>Reporting Series - Intro to E=Vision</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7684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Reporting Series - Intro to E=Vision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35963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a:solidFill>
                  <a:schemeClr val="tx2"/>
                </a:solidFill>
              </a:rPr>
              <a:t>In partnership with:</a:t>
            </a:r>
            <a:endParaRPr lang="en-AU" sz="1067" b="1">
              <a:solidFill>
                <a:schemeClr val="tx2"/>
              </a:solidFill>
            </a:endParaRPr>
          </a:p>
        </p:txBody>
      </p:sp>
    </p:spTree>
    <p:extLst>
      <p:ext uri="{BB962C8B-B14F-4D97-AF65-F5344CB8AC3E}">
        <p14:creationId xmlns:p14="http://schemas.microsoft.com/office/powerpoint/2010/main" val="196229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0753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Reporting Series - Intro to E=Vision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888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Reporting Series - Intro to E=Vision</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4517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41379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8"/>
          </p:nvPr>
        </p:nvSpPr>
        <p:spPr/>
        <p:txBody>
          <a:bodyPr/>
          <a:lstStyle/>
          <a:p>
            <a:r>
              <a:rPr lang="en-US" noProof="0"/>
              <a:t>Reporting Series - Intro to E=Vision</a:t>
            </a:r>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222895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Reporting Series - Intro to E=Vision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25729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Reporting Series - Intro to E=Vision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4843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Reporting Series - Intro to E=Vision</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75692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Reporting Series - Intro to E=Vision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1153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Reporting Series - Intro to E=Vision</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684556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Reporting Series - Intro to E=Vision</a:t>
            </a:r>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292004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900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2"/>
          </p:nvPr>
        </p:nvSpPr>
        <p:spPr/>
        <p:txBody>
          <a:bodyPr/>
          <a:lstStyle/>
          <a:p>
            <a:r>
              <a:rPr lang="en-US" noProof="0"/>
              <a:t>Reporting Series - Intro to E=Vision</a:t>
            </a:r>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689932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Reporting Series - Intro to E=Vision</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87515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76840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25526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Reporting Series - Intro to E=Vision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825788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Reporting Series - Intro to E=Vision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4504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29980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9961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4"/>
          </p:nvPr>
        </p:nvSpPr>
        <p:spPr/>
        <p:txBody>
          <a:bodyPr/>
          <a:lstStyle/>
          <a:p>
            <a:r>
              <a:rPr lang="en-US" noProof="0"/>
              <a:t>Reporting Series - Intro to E=Vision</a:t>
            </a:r>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42533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5"/>
          </p:nvPr>
        </p:nvSpPr>
        <p:spPr/>
        <p:txBody>
          <a:bodyPr/>
          <a:lstStyle/>
          <a:p>
            <a:r>
              <a:rPr lang="en-US" noProof="0"/>
              <a:t>Reporting Series - Intro to E=Vision</a:t>
            </a:r>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24066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20247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a:t>[Content]</a:t>
            </a:r>
          </a:p>
        </p:txBody>
      </p:sp>
      <p:sp>
        <p:nvSpPr>
          <p:cNvPr id="6" name="Title 5"/>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Reporting Series - Intro to E=Vision</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22496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Reporting Series - Intro to E=Vision</a:t>
            </a:r>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71830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Reporting Series - Intro to E=Vision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2371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Reporting Series - Intro to E=Vision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658163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Footer Placeholder 3"/>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3922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a:t>[Logo]</a:t>
            </a:r>
          </a:p>
        </p:txBody>
      </p:sp>
      <p:sp>
        <p:nvSpPr>
          <p:cNvPr id="2" name="Footer Placeholder 1"/>
          <p:cNvSpPr>
            <a:spLocks noGrp="1"/>
          </p:cNvSpPr>
          <p:nvPr>
            <p:ph type="ftr" sz="quarter" idx="18"/>
          </p:nvPr>
        </p:nvSpPr>
        <p:spPr/>
        <p:txBody>
          <a:bodyPr/>
          <a:lstStyle/>
          <a:p>
            <a:r>
              <a:rPr lang="en-US" noProof="0"/>
              <a:t>Reporting Series - Intro to E=Vision</a:t>
            </a:r>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96714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a:p>
        </p:txBody>
      </p:sp>
      <p:sp>
        <p:nvSpPr>
          <p:cNvPr id="4" name="Footer Placeholder 3"/>
          <p:cNvSpPr>
            <a:spLocks noGrp="1"/>
          </p:cNvSpPr>
          <p:nvPr>
            <p:ph type="ftr" sz="quarter" idx="17"/>
          </p:nvPr>
        </p:nvSpPr>
        <p:spPr/>
        <p:txBody>
          <a:bodyPr/>
          <a:lstStyle/>
          <a:p>
            <a:r>
              <a:rPr lang="en-US" noProof="0"/>
              <a:t>Reporting Series - Intro to E=Vision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281910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10793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a:t>
            </a:r>
            <a:r>
              <a:rPr lang="en-US" noProof="0"/>
              <a:t>choose</a:t>
            </a:r>
            <a:r>
              <a:rPr lang="en-AU"/>
              <a:t> your own image </a:t>
            </a:r>
            <a:br>
              <a:rPr lang="en-AU"/>
            </a:br>
            <a:r>
              <a:rPr lang="en-AU"/>
              <a:t>or select this placeholder to fill with a color]</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50249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28650" y="403201"/>
            <a:ext cx="10941049" cy="710552"/>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a:t>Click icon to add picture</a:t>
            </a:r>
            <a:endParaRPr lang="fr-FR"/>
          </a:p>
        </p:txBody>
      </p:sp>
      <p:sp>
        <p:nvSpPr>
          <p:cNvPr id="6" name="Espace réservé du texte 5"/>
          <p:cNvSpPr>
            <a:spLocks noGrp="1"/>
          </p:cNvSpPr>
          <p:nvPr>
            <p:ph type="body" sz="quarter" idx="13"/>
          </p:nvPr>
        </p:nvSpPr>
        <p:spPr>
          <a:xfrm>
            <a:off x="4463820"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5"/>
            <a:ext cx="1487432" cy="2954655"/>
          </a:xfrm>
          <a:prstGeom prst="rect">
            <a:avLst/>
          </a:prstGeom>
          <a:noFill/>
        </p:spPr>
        <p:txBody>
          <a:bodyPr wrap="square" lIns="0" tIns="0" rIns="0" bIns="0" rtlCol="0">
            <a:spAutoFit/>
          </a:bodyPr>
          <a:lstStyle/>
          <a:p>
            <a:pPr algn="r" fontAlgn="base">
              <a:spcBef>
                <a:spcPct val="0"/>
              </a:spcBef>
              <a:spcAft>
                <a:spcPct val="0"/>
              </a:spcAft>
            </a:pPr>
            <a:r>
              <a:rPr lang="en-US" sz="1200" b="1">
                <a:solidFill>
                  <a:srgbClr val="000000"/>
                </a:solidFill>
              </a:rPr>
              <a:t>TO</a:t>
            </a:r>
          </a:p>
          <a:p>
            <a:pPr algn="r" fontAlgn="base">
              <a:spcBef>
                <a:spcPct val="0"/>
              </a:spcBef>
              <a:spcAft>
                <a:spcPct val="0"/>
              </a:spcAft>
            </a:pPr>
            <a:r>
              <a:rPr lang="en-US" sz="1200" b="1">
                <a:solidFill>
                  <a:srgbClr val="000000"/>
                </a:solidFill>
              </a:rPr>
              <a:t>REPLACE</a:t>
            </a:r>
            <a:r>
              <a:rPr lang="en-US" sz="1200">
                <a:solidFill>
                  <a:srgbClr val="000000"/>
                </a:solidFill>
              </a:rPr>
              <a:t> </a:t>
            </a:r>
            <a:br>
              <a:rPr lang="en-US" sz="1200">
                <a:solidFill>
                  <a:srgbClr val="000000"/>
                </a:solidFill>
              </a:rPr>
            </a:br>
            <a:r>
              <a:rPr lang="en-US" sz="1200">
                <a:solidFill>
                  <a:srgbClr val="000000"/>
                </a:solidFill>
              </a:rPr>
              <a:t>AN IMAGE: </a:t>
            </a:r>
            <a:r>
              <a:rPr lang="en-US" sz="1200" b="1">
                <a:solidFill>
                  <a:srgbClr val="000000"/>
                </a:solidFill>
              </a:rPr>
              <a:t>Click on the image and delete </a:t>
            </a:r>
          </a:p>
          <a:p>
            <a:pPr algn="r" fontAlgn="base">
              <a:spcBef>
                <a:spcPct val="0"/>
              </a:spcBef>
              <a:spcAft>
                <a:spcPct val="0"/>
              </a:spcAft>
            </a:pPr>
            <a:endParaRPr lang="en-US" sz="1200" b="1">
              <a:solidFill>
                <a:srgbClr val="000000"/>
              </a:solidFill>
            </a:endParaRPr>
          </a:p>
          <a:p>
            <a:pPr algn="r" fontAlgn="base">
              <a:spcBef>
                <a:spcPct val="0"/>
              </a:spcBef>
              <a:spcAft>
                <a:spcPct val="0"/>
              </a:spcAft>
            </a:pPr>
            <a:r>
              <a:rPr lang="en-US" sz="1200">
                <a:solidFill>
                  <a:srgbClr val="000000"/>
                </a:solidFill>
              </a:rPr>
              <a:t>then click on the photo icon.</a:t>
            </a:r>
          </a:p>
          <a:p>
            <a:pPr algn="r" fontAlgn="base">
              <a:spcBef>
                <a:spcPct val="0"/>
              </a:spcBef>
              <a:spcAft>
                <a:spcPct val="0"/>
              </a:spcAft>
            </a:pPr>
            <a:endParaRPr lang="en-US" sz="1200">
              <a:solidFill>
                <a:srgbClr val="000000"/>
              </a:solidFill>
            </a:endParaRPr>
          </a:p>
          <a:p>
            <a:pPr algn="r" fontAlgn="base">
              <a:spcBef>
                <a:spcPct val="0"/>
              </a:spcBef>
              <a:spcAft>
                <a:spcPct val="0"/>
              </a:spcAft>
            </a:pPr>
            <a:r>
              <a:rPr lang="en-US" sz="1200">
                <a:solidFill>
                  <a:srgbClr val="000000"/>
                </a:solidFill>
              </a:rPr>
              <a:t>Select your photo and insert</a:t>
            </a:r>
          </a:p>
          <a:p>
            <a:pPr algn="r" fontAlgn="base">
              <a:spcBef>
                <a:spcPct val="0"/>
              </a:spcBef>
              <a:spcAft>
                <a:spcPct val="0"/>
              </a:spcAft>
            </a:pPr>
            <a:endParaRPr lang="en-US" sz="1200">
              <a:solidFill>
                <a:srgbClr val="000000"/>
              </a:solidFill>
            </a:endParaRPr>
          </a:p>
          <a:p>
            <a:pPr algn="r" fontAlgn="base">
              <a:spcBef>
                <a:spcPct val="0"/>
              </a:spcBef>
              <a:spcAft>
                <a:spcPct val="0"/>
              </a:spcAft>
            </a:pPr>
            <a:r>
              <a:rPr lang="en-US" sz="1200">
                <a:solidFill>
                  <a:srgbClr val="000000"/>
                </a:solidFill>
              </a:rPr>
              <a:t>Resize photo if needed by cropping and sliding it </a:t>
            </a:r>
          </a:p>
          <a:p>
            <a:pPr algn="r" fontAlgn="base">
              <a:spcBef>
                <a:spcPct val="0"/>
              </a:spcBef>
              <a:spcAft>
                <a:spcPct val="0"/>
              </a:spcAft>
            </a:pPr>
            <a:endParaRPr lang="fr-FR" sz="1200">
              <a:solidFill>
                <a:srgbClr val="000000"/>
              </a:solidFil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Reporting Series - Intro to E=Vision</a:t>
            </a:r>
          </a:p>
        </p:txBody>
      </p:sp>
    </p:spTree>
    <p:extLst>
      <p:ext uri="{BB962C8B-B14F-4D97-AF65-F5344CB8AC3E}">
        <p14:creationId xmlns:p14="http://schemas.microsoft.com/office/powerpoint/2010/main" val="19595384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Month 00, YYYY - Title of presentation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21244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userDrawn="1">
  <p:cSld name="1_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ltGray">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Image 9"/>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760886" y="1116014"/>
            <a:ext cx="2635249"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03253" y="6029326"/>
            <a:ext cx="772583"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re 4"/>
          <p:cNvSpPr>
            <a:spLocks noGrp="1"/>
          </p:cNvSpPr>
          <p:nvPr>
            <p:ph type="title"/>
          </p:nvPr>
        </p:nvSpPr>
        <p:spPr>
          <a:xfrm>
            <a:off x="565096" y="2613431"/>
            <a:ext cx="11040000" cy="553999"/>
          </a:xfrm>
          <a:noFill/>
        </p:spPr>
        <p:txBody>
          <a:bodyPr lIns="0" tIns="0" rIns="0" bIns="0"/>
          <a:lstStyle>
            <a:lvl1pPr>
              <a:defRPr sz="4000" b="1" baseline="0">
                <a:solidFill>
                  <a:schemeClr val="bg1"/>
                </a:solidFill>
              </a:defRPr>
            </a:lvl1pPr>
          </a:lstStyle>
          <a:p>
            <a:r>
              <a:rPr lang="en-US"/>
              <a:t>Click to edit Master title style</a:t>
            </a:r>
            <a:endParaRPr lang="fr-FR"/>
          </a:p>
        </p:txBody>
      </p:sp>
    </p:spTree>
    <p:extLst>
      <p:ext uri="{BB962C8B-B14F-4D97-AF65-F5344CB8AC3E}">
        <p14:creationId xmlns:p14="http://schemas.microsoft.com/office/powerpoint/2010/main" val="243146511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628650" y="403201"/>
            <a:ext cx="10941049" cy="710552"/>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Reporting Series - Intro to E=Vision</a:t>
            </a:r>
          </a:p>
        </p:txBody>
      </p:sp>
    </p:spTree>
    <p:extLst>
      <p:ext uri="{BB962C8B-B14F-4D97-AF65-F5344CB8AC3E}">
        <p14:creationId xmlns:p14="http://schemas.microsoft.com/office/powerpoint/2010/main" val="37442870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96900" y="352426"/>
            <a:ext cx="10998200" cy="550863"/>
          </a:xfrm>
        </p:spPr>
        <p:txBody>
          <a:bodyPr/>
          <a:lstStyle/>
          <a:p>
            <a:r>
              <a:rPr lang="en-US" noProof="0"/>
              <a:t>Click to edit Master title style</a:t>
            </a:r>
          </a:p>
        </p:txBody>
      </p:sp>
      <p:sp>
        <p:nvSpPr>
          <p:cNvPr id="3" name="Slide Number Placeholder 2"/>
          <p:cNvSpPr>
            <a:spLocks noGrp="1"/>
          </p:cNvSpPr>
          <p:nvPr>
            <p:ph type="sldNum" sz="quarter" idx="10"/>
          </p:nvPr>
        </p:nvSpPr>
        <p:spPr/>
        <p:txBody>
          <a:bodyPr/>
          <a:lstStyle>
            <a:lvl1pPr>
              <a:defRPr/>
            </a:lvl1pPr>
          </a:lstStyle>
          <a:p>
            <a:fld id="{6492458B-66D3-4AFC-B773-3C8FB4C86971}" type="slidenum">
              <a:rPr lang="en-US" altLang="en-US">
                <a:solidFill>
                  <a:srgbClr val="000000"/>
                </a:solidFill>
              </a:rPr>
              <a:pPr/>
              <a:t>‹#›</a:t>
            </a:fld>
            <a:r>
              <a:rPr lang="en-US" altLang="en-US">
                <a:solidFill>
                  <a:srgbClr val="000000"/>
                </a:solidFill>
              </a:rPr>
              <a:t> – </a:t>
            </a:r>
          </a:p>
        </p:txBody>
      </p:sp>
      <p:sp>
        <p:nvSpPr>
          <p:cNvPr id="4" name="Footer Placeholder 3"/>
          <p:cNvSpPr>
            <a:spLocks noGrp="1"/>
          </p:cNvSpPr>
          <p:nvPr>
            <p:ph type="ftr" sz="quarter" idx="11"/>
          </p:nvPr>
        </p:nvSpPr>
        <p:spPr/>
        <p:txBody>
          <a:bodyPr/>
          <a:lstStyle>
            <a:lvl1pPr>
              <a:defRPr/>
            </a:lvl1pPr>
          </a:lstStyle>
          <a:p>
            <a:pPr>
              <a:defRPr/>
            </a:pPr>
            <a:r>
              <a:rPr lang="en-US">
                <a:solidFill>
                  <a:srgbClr val="000000"/>
                </a:solidFill>
              </a:rPr>
              <a:t>Reporting Series - Intro to E=Vision</a:t>
            </a:r>
          </a:p>
        </p:txBody>
      </p:sp>
    </p:spTree>
    <p:extLst>
      <p:ext uri="{BB962C8B-B14F-4D97-AF65-F5344CB8AC3E}">
        <p14:creationId xmlns:p14="http://schemas.microsoft.com/office/powerpoint/2010/main" val="206398953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88ECE-414B-4530-8655-71E2A7CFAD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12FB4E-5766-48A5-AAF0-FF7206CBD2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178552-B198-475D-B2B8-25853F5853D6}"/>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5" name="Footer Placeholder 4">
            <a:extLst>
              <a:ext uri="{FF2B5EF4-FFF2-40B4-BE49-F238E27FC236}">
                <a16:creationId xmlns:a16="http://schemas.microsoft.com/office/drawing/2014/main" id="{F554DD4D-151B-4FC3-A585-8718B8E45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CA212-58CF-4032-A39F-5AB1498BC577}"/>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138861254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963F3-FC18-42DA-B4FE-AF3800595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FAF554-6FF6-4538-B0F7-EE9A1CA01C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6A16D-436E-4DA6-B847-2C0A67B5B22F}"/>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5" name="Footer Placeholder 4">
            <a:extLst>
              <a:ext uri="{FF2B5EF4-FFF2-40B4-BE49-F238E27FC236}">
                <a16:creationId xmlns:a16="http://schemas.microsoft.com/office/drawing/2014/main" id="{34C421A2-C498-4A95-9A73-6CDD164770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08AE66-ECE3-4E2D-B426-E9C637613C26}"/>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3509338002"/>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FA254-8D2B-43EB-971D-21136FDE42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D2565C-10F6-4779-AB2F-2B574922B0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D9A8E3-C948-4042-B592-1070C13A7954}"/>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5" name="Footer Placeholder 4">
            <a:extLst>
              <a:ext uri="{FF2B5EF4-FFF2-40B4-BE49-F238E27FC236}">
                <a16:creationId xmlns:a16="http://schemas.microsoft.com/office/drawing/2014/main" id="{86464271-C228-4E0B-A21B-A147DC963A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053847-7D51-4E7E-BF86-6B72E337CC18}"/>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341022324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1D67-ADA8-45C3-B355-AD1AAD239F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636E2-2A7F-4121-9D51-F04260FDA96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6A99CF-0A0A-49F7-8C0E-6460D304EF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3D1667-EFA8-424B-9276-A177D84F9B04}"/>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6" name="Footer Placeholder 5">
            <a:extLst>
              <a:ext uri="{FF2B5EF4-FFF2-40B4-BE49-F238E27FC236}">
                <a16:creationId xmlns:a16="http://schemas.microsoft.com/office/drawing/2014/main" id="{CF0814D8-3BA3-481C-A126-50B0F2D5E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A953F3-738F-443A-A876-C25CD54004C7}"/>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39745861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CD1EC-EF9B-495D-AEA3-2D120AD999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C2E00-1AC3-4B1E-B670-207CA1A6FB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86525E-579D-43B8-BCBA-F21606684FA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0CDB17-E5AD-41FB-A05D-B096B909A4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578F36-7948-4571-BB85-327CD1B24A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E57D2D-5556-4488-9CD1-449B3D11C0A8}"/>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8" name="Footer Placeholder 7">
            <a:extLst>
              <a:ext uri="{FF2B5EF4-FFF2-40B4-BE49-F238E27FC236}">
                <a16:creationId xmlns:a16="http://schemas.microsoft.com/office/drawing/2014/main" id="{73EFC726-E30F-49F6-B1F8-9FD6B5E588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32F857-8FF4-4A7B-80CB-7DB800CF1588}"/>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554856624"/>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069EA-A274-400B-AD8B-6277BB85DC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7241DF7-3633-4931-8065-72A76F13A856}"/>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4" name="Footer Placeholder 3">
            <a:extLst>
              <a:ext uri="{FF2B5EF4-FFF2-40B4-BE49-F238E27FC236}">
                <a16:creationId xmlns:a16="http://schemas.microsoft.com/office/drawing/2014/main" id="{DC243CC5-A8D0-48EA-B6E4-1DF5EFA9F6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357137-4E54-4AC2-924C-A01CC9AD9904}"/>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2077068683"/>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D339A-B2B6-41E0-93E9-00CD2D007BD1}"/>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3" name="Footer Placeholder 2">
            <a:extLst>
              <a:ext uri="{FF2B5EF4-FFF2-40B4-BE49-F238E27FC236}">
                <a16:creationId xmlns:a16="http://schemas.microsoft.com/office/drawing/2014/main" id="{49ABC460-9F03-44FD-96FD-ECAF9D40C4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20EE6AC-0B71-4A12-A1D5-2BF949A43F3E}"/>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4235001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Month 00, YYYY - Title of presentation</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8120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3A2E5-8DC4-4144-94D0-39FC843F1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03C97D-78BC-43D3-B2CE-201FC26C2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F7C401-4CF2-46E4-8B15-A3CD55157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6C4A3F-E1AB-44AE-BE82-28D5F6A8C438}"/>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6" name="Footer Placeholder 5">
            <a:extLst>
              <a:ext uri="{FF2B5EF4-FFF2-40B4-BE49-F238E27FC236}">
                <a16:creationId xmlns:a16="http://schemas.microsoft.com/office/drawing/2014/main" id="{2FD6E421-C3F9-4C7D-8F11-4049A6E43D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78A7F-21E8-429D-A617-8924A1E84B20}"/>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109093879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9CF8-4447-45C8-A2A7-288DBE48A2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9A9C0E-FE8E-4B72-8B9D-D1D4D6E1D9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B907CF-0D73-46CB-B0FD-046D9F507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11B422-22EE-45B3-B0BA-F2EB4944B103}"/>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6" name="Footer Placeholder 5">
            <a:extLst>
              <a:ext uri="{FF2B5EF4-FFF2-40B4-BE49-F238E27FC236}">
                <a16:creationId xmlns:a16="http://schemas.microsoft.com/office/drawing/2014/main" id="{F51C3432-1E60-4AB4-ACB4-59540BEC6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187B28-2C4C-41A4-8ED4-0D77A21C3E14}"/>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197941076"/>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4843B-FB5F-4E64-B857-0748E6FB8F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35F9C6-CCEE-48E2-AD14-3BA1ED806C0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9769A5-2579-4086-829E-9835B505955C}"/>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5" name="Footer Placeholder 4">
            <a:extLst>
              <a:ext uri="{FF2B5EF4-FFF2-40B4-BE49-F238E27FC236}">
                <a16:creationId xmlns:a16="http://schemas.microsoft.com/office/drawing/2014/main" id="{3F1A4EF1-04CE-4646-A773-F12064C17B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970EF-A618-44C0-BA6C-184D63AF1F95}"/>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155025714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F2EC38-E1D3-4849-8D76-129220EFBB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CCC2F-ACC0-454E-887A-CC2B53877A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844345-AB34-41AA-B0F1-8B9E1A795F29}"/>
              </a:ext>
            </a:extLst>
          </p:cNvPr>
          <p:cNvSpPr>
            <a:spLocks noGrp="1"/>
          </p:cNvSpPr>
          <p:nvPr>
            <p:ph type="dt" sz="half" idx="10"/>
          </p:nvPr>
        </p:nvSpPr>
        <p:spPr/>
        <p:txBody>
          <a:bodyPr/>
          <a:lstStyle/>
          <a:p>
            <a:fld id="{A0F3B72D-B96E-4187-A0FA-12424CB101F8}" type="datetimeFigureOut">
              <a:rPr lang="en-US" smtClean="0"/>
              <a:t>11/16/2021</a:t>
            </a:fld>
            <a:endParaRPr lang="en-US"/>
          </a:p>
        </p:txBody>
      </p:sp>
      <p:sp>
        <p:nvSpPr>
          <p:cNvPr id="5" name="Footer Placeholder 4">
            <a:extLst>
              <a:ext uri="{FF2B5EF4-FFF2-40B4-BE49-F238E27FC236}">
                <a16:creationId xmlns:a16="http://schemas.microsoft.com/office/drawing/2014/main" id="{BD83C342-02AE-43D5-AA47-23BE488ED6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C62C6-C308-4DAC-9C3E-2EF0666C8081}"/>
              </a:ext>
            </a:extLst>
          </p:cNvPr>
          <p:cNvSpPr>
            <a:spLocks noGrp="1"/>
          </p:cNvSpPr>
          <p:nvPr>
            <p:ph type="sldNum" sz="quarter" idx="12"/>
          </p:nvPr>
        </p:nvSpPr>
        <p:spPr/>
        <p:txBody>
          <a:bodyPr/>
          <a:lstStyle/>
          <a:p>
            <a:fld id="{BE4C243B-1AFF-4DA8-AFE6-B4D3DCC02B19}" type="slidenum">
              <a:rPr lang="en-US" smtClean="0"/>
              <a:t>‹#›</a:t>
            </a:fld>
            <a:endParaRPr lang="en-US"/>
          </a:p>
        </p:txBody>
      </p:sp>
    </p:spTree>
    <p:extLst>
      <p:ext uri="{BB962C8B-B14F-4D97-AF65-F5344CB8AC3E}">
        <p14:creationId xmlns:p14="http://schemas.microsoft.com/office/powerpoint/2010/main" val="23162900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meline Chart">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7450668" y="4330701"/>
            <a:ext cx="4119033" cy="20277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4645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meline Chart 2">
    <p:spTree>
      <p:nvGrpSpPr>
        <p:cNvPr id="1" name=""/>
        <p:cNvGrpSpPr/>
        <p:nvPr/>
      </p:nvGrpSpPr>
      <p:grpSpPr>
        <a:xfrm>
          <a:off x="0" y="0"/>
          <a:ext cx="0" cy="0"/>
          <a:chOff x="0" y="0"/>
          <a:chExt cx="0" cy="0"/>
        </a:xfrm>
      </p:grpSpPr>
      <p:sp>
        <p:nvSpPr>
          <p:cNvPr id="11" name="Content Placeholder 9"/>
          <p:cNvSpPr>
            <a:spLocks noGrp="1"/>
          </p:cNvSpPr>
          <p:nvPr>
            <p:ph sz="quarter" idx="16" hasCustomPrompt="1"/>
          </p:nvPr>
        </p:nvSpPr>
        <p:spPr>
          <a:xfrm>
            <a:off x="628800" y="1625600"/>
            <a:ext cx="10939200"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4" name="Content Placeholder 3"/>
          <p:cNvSpPr>
            <a:spLocks noGrp="1"/>
          </p:cNvSpPr>
          <p:nvPr>
            <p:ph sz="quarter" idx="11"/>
          </p:nvPr>
        </p:nvSpPr>
        <p:spPr>
          <a:xfrm>
            <a:off x="628801" y="1625601"/>
            <a:ext cx="4119033" cy="2027767"/>
          </a:xfrm>
          <a:solidFill>
            <a:schemeClr val="accent1"/>
          </a:solidFill>
        </p:spPr>
        <p:txBody>
          <a:bodyPr lIns="154800" tIns="126000" rIns="154800" bIns="154800"/>
          <a:lstStyle>
            <a:lvl1pPr>
              <a:buClr>
                <a:schemeClr val="bg1"/>
              </a:buClr>
              <a:defRPr>
                <a:solidFill>
                  <a:srgbClr val="8282DC"/>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43823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Charts">
    <p:spTree>
      <p:nvGrpSpPr>
        <p:cNvPr id="1" name=""/>
        <p:cNvGrpSpPr/>
        <p:nvPr/>
      </p:nvGrpSpPr>
      <p:grpSpPr>
        <a:xfrm>
          <a:off x="0" y="0"/>
          <a:ext cx="0" cy="0"/>
          <a:chOff x="0" y="0"/>
          <a:chExt cx="0" cy="0"/>
        </a:xfrm>
      </p:grpSpPr>
      <p:sp>
        <p:nvSpPr>
          <p:cNvPr id="12" name="Content Placeholder 9"/>
          <p:cNvSpPr>
            <a:spLocks noGrp="1"/>
          </p:cNvSpPr>
          <p:nvPr>
            <p:ph sz="quarter" idx="17" hasCustomPrompt="1"/>
          </p:nvPr>
        </p:nvSpPr>
        <p:spPr>
          <a:xfrm>
            <a:off x="9296400" y="1627197"/>
            <a:ext cx="2257477"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7" name="Content Placeholder 9"/>
          <p:cNvSpPr>
            <a:spLocks noGrp="1"/>
          </p:cNvSpPr>
          <p:nvPr>
            <p:ph sz="quarter" idx="19" hasCustomPrompt="1"/>
          </p:nvPr>
        </p:nvSpPr>
        <p:spPr>
          <a:xfrm>
            <a:off x="9312225" y="4108800"/>
            <a:ext cx="2257476"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6724" y="1627197"/>
            <a:ext cx="2889600"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725335" y="1627197"/>
            <a:ext cx="2889251" cy="4731269"/>
          </a:xfrm>
        </p:spPr>
        <p:txBody>
          <a:bodyPr>
            <a:normAutofit/>
          </a:bodyPr>
          <a:lstStyle>
            <a:lvl1pPr marL="0" indent="0" algn="ctr">
              <a:buNone/>
              <a:defRPr sz="1600">
                <a:solidFill>
                  <a:schemeClr val="accent1"/>
                </a:solidFill>
              </a:defRPr>
            </a:lvl1pPr>
          </a:lstStyle>
          <a:p>
            <a:pPr lvl="0"/>
            <a:r>
              <a:rPr lang="en-US" noProof="0"/>
              <a:t>[Content]</a:t>
            </a:r>
          </a:p>
        </p:txBody>
      </p:sp>
      <p:sp>
        <p:nvSpPr>
          <p:cNvPr id="20" name="Content Placeholder 9"/>
          <p:cNvSpPr>
            <a:spLocks noGrp="1"/>
          </p:cNvSpPr>
          <p:nvPr>
            <p:ph sz="quarter" idx="22" hasCustomPrompt="1"/>
          </p:nvPr>
        </p:nvSpPr>
        <p:spPr>
          <a:xfrm>
            <a:off x="6836059" y="1627197"/>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21" name="Content Placeholder 9"/>
          <p:cNvSpPr>
            <a:spLocks noGrp="1"/>
          </p:cNvSpPr>
          <p:nvPr>
            <p:ph sz="quarter" idx="23" hasCustomPrompt="1"/>
          </p:nvPr>
        </p:nvSpPr>
        <p:spPr>
          <a:xfrm>
            <a:off x="6836059" y="4106332"/>
            <a:ext cx="2257141" cy="22560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4"/>
          </p:nvPr>
        </p:nvSpPr>
        <p:spPr/>
        <p:txBody>
          <a:bodyPr/>
          <a:lstStyle/>
          <a:p>
            <a:r>
              <a:rPr lang="en-US" noProof="0"/>
              <a:t>Month 00, YYYY - Title of presentation</a:t>
            </a:r>
          </a:p>
        </p:txBody>
      </p:sp>
      <p:sp>
        <p:nvSpPr>
          <p:cNvPr id="4" name="Slide Number Placeholder 3"/>
          <p:cNvSpPr>
            <a:spLocks noGrp="1"/>
          </p:cNvSpPr>
          <p:nvPr>
            <p:ph type="sldNum" sz="quarter" idx="2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4452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harts">
    <p:spTree>
      <p:nvGrpSpPr>
        <p:cNvPr id="1" name=""/>
        <p:cNvGrpSpPr/>
        <p:nvPr/>
      </p:nvGrpSpPr>
      <p:grpSpPr>
        <a:xfrm>
          <a:off x="0" y="0"/>
          <a:ext cx="0" cy="0"/>
          <a:chOff x="0" y="0"/>
          <a:chExt cx="0" cy="0"/>
        </a:xfrm>
      </p:grpSpPr>
      <p:sp>
        <p:nvSpPr>
          <p:cNvPr id="20" name="Content Placeholder 9"/>
          <p:cNvSpPr>
            <a:spLocks noGrp="1"/>
          </p:cNvSpPr>
          <p:nvPr>
            <p:ph sz="quarter" idx="22" hasCustomPrompt="1"/>
          </p:nvPr>
        </p:nvSpPr>
        <p:spPr>
          <a:xfrm>
            <a:off x="6423703" y="2298702"/>
            <a:ext cx="5145997"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8" name="Content Placeholder 9"/>
          <p:cNvSpPr>
            <a:spLocks noGrp="1"/>
          </p:cNvSpPr>
          <p:nvPr>
            <p:ph sz="quarter" idx="20" hasCustomPrompt="1"/>
          </p:nvPr>
        </p:nvSpPr>
        <p:spPr>
          <a:xfrm>
            <a:off x="643087" y="2298700"/>
            <a:ext cx="2681816" cy="4059768"/>
          </a:xfrm>
        </p:spPr>
        <p:txBody>
          <a:bodyPr>
            <a:normAutofit/>
          </a:bodyPr>
          <a:lstStyle>
            <a:lvl1pPr marL="0" indent="0" algn="ctr">
              <a:buNone/>
              <a:defRPr sz="1600">
                <a:solidFill>
                  <a:schemeClr val="accent1"/>
                </a:solidFill>
              </a:defRPr>
            </a:lvl1pPr>
          </a:lstStyle>
          <a:p>
            <a:pPr lvl="0"/>
            <a:r>
              <a:rPr lang="en-US" noProof="0"/>
              <a:t>[Content]</a:t>
            </a:r>
          </a:p>
        </p:txBody>
      </p:sp>
      <p:sp>
        <p:nvSpPr>
          <p:cNvPr id="19" name="Content Placeholder 9"/>
          <p:cNvSpPr>
            <a:spLocks noGrp="1"/>
          </p:cNvSpPr>
          <p:nvPr>
            <p:ph sz="quarter" idx="21" hasCustomPrompt="1"/>
          </p:nvPr>
        </p:nvSpPr>
        <p:spPr>
          <a:xfrm>
            <a:off x="3532335" y="2298702"/>
            <a:ext cx="2683935" cy="4059765"/>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Text Placeholder 8"/>
          <p:cNvSpPr>
            <a:spLocks noGrp="1"/>
          </p:cNvSpPr>
          <p:nvPr>
            <p:ph type="body" sz="quarter" idx="23" hasCustomPrompt="1"/>
          </p:nvPr>
        </p:nvSpPr>
        <p:spPr>
          <a:xfrm>
            <a:off x="628651" y="1818105"/>
            <a:ext cx="5587620" cy="258348"/>
          </a:xfrm>
        </p:spPr>
        <p:txBody>
          <a:bodyPr>
            <a:noAutofit/>
          </a:bodyPr>
          <a:lstStyle>
            <a:lvl1pPr marL="0" indent="0">
              <a:buNone/>
              <a:defRPr sz="2133" b="1">
                <a:solidFill>
                  <a:schemeClr val="tx2"/>
                </a:solidFill>
              </a:defRPr>
            </a:lvl1pPr>
          </a:lstStyle>
          <a:p>
            <a:pPr lvl="0"/>
            <a:r>
              <a:rPr lang="en-US" noProof="0"/>
              <a:t>[Chart title]</a:t>
            </a:r>
          </a:p>
        </p:txBody>
      </p:sp>
      <p:sp>
        <p:nvSpPr>
          <p:cNvPr id="14" name="Text Placeholder 8"/>
          <p:cNvSpPr>
            <a:spLocks noGrp="1"/>
          </p:cNvSpPr>
          <p:nvPr>
            <p:ph type="body" sz="quarter" idx="24" hasCustomPrompt="1"/>
          </p:nvPr>
        </p:nvSpPr>
        <p:spPr>
          <a:xfrm>
            <a:off x="6423703" y="1818105"/>
            <a:ext cx="5145996" cy="258348"/>
          </a:xfrm>
        </p:spPr>
        <p:txBody>
          <a:bodyPr>
            <a:noAutofit/>
          </a:bodyPr>
          <a:lstStyle>
            <a:lvl1pPr marL="0" indent="0">
              <a:buNone/>
              <a:defRPr sz="2133" b="1">
                <a:solidFill>
                  <a:schemeClr val="tx2"/>
                </a:solidFill>
              </a:defRPr>
            </a:lvl1pPr>
          </a:lstStyle>
          <a:p>
            <a:pPr lvl="0"/>
            <a:r>
              <a:rPr lang="en-US" noProof="0"/>
              <a:t>[Chart title]</a:t>
            </a:r>
          </a:p>
        </p:txBody>
      </p:sp>
      <p:sp>
        <p:nvSpPr>
          <p:cNvPr id="12"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5"/>
          </p:nvPr>
        </p:nvSpPr>
        <p:spPr/>
        <p:txBody>
          <a:bodyPr/>
          <a:lstStyle/>
          <a:p>
            <a:r>
              <a:rPr lang="en-US" noProof="0"/>
              <a:t>Month 00, YYYY - Title of presentation</a:t>
            </a:r>
          </a:p>
        </p:txBody>
      </p:sp>
      <p:sp>
        <p:nvSpPr>
          <p:cNvPr id="4" name="Slide Number Placeholder 3"/>
          <p:cNvSpPr>
            <a:spLocks noGrp="1"/>
          </p:cNvSpPr>
          <p:nvPr>
            <p:ph type="sldNum" sz="quarter" idx="2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08919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Text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651" y="1572128"/>
            <a:ext cx="10941048" cy="726573"/>
          </a:xfrm>
        </p:spPr>
        <p:txBody>
          <a:bodyPr/>
          <a:lstStyle/>
          <a:p>
            <a:pPr lvl="0"/>
            <a:r>
              <a:rPr lang="fr-FR" noProof="0"/>
              <a:t>Modifier les styles du texte du masque</a:t>
            </a:r>
          </a:p>
        </p:txBody>
      </p:sp>
      <p:sp>
        <p:nvSpPr>
          <p:cNvPr id="8" name="Content Placeholder 9"/>
          <p:cNvSpPr>
            <a:spLocks noGrp="1"/>
          </p:cNvSpPr>
          <p:nvPr>
            <p:ph sz="quarter" idx="22" hasCustomPrompt="1"/>
          </p:nvPr>
        </p:nvSpPr>
        <p:spPr>
          <a:xfrm>
            <a:off x="628652" y="2516899"/>
            <a:ext cx="10941048" cy="3841568"/>
          </a:xfrm>
        </p:spPr>
        <p:txBody>
          <a:bodyPr>
            <a:normAutofit/>
          </a:bodyPr>
          <a:lstStyle>
            <a:lvl1pPr marL="0" indent="0" algn="ctr">
              <a:buNone/>
              <a:defRPr sz="1600">
                <a:solidFill>
                  <a:schemeClr val="accent1"/>
                </a:solidFill>
              </a:defRPr>
            </a:lvl1pPr>
          </a:lstStyle>
          <a:p>
            <a:pPr lvl="0"/>
            <a:r>
              <a:rPr lang="en-US" noProof="0"/>
              <a:t>[Content]</a:t>
            </a:r>
          </a:p>
        </p:txBody>
      </p:sp>
      <p:sp>
        <p:nvSpPr>
          <p:cNvPr id="6" name="Title 5"/>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Month 00, YYYY - Title of presentation</a:t>
            </a:r>
          </a:p>
        </p:txBody>
      </p:sp>
      <p:sp>
        <p:nvSpPr>
          <p:cNvPr id="9" name="Slide Number Placeholder 8"/>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98751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Month 00, </a:t>
            </a:r>
            <a:r>
              <a:rPr lang="en-US" noProof="0"/>
              <a:t>YYYY</a:t>
            </a:r>
            <a:r>
              <a:rPr lang="en-GB"/>
              <a:t> - Title of presentation</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[Thank you]</a:t>
            </a:r>
          </a:p>
        </p:txBody>
      </p:sp>
    </p:spTree>
    <p:extLst>
      <p:ext uri="{BB962C8B-B14F-4D97-AF65-F5344CB8AC3E}">
        <p14:creationId xmlns:p14="http://schemas.microsoft.com/office/powerpoint/2010/main" val="403101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0" y="1625600"/>
            <a:ext cx="10941049" cy="1803400"/>
          </a:xfrm>
          <a:solidFill>
            <a:schemeClr val="accent1"/>
          </a:solidFill>
        </p:spPr>
        <p:txBody>
          <a:bodyPr lIns="154800" tIns="126000" rIns="154800" bIns="1548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4" name="Content Placeholder 3"/>
          <p:cNvSpPr>
            <a:spLocks noGrp="1"/>
          </p:cNvSpPr>
          <p:nvPr>
            <p:ph sz="quarter" idx="21"/>
          </p:nvPr>
        </p:nvSpPr>
        <p:spPr>
          <a:xfrm>
            <a:off x="628651" y="3655173"/>
            <a:ext cx="5575300" cy="2703295"/>
          </a:xfrm>
          <a:custGeom>
            <a:avLst/>
            <a:gdLst>
              <a:gd name="connsiteX0" fmla="*/ 0 w 4217664"/>
              <a:gd name="connsiteY0" fmla="*/ 0 h 2052227"/>
              <a:gd name="connsiteX1" fmla="*/ 3191551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191551 w 4217664"/>
              <a:gd name="connsiteY3" fmla="*/ 2052227 h 2052227"/>
              <a:gd name="connsiteX4" fmla="*/ 0 w 4217664"/>
              <a:gd name="connsiteY4" fmla="*/ 2052227 h 2052227"/>
              <a:gd name="connsiteX5" fmla="*/ 0 w 4217664"/>
              <a:gd name="connsiteY5" fmla="*/ 0 h 2052227"/>
              <a:gd name="connsiteX0" fmla="*/ 0 w 4217664"/>
              <a:gd name="connsiteY0" fmla="*/ 0 h 2052227"/>
              <a:gd name="connsiteX1" fmla="*/ 3918914 w 4217664"/>
              <a:gd name="connsiteY1" fmla="*/ 0 h 2052227"/>
              <a:gd name="connsiteX2" fmla="*/ 4217664 w 4217664"/>
              <a:gd name="connsiteY2" fmla="*/ 1026114 h 2052227"/>
              <a:gd name="connsiteX3" fmla="*/ 3918914 w 4217664"/>
              <a:gd name="connsiteY3" fmla="*/ 2041836 h 2052227"/>
              <a:gd name="connsiteX4" fmla="*/ 0 w 4217664"/>
              <a:gd name="connsiteY4" fmla="*/ 2052227 h 2052227"/>
              <a:gd name="connsiteX5" fmla="*/ 0 w 4217664"/>
              <a:gd name="connsiteY5" fmla="*/ 0 h 20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7664" h="2052227">
                <a:moveTo>
                  <a:pt x="0" y="0"/>
                </a:moveTo>
                <a:lnTo>
                  <a:pt x="3918914" y="0"/>
                </a:lnTo>
                <a:lnTo>
                  <a:pt x="4217664" y="1026114"/>
                </a:lnTo>
                <a:lnTo>
                  <a:pt x="3918914" y="2041836"/>
                </a:lnTo>
                <a:lnTo>
                  <a:pt x="0" y="2052227"/>
                </a:lnTo>
                <a:lnTo>
                  <a:pt x="0" y="0"/>
                </a:lnTo>
                <a:close/>
              </a:path>
            </a:pathLst>
          </a:custGeo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7" name="Content Placeholder 3"/>
          <p:cNvSpPr>
            <a:spLocks noGrp="1"/>
          </p:cNvSpPr>
          <p:nvPr>
            <p:ph sz="quarter" idx="22"/>
          </p:nvPr>
        </p:nvSpPr>
        <p:spPr>
          <a:xfrm>
            <a:off x="6407151" y="3655173"/>
            <a:ext cx="5162548" cy="2703295"/>
          </a:xfrm>
          <a:solidFill>
            <a:schemeClr val="accent2"/>
          </a:solidFill>
        </p:spPr>
        <p:txBody>
          <a:bodyPr lIns="180000" tIns="180000" rIns="180000" bIns="180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p:txBody>
      </p:sp>
      <p:sp>
        <p:nvSpPr>
          <p:cNvPr id="10"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3"/>
          </p:nvPr>
        </p:nvSpPr>
        <p:spPr/>
        <p:txBody>
          <a:bodyPr/>
          <a:lstStyle/>
          <a:p>
            <a:r>
              <a:rPr lang="en-US" noProof="0"/>
              <a:t>Month 00, YYYY - Title of presentation</a:t>
            </a:r>
          </a:p>
        </p:txBody>
      </p:sp>
      <p:sp>
        <p:nvSpPr>
          <p:cNvPr id="8" name="Slide Number Placeholder 7"/>
          <p:cNvSpPr>
            <a:spLocks noGrp="1"/>
          </p:cNvSpPr>
          <p:nvPr>
            <p:ph type="sldNum" sz="quarter" idx="24"/>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31497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chemeClr val="bg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Month 00, YYYY - Title of presentation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851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28651" y="1625600"/>
            <a:ext cx="5365749" cy="4732867"/>
          </a:xfrm>
          <a:solidFill>
            <a:schemeClr val="accent1"/>
          </a:solidFill>
          <a:ln w="38100">
            <a:noFill/>
          </a:ln>
        </p:spPr>
        <p:txBody>
          <a:bodyPr lIns="154800" tIns="111600" rIns="154800" bIns="154800">
            <a:normAutofit/>
          </a:bodyPr>
          <a:lstStyle>
            <a:lvl1pPr marL="0" indent="0">
              <a:buNone/>
              <a:defRPr sz="2933" i="1" baseline="0">
                <a:solidFill>
                  <a:srgbClr val="8282DC"/>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[Quote text]</a:t>
            </a:r>
          </a:p>
        </p:txBody>
      </p:sp>
      <p:sp>
        <p:nvSpPr>
          <p:cNvPr id="12" name="Content Placeholder 11"/>
          <p:cNvSpPr>
            <a:spLocks noGrp="1"/>
          </p:cNvSpPr>
          <p:nvPr>
            <p:ph sz="quarter" idx="15" hasCustomPrompt="1"/>
          </p:nvPr>
        </p:nvSpPr>
        <p:spPr>
          <a:xfrm>
            <a:off x="836085" y="5903399"/>
            <a:ext cx="4953000" cy="396373"/>
          </a:xfrm>
        </p:spPr>
        <p:txBody>
          <a:bodyPr/>
          <a:lstStyle>
            <a:lvl1pPr marL="0" indent="0">
              <a:buNone/>
              <a:tabLst>
                <a:tab pos="124881" algn="l"/>
              </a:tabLst>
              <a:defRPr b="1">
                <a:solidFill>
                  <a:schemeClr val="bg1"/>
                </a:solidFill>
              </a:defRPr>
            </a:lvl1pPr>
          </a:lstStyle>
          <a:p>
            <a:pPr lvl="0"/>
            <a:r>
              <a:rPr lang="en-US" noProof="0"/>
              <a:t>[Name]</a:t>
            </a:r>
          </a:p>
        </p:txBody>
      </p:sp>
      <p:sp>
        <p:nvSpPr>
          <p:cNvPr id="13" name="TextBox 12"/>
          <p:cNvSpPr txBox="1"/>
          <p:nvPr userDrawn="1"/>
        </p:nvSpPr>
        <p:spPr>
          <a:xfrm>
            <a:off x="6203952" y="1627199"/>
            <a:ext cx="2061633" cy="2097947"/>
          </a:xfrm>
          <a:prstGeom prst="rect">
            <a:avLst/>
          </a:prstGeom>
          <a:solidFill>
            <a:schemeClr val="accent2"/>
          </a:solidFill>
        </p:spPr>
        <p:txBody>
          <a:bodyPr wrap="square" rtlCol="0">
            <a:spAutoFit/>
          </a:bodyPr>
          <a:lstStyle/>
          <a:p>
            <a:pPr algn="ctr">
              <a:lnSpc>
                <a:spcPct val="85000"/>
              </a:lnSpc>
            </a:pPr>
            <a:r>
              <a:rPr lang="en-US" sz="2400" noProof="0">
                <a:solidFill>
                  <a:schemeClr val="bg1"/>
                </a:solidFill>
              </a:rPr>
              <a:t> </a:t>
            </a:r>
            <a:r>
              <a:rPr lang="en-US" sz="15333" noProof="0">
                <a:solidFill>
                  <a:schemeClr val="bg1"/>
                </a:solidFill>
              </a:rPr>
              <a:t>“”</a:t>
            </a:r>
            <a:endParaRPr lang="en-US" sz="2400" noProof="0">
              <a:solidFill>
                <a:schemeClr val="bg1"/>
              </a:solidFill>
            </a:endParaRP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Month 00, YYYY - Title of presentation</a:t>
            </a:r>
          </a:p>
        </p:txBody>
      </p:sp>
      <p:sp>
        <p:nvSpPr>
          <p:cNvPr id="8" name="Slide Number Placeholder 7"/>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03323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brand Content 1">
    <p:spTree>
      <p:nvGrpSpPr>
        <p:cNvPr id="1" name=""/>
        <p:cNvGrpSpPr/>
        <p:nvPr/>
      </p:nvGrpSpPr>
      <p:grpSpPr>
        <a:xfrm>
          <a:off x="0" y="0"/>
          <a:ext cx="0" cy="0"/>
          <a:chOff x="0" y="0"/>
          <a:chExt cx="0" cy="0"/>
        </a:xfrm>
      </p:grpSpPr>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Rectangle 1"/>
          <p:cNvSpPr/>
          <p:nvPr userDrawn="1"/>
        </p:nvSpPr>
        <p:spPr>
          <a:xfrm>
            <a:off x="628650" y="1625600"/>
            <a:ext cx="3096684" cy="473286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2400"/>
          </a:p>
        </p:txBody>
      </p:sp>
      <p:sp>
        <p:nvSpPr>
          <p:cNvPr id="10" name="Picture Placeholder 8"/>
          <p:cNvSpPr>
            <a:spLocks noGrp="1"/>
          </p:cNvSpPr>
          <p:nvPr>
            <p:ph type="pic" sz="quarter" idx="16" hasCustomPrompt="1"/>
          </p:nvPr>
        </p:nvSpPr>
        <p:spPr>
          <a:xfrm>
            <a:off x="841171" y="2527300"/>
            <a:ext cx="2683933" cy="292523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Content Placeholder 3"/>
          <p:cNvSpPr>
            <a:spLocks noGrp="1"/>
          </p:cNvSpPr>
          <p:nvPr>
            <p:ph sz="quarter" idx="11"/>
          </p:nvPr>
        </p:nvSpPr>
        <p:spPr>
          <a:xfrm>
            <a:off x="3937855" y="1625601"/>
            <a:ext cx="7629996"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4" name="Footer Placeholder 3"/>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7423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brand Conten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1" y="945600"/>
            <a:ext cx="9699044"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a:xfrm>
            <a:off x="628650" y="403200"/>
            <a:ext cx="9700684" cy="542400"/>
          </a:xfrm>
        </p:spPr>
        <p:txBody>
          <a:bodyPr/>
          <a:lstStyle/>
          <a:p>
            <a:r>
              <a:rPr lang="fr-FR" noProof="0"/>
              <a:t>Modifiez le style du titre</a:t>
            </a:r>
            <a:endParaRPr lang="en-US" noProof="0"/>
          </a:p>
        </p:txBody>
      </p:sp>
      <p:sp>
        <p:nvSpPr>
          <p:cNvPr id="8" name="Picture Placeholder 7"/>
          <p:cNvSpPr>
            <a:spLocks noGrp="1"/>
          </p:cNvSpPr>
          <p:nvPr>
            <p:ph type="pic" sz="quarter" idx="17" hasCustomPrompt="1"/>
          </p:nvPr>
        </p:nvSpPr>
        <p:spPr>
          <a:xfrm>
            <a:off x="10329333" y="495299"/>
            <a:ext cx="1238251" cy="739861"/>
          </a:xfrm>
        </p:spPr>
        <p:txBody>
          <a:bodyPr/>
          <a:lstStyle>
            <a:lvl1pPr marL="0" indent="0" algn="ctr">
              <a:buNone/>
              <a:defRPr/>
            </a:lvl1pPr>
          </a:lstStyle>
          <a:p>
            <a:r>
              <a:rPr lang="en-US" noProof="0"/>
              <a:t>[Logo]</a:t>
            </a:r>
          </a:p>
        </p:txBody>
      </p:sp>
      <p:sp>
        <p:nvSpPr>
          <p:cNvPr id="2" name="Footer Placeholder 1"/>
          <p:cNvSpPr>
            <a:spLocks noGrp="1"/>
          </p:cNvSpPr>
          <p:nvPr>
            <p:ph type="ftr" sz="quarter" idx="18"/>
          </p:nvPr>
        </p:nvSpPr>
        <p:spPr/>
        <p:txBody>
          <a:bodyPr/>
          <a:lstStyle/>
          <a:p>
            <a:r>
              <a:rPr lang="en-US" noProof="0"/>
              <a:t>Month 00, YYYY - Title of presentation</a:t>
            </a:r>
          </a:p>
        </p:txBody>
      </p:sp>
      <p:sp>
        <p:nvSpPr>
          <p:cNvPr id="11" name="Slide Number Placeholder 10"/>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30978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noProof="0"/>
              <a:t>Modifiez le style du titre</a:t>
            </a:r>
            <a:endParaRPr lang="en-US" noProof="0"/>
          </a:p>
        </p:txBody>
      </p:sp>
      <p:sp>
        <p:nvSpPr>
          <p:cNvPr id="4" name="Footer Placeholder 3"/>
          <p:cNvSpPr>
            <a:spLocks noGrp="1"/>
          </p:cNvSpPr>
          <p:nvPr>
            <p:ph type="ftr" sz="quarter" idx="17"/>
          </p:nvPr>
        </p:nvSpPr>
        <p:spPr/>
        <p:txBody>
          <a:bodyPr/>
          <a:lstStyle/>
          <a:p>
            <a:r>
              <a:rPr lang="en-US" noProof="0"/>
              <a:t>Month 00, YYYY - Title of presentation</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19822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userDrawn="1"/>
        </p:nvSpPr>
        <p:spPr>
          <a:xfrm>
            <a:off x="0" y="442001"/>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
        <p:nvSpPr>
          <p:cNvPr id="3" name="Rectangle 2"/>
          <p:cNvSpPr/>
          <p:nvPr userDrawn="1"/>
        </p:nvSpPr>
        <p:spPr>
          <a:xfrm>
            <a:off x="0" y="5805264"/>
            <a:ext cx="12192000" cy="10527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8849" tIns="54424" rIns="108849" bIns="54424" rtlCol="0" anchor="ctr"/>
          <a:lstStyle/>
          <a:p>
            <a:pPr algn="ctr"/>
            <a:endParaRPr lang="en-AU" sz="2400"/>
          </a:p>
        </p:txBody>
      </p:sp>
    </p:spTree>
    <p:extLst>
      <p:ext uri="{BB962C8B-B14F-4D97-AF65-F5344CB8AC3E}">
        <p14:creationId xmlns:p14="http://schemas.microsoft.com/office/powerpoint/2010/main" val="395581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Slide Image / Colour Layout">
    <p:spTree>
      <p:nvGrpSpPr>
        <p:cNvPr id="1" name=""/>
        <p:cNvGrpSpPr/>
        <p:nvPr/>
      </p:nvGrpSpPr>
      <p:grpSpPr>
        <a:xfrm>
          <a:off x="0" y="0"/>
          <a:ext cx="0" cy="0"/>
          <a:chOff x="0" y="0"/>
          <a:chExt cx="0" cy="0"/>
        </a:xfrm>
      </p:grpSpPr>
      <p:sp>
        <p:nvSpPr>
          <p:cNvPr id="10" name="Picture Placeholder 5"/>
          <p:cNvSpPr>
            <a:spLocks noGrp="1"/>
          </p:cNvSpPr>
          <p:nvPr>
            <p:ph type="pic" sz="quarter" idx="12" hasCustomPrompt="1"/>
          </p:nvPr>
        </p:nvSpPr>
        <p:spPr>
          <a:xfrm>
            <a:off x="0" y="0"/>
            <a:ext cx="12192000" cy="6858000"/>
          </a:xfrm>
          <a:solidFill>
            <a:schemeClr val="tx2">
              <a:lumMod val="20000"/>
              <a:lumOff val="80000"/>
            </a:schemeClr>
          </a:solidFill>
        </p:spPr>
        <p:txBody>
          <a:bodyPr anchor="ctr">
            <a:noAutofit/>
          </a:bodyPr>
          <a:lstStyle>
            <a:lvl1pPr marL="0" indent="0" algn="ctr">
              <a:spcBef>
                <a:spcPts val="0"/>
              </a:spcBef>
              <a:spcAft>
                <a:spcPts val="0"/>
              </a:spcAft>
              <a:buNone/>
              <a:defRPr sz="1733" baseline="0"/>
            </a:lvl1pPr>
          </a:lstStyle>
          <a:p>
            <a:r>
              <a:rPr lang="en-AU"/>
              <a:t>[Click the icon to </a:t>
            </a:r>
            <a:r>
              <a:rPr lang="en-US" noProof="0"/>
              <a:t>choose</a:t>
            </a:r>
            <a:r>
              <a:rPr lang="en-AU"/>
              <a:t> your own image </a:t>
            </a:r>
            <a:br>
              <a:rPr lang="en-AU"/>
            </a:br>
            <a:r>
              <a:rPr lang="en-AU"/>
              <a:t>or select this placeholder to fill with a </a:t>
            </a:r>
            <a:r>
              <a:rPr lang="en-AU" err="1"/>
              <a:t>color</a:t>
            </a:r>
            <a:r>
              <a:rPr lang="en-AU"/>
              <a:t>]</a:t>
            </a:r>
            <a:br>
              <a:rPr lang="en-AU"/>
            </a:br>
            <a:br>
              <a:rPr lang="en-AU"/>
            </a:br>
            <a:br>
              <a:rPr lang="en-AU"/>
            </a:br>
            <a:br>
              <a:rPr lang="en-AU"/>
            </a:br>
            <a:br>
              <a:rPr lang="en-AU"/>
            </a:br>
            <a:br>
              <a:rPr lang="en-AU"/>
            </a:br>
            <a:br>
              <a:rPr lang="en-AU"/>
            </a:br>
            <a:br>
              <a:rPr lang="en-AU"/>
            </a:br>
            <a:br>
              <a:rPr lang="en-AU"/>
            </a:br>
            <a:br>
              <a:rPr lang="en-AU"/>
            </a:br>
            <a:br>
              <a:rPr lang="en-AU"/>
            </a:br>
            <a:br>
              <a:rPr lang="en-AU"/>
            </a:br>
            <a:br>
              <a:rPr lang="en-AU"/>
            </a:br>
            <a:endParaRPr lang="en-AU"/>
          </a:p>
        </p:txBody>
      </p:sp>
    </p:spTree>
    <p:extLst>
      <p:ext uri="{BB962C8B-B14F-4D97-AF65-F5344CB8AC3E}">
        <p14:creationId xmlns:p14="http://schemas.microsoft.com/office/powerpoint/2010/main" val="386766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Slide_photo">
    <p:spTree>
      <p:nvGrpSpPr>
        <p:cNvPr id="1" name=""/>
        <p:cNvGrpSpPr/>
        <p:nvPr/>
      </p:nvGrpSpPr>
      <p:grpSpPr>
        <a:xfrm>
          <a:off x="0" y="0"/>
          <a:ext cx="0" cy="0"/>
          <a:chOff x="0" y="0"/>
          <a:chExt cx="0" cy="0"/>
        </a:xfrm>
      </p:grpSpPr>
      <p:pic>
        <p:nvPicPr>
          <p:cNvPr id="15" name="Imag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525"/>
            <a:ext cx="12192000" cy="2679192"/>
          </a:xfrm>
          <a:prstGeom prst="rect">
            <a:avLst/>
          </a:prstGeom>
        </p:spPr>
      </p:pic>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5"/>
          </a:xfrm>
          <a:prstGeom prst="rect">
            <a:avLst/>
          </a:prstGeom>
        </p:spPr>
      </p:pic>
      <p:sp>
        <p:nvSpPr>
          <p:cNvPr id="5" name="Titre 4"/>
          <p:cNvSpPr>
            <a:spLocks noGrp="1"/>
          </p:cNvSpPr>
          <p:nvPr>
            <p:ph type="title" hasCustomPrompt="1"/>
          </p:nvPr>
        </p:nvSpPr>
        <p:spPr bwMode="gray">
          <a:xfrm>
            <a:off x="565096" y="2613435"/>
            <a:ext cx="11040000" cy="553999"/>
          </a:xfrm>
          <a:noFill/>
        </p:spPr>
        <p:txBody>
          <a:bodyPr lIns="0" tIns="0" rIns="0" bIns="0">
            <a:spAutoFit/>
          </a:bodyPr>
          <a:lstStyle>
            <a:lvl1pPr>
              <a:defRPr sz="4000" b="1" baseline="0">
                <a:solidFill>
                  <a:schemeClr val="tx2"/>
                </a:solidFill>
              </a:defRPr>
            </a:lvl1pPr>
          </a:lstStyle>
          <a:p>
            <a:r>
              <a:rPr lang="en-US" noProof="0" dirty="0"/>
              <a:t>Title - Arial 40, Bold</a:t>
            </a:r>
          </a:p>
        </p:txBody>
      </p:sp>
      <p:sp>
        <p:nvSpPr>
          <p:cNvPr id="8" name="Espace réservé du texte 7"/>
          <p:cNvSpPr>
            <a:spLocks noGrp="1"/>
          </p:cNvSpPr>
          <p:nvPr>
            <p:ph type="body" sz="quarter" idx="11" hasCustomPrompt="1"/>
          </p:nvPr>
        </p:nvSpPr>
        <p:spPr bwMode="gray">
          <a:xfrm>
            <a:off x="596900" y="3716713"/>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tx2"/>
                </a:solidFill>
                <a:latin typeface="Arial" charset="0"/>
              </a:defRPr>
            </a:lvl1pPr>
            <a:lvl2pPr marL="190495" indent="0">
              <a:buNone/>
              <a:defRPr lang="fr-FR" kern="1200" smtClean="0">
                <a:solidFill>
                  <a:schemeClr val="tx1"/>
                </a:solidFill>
                <a:latin typeface="Arial" charset="0"/>
                <a:ea typeface="+mn-ea"/>
                <a:cs typeface="+mn-cs"/>
              </a:defRPr>
            </a:lvl2pPr>
            <a:lvl3pPr marL="738168" indent="0">
              <a:buNone/>
              <a:defRPr lang="fr-FR" kern="1200" smtClean="0">
                <a:solidFill>
                  <a:schemeClr val="tx1"/>
                </a:solidFill>
                <a:latin typeface="Arial" charset="0"/>
                <a:ea typeface="+mn-ea"/>
                <a:cs typeface="+mn-cs"/>
              </a:defRPr>
            </a:lvl3pPr>
            <a:lvl4pPr marL="1192182" indent="0">
              <a:buNone/>
              <a:defRPr lang="fr-FR" kern="1200" smtClean="0">
                <a:solidFill>
                  <a:schemeClr val="tx1"/>
                </a:solidFill>
                <a:latin typeface="Arial" charset="0"/>
                <a:ea typeface="+mn-ea"/>
                <a:cs typeface="+mn-cs"/>
              </a:defRPr>
            </a:lvl4pPr>
            <a:lvl5pPr marL="1543012" indent="0">
              <a:buFont typeface="Arial" pitchFamily="34" charset="0"/>
              <a:buNone/>
              <a:defRPr lang="fr-FR" kern="1200">
                <a:solidFill>
                  <a:schemeClr val="tx1"/>
                </a:solidFill>
                <a:latin typeface="Arial" charset="0"/>
                <a:ea typeface="+mn-ea"/>
                <a:cs typeface="+mn-cs"/>
              </a:defRPr>
            </a:lvl5pPr>
          </a:lstStyle>
          <a:p>
            <a:r>
              <a:rPr lang="en-US" altLang="fr-FR" noProof="0" dirty="0"/>
              <a:t>Month</a:t>
            </a:r>
            <a:r>
              <a:rPr lang="en-US" altLang="fr-FR" dirty="0"/>
              <a:t> XX, 2012 (Arial 16)</a:t>
            </a:r>
          </a:p>
        </p:txBody>
      </p:sp>
      <p:sp>
        <p:nvSpPr>
          <p:cNvPr id="7" name="ZoneTexte 6"/>
          <p:cNvSpPr txBox="1"/>
          <p:nvPr userDrawn="1"/>
        </p:nvSpPr>
        <p:spPr>
          <a:xfrm>
            <a:off x="-1731664" y="369222"/>
            <a:ext cx="1596051" cy="3447098"/>
          </a:xfrm>
          <a:prstGeom prst="rect">
            <a:avLst/>
          </a:prstGeom>
          <a:noFill/>
        </p:spPr>
        <p:txBody>
          <a:bodyPr wrap="square" lIns="0" tIns="0" rIns="0" bIns="0" rtlCol="0">
            <a:spAutoFit/>
          </a:bodyPr>
          <a:lstStyle/>
          <a:p>
            <a:pPr algn="r"/>
            <a:r>
              <a:rPr lang="fr-FR" sz="1400" b="1" dirty="0">
                <a:solidFill>
                  <a:srgbClr val="000000"/>
                </a:solidFill>
                <a:latin typeface="Arial"/>
              </a:rPr>
              <a:t>REPLACE</a:t>
            </a:r>
            <a:r>
              <a:rPr lang="fr-FR" sz="1400" dirty="0">
                <a:solidFill>
                  <a:srgbClr val="000000"/>
                </a:solidFill>
                <a:latin typeface="Arial"/>
              </a:rPr>
              <a:t> </a:t>
            </a:r>
            <a:r>
              <a:rPr lang="fr-FR" sz="1400" b="1" dirty="0">
                <a:solidFill>
                  <a:srgbClr val="000000"/>
                </a:solidFill>
                <a:latin typeface="Arial"/>
              </a:rPr>
              <a:t>THE IMAGE: </a:t>
            </a:r>
          </a:p>
          <a:p>
            <a:pPr algn="r"/>
            <a:endParaRPr lang="fr-FR" sz="1400" b="1" dirty="0">
              <a:solidFill>
                <a:srgbClr val="000000"/>
              </a:solidFill>
              <a:latin typeface="Arial"/>
            </a:endParaRPr>
          </a:p>
          <a:p>
            <a:pPr algn="r"/>
            <a:r>
              <a:rPr lang="en-US" sz="1400" dirty="0">
                <a:solidFill>
                  <a:srgbClr val="000000"/>
                </a:solidFill>
                <a:latin typeface="Arial"/>
              </a:rPr>
              <a:t>Right  click &gt; </a:t>
            </a:r>
            <a:r>
              <a:rPr lang="en-US" sz="1400" i="1" dirty="0">
                <a:solidFill>
                  <a:srgbClr val="000000"/>
                </a:solidFill>
                <a:latin typeface="Arial"/>
              </a:rPr>
              <a:t>Background layout…</a:t>
            </a:r>
          </a:p>
          <a:p>
            <a:pPr algn="r"/>
            <a:endParaRPr lang="en-US" sz="1400" dirty="0">
              <a:solidFill>
                <a:srgbClr val="000000"/>
              </a:solidFill>
              <a:latin typeface="Arial"/>
            </a:endParaRPr>
          </a:p>
          <a:p>
            <a:pPr algn="r"/>
            <a:r>
              <a:rPr lang="en-US" sz="1400" dirty="0">
                <a:solidFill>
                  <a:srgbClr val="000000"/>
                </a:solidFill>
                <a:latin typeface="Arial"/>
              </a:rPr>
              <a:t>Select </a:t>
            </a:r>
            <a:r>
              <a:rPr lang="en-US" sz="1400" i="1" dirty="0">
                <a:solidFill>
                  <a:srgbClr val="000000"/>
                </a:solidFill>
                <a:latin typeface="Arial"/>
              </a:rPr>
              <a:t>Filling with image or texture</a:t>
            </a:r>
          </a:p>
          <a:p>
            <a:pPr algn="r"/>
            <a:endParaRPr lang="en-US" sz="1400" dirty="0">
              <a:solidFill>
                <a:srgbClr val="000000"/>
              </a:solidFill>
              <a:latin typeface="Arial"/>
            </a:endParaRPr>
          </a:p>
          <a:p>
            <a:pPr algn="r"/>
            <a:r>
              <a:rPr lang="en-US" sz="1400" i="1" dirty="0">
                <a:solidFill>
                  <a:srgbClr val="000000"/>
                </a:solidFill>
                <a:latin typeface="Arial"/>
              </a:rPr>
              <a:t>Insert from… File</a:t>
            </a:r>
            <a:r>
              <a:rPr lang="en-US" sz="1400" dirty="0">
                <a:solidFill>
                  <a:srgbClr val="000000"/>
                </a:solidFill>
                <a:latin typeface="Arial"/>
              </a:rPr>
              <a:t> button</a:t>
            </a:r>
          </a:p>
          <a:p>
            <a:pPr algn="r"/>
            <a:endParaRPr lang="en-US" sz="1400" dirty="0">
              <a:solidFill>
                <a:srgbClr val="000000"/>
              </a:solidFill>
              <a:latin typeface="Arial"/>
            </a:endParaRPr>
          </a:p>
          <a:p>
            <a:pPr algn="r"/>
            <a:r>
              <a:rPr lang="en-US" sz="1400" dirty="0">
                <a:solidFill>
                  <a:srgbClr val="000000"/>
                </a:solidFill>
                <a:latin typeface="Arial"/>
              </a:rPr>
              <a:t>Select your picture</a:t>
            </a:r>
          </a:p>
          <a:p>
            <a:pPr algn="r"/>
            <a:endParaRPr lang="en-US" sz="1400" dirty="0">
              <a:solidFill>
                <a:srgbClr val="000000"/>
              </a:solidFill>
              <a:latin typeface="Arial"/>
            </a:endParaRPr>
          </a:p>
          <a:p>
            <a:pPr algn="r"/>
            <a:r>
              <a:rPr lang="en-US" sz="1400" dirty="0">
                <a:solidFill>
                  <a:srgbClr val="000000"/>
                </a:solidFill>
                <a:latin typeface="Arial"/>
              </a:rPr>
              <a:t>Close window</a:t>
            </a:r>
          </a:p>
        </p:txBody>
      </p:sp>
      <p:sp>
        <p:nvSpPr>
          <p:cNvPr id="11" name="ZoneTexte 10"/>
          <p:cNvSpPr txBox="1"/>
          <p:nvPr userDrawn="1"/>
        </p:nvSpPr>
        <p:spPr>
          <a:xfrm>
            <a:off x="-1731664" y="5583907"/>
            <a:ext cx="1596051" cy="861774"/>
          </a:xfrm>
          <a:prstGeom prst="rect">
            <a:avLst/>
          </a:prstGeom>
          <a:noFill/>
        </p:spPr>
        <p:txBody>
          <a:bodyPr wrap="square" lIns="0" tIns="0" rIns="0" bIns="0" rtlCol="0">
            <a:spAutoFit/>
          </a:bodyPr>
          <a:lstStyle/>
          <a:p>
            <a:pPr algn="r"/>
            <a:r>
              <a:rPr lang="en-US" sz="1400" b="1" dirty="0">
                <a:solidFill>
                  <a:srgbClr val="000000"/>
                </a:solidFill>
                <a:latin typeface="Arial"/>
              </a:rPr>
              <a:t>On a dark background remove the STOP Hunger color logo</a:t>
            </a:r>
            <a:endParaRPr lang="en-US" sz="1400" dirty="0">
              <a:solidFill>
                <a:srgbClr val="000000"/>
              </a:solidFill>
              <a:latin typeface="Arial"/>
            </a:endParaRPr>
          </a:p>
        </p:txBody>
      </p:sp>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6"/>
            <a:ext cx="772800" cy="467047"/>
          </a:xfrm>
          <a:prstGeom prst="rect">
            <a:avLst/>
          </a:prstGeom>
        </p:spPr>
      </p:pic>
      <p:sp>
        <p:nvSpPr>
          <p:cNvPr id="9" name="Slide Number Placeholder 8"/>
          <p:cNvSpPr>
            <a:spLocks noGrp="1"/>
          </p:cNvSpPr>
          <p:nvPr>
            <p:ph type="sldNum" sz="quarter" idx="12"/>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13" name="Footer Placeholder 12"/>
          <p:cNvSpPr>
            <a:spLocks noGrp="1"/>
          </p:cNvSpPr>
          <p:nvPr>
            <p:ph type="ftr" sz="quarter" idx="13"/>
          </p:nvPr>
        </p:nvSpPr>
        <p:spPr>
          <a:xfrm>
            <a:off x="914400" y="6387880"/>
            <a:ext cx="8160000" cy="317720"/>
          </a:xfrm>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
        <p:nvSpPr>
          <p:cNvPr id="14" name="Rectangle 13"/>
          <p:cNvSpPr/>
          <p:nvPr userDrawn="1"/>
        </p:nvSpPr>
        <p:spPr>
          <a:xfrm>
            <a:off x="0" y="6642556"/>
            <a:ext cx="12192000" cy="215444"/>
          </a:xfrm>
          <a:prstGeom prst="rect">
            <a:avLst/>
          </a:prstGeom>
        </p:spPr>
        <p:txBody>
          <a:bodyPr wrap="square">
            <a:spAutoFit/>
          </a:bodyPr>
          <a:lstStyle/>
          <a:p>
            <a:pPr algn="ctr"/>
            <a:r>
              <a:rPr lang="en-US" sz="800" dirty="0">
                <a:solidFill>
                  <a:srgbClr val="2A295C"/>
                </a:solidFill>
                <a:latin typeface="Arial"/>
              </a:rPr>
              <a:t>Confidential and proprietary to Sodexo. Do not share or post without proper consent.</a:t>
            </a:r>
          </a:p>
        </p:txBody>
      </p:sp>
    </p:spTree>
    <p:extLst>
      <p:ext uri="{BB962C8B-B14F-4D97-AF65-F5344CB8AC3E}">
        <p14:creationId xmlns:p14="http://schemas.microsoft.com/office/powerpoint/2010/main" val="37095602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Slide_bluebackground">
    <p:bg>
      <p:bgPr>
        <a:solidFill>
          <a:schemeClr val="tx2"/>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5" name="Titre 4"/>
          <p:cNvSpPr>
            <a:spLocks noGrp="1"/>
          </p:cNvSpPr>
          <p:nvPr>
            <p:ph type="title" hasCustomPrompt="1"/>
          </p:nvPr>
        </p:nvSpPr>
        <p:spPr>
          <a:xfrm>
            <a:off x="565096" y="2613431"/>
            <a:ext cx="11040000" cy="553999"/>
          </a:xfrm>
          <a:noFill/>
        </p:spPr>
        <p:txBody>
          <a:bodyPr lIns="0" tIns="0" rIns="0" bIns="0">
            <a:spAutoFit/>
          </a:bodyPr>
          <a:lstStyle>
            <a:lvl1pPr>
              <a:defRPr sz="4000" b="1" baseline="0">
                <a:solidFill>
                  <a:schemeClr val="bg1"/>
                </a:solidFill>
              </a:defRPr>
            </a:lvl1pPr>
          </a:lstStyle>
          <a:p>
            <a:r>
              <a:rPr lang="en-US" noProof="0" dirty="0"/>
              <a:t>Title – Arial 40, Bold</a:t>
            </a:r>
          </a:p>
        </p:txBody>
      </p:sp>
      <p:sp>
        <p:nvSpPr>
          <p:cNvPr id="8" name="Espace réservé du texte 7"/>
          <p:cNvSpPr>
            <a:spLocks noGrp="1"/>
          </p:cNvSpPr>
          <p:nvPr>
            <p:ph type="body" sz="quarter" idx="11" hasCustomPrompt="1"/>
          </p:nvPr>
        </p:nvSpPr>
        <p:spPr>
          <a:xfrm>
            <a:off x="596900" y="3719653"/>
            <a:ext cx="10998200" cy="360363"/>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buNone/>
              <a:defRPr lang="fr-FR" sz="1600" b="0" kern="1200" baseline="0" smtClean="0">
                <a:solidFill>
                  <a:schemeClr val="bg1"/>
                </a:solidFill>
                <a:latin typeface="Arial" charset="0"/>
              </a:defRPr>
            </a:lvl1pPr>
            <a:lvl2pPr marL="190495" indent="0">
              <a:buNone/>
              <a:defRPr lang="fr-FR" kern="1200" smtClean="0">
                <a:solidFill>
                  <a:schemeClr val="tx1"/>
                </a:solidFill>
                <a:latin typeface="Arial" charset="0"/>
                <a:ea typeface="+mn-ea"/>
                <a:cs typeface="+mn-cs"/>
              </a:defRPr>
            </a:lvl2pPr>
            <a:lvl3pPr marL="738168" indent="0">
              <a:buNone/>
              <a:defRPr lang="fr-FR" kern="1200" smtClean="0">
                <a:solidFill>
                  <a:schemeClr val="tx1"/>
                </a:solidFill>
                <a:latin typeface="Arial" charset="0"/>
                <a:ea typeface="+mn-ea"/>
                <a:cs typeface="+mn-cs"/>
              </a:defRPr>
            </a:lvl3pPr>
            <a:lvl4pPr marL="1192182" indent="0">
              <a:buNone/>
              <a:defRPr lang="fr-FR" kern="1200" smtClean="0">
                <a:solidFill>
                  <a:schemeClr val="tx1"/>
                </a:solidFill>
                <a:latin typeface="Arial" charset="0"/>
                <a:ea typeface="+mn-ea"/>
                <a:cs typeface="+mn-cs"/>
              </a:defRPr>
            </a:lvl4pPr>
            <a:lvl5pPr marL="1543012" indent="0">
              <a:buFont typeface="Arial" pitchFamily="34" charset="0"/>
              <a:buNone/>
              <a:defRPr lang="fr-FR" kern="1200">
                <a:solidFill>
                  <a:schemeClr val="tx1"/>
                </a:solidFill>
                <a:latin typeface="Arial" charset="0"/>
                <a:ea typeface="+mn-ea"/>
                <a:cs typeface="+mn-cs"/>
              </a:defRPr>
            </a:lvl5pPr>
          </a:lstStyle>
          <a:p>
            <a:r>
              <a:rPr lang="en-US" altLang="fr-FR" noProof="0" dirty="0"/>
              <a:t>Month XX, 2012 (Arial 16)</a:t>
            </a:r>
          </a:p>
          <a:p>
            <a:endParaRPr lang="en-US" altLang="fr-FR" noProof="0" dirty="0"/>
          </a:p>
        </p:txBody>
      </p:sp>
      <p:pic>
        <p:nvPicPr>
          <p:cNvPr id="10" name="Imag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59827" y="1115222"/>
            <a:ext cx="2637268" cy="847975"/>
          </a:xfrm>
          <a:prstGeom prst="rect">
            <a:avLst/>
          </a:prstGeom>
        </p:spPr>
      </p:pic>
      <p:pic>
        <p:nvPicPr>
          <p:cNvPr id="12" name="Imag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2655" y="6029326"/>
            <a:ext cx="772800" cy="467047"/>
          </a:xfrm>
          <a:prstGeom prst="rect">
            <a:avLst/>
          </a:prstGeom>
        </p:spPr>
      </p:pic>
      <p:sp>
        <p:nvSpPr>
          <p:cNvPr id="11" name="Rectangle 10"/>
          <p:cNvSpPr/>
          <p:nvPr userDrawn="1"/>
        </p:nvSpPr>
        <p:spPr>
          <a:xfrm>
            <a:off x="0" y="6642556"/>
            <a:ext cx="12192000" cy="215444"/>
          </a:xfrm>
          <a:prstGeom prst="rect">
            <a:avLst/>
          </a:prstGeom>
        </p:spPr>
        <p:txBody>
          <a:bodyPr wrap="square">
            <a:spAutoFit/>
          </a:bodyPr>
          <a:lstStyle/>
          <a:p>
            <a:pPr algn="ctr"/>
            <a:r>
              <a:rPr lang="en-US" sz="800" dirty="0">
                <a:solidFill>
                  <a:srgbClr val="FFFFFF"/>
                </a:solidFill>
                <a:latin typeface="Arial"/>
              </a:rPr>
              <a:t>Confidential and proprietary to Sodexo. Do not share or post without proper consent.</a:t>
            </a:r>
          </a:p>
        </p:txBody>
      </p:sp>
    </p:spTree>
    <p:extLst>
      <p:ext uri="{BB962C8B-B14F-4D97-AF65-F5344CB8AC3E}">
        <p14:creationId xmlns:p14="http://schemas.microsoft.com/office/powerpoint/2010/main" val="290246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Tree>
    <p:extLst>
      <p:ext uri="{BB962C8B-B14F-4D97-AF65-F5344CB8AC3E}">
        <p14:creationId xmlns:p14="http://schemas.microsoft.com/office/powerpoint/2010/main" val="21922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a:xfrm>
            <a:off x="4463821" y="954156"/>
            <a:ext cx="7131281" cy="5202000"/>
          </a:xfrm>
          <a:solidFill>
            <a:schemeClr val="bg1"/>
          </a:solid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b="1" baseline="0"/>
            </a:lvl1pPr>
            <a:lvl2pPr marL="719121" indent="0">
              <a:buClr>
                <a:schemeClr val="tx1"/>
              </a:buClr>
              <a:buFont typeface="+mj-lt"/>
              <a:buNone/>
              <a:defRPr/>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dirty="0"/>
              <a:t>Arial 24, Bold</a:t>
            </a:r>
          </a:p>
        </p:txBody>
      </p:sp>
      <p:sp>
        <p:nvSpPr>
          <p:cNvPr id="9" name="Titre 1"/>
          <p:cNvSpPr>
            <a:spLocks noGrp="1"/>
          </p:cNvSpPr>
          <p:nvPr>
            <p:ph type="title" hasCustomPrompt="1"/>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SUMMARY</a:t>
            </a:r>
          </a:p>
        </p:txBody>
      </p:sp>
      <p:sp>
        <p:nvSpPr>
          <p:cNvPr id="10" name="Espace réservé pour une image  6"/>
          <p:cNvSpPr>
            <a:spLocks noGrp="1"/>
          </p:cNvSpPr>
          <p:nvPr>
            <p:ph type="pic" sz="quarter" idx="12"/>
          </p:nvPr>
        </p:nvSpPr>
        <p:spPr>
          <a:xfrm>
            <a:off x="596900" y="954156"/>
            <a:ext cx="3771901" cy="5202000"/>
          </a:xfrm>
          <a:noFill/>
        </p:spPr>
        <p:txBody>
          <a:bodyPr/>
          <a:lstStyle>
            <a:lvl1pPr marL="0" indent="0" algn="ctr">
              <a:buNone/>
              <a:defRPr/>
            </a:lvl1pPr>
          </a:lstStyle>
          <a:p>
            <a:r>
              <a:rPr lang="en-US" dirty="0"/>
              <a:t>Click icon to add picture</a:t>
            </a:r>
            <a:endParaRPr lang="fr-FR" dirty="0"/>
          </a:p>
        </p:txBody>
      </p:sp>
      <p:sp>
        <p:nvSpPr>
          <p:cNvPr id="12" name="ZoneTexte 11"/>
          <p:cNvSpPr txBox="1"/>
          <p:nvPr userDrawn="1"/>
        </p:nvSpPr>
        <p:spPr>
          <a:xfrm>
            <a:off x="-1584853" y="1872115"/>
            <a:ext cx="1487432" cy="3139321"/>
          </a:xfrm>
          <a:prstGeom prst="rect">
            <a:avLst/>
          </a:prstGeom>
          <a:noFill/>
        </p:spPr>
        <p:txBody>
          <a:bodyPr wrap="square" lIns="0" tIns="0" rIns="0" bIns="0" rtlCol="0">
            <a:spAutoFit/>
          </a:bodyPr>
          <a:lstStyle/>
          <a:p>
            <a:pPr algn="r"/>
            <a:endParaRPr lang="en-US" sz="1200" dirty="0">
              <a:solidFill>
                <a:srgbClr val="000000"/>
              </a:solidFill>
              <a:latin typeface="Arial"/>
            </a:endParaRPr>
          </a:p>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0251414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2743201" y="368476"/>
            <a:ext cx="8851899" cy="5803729"/>
          </a:xfrm>
          <a:solidFill>
            <a:schemeClr val="bg2"/>
          </a:solidFill>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a:t>Click to edit Master text styles</a:t>
            </a:r>
          </a:p>
        </p:txBody>
      </p:sp>
      <p:sp>
        <p:nvSpPr>
          <p:cNvPr id="8" name="Rectangle 3"/>
          <p:cNvSpPr>
            <a:spLocks noChangeArrowheads="1"/>
          </p:cNvSpPr>
          <p:nvPr userDrawn="1"/>
        </p:nvSpPr>
        <p:spPr bwMode="auto">
          <a:xfrm>
            <a:off x="601133" y="352429"/>
            <a:ext cx="2040467" cy="5813425"/>
          </a:xfrm>
          <a:prstGeom prst="rect">
            <a:avLst/>
          </a:prstGeom>
          <a:solidFill>
            <a:schemeClr val="bg1"/>
          </a:solidFill>
          <a:ln>
            <a:solidFill>
              <a:srgbClr val="2A295C"/>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5344177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hapter_header3">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hasCustomPrompt="1"/>
          </p:nvPr>
        </p:nvSpPr>
        <p:spPr bwMode="ltGray">
          <a:xfrm>
            <a:off x="2743201" y="304805"/>
            <a:ext cx="8851899" cy="5803729"/>
          </a:xfrm>
          <a:solidFill>
            <a:schemeClr val="bg1"/>
          </a:solidFill>
          <a:ln>
            <a:solidFill>
              <a:srgbClr val="2A295C"/>
            </a:solidFill>
          </a:ln>
        </p:spPr>
        <p:txBody>
          <a:bodyPr lIns="72000" anchor="ctr" anchorCtr="0"/>
          <a:lstStyle>
            <a:lvl1pPr marL="457189" indent="-457189">
              <a:spcBef>
                <a:spcPts val="900"/>
              </a:spcBef>
              <a:spcAft>
                <a:spcPts val="900"/>
              </a:spcAft>
              <a:buClr>
                <a:schemeClr val="tx2"/>
              </a:buClr>
              <a:buSzPct val="100000"/>
              <a:buFont typeface="+mj-lt"/>
              <a:buAutoNum type="arabicPeriod"/>
              <a:defRPr sz="240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dirty="0"/>
              <a:t>Arial 24, Bold</a:t>
            </a:r>
          </a:p>
        </p:txBody>
      </p:sp>
      <p:sp>
        <p:nvSpPr>
          <p:cNvPr id="8" name="Rectangle 3"/>
          <p:cNvSpPr>
            <a:spLocks noChangeArrowheads="1"/>
          </p:cNvSpPr>
          <p:nvPr userDrawn="1"/>
        </p:nvSpPr>
        <p:spPr bwMode="auto">
          <a:xfrm>
            <a:off x="601135" y="304805"/>
            <a:ext cx="2040468" cy="5813425"/>
          </a:xfrm>
          <a:prstGeom prst="rect">
            <a:avLst/>
          </a:prstGeom>
          <a:solidFill>
            <a:srgbClr val="D3D0C9"/>
          </a:solidFill>
          <a:ln>
            <a:solidFill>
              <a:srgbClr val="2A295C"/>
            </a:solidFill>
          </a:ln>
          <a:effectLst/>
        </p:spPr>
        <p:txBody>
          <a:bodyPr vert="wordArtVert" lIns="0" rIns="72000" anchor="ctr"/>
          <a:lstStyle/>
          <a:p>
            <a:pPr algn="ctr"/>
            <a:r>
              <a:rPr lang="en-US" sz="5400" dirty="0">
                <a:solidFill>
                  <a:srgbClr val="2A295C"/>
                </a:solidFill>
                <a:latin typeface="Arial"/>
              </a:rPr>
              <a:t>AGENDA</a:t>
            </a:r>
          </a:p>
        </p:txBody>
      </p:sp>
      <p:sp>
        <p:nvSpPr>
          <p:cNvPr id="2" name="Espace réservé du pied de page 1"/>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7750472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pter_header2">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7" y="954157"/>
            <a:ext cx="10998203" cy="2186812"/>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601136" y="3212977"/>
            <a:ext cx="10993965" cy="2943179"/>
          </a:xfrm>
          <a:solidFill>
            <a:schemeClr val="bg1"/>
          </a:solidFill>
          <a:ln>
            <a:solidFill>
              <a:srgbClr val="2A295C"/>
            </a:solidFill>
          </a:ln>
        </p:spPr>
        <p:txBody>
          <a:bodyPr lIns="108000" tIns="108000" anchor="t" anchorCtr="0"/>
          <a:lstStyle>
            <a:lvl1pPr marL="0" indent="0">
              <a:spcBef>
                <a:spcPts val="900"/>
              </a:spcBef>
              <a:spcAft>
                <a:spcPts val="900"/>
              </a:spcAft>
              <a:buClr>
                <a:schemeClr val="tx2"/>
              </a:buClr>
              <a:buSzPct val="100000"/>
              <a:buFont typeface="+mj-lt"/>
              <a:buNone/>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noProof="0" dirty="0"/>
              <a:t>Arial 40, Bold</a:t>
            </a:r>
          </a:p>
          <a:p>
            <a:pPr lvl="1"/>
            <a:r>
              <a:rPr lang="en-US" noProof="0"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fr-FR" dirty="0"/>
              <a:t>CHAPTER NUMBER</a:t>
            </a:r>
          </a:p>
        </p:txBody>
      </p:sp>
      <p:sp>
        <p:nvSpPr>
          <p:cNvPr id="10" name="ZoneTexte 9"/>
          <p:cNvSpPr txBox="1"/>
          <p:nvPr userDrawn="1"/>
        </p:nvSpPr>
        <p:spPr>
          <a:xfrm>
            <a:off x="-1584853" y="1872115"/>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90473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901" y="954156"/>
            <a:ext cx="3784601"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hasCustomPrompt="1"/>
          </p:nvPr>
        </p:nvSpPr>
        <p:spPr bwMode="ltGray">
          <a:xfrm>
            <a:off x="4464053" y="954155"/>
            <a:ext cx="7131049" cy="5202000"/>
          </a:xfrm>
          <a:solidFill>
            <a:schemeClr val="bg2"/>
          </a:solidFill>
        </p:spPr>
        <p:txBody>
          <a:bodyPr lIns="72000" anchor="ctr" anchorCtr="0"/>
          <a:lstStyle>
            <a:lvl1pPr marL="0" indent="0">
              <a:spcBef>
                <a:spcPts val="900"/>
              </a:spcBef>
              <a:spcAft>
                <a:spcPts val="900"/>
              </a:spcAft>
              <a:buClr>
                <a:schemeClr val="tx2"/>
              </a:buClr>
              <a:buSzPct val="100000"/>
              <a:buFont typeface="+mj-lt"/>
              <a:buNone/>
              <a:defRPr baseline="0"/>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dirty="0"/>
              <a:t>Main Topic: Arial 22, Bold</a:t>
            </a:r>
          </a:p>
          <a:p>
            <a:pPr lvl="1"/>
            <a:r>
              <a:rPr lang="en-US" dirty="0"/>
              <a:t>Second level: Arial 18</a:t>
            </a:r>
          </a:p>
        </p:txBody>
      </p:sp>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CHAPTER NUMBER</a:t>
            </a:r>
          </a:p>
        </p:txBody>
      </p:sp>
      <p:sp>
        <p:nvSpPr>
          <p:cNvPr id="10" name="ZoneTexte 9"/>
          <p:cNvSpPr txBox="1"/>
          <p:nvPr userDrawn="1"/>
        </p:nvSpPr>
        <p:spPr>
          <a:xfrm>
            <a:off x="-1584853" y="1872115"/>
            <a:ext cx="1487432" cy="3139321"/>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732316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bg1"/>
          </a:solidFill>
          <a:ln w="12700" cap="flat" cmpd="sng" algn="ctr">
            <a:solidFill>
              <a:srgbClr val="2A295C"/>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rgbClr val="2A295C"/>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3399656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Chapter_header4">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bwMode="ltGray">
          <a:xfrm>
            <a:off x="4559303" y="352425"/>
            <a:ext cx="7035799" cy="5803731"/>
          </a:xfrm>
          <a:solidFill>
            <a:schemeClr val="bg2"/>
          </a:solidFill>
        </p:spPr>
        <p:txBody>
          <a:bodyPr lIns="72000" anchor="ctr" anchorCtr="0"/>
          <a:lstStyle>
            <a:lvl1pPr marL="0" indent="0" algn="l" rtl="0" eaLnBrk="1" fontAlgn="base" hangingPunct="1">
              <a:lnSpc>
                <a:spcPct val="90000"/>
              </a:lnSpc>
              <a:spcBef>
                <a:spcPts val="900"/>
              </a:spcBef>
              <a:spcAft>
                <a:spcPts val="900"/>
              </a:spcAft>
              <a:buClr>
                <a:schemeClr val="tx2"/>
              </a:buClr>
              <a:buSzPct val="100000"/>
              <a:buFont typeface="+mj-lt"/>
              <a:buNone/>
              <a:tabLst>
                <a:tab pos="1082648" algn="l"/>
                <a:tab pos="1616034" algn="l"/>
                <a:tab pos="2149421" algn="l"/>
                <a:tab pos="8076998" algn="r"/>
              </a:tabLst>
              <a:defRPr lang="fr-FR" sz="4000" b="1" dirty="0" smtClean="0">
                <a:solidFill>
                  <a:srgbClr val="2A295C"/>
                </a:solidFill>
                <a:latin typeface="+mn-lt"/>
                <a:ea typeface="+mn-ea"/>
                <a:cs typeface="+mn-cs"/>
              </a:defRPr>
            </a:lvl1pPr>
            <a:lvl2pPr marL="1176309" indent="-457189">
              <a:buClr>
                <a:schemeClr val="tx2"/>
              </a:buClr>
              <a:buSzPct val="100000"/>
              <a:buFont typeface="+mj-lt"/>
              <a:buAutoNum type="alphaLcPeriod"/>
              <a:defRPr b="0"/>
            </a:lvl2pPr>
            <a:lvl3pPr marL="1787481" indent="-342891">
              <a:buClr>
                <a:schemeClr val="tx1"/>
              </a:buClr>
              <a:buFont typeface="+mj-lt"/>
              <a:buAutoNum type="arabicPeriod"/>
              <a:defRPr/>
            </a:lvl3pPr>
            <a:lvl4pPr marL="2493900" indent="-342891">
              <a:buClr>
                <a:schemeClr val="tx1"/>
              </a:buClr>
              <a:buFont typeface="+mj-lt"/>
              <a:buAutoNum type="arabicPeriod"/>
              <a:defRPr/>
            </a:lvl4pPr>
            <a:lvl5pPr marL="2763770" indent="-342891">
              <a:buClr>
                <a:schemeClr val="tx1"/>
              </a:buClr>
              <a:buFont typeface="+mj-lt"/>
              <a:buAutoNum type="arabicPeriod"/>
              <a:defRPr/>
            </a:lvl5pPr>
          </a:lstStyle>
          <a:p>
            <a:pPr lvl="0"/>
            <a:r>
              <a:rPr lang="en-US"/>
              <a:t>Click to edit Master text styles</a:t>
            </a:r>
          </a:p>
          <a:p>
            <a:pPr lvl="1"/>
            <a:r>
              <a:rPr lang="en-US"/>
              <a:t>Second level</a:t>
            </a:r>
          </a:p>
        </p:txBody>
      </p:sp>
      <p:sp>
        <p:nvSpPr>
          <p:cNvPr id="8" name="Espace réservé du texte 5"/>
          <p:cNvSpPr>
            <a:spLocks noGrp="1"/>
          </p:cNvSpPr>
          <p:nvPr>
            <p:ph type="body" sz="quarter" idx="14"/>
          </p:nvPr>
        </p:nvSpPr>
        <p:spPr bwMode="ltGray">
          <a:xfrm>
            <a:off x="590551" y="352425"/>
            <a:ext cx="3873269" cy="5803731"/>
          </a:xfrm>
          <a:solidFill>
            <a:schemeClr val="tx2"/>
          </a:solidFill>
          <a:ln w="12700" cap="flat" cmpd="sng" algn="ctr">
            <a:noFill/>
            <a:prstDash val="solid"/>
            <a:round/>
            <a:headEnd type="none" w="sm" len="sm"/>
            <a:tailEnd type="none" w="sm" len="sm"/>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lvl1pPr marL="0" indent="0" algn="ctr">
              <a:defRPr kumimoji="0" lang="fr-FR" sz="5400" b="0" i="0" u="none" strike="noStrike" kern="1200" cap="none" normalizeH="0" baseline="0" dirty="0" smtClean="0">
                <a:ln>
                  <a:noFill/>
                </a:ln>
                <a:solidFill>
                  <a:schemeClr val="bg1"/>
                </a:solidFill>
                <a:effectLst/>
                <a:latin typeface="Arial" charset="0"/>
              </a:defRPr>
            </a:lvl1pPr>
            <a:lvl2pPr>
              <a:defRPr lang="fr-FR" kern="1200" dirty="0" smtClean="0">
                <a:solidFill>
                  <a:schemeClr val="tx1"/>
                </a:solidFill>
                <a:latin typeface="Arial" charset="0"/>
                <a:ea typeface="+mn-ea"/>
                <a:cs typeface="+mn-cs"/>
              </a:defRPr>
            </a:lvl2pPr>
          </a:lstStyle>
          <a:p>
            <a:pPr marL="0" marR="0" lvl="0" indent="0" algn="ctr" defTabSz="914377" latinLnBrk="0">
              <a:lnSpc>
                <a:spcPct val="100000"/>
              </a:lnSpc>
              <a:spcBef>
                <a:spcPct val="0"/>
              </a:spcBef>
              <a:spcAft>
                <a:spcPct val="0"/>
              </a:spcAft>
              <a:buClrTx/>
              <a:buSzTx/>
              <a:buFontTx/>
              <a:buNone/>
              <a:tabLst/>
            </a:pPr>
            <a:r>
              <a:rPr lang="en-US" noProof="0"/>
              <a:t>Click to edit Master text styles</a:t>
            </a:r>
          </a:p>
        </p:txBody>
      </p:sp>
      <p:sp>
        <p:nvSpPr>
          <p:cNvPr id="2" name="Espace réservé du pied de page 1"/>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3041760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amp;text">
    <p:spTree>
      <p:nvGrpSpPr>
        <p:cNvPr id="1" name=""/>
        <p:cNvGrpSpPr/>
        <p:nvPr/>
      </p:nvGrpSpPr>
      <p:grpSpPr>
        <a:xfrm>
          <a:off x="0" y="0"/>
          <a:ext cx="0" cy="0"/>
          <a:chOff x="0" y="0"/>
          <a:chExt cx="0" cy="0"/>
        </a:xfrm>
      </p:grpSpPr>
      <p:sp>
        <p:nvSpPr>
          <p:cNvPr id="2" name="Titre 1"/>
          <p:cNvSpPr>
            <a:spLocks noGrp="1"/>
          </p:cNvSpPr>
          <p:nvPr>
            <p:ph type="title"/>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7" name="Espace réservé du texte 6"/>
          <p:cNvSpPr>
            <a:spLocks noGrp="1"/>
          </p:cNvSpPr>
          <p:nvPr>
            <p:ph type="body" sz="quarter" idx="12"/>
          </p:nvPr>
        </p:nvSpPr>
        <p:spPr>
          <a:xfrm>
            <a:off x="554495" y="990600"/>
            <a:ext cx="11088000"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3" name="Espace réservé du pied de page 2"/>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4753060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amp;citation">
    <p:spTree>
      <p:nvGrpSpPr>
        <p:cNvPr id="1" name=""/>
        <p:cNvGrpSpPr/>
        <p:nvPr/>
      </p:nvGrpSpPr>
      <p:grpSpPr>
        <a:xfrm>
          <a:off x="0" y="0"/>
          <a:ext cx="0" cy="0"/>
          <a:chOff x="0" y="0"/>
          <a:chExt cx="0" cy="0"/>
        </a:xfrm>
      </p:grpSpPr>
      <p:sp>
        <p:nvSpPr>
          <p:cNvPr id="7" name="Espace réservé du texte 6"/>
          <p:cNvSpPr>
            <a:spLocks noGrp="1"/>
          </p:cNvSpPr>
          <p:nvPr>
            <p:ph type="body" sz="quarter" idx="12"/>
          </p:nvPr>
        </p:nvSpPr>
        <p:spPr>
          <a:xfrm>
            <a:off x="554498" y="990600"/>
            <a:ext cx="6309591" cy="5191152"/>
          </a:xfrm>
        </p:spPr>
        <p:txBody>
          <a:bodyPr/>
          <a:lstStyle>
            <a:lvl1pPr>
              <a:buClr>
                <a:schemeClr val="accent1"/>
              </a:buClr>
              <a:defRPr>
                <a:solidFill>
                  <a:schemeClr val="tx2"/>
                </a:solidFill>
              </a:defRPr>
            </a:lvl1pPr>
            <a:lvl2pPr marL="628635" indent="-266693">
              <a:buClr>
                <a:schemeClr val="accent1"/>
              </a:buClr>
              <a:tabLst>
                <a:tab pos="1616034" algn="l"/>
                <a:tab pos="2330392" algn="l"/>
                <a:tab pos="8076998" algn="r"/>
              </a:tabLst>
              <a:defRPr b="0">
                <a:solidFill>
                  <a:schemeClr val="tx2"/>
                </a:solidFill>
              </a:defRPr>
            </a:lvl2pPr>
            <a:lvl3pPr marL="896916" indent="-176209">
              <a:buClr>
                <a:schemeClr val="bg2"/>
              </a:buClr>
              <a:tabLst>
                <a:tab pos="1082648" algn="l"/>
                <a:tab pos="2149421" algn="l"/>
                <a:tab pos="8076998" algn="r"/>
              </a:tabLst>
              <a:defRPr>
                <a:solidFill>
                  <a:schemeClr val="tx1"/>
                </a:solidFill>
              </a:defRPr>
            </a:lvl3pPr>
            <a:lvl4pPr marL="1616034" indent="-179384">
              <a:buClr>
                <a:schemeClr val="bg2"/>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a:xfrm>
            <a:off x="7349070" y="2838451"/>
            <a:ext cx="4246033" cy="3327400"/>
          </a:xfrm>
          <a:solidFill>
            <a:schemeClr val="bg2"/>
          </a:solidFill>
          <a:ln w="12700" cap="flat" cmpd="sng" algn="ctr">
            <a:noFill/>
            <a:prstDash val="solid"/>
            <a:round/>
            <a:headEnd type="none" w="sm" len="sm"/>
            <a:tailEnd type="none" w="sm" len="sm"/>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ctr">
              <a:lnSpc>
                <a:spcPct val="100000"/>
              </a:lnSpc>
              <a:buNone/>
              <a:defRPr lang="fr-FR" sz="2000" b="0" kern="1200" smtClean="0">
                <a:solidFill>
                  <a:schemeClr val="tx2"/>
                </a:solidFill>
                <a:latin typeface="Arial" charset="0"/>
              </a:defRPr>
            </a:lvl1pPr>
            <a:lvl2pPr marL="190495" indent="0" algn="ctr">
              <a:buNone/>
              <a:defRPr lang="fr-FR" sz="2000" b="0" kern="1200" smtClean="0">
                <a:solidFill>
                  <a:schemeClr val="tx2"/>
                </a:solidFill>
                <a:latin typeface="Arial" charset="0"/>
                <a:ea typeface="+mn-ea"/>
                <a:cs typeface="+mn-cs"/>
              </a:defRPr>
            </a:lvl2pPr>
            <a:lvl3pPr algn="ctr">
              <a:defRPr lang="fr-FR" sz="2000" b="0" kern="1200" smtClean="0">
                <a:solidFill>
                  <a:schemeClr val="tx2"/>
                </a:solidFill>
                <a:latin typeface="Arial" charset="0"/>
                <a:ea typeface="+mn-ea"/>
                <a:cs typeface="+mn-cs"/>
              </a:defRPr>
            </a:lvl3pPr>
            <a:lvl4pPr algn="ctr">
              <a:defRPr lang="fr-FR" sz="2000" b="0" kern="1200" smtClean="0">
                <a:solidFill>
                  <a:schemeClr val="tx2"/>
                </a:solidFill>
                <a:latin typeface="Arial" charset="0"/>
                <a:ea typeface="+mn-ea"/>
                <a:cs typeface="+mn-cs"/>
              </a:defRPr>
            </a:lvl4pPr>
            <a:lvl5pPr algn="ctr">
              <a:defRPr lang="fr-FR" sz="2000" b="0" kern="1200">
                <a:solidFill>
                  <a:schemeClr val="tx2"/>
                </a:solidFill>
                <a:latin typeface="Arial" charset="0"/>
                <a:ea typeface="+mn-ea"/>
                <a:cs typeface="+mn-cs"/>
              </a:defRPr>
            </a:lvl5pPr>
          </a:lstStyle>
          <a:p>
            <a:pPr lvl="0" algn="ctr">
              <a:spcBef>
                <a:spcPct val="0"/>
              </a:spcBef>
              <a:spcAft>
                <a:spcPct val="0"/>
              </a:spcAft>
            </a:pPr>
            <a:r>
              <a:rPr lang="en-US" noProof="0"/>
              <a:t>Click to edit Master text styles</a:t>
            </a:r>
          </a:p>
        </p:txBody>
      </p:sp>
      <p:sp>
        <p:nvSpPr>
          <p:cNvPr id="9" name="Espace réservé pour une image  8"/>
          <p:cNvSpPr>
            <a:spLocks noGrp="1"/>
          </p:cNvSpPr>
          <p:nvPr>
            <p:ph type="pic" sz="quarter" idx="16"/>
          </p:nvPr>
        </p:nvSpPr>
        <p:spPr>
          <a:xfrm>
            <a:off x="7349069" y="962025"/>
            <a:ext cx="4246033" cy="1819276"/>
          </a:xfrm>
        </p:spPr>
        <p:txBody>
          <a:bodyPr/>
          <a:lstStyle>
            <a:lvl1pPr marL="0" indent="0" algn="ctr">
              <a:buNone/>
              <a:defRPr/>
            </a:lvl1pPr>
          </a:lstStyle>
          <a:p>
            <a:r>
              <a:rPr lang="en-US" dirty="0"/>
              <a:t>Click icon to add picture</a:t>
            </a:r>
            <a:endParaRPr lang="fr-FR" dirty="0"/>
          </a:p>
        </p:txBody>
      </p:sp>
      <p:sp>
        <p:nvSpPr>
          <p:cNvPr id="10" name="Titre 1"/>
          <p:cNvSpPr>
            <a:spLocks noGrp="1"/>
          </p:cNvSpPr>
          <p:nvPr>
            <p:ph type="title"/>
          </p:nvPr>
        </p:nvSpPr>
        <p:spPr bwMode="gray">
          <a:xfrm>
            <a:off x="596900" y="352425"/>
            <a:ext cx="10998200" cy="550508"/>
          </a:xfrm>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a:t>Click to edit Master title style</a:t>
            </a:r>
            <a:endParaRPr lang="en-US" noProof="0" dirty="0"/>
          </a:p>
        </p:txBody>
      </p:sp>
      <p:sp>
        <p:nvSpPr>
          <p:cNvPr id="11" name="ZoneTexte 10"/>
          <p:cNvSpPr txBox="1"/>
          <p:nvPr userDrawn="1"/>
        </p:nvSpPr>
        <p:spPr>
          <a:xfrm>
            <a:off x="12240683" y="701758"/>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a:p>
            <a:pPr algn="r"/>
            <a:endParaRPr lang="fr-FR" sz="1200" dirty="0">
              <a:solidFill>
                <a:srgbClr val="000000"/>
              </a:solidFill>
              <a:latin typeface="Arial"/>
            </a:endParaRPr>
          </a:p>
        </p:txBody>
      </p:sp>
      <p:sp>
        <p:nvSpPr>
          <p:cNvPr id="2" name="Espace réservé du pied de page 1"/>
          <p:cNvSpPr>
            <a:spLocks noGrp="1"/>
          </p:cNvSpPr>
          <p:nvPr>
            <p:ph type="ftr" sz="quarter" idx="17"/>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5161311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ext&amp;Imag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IMAGE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7" name="Espace réservé pour une image  6"/>
          <p:cNvSpPr>
            <a:spLocks noGrp="1"/>
          </p:cNvSpPr>
          <p:nvPr>
            <p:ph type="pic" sz="quarter" idx="12"/>
          </p:nvPr>
        </p:nvSpPr>
        <p:spPr>
          <a:xfrm>
            <a:off x="596899" y="954156"/>
            <a:ext cx="3624000" cy="5202000"/>
          </a:xfrm>
          <a:noFill/>
        </p:spPr>
        <p:txBody>
          <a:bodyPr/>
          <a:lstStyle>
            <a:lvl1pPr marL="0" indent="0" algn="ctr">
              <a:buNone/>
              <a:defRPr/>
            </a:lvl1pPr>
          </a:lstStyle>
          <a:p>
            <a:r>
              <a:rPr lang="en-US" dirty="0"/>
              <a:t>Click icon to add picture</a:t>
            </a:r>
            <a:endParaRPr lang="fr-FR" dirty="0"/>
          </a:p>
        </p:txBody>
      </p:sp>
      <p:sp>
        <p:nvSpPr>
          <p:cNvPr id="6" name="Espace réservé du texte 5"/>
          <p:cNvSpPr>
            <a:spLocks noGrp="1"/>
          </p:cNvSpPr>
          <p:nvPr>
            <p:ph type="body" sz="quarter" idx="13"/>
          </p:nvPr>
        </p:nvSpPr>
        <p:spPr>
          <a:xfrm>
            <a:off x="4463821"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ZoneTexte 8"/>
          <p:cNvSpPr txBox="1"/>
          <p:nvPr userDrawn="1"/>
        </p:nvSpPr>
        <p:spPr>
          <a:xfrm>
            <a:off x="-1584853" y="1872116"/>
            <a:ext cx="1487432" cy="2954655"/>
          </a:xfrm>
          <a:prstGeom prst="rect">
            <a:avLst/>
          </a:prstGeom>
          <a:noFill/>
        </p:spPr>
        <p:txBody>
          <a:bodyPr wrap="square" lIns="0" tIns="0" rIns="0" bIns="0" rtlCol="0">
            <a:spAutoFit/>
          </a:bodyPr>
          <a:lstStyle/>
          <a:p>
            <a:pPr algn="r"/>
            <a:r>
              <a:rPr lang="en-US" sz="1200" b="1" dirty="0">
                <a:solidFill>
                  <a:srgbClr val="000000"/>
                </a:solidFill>
                <a:latin typeface="Arial"/>
              </a:rPr>
              <a:t>TO</a:t>
            </a:r>
          </a:p>
          <a:p>
            <a:pPr algn="r"/>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pPr algn="r"/>
            <a:endParaRPr lang="en-US" sz="1200" b="1" dirty="0">
              <a:solidFill>
                <a:srgbClr val="000000"/>
              </a:solidFill>
              <a:latin typeface="Arial"/>
            </a:endParaRPr>
          </a:p>
          <a:p>
            <a:pPr algn="r"/>
            <a:r>
              <a:rPr lang="en-US" sz="1200" dirty="0">
                <a:solidFill>
                  <a:srgbClr val="000000"/>
                </a:solidFill>
                <a:latin typeface="Arial"/>
              </a:rPr>
              <a:t>then click on the photo icon.</a:t>
            </a:r>
          </a:p>
          <a:p>
            <a:pPr algn="r"/>
            <a:endParaRPr lang="en-US" sz="1200" dirty="0">
              <a:solidFill>
                <a:srgbClr val="000000"/>
              </a:solidFill>
              <a:latin typeface="Arial"/>
            </a:endParaRPr>
          </a:p>
          <a:p>
            <a:pPr algn="r"/>
            <a:r>
              <a:rPr lang="en-US" sz="1200" dirty="0">
                <a:solidFill>
                  <a:srgbClr val="000000"/>
                </a:solidFill>
                <a:latin typeface="Arial"/>
              </a:rPr>
              <a:t>Select your photo and insert</a:t>
            </a:r>
          </a:p>
          <a:p>
            <a:pPr algn="r"/>
            <a:endParaRPr lang="en-US" sz="1200" dirty="0">
              <a:solidFill>
                <a:srgbClr val="000000"/>
              </a:solidFill>
              <a:latin typeface="Arial"/>
            </a:endParaRPr>
          </a:p>
          <a:p>
            <a:pPr algn="r"/>
            <a:r>
              <a:rPr lang="en-US" sz="1200" dirty="0">
                <a:solidFill>
                  <a:srgbClr val="000000"/>
                </a:solidFill>
                <a:latin typeface="Arial"/>
              </a:rPr>
              <a:t>Resize photo if needed by cropping and sliding it </a:t>
            </a:r>
          </a:p>
          <a:p>
            <a:pPr algn="r"/>
            <a:endParaRPr lang="fr-FR" sz="1200" dirty="0">
              <a:solidFill>
                <a:srgbClr val="000000"/>
              </a:solidFill>
              <a:latin typeface="Arial"/>
            </a:endParaRP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155577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92280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amp;Highligh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WITH 1 LINE 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6" name="Espace réservé du texte 5"/>
          <p:cNvSpPr>
            <a:spLocks noGrp="1"/>
          </p:cNvSpPr>
          <p:nvPr>
            <p:ph type="body" sz="quarter" idx="13"/>
          </p:nvPr>
        </p:nvSpPr>
        <p:spPr>
          <a:xfrm>
            <a:off x="4463821" y="954155"/>
            <a:ext cx="7131281" cy="5191200"/>
          </a:xfr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buClr>
                <a:schemeClr val="accent1"/>
              </a:buClr>
              <a:defRPr lang="fr-FR" dirty="0" smtClean="0"/>
            </a:lvl1pPr>
            <a:lvl2pPr marL="628635" indent="-266693">
              <a:buClr>
                <a:schemeClr val="accent1"/>
              </a:buClr>
              <a:tabLst>
                <a:tab pos="1616034" algn="l"/>
                <a:tab pos="2330392" algn="l"/>
                <a:tab pos="8076998" algn="r"/>
              </a:tabLst>
              <a:defRPr lang="fr-FR" dirty="0" smtClean="0"/>
            </a:lvl2pPr>
            <a:lvl3pPr marL="896916" indent="-176209">
              <a:buClr>
                <a:schemeClr val="bg2"/>
              </a:buClr>
              <a:tabLst>
                <a:tab pos="1082648" algn="l"/>
                <a:tab pos="2149421" algn="l"/>
                <a:tab pos="8076998" algn="r"/>
              </a:tabLst>
              <a:defRPr lang="fr-FR" dirty="0" smtClean="0"/>
            </a:lvl3pPr>
            <a:lvl4pPr marL="1616034" indent="-179384">
              <a:buClr>
                <a:schemeClr val="bg2"/>
              </a:buClr>
              <a:defRPr lang="fr-FR" dirty="0" smtClean="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Espace réservé du texte 4"/>
          <p:cNvSpPr>
            <a:spLocks noGrp="1"/>
          </p:cNvSpPr>
          <p:nvPr>
            <p:ph type="body" sz="quarter" idx="14"/>
          </p:nvPr>
        </p:nvSpPr>
        <p:spPr>
          <a:xfrm>
            <a:off x="592670" y="981079"/>
            <a:ext cx="3636433" cy="5165725"/>
          </a:xfrm>
          <a:solidFill>
            <a:schemeClr val="bg2"/>
          </a:solidFill>
        </p:spPr>
        <p:txBody>
          <a:bodyPr lIns="72000" rIns="108000" anchor="ctr" anchorCtr="0"/>
          <a:lstStyle>
            <a:lvl1pPr marL="0" indent="0" algn="r">
              <a:buNone/>
              <a:defRPr/>
            </a:lvl1pPr>
          </a:lstStyle>
          <a:p>
            <a:pPr lvl="0"/>
            <a:r>
              <a:rPr lang="en-US" noProof="0"/>
              <a:t>Click to edit Master text styles</a:t>
            </a:r>
          </a:p>
        </p:txBody>
      </p:sp>
      <p:sp>
        <p:nvSpPr>
          <p:cNvPr id="4" name="Espace réservé du pied de page 3"/>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4834318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_Text_Chart">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TEXT AND FOCUS AND CHART WITH 1 LINE TITLE</a:t>
            </a:r>
          </a:p>
        </p:txBody>
      </p:sp>
      <p:sp>
        <p:nvSpPr>
          <p:cNvPr id="7" name="Espace réservé du texte 6"/>
          <p:cNvSpPr>
            <a:spLocks noGrp="1"/>
          </p:cNvSpPr>
          <p:nvPr>
            <p:ph type="body" sz="quarter" idx="12"/>
          </p:nvPr>
        </p:nvSpPr>
        <p:spPr>
          <a:xfrm>
            <a:off x="554495" y="990600"/>
            <a:ext cx="11088000" cy="2438400"/>
          </a:xfrm>
        </p:spPr>
        <p:txBody>
          <a:bodyPr/>
          <a:lstStyle>
            <a:lvl1pPr marL="0" indent="0">
              <a:buClr>
                <a:schemeClr val="accent1"/>
              </a:buClr>
              <a:buFont typeface="Arial" pitchFamily="34" charset="0"/>
              <a:buNone/>
              <a:defRPr>
                <a:solidFill>
                  <a:schemeClr val="tx2"/>
                </a:solidFill>
              </a:defRPr>
            </a:lvl1pPr>
            <a:lvl2pPr marL="628635" indent="-266693">
              <a:buClr>
                <a:schemeClr val="accent1"/>
              </a:buClr>
              <a:tabLst>
                <a:tab pos="1616034" algn="l"/>
                <a:tab pos="2330392" algn="l"/>
                <a:tab pos="8076998" algn="r"/>
              </a:tabLst>
              <a:defRPr b="0"/>
            </a:lvl2pPr>
            <a:lvl3pPr marL="896916" indent="-176209">
              <a:buClr>
                <a:schemeClr val="bg2"/>
              </a:buClr>
              <a:tabLst>
                <a:tab pos="1082648" algn="l"/>
                <a:tab pos="2149421" algn="l"/>
                <a:tab pos="8076998" algn="r"/>
              </a:tabLst>
              <a:defRPr/>
            </a:lvl3pPr>
            <a:lvl4pPr marL="1616034" indent="-179384">
              <a:buClr>
                <a:schemeClr val="bg2"/>
              </a:buClr>
              <a:defRPr/>
            </a:lvl4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 name="Espace réservé du numéro de diapositive 5"/>
          <p:cNvSpPr>
            <a:spLocks noGrp="1"/>
          </p:cNvSpPr>
          <p:nvPr>
            <p:ph type="sldNum"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Espace réservé du texte 3"/>
          <p:cNvSpPr>
            <a:spLocks noGrp="1"/>
          </p:cNvSpPr>
          <p:nvPr>
            <p:ph type="body" sz="quarter" idx="14"/>
          </p:nvPr>
        </p:nvSpPr>
        <p:spPr bwMode="gray">
          <a:xfrm>
            <a:off x="596900" y="3429000"/>
            <a:ext cx="3632200" cy="2305051"/>
          </a:xfrm>
          <a:solidFill>
            <a:srgbClr val="65676A"/>
          </a:solidFill>
        </p:spPr>
        <p:txBody>
          <a:bodyPr anchor="ctr" anchorCtr="0"/>
          <a:lstStyle>
            <a:lvl1pPr marL="0" indent="0" algn="ctr">
              <a:buFontTx/>
              <a:buNone/>
              <a:defRPr sz="4000" b="0">
                <a:solidFill>
                  <a:schemeClr val="bg1"/>
                </a:solidFill>
              </a:defRPr>
            </a:lvl1pPr>
            <a:lvl2pPr marL="3175" indent="0" algn="ctr">
              <a:buFontTx/>
              <a:buNone/>
              <a:defRPr>
                <a:solidFill>
                  <a:schemeClr val="bg1"/>
                </a:solidFill>
              </a:defRPr>
            </a:lvl2pPr>
          </a:lstStyle>
          <a:p>
            <a:pPr lvl="0"/>
            <a:r>
              <a:rPr lang="en-US" noProof="0"/>
              <a:t>Click to edit Master text styles</a:t>
            </a:r>
          </a:p>
          <a:p>
            <a:pPr lvl="1"/>
            <a:r>
              <a:rPr lang="en-US" noProof="0"/>
              <a:t>Second level</a:t>
            </a:r>
          </a:p>
        </p:txBody>
      </p:sp>
      <p:sp>
        <p:nvSpPr>
          <p:cNvPr id="3" name="Espace réservé du pied de page 2"/>
          <p:cNvSpPr>
            <a:spLocks noGrp="1"/>
          </p:cNvSpPr>
          <p:nvPr>
            <p:ph type="ftr" sz="quarter" idx="15"/>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583785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solidFill>
            <a:schemeClr val="accent1"/>
          </a:solidFill>
          <a:ln>
            <a:noFill/>
          </a:ln>
          <a:effectLst/>
        </p:spPr>
        <p:txBody>
          <a:bodyPr vert="horz" wrap="square" lIns="108000" tIns="126000" rIns="72000" bIns="90000" numCol="1" anchor="t" anchorCtr="0" compatLnSpc="1">
            <a:prstTxWarp prst="textNoShape">
              <a:avLst/>
            </a:prstTxWarp>
            <a:spAutoFit/>
          </a:bodyPr>
          <a:lstStyle>
            <a:lvl1pPr>
              <a:defRPr lang="fr-FR" dirty="0"/>
            </a:lvl1pPr>
          </a:lstStyle>
          <a:p>
            <a:pPr lvl="0"/>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Espace réservé du pied de page 3"/>
          <p:cNvSpPr>
            <a:spLocks noGrp="1"/>
          </p:cNvSpPr>
          <p:nvPr>
            <p:ph type="ftr" sz="quarter" idx="11"/>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
        <p:nvSpPr>
          <p:cNvPr id="5" name="Espace réservé du texte 11"/>
          <p:cNvSpPr>
            <a:spLocks noGrp="1"/>
          </p:cNvSpPr>
          <p:nvPr>
            <p:ph type="body" sz="quarter" idx="13"/>
          </p:nvPr>
        </p:nvSpPr>
        <p:spPr>
          <a:xfrm>
            <a:off x="601137" y="1262265"/>
            <a:ext cx="10993967" cy="4681339"/>
          </a:xfrm>
        </p:spPr>
        <p:txBody>
          <a:bodyPr/>
          <a:lstStyle>
            <a:lvl2pPr marL="623872" indent="-266693">
              <a:tabLst>
                <a:tab pos="1616034" algn="l"/>
                <a:tab pos="2330392" algn="l"/>
                <a:tab pos="8076998" algn="r"/>
              </a:tabLst>
              <a:defRPr/>
            </a:lvl2pPr>
            <a:lvl3pPr marL="896916" indent="-176209">
              <a:tabLst>
                <a:tab pos="1082648" algn="l"/>
                <a:tab pos="2149421" algn="l"/>
                <a:tab pos="8076998" algn="r"/>
              </a:tabLs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400491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2imag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3"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8" name="Espace réservé pour une image  7"/>
          <p:cNvSpPr>
            <a:spLocks noGrp="1"/>
          </p:cNvSpPr>
          <p:nvPr>
            <p:ph type="pic" sz="quarter" idx="11"/>
          </p:nvPr>
        </p:nvSpPr>
        <p:spPr>
          <a:xfrm>
            <a:off x="8100484" y="352423"/>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7"/>
            <a:ext cx="1487432" cy="2769989"/>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p:txBody>
      </p:sp>
      <p:sp>
        <p:nvSpPr>
          <p:cNvPr id="12" name="Espace réservé du texte 11"/>
          <p:cNvSpPr>
            <a:spLocks noGrp="1"/>
          </p:cNvSpPr>
          <p:nvPr>
            <p:ph type="body" sz="quarter" idx="13"/>
          </p:nvPr>
        </p:nvSpPr>
        <p:spPr>
          <a:xfrm>
            <a:off x="601137" y="1288161"/>
            <a:ext cx="10993967" cy="997843"/>
          </a:xfrm>
        </p:spPr>
        <p:txBody>
          <a:bodyPr/>
          <a:lstStyle>
            <a:lvl2pPr marL="623872" indent="-266693">
              <a:tabLst>
                <a:tab pos="1616034" algn="l"/>
                <a:tab pos="2330392" algn="l"/>
                <a:tab pos="8076998" algn="r"/>
              </a:tabLst>
              <a:defRPr/>
            </a:lvl2pPr>
            <a:lvl3pPr marL="896916" indent="-176209">
              <a:tabLst>
                <a:tab pos="1082648" algn="l"/>
                <a:tab pos="2149421" algn="l"/>
                <a:tab pos="8076998" algn="r"/>
              </a:tabLst>
              <a:defRPr/>
            </a:lvl3pPr>
          </a:lstStyle>
          <a:p>
            <a:pPr lvl="0"/>
            <a:r>
              <a:rPr lang="en-US"/>
              <a:t>Click to edit Master text styles</a:t>
            </a:r>
          </a:p>
          <a:p>
            <a:pPr lvl="1"/>
            <a:r>
              <a:rPr lang="en-US"/>
              <a:t>Second level</a:t>
            </a:r>
          </a:p>
          <a:p>
            <a:pPr lvl="2"/>
            <a:r>
              <a:rPr lang="en-US"/>
              <a:t>Third level</a:t>
            </a:r>
          </a:p>
        </p:txBody>
      </p:sp>
      <p:sp>
        <p:nvSpPr>
          <p:cNvPr id="4" name="Espace réservé du pied de page 3"/>
          <p:cNvSpPr>
            <a:spLocks noGrp="1"/>
          </p:cNvSpPr>
          <p:nvPr>
            <p:ph type="ftr" sz="quarter" idx="14"/>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57320326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2images_grey_area">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596903" y="352423"/>
            <a:ext cx="7416799" cy="846000"/>
          </a:xfrm>
          <a:ln>
            <a:noFill/>
          </a:ln>
        </p:spPr>
        <p:txBody>
          <a:bodyPr tIns="126000" bIns="90000">
            <a:noAutofit/>
          </a:bodyPr>
          <a:lstStyle>
            <a:lvl1pPr>
              <a:defRPr>
                <a:solidFill>
                  <a:schemeClr val="bg1"/>
                </a:solidFill>
              </a:defRPr>
            </a:lvl1pPr>
          </a:lstStyle>
          <a:p>
            <a:r>
              <a:rPr lang="en-US" noProof="0" dirty="0"/>
              <a:t>TITLE</a:t>
            </a:r>
          </a:p>
        </p:txBody>
      </p:sp>
      <p:sp>
        <p:nvSpPr>
          <p:cNvPr id="3" name="Espace réservé du numéro de diapositive 2"/>
          <p:cNvSpPr>
            <a:spLocks noGrp="1"/>
          </p:cNvSpPr>
          <p:nvPr>
            <p:ph type="sldNum" sz="quarter" idx="10"/>
          </p:nvPr>
        </p:nvSpPr>
        <p:spPr/>
        <p:txBody>
          <a:body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sp>
        <p:nvSpPr>
          <p:cNvPr id="4" name="Rectangle 3"/>
          <p:cNvSpPr/>
          <p:nvPr userDrawn="1"/>
        </p:nvSpPr>
        <p:spPr bwMode="gray">
          <a:xfrm>
            <a:off x="601137" y="1268761"/>
            <a:ext cx="10993967" cy="4891211"/>
          </a:xfrm>
          <a:prstGeom prst="rect">
            <a:avLst/>
          </a:prstGeom>
          <a:solidFill>
            <a:schemeClr val="bg2"/>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fr-FR" sz="1600" dirty="0">
              <a:solidFill>
                <a:srgbClr val="000000"/>
              </a:solidFill>
              <a:latin typeface="Arial"/>
            </a:endParaRPr>
          </a:p>
        </p:txBody>
      </p:sp>
      <p:sp>
        <p:nvSpPr>
          <p:cNvPr id="8" name="Espace réservé pour une image  7"/>
          <p:cNvSpPr>
            <a:spLocks noGrp="1"/>
          </p:cNvSpPr>
          <p:nvPr>
            <p:ph type="pic" sz="quarter" idx="11"/>
          </p:nvPr>
        </p:nvSpPr>
        <p:spPr>
          <a:xfrm>
            <a:off x="8100484" y="352423"/>
            <a:ext cx="1689600" cy="844551"/>
          </a:xfrm>
        </p:spPr>
        <p:txBody>
          <a:bodyPr/>
          <a:lstStyle>
            <a:lvl1pPr marL="0" indent="0" algn="ctr">
              <a:buNone/>
              <a:defRPr b="0"/>
            </a:lvl1pPr>
          </a:lstStyle>
          <a:p>
            <a:r>
              <a:rPr lang="en-US" dirty="0"/>
              <a:t>Click icon to add picture</a:t>
            </a:r>
            <a:endParaRPr lang="fr-FR" dirty="0"/>
          </a:p>
        </p:txBody>
      </p:sp>
      <p:sp>
        <p:nvSpPr>
          <p:cNvPr id="9" name="Espace réservé pour une image  7"/>
          <p:cNvSpPr>
            <a:spLocks noGrp="1"/>
          </p:cNvSpPr>
          <p:nvPr>
            <p:ph type="pic" sz="quarter" idx="12"/>
          </p:nvPr>
        </p:nvSpPr>
        <p:spPr>
          <a:xfrm>
            <a:off x="9891184" y="352423"/>
            <a:ext cx="1689600" cy="844551"/>
          </a:xfrm>
        </p:spPr>
        <p:txBody>
          <a:bodyPr/>
          <a:lstStyle>
            <a:lvl1pPr marL="0" indent="0" algn="ctr">
              <a:buNone/>
              <a:defRPr b="0"/>
            </a:lvl1pPr>
          </a:lstStyle>
          <a:p>
            <a:r>
              <a:rPr lang="en-US" dirty="0"/>
              <a:t>Click icon to add picture</a:t>
            </a:r>
            <a:endParaRPr lang="fr-FR" dirty="0"/>
          </a:p>
        </p:txBody>
      </p:sp>
      <p:sp>
        <p:nvSpPr>
          <p:cNvPr id="10" name="ZoneTexte 9"/>
          <p:cNvSpPr txBox="1"/>
          <p:nvPr userDrawn="1"/>
        </p:nvSpPr>
        <p:spPr>
          <a:xfrm>
            <a:off x="12285893" y="332657"/>
            <a:ext cx="1487432" cy="3139321"/>
          </a:xfrm>
          <a:prstGeom prst="rect">
            <a:avLst/>
          </a:prstGeom>
          <a:noFill/>
        </p:spPr>
        <p:txBody>
          <a:bodyPr wrap="square" lIns="0" tIns="0" rIns="0" bIns="0" rtlCol="0">
            <a:spAutoFit/>
          </a:bodyPr>
          <a:lstStyle/>
          <a:p>
            <a:r>
              <a:rPr lang="en-US" sz="1200" b="1" dirty="0">
                <a:solidFill>
                  <a:srgbClr val="000000"/>
                </a:solidFill>
                <a:latin typeface="Arial"/>
              </a:rPr>
              <a:t>TO</a:t>
            </a:r>
          </a:p>
          <a:p>
            <a:r>
              <a:rPr lang="en-US" sz="1200" b="1" dirty="0">
                <a:solidFill>
                  <a:srgbClr val="000000"/>
                </a:solidFill>
                <a:latin typeface="Arial"/>
              </a:rPr>
              <a:t>REPLACE</a:t>
            </a:r>
            <a:r>
              <a:rPr lang="en-US" sz="1200" dirty="0">
                <a:solidFill>
                  <a:srgbClr val="000000"/>
                </a:solidFill>
                <a:latin typeface="Arial"/>
              </a:rPr>
              <a:t> </a:t>
            </a:r>
            <a:br>
              <a:rPr lang="en-US" sz="1200" dirty="0">
                <a:solidFill>
                  <a:srgbClr val="000000"/>
                </a:solidFill>
                <a:latin typeface="Arial"/>
              </a:rPr>
            </a:br>
            <a:r>
              <a:rPr lang="en-US" sz="1200" dirty="0">
                <a:solidFill>
                  <a:srgbClr val="000000"/>
                </a:solidFill>
                <a:latin typeface="Arial"/>
              </a:rPr>
              <a:t>AN IMAGE: </a:t>
            </a:r>
            <a:r>
              <a:rPr lang="en-US" sz="1200" b="1" dirty="0">
                <a:solidFill>
                  <a:srgbClr val="000000"/>
                </a:solidFill>
                <a:latin typeface="Arial"/>
              </a:rPr>
              <a:t>Click on the image and delete </a:t>
            </a:r>
          </a:p>
          <a:p>
            <a:endParaRPr lang="en-US" sz="1200" b="1" dirty="0">
              <a:solidFill>
                <a:srgbClr val="000000"/>
              </a:solidFill>
              <a:latin typeface="Arial"/>
            </a:endParaRPr>
          </a:p>
          <a:p>
            <a:r>
              <a:rPr lang="en-US" sz="1200" dirty="0">
                <a:solidFill>
                  <a:srgbClr val="000000"/>
                </a:solidFill>
                <a:latin typeface="Arial"/>
              </a:rPr>
              <a:t>then click on the photo icon.</a:t>
            </a:r>
          </a:p>
          <a:p>
            <a:endParaRPr lang="en-US" sz="1200" dirty="0">
              <a:solidFill>
                <a:srgbClr val="000000"/>
              </a:solidFill>
              <a:latin typeface="Arial"/>
            </a:endParaRPr>
          </a:p>
          <a:p>
            <a:r>
              <a:rPr lang="en-US" sz="1200" dirty="0">
                <a:solidFill>
                  <a:srgbClr val="000000"/>
                </a:solidFill>
                <a:latin typeface="Arial"/>
              </a:rPr>
              <a:t>Select your photo and insert</a:t>
            </a:r>
          </a:p>
          <a:p>
            <a:endParaRPr lang="en-US" sz="1200" dirty="0">
              <a:solidFill>
                <a:srgbClr val="000000"/>
              </a:solidFill>
              <a:latin typeface="Arial"/>
            </a:endParaRPr>
          </a:p>
          <a:p>
            <a:r>
              <a:rPr lang="en-US" sz="1200" dirty="0">
                <a:solidFill>
                  <a:srgbClr val="000000"/>
                </a:solidFill>
                <a:latin typeface="Arial"/>
              </a:rPr>
              <a:t>Resize photo if needed by cropping and sliding it </a:t>
            </a:r>
          </a:p>
          <a:p>
            <a:endParaRPr lang="fr-FR" sz="1200" dirty="0">
              <a:solidFill>
                <a:srgbClr val="000000"/>
              </a:solidFill>
              <a:latin typeface="Arial"/>
            </a:endParaRPr>
          </a:p>
          <a:p>
            <a:endParaRPr lang="fr-FR" sz="1200" dirty="0">
              <a:solidFill>
                <a:srgbClr val="000000"/>
              </a:solidFill>
              <a:latin typeface="Arial"/>
            </a:endParaRPr>
          </a:p>
        </p:txBody>
      </p:sp>
      <p:sp>
        <p:nvSpPr>
          <p:cNvPr id="5" name="Espace réservé du pied de page 4"/>
          <p:cNvSpPr>
            <a:spLocks noGrp="1"/>
          </p:cNvSpPr>
          <p:nvPr>
            <p:ph type="ftr" sz="quarter" idx="13"/>
          </p:nvPr>
        </p:nvSpPr>
        <p:spPr/>
        <p:txBody>
          <a:body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1106936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iapositive de titr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GB"/>
              <a:t>July 14, 2020 - UFS Cash Decoupling</a:t>
            </a:r>
            <a:endParaRPr lang="en-AU"/>
          </a:p>
        </p:txBody>
      </p:sp>
      <p:sp>
        <p:nvSpPr>
          <p:cNvPr id="8" name="Slide Number Placeholder 7"/>
          <p:cNvSpPr>
            <a:spLocks noGrp="1"/>
          </p:cNvSpPr>
          <p:nvPr>
            <p:ph type="sldNum" sz="quarter" idx="11"/>
          </p:nvPr>
        </p:nvSpPr>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Tree>
    <p:extLst>
      <p:ext uri="{BB962C8B-B14F-4D97-AF65-F5344CB8AC3E}">
        <p14:creationId xmlns:p14="http://schemas.microsoft.com/office/powerpoint/2010/main" val="407225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Co-brand Option 1">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3530"/>
            <a:ext cx="4790400" cy="152381"/>
          </a:xfrm>
        </p:spPr>
        <p:txBody>
          <a:bodyPr/>
          <a:lstStyle/>
          <a:p>
            <a:r>
              <a:rPr lang="en-GB"/>
              <a:t>July 14, 2020 - UFS Cash Decoupling</a:t>
            </a:r>
            <a:endParaRPr lang="en-AU"/>
          </a:p>
        </p:txBody>
      </p:sp>
      <p:sp>
        <p:nvSpPr>
          <p:cNvPr id="8" name="Slide Number Placeholder 7"/>
          <p:cNvSpPr>
            <a:spLocks noGrp="1"/>
          </p:cNvSpPr>
          <p:nvPr>
            <p:ph type="sldNum" sz="quarter" idx="11"/>
          </p:nvPr>
        </p:nvSpPr>
        <p:spPr>
          <a:xfrm>
            <a:off x="113373" y="6943529"/>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2" hasCustomPrompt="1"/>
          </p:nvPr>
        </p:nvSpPr>
        <p:spPr>
          <a:xfrm>
            <a:off x="6203951" y="2076453"/>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pic>
        <p:nvPicPr>
          <p:cNvPr id="9" name="Picture 8"/>
          <p:cNvPicPr>
            <a:picLocks noChangeAspect="1"/>
          </p:cNvPicPr>
          <p:nvPr userDrawn="1"/>
        </p:nvPicPr>
        <p:blipFill>
          <a:blip r:embed="rId4"/>
          <a:stretch>
            <a:fillRect/>
          </a:stretch>
        </p:blipFill>
        <p:spPr>
          <a:xfrm>
            <a:off x="9245601" y="1193801"/>
            <a:ext cx="2157617" cy="502543"/>
          </a:xfrm>
          <a:prstGeom prst="rect">
            <a:avLst/>
          </a:prstGeom>
        </p:spPr>
      </p:pic>
    </p:spTree>
    <p:extLst>
      <p:ext uri="{BB962C8B-B14F-4D97-AF65-F5344CB8AC3E}">
        <p14:creationId xmlns:p14="http://schemas.microsoft.com/office/powerpoint/2010/main" val="24462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Co-brand Option 2">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July 14, 2020 - UFS Cash Decoupling</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3653368"/>
            <a:ext cx="5776383" cy="2029881"/>
          </a:xfrm>
          <a:solidFill>
            <a:srgbClr val="FF0000"/>
          </a:solidFill>
        </p:spPr>
        <p:txBody>
          <a:bodyPr lIns="133200" tIns="72000" rIns="133200" bIns="72000">
            <a:noAutofit/>
          </a:bodyPr>
          <a:lstStyle>
            <a:lvl1pPr marL="0" indent="0" algn="r">
              <a:spcBef>
                <a:spcPts val="0"/>
              </a:spcBef>
              <a:spcAft>
                <a:spcPts val="2933"/>
              </a:spcAft>
              <a:buNone/>
              <a:defRPr sz="4000" b="1">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[Title]</a:t>
            </a:r>
          </a:p>
          <a:p>
            <a:pPr lvl="1"/>
            <a:r>
              <a:rPr lang="en-US"/>
              <a:t>[Subtitle]</a:t>
            </a:r>
          </a:p>
          <a:p>
            <a:pPr lvl="2"/>
            <a:r>
              <a:rPr lang="en-US"/>
              <a:t>[Date]</a:t>
            </a:r>
          </a:p>
        </p:txBody>
      </p:sp>
      <p:sp>
        <p:nvSpPr>
          <p:cNvPr id="11" name="TextBox 10"/>
          <p:cNvSpPr txBox="1"/>
          <p:nvPr userDrawn="1"/>
        </p:nvSpPr>
        <p:spPr>
          <a:xfrm>
            <a:off x="9234985" y="2087509"/>
            <a:ext cx="2745348" cy="461665"/>
          </a:xfrm>
          <a:prstGeom prst="rect">
            <a:avLst/>
          </a:prstGeom>
          <a:solidFill>
            <a:schemeClr val="bg1"/>
          </a:solidFill>
        </p:spPr>
        <p:txBody>
          <a:bodyPr wrap="square" rtlCol="0">
            <a:spAutoFit/>
          </a:bodyPr>
          <a:lstStyle/>
          <a:p>
            <a:endParaRPr lang="en-AU" sz="2400"/>
          </a:p>
        </p:txBody>
      </p:sp>
      <p:sp>
        <p:nvSpPr>
          <p:cNvPr id="13" name="TextBox 12"/>
          <p:cNvSpPr txBox="1"/>
          <p:nvPr userDrawn="1"/>
        </p:nvSpPr>
        <p:spPr>
          <a:xfrm>
            <a:off x="9936427" y="2177399"/>
            <a:ext cx="1860549" cy="164212"/>
          </a:xfrm>
          <a:prstGeom prst="rect">
            <a:avLst/>
          </a:prstGeom>
          <a:noFill/>
        </p:spPr>
        <p:txBody>
          <a:bodyPr wrap="square" lIns="0" tIns="0" rIns="0" bIns="0" rtlCol="0">
            <a:spAutoFit/>
          </a:bodyPr>
          <a:lstStyle/>
          <a:p>
            <a:pPr algn="r"/>
            <a:r>
              <a:rPr lang="en-US" sz="1067" b="1">
                <a:solidFill>
                  <a:schemeClr val="tx2"/>
                </a:solidFill>
              </a:rPr>
              <a:t>In partnership with:</a:t>
            </a:r>
            <a:endParaRPr lang="en-AU" sz="1067" b="1">
              <a:solidFill>
                <a:schemeClr val="tx2"/>
              </a:solidFill>
            </a:endParaRPr>
          </a:p>
        </p:txBody>
      </p:sp>
    </p:spTree>
    <p:extLst>
      <p:ext uri="{BB962C8B-B14F-4D97-AF65-F5344CB8AC3E}">
        <p14:creationId xmlns:p14="http://schemas.microsoft.com/office/powerpoint/2010/main" val="115359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rgbClr val="D3D0C9"/>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a:xfrm>
            <a:off x="633600" y="6945600"/>
            <a:ext cx="4790400" cy="152381"/>
          </a:xfrm>
        </p:spPr>
        <p:txBody>
          <a:bodyPr/>
          <a:lstStyle/>
          <a:p>
            <a:r>
              <a:rPr lang="en-GB"/>
              <a:t>July 14, 2020 - UFS Cash Decoupling</a:t>
            </a:r>
            <a:endParaRPr lang="en-AU"/>
          </a:p>
        </p:txBody>
      </p:sp>
      <p:sp>
        <p:nvSpPr>
          <p:cNvPr id="8" name="Slide Number Placeholder 7"/>
          <p:cNvSpPr>
            <a:spLocks noGrp="1"/>
          </p:cNvSpPr>
          <p:nvPr>
            <p:ph type="sldNum" sz="quarter" idx="11"/>
          </p:nvPr>
        </p:nvSpPr>
        <p:spPr>
          <a:xfrm>
            <a:off x="113373" y="6945600"/>
            <a:ext cx="314195" cy="153600"/>
          </a:xfrm>
        </p:spPr>
        <p:txBody>
          <a:bodyPr/>
          <a:lstStyle/>
          <a:p>
            <a:fld id="{E917DE0E-AFB1-41FD-BC35-27DB61CA125F}" type="slidenum">
              <a:rPr lang="en-AU" smtClean="0"/>
              <a:pPr/>
              <a:t>‹#›</a:t>
            </a:fld>
            <a:endParaRPr lang="en-AU"/>
          </a:p>
        </p:txBody>
      </p:sp>
      <p:pic>
        <p:nvPicPr>
          <p:cNvPr id="10" name="Image 3" descr="C:\Users\catherine.huon.ext\Documents\4_1_1_presentations_Powerpoint\Format 16_9.png"/>
          <p:cNvPicPr>
            <a:picLocks noChangeAspect="1"/>
          </p:cNvPicPr>
          <p:nvPr userDrawn="1"/>
        </p:nvPicPr>
        <p:blipFill rotWithShape="1">
          <a:blip r:embed="rId2" r:link="rId3" cstate="print">
            <a:extLst>
              <a:ext uri="{28A0092B-C50C-407E-A947-70E740481C1C}">
                <a14:useLocalDpi xmlns:a14="http://schemas.microsoft.com/office/drawing/2010/main" val="0"/>
              </a:ext>
            </a:extLst>
          </a:blip>
          <a:srcRect l="3405" r="4780"/>
          <a:stretch>
            <a:fillRect/>
          </a:stretch>
        </p:blipFill>
        <p:spPr bwMode="auto">
          <a:xfrm>
            <a:off x="-678" y="500675"/>
            <a:ext cx="12193355"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60001" y="936000"/>
            <a:ext cx="1963601" cy="841811"/>
          </a:xfrm>
          <a:prstGeom prst="rect">
            <a:avLst/>
          </a:prstGeom>
        </p:spPr>
      </p:pic>
      <p:sp>
        <p:nvSpPr>
          <p:cNvPr id="17" name="Text Placeholder 16"/>
          <p:cNvSpPr>
            <a:spLocks noGrp="1"/>
          </p:cNvSpPr>
          <p:nvPr>
            <p:ph type="body" sz="quarter" idx="12" hasCustomPrompt="1"/>
          </p:nvPr>
        </p:nvSpPr>
        <p:spPr>
          <a:xfrm>
            <a:off x="6203951" y="2076453"/>
            <a:ext cx="5776383" cy="1352548"/>
          </a:xfrm>
          <a:solidFill>
            <a:srgbClr val="FF0000"/>
          </a:solidFill>
        </p:spPr>
        <p:txBody>
          <a:bodyPr lIns="133200" tIns="72000" rIns="133200" bIns="72000">
            <a:noAutofit/>
          </a:bodyPr>
          <a:lstStyle>
            <a:lvl1pPr marL="0" indent="0" algn="r">
              <a:spcBef>
                <a:spcPts val="0"/>
              </a:spcBef>
              <a:spcAft>
                <a:spcPts val="2933"/>
              </a:spcAft>
              <a:buNone/>
              <a:defRPr sz="4000" b="1" baseline="0">
                <a:solidFill>
                  <a:schemeClr val="bg1"/>
                </a:solidFill>
              </a:defRPr>
            </a:lvl1pPr>
            <a:lvl2pPr marL="0" indent="0" algn="r">
              <a:spcBef>
                <a:spcPts val="0"/>
              </a:spcBef>
              <a:buNone/>
              <a:defRPr sz="2400" b="0">
                <a:solidFill>
                  <a:schemeClr val="bg1"/>
                </a:solidFill>
              </a:defRPr>
            </a:lvl2pPr>
            <a:lvl3pPr marL="0" indent="0" algn="r">
              <a:spcBef>
                <a:spcPts val="1067"/>
              </a:spcBef>
              <a:buNone/>
              <a:tabLst/>
              <a:defRPr sz="1867" b="0">
                <a:solidFill>
                  <a:schemeClr val="bg1"/>
                </a:solidFill>
              </a:defRPr>
            </a:lvl3pPr>
            <a:lvl4pPr marL="1344" indent="0" algn="r">
              <a:buFont typeface="Arial" panose="020B0604020202020204" pitchFamily="34" charset="0"/>
              <a:buNone/>
              <a:defRPr sz="4000" b="0">
                <a:solidFill>
                  <a:schemeClr val="bg1"/>
                </a:solidFill>
              </a:defRPr>
            </a:lvl4pPr>
            <a:lvl5pPr marL="0" indent="0" algn="r">
              <a:buFont typeface="Arial" panose="020B0604020202020204" pitchFamily="34" charset="0"/>
              <a:buNone/>
              <a:defRPr sz="4000" b="0">
                <a:solidFill>
                  <a:schemeClr val="bg1"/>
                </a:solidFill>
              </a:defRPr>
            </a:lvl5pPr>
          </a:lstStyle>
          <a:p>
            <a:pPr lvl="0"/>
            <a:r>
              <a:rPr lang="en-US"/>
              <a:t>[Thank you]</a:t>
            </a:r>
          </a:p>
        </p:txBody>
      </p:sp>
    </p:spTree>
    <p:extLst>
      <p:ext uri="{BB962C8B-B14F-4D97-AF65-F5344CB8AC3E}">
        <p14:creationId xmlns:p14="http://schemas.microsoft.com/office/powerpoint/2010/main" val="3099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hapter Title, image">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3" y="1625600"/>
            <a:ext cx="3714748"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a:t>[Subtitle]</a:t>
            </a:r>
          </a:p>
        </p:txBody>
      </p:sp>
      <p:sp>
        <p:nvSpPr>
          <p:cNvPr id="5" name="Title 4"/>
          <p:cNvSpPr>
            <a:spLocks noGrp="1"/>
          </p:cNvSpPr>
          <p:nvPr>
            <p:ph type="title"/>
          </p:nvPr>
        </p:nvSpPr>
        <p:spPr>
          <a:xfrm>
            <a:off x="628652" y="356659"/>
            <a:ext cx="10939200" cy="589492"/>
          </a:xfrm>
        </p:spPr>
        <p:txBody>
          <a:bodyPr>
            <a:noAutofit/>
          </a:bodyPr>
          <a:lstStyle>
            <a:lvl1pPr marL="719649" indent="-719649">
              <a:buClr>
                <a:schemeClr val="accent2"/>
              </a:buClr>
              <a:buFont typeface="+mj-lt"/>
              <a:buAutoNum type="arabicPeriod"/>
              <a:defRPr sz="4267"/>
            </a:lvl1pPr>
          </a:lstStyle>
          <a:p>
            <a:r>
              <a:rPr lang="fr-FR" noProof="0"/>
              <a:t>Modifiez le style du titre</a:t>
            </a:r>
            <a:endParaRPr lang="en-AU"/>
          </a:p>
        </p:txBody>
      </p:sp>
      <p:sp>
        <p:nvSpPr>
          <p:cNvPr id="10" name="Picture Placeholder 8"/>
          <p:cNvSpPr>
            <a:spLocks noGrp="1"/>
          </p:cNvSpPr>
          <p:nvPr>
            <p:ph type="pic" sz="quarter" idx="12" hasCustomPrompt="1"/>
          </p:nvPr>
        </p:nvSpPr>
        <p:spPr>
          <a:xfrm>
            <a:off x="4550833" y="1625600"/>
            <a:ext cx="701701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AU"/>
              <a:t>[Click icon to add picture]</a:t>
            </a:r>
            <a:br>
              <a:rPr lang="en-AU"/>
            </a:br>
            <a:br>
              <a:rPr lang="en-AU"/>
            </a:br>
            <a:br>
              <a:rPr lang="en-AU"/>
            </a:br>
            <a:br>
              <a:rPr lang="en-AU"/>
            </a:br>
            <a:endParaRPr lang="en-AU"/>
          </a:p>
        </p:txBody>
      </p:sp>
    </p:spTree>
    <p:extLst>
      <p:ext uri="{BB962C8B-B14F-4D97-AF65-F5344CB8AC3E}">
        <p14:creationId xmlns:p14="http://schemas.microsoft.com/office/powerpoint/2010/main" val="406877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06298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hapter Title, red">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FF0000"/>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89972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hapter Title, violet">
    <p:spTree>
      <p:nvGrpSpPr>
        <p:cNvPr id="1" name=""/>
        <p:cNvGrpSpPr/>
        <p:nvPr/>
      </p:nvGrpSpPr>
      <p:grpSpPr>
        <a:xfrm>
          <a:off x="0" y="0"/>
          <a:ext cx="0" cy="0"/>
          <a:chOff x="0" y="0"/>
          <a:chExt cx="0" cy="0"/>
        </a:xfrm>
      </p:grpSpPr>
      <p:sp>
        <p:nvSpPr>
          <p:cNvPr id="11" name="Text Placeholder 6"/>
          <p:cNvSpPr>
            <a:spLocks noGrp="1"/>
          </p:cNvSpPr>
          <p:nvPr>
            <p:ph type="body" sz="quarter" idx="13" hasCustomPrompt="1"/>
          </p:nvPr>
        </p:nvSpPr>
        <p:spPr>
          <a:xfrm>
            <a:off x="4550833" y="1625600"/>
            <a:ext cx="7018867" cy="4732867"/>
          </a:xfrm>
          <a:solidFill>
            <a:schemeClr val="accent1"/>
          </a:solidFill>
        </p:spPr>
        <p:txBody>
          <a:bodyPr lIns="0" tIns="0" rIns="0" bIns="144000" anchor="b">
            <a:noAutofit/>
          </a:bodyPr>
          <a:lstStyle>
            <a:lvl1pPr marL="0" indent="0" algn="r">
              <a:lnSpc>
                <a:spcPct val="10000"/>
              </a:lnSpc>
              <a:spcBef>
                <a:spcPts val="0"/>
              </a:spcBef>
              <a:spcAft>
                <a:spcPts val="0"/>
              </a:spcAft>
              <a:buNone/>
              <a:defRPr sz="37066" b="1" kern="0" cap="none" baseline="0">
                <a:solidFill>
                  <a:schemeClr val="bg1"/>
                </a:solidFill>
              </a:defRPr>
            </a:lvl1pPr>
          </a:lstStyle>
          <a:p>
            <a:pPr lvl="0"/>
            <a:r>
              <a:rPr lang="en-US" noProof="0"/>
              <a:t>0</a:t>
            </a:r>
          </a:p>
        </p:txBody>
      </p:sp>
      <p:sp>
        <p:nvSpPr>
          <p:cNvPr id="7" name="Text Placeholder 6"/>
          <p:cNvSpPr>
            <a:spLocks noGrp="1"/>
          </p:cNvSpPr>
          <p:nvPr>
            <p:ph type="body" sz="quarter" idx="10" hasCustomPrompt="1"/>
          </p:nvPr>
        </p:nvSpPr>
        <p:spPr>
          <a:xfrm>
            <a:off x="628651" y="1625600"/>
            <a:ext cx="3714749" cy="4732867"/>
          </a:xfrm>
          <a:solidFill>
            <a:srgbClr val="8282DC"/>
          </a:solidFill>
        </p:spPr>
        <p:txBody>
          <a:bodyPr lIns="154800" tIns="154800" rIns="154800" bIns="154800" anchor="t">
            <a:noAutofit/>
          </a:bodyPr>
          <a:lstStyle>
            <a:lvl1pPr marL="0" indent="0" algn="l">
              <a:lnSpc>
                <a:spcPct val="90000"/>
              </a:lnSpc>
              <a:spcBef>
                <a:spcPts val="0"/>
              </a:spcBef>
              <a:spcAft>
                <a:spcPts val="0"/>
              </a:spcAft>
              <a:buNone/>
              <a:defRPr sz="2400" b="1" cap="none" baseline="0">
                <a:solidFill>
                  <a:schemeClr val="bg1"/>
                </a:solidFill>
              </a:defRPr>
            </a:lvl1pPr>
          </a:lstStyle>
          <a:p>
            <a:pPr lvl="0"/>
            <a:r>
              <a:rPr lang="en-US" noProof="0"/>
              <a:t>[Subtitle]</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2090292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1983253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3100006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Forward-looking Info">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35000" y="1625600"/>
            <a:ext cx="8661400" cy="4732867"/>
          </a:xfrm>
          <a:solidFill>
            <a:schemeClr val="bg2"/>
          </a:solidFill>
        </p:spPr>
        <p:txBody>
          <a:bodyPr lIns="309600" tIns="309600" rIns="309600" bIns="309600" anchor="t">
            <a:noAutofit/>
          </a:bodyPr>
          <a:lstStyle>
            <a:lvl1pPr marL="0" indent="0" algn="l">
              <a:lnSpc>
                <a:spcPct val="110000"/>
              </a:lnSpc>
              <a:spcBef>
                <a:spcPts val="0"/>
              </a:spcBef>
              <a:spcAft>
                <a:spcPts val="800"/>
              </a:spcAft>
              <a:buClr>
                <a:schemeClr val="bg1"/>
              </a:buClr>
              <a:buFont typeface="+mj-lt"/>
              <a:buNone/>
              <a:defRPr sz="2400" b="0" cap="none" baseline="0">
                <a:solidFill>
                  <a:schemeClr val="accent1"/>
                </a:solidFill>
              </a:defRPr>
            </a:lvl1pPr>
          </a:lstStyle>
          <a:p>
            <a:pPr lvl="0"/>
            <a:r>
              <a:rPr lang="en-US" noProof="0"/>
              <a:t>[Enter text]</a:t>
            </a:r>
          </a:p>
        </p:txBody>
      </p:sp>
      <p:sp>
        <p:nvSpPr>
          <p:cNvPr id="3" name="Footer Placeholder 2"/>
          <p:cNvSpPr>
            <a:spLocks noGrp="1"/>
          </p:cNvSpPr>
          <p:nvPr>
            <p:ph type="ftr" sz="quarter" idx="11"/>
          </p:nvPr>
        </p:nvSpPr>
        <p:spPr/>
        <p:txBody>
          <a:bodyPr/>
          <a:lstStyle/>
          <a:p>
            <a:r>
              <a:rPr lang="en-US" noProof="0"/>
              <a:t>July 14, 2020 - UFS Cash Decoupling</a:t>
            </a:r>
          </a:p>
        </p:txBody>
      </p:sp>
      <p:sp>
        <p:nvSpPr>
          <p:cNvPr id="5" name="Slide Number Placeholder 4"/>
          <p:cNvSpPr>
            <a:spLocks noGrp="1"/>
          </p:cNvSpPr>
          <p:nvPr>
            <p:ph type="sldNum" sz="quarter" idx="12"/>
          </p:nvPr>
        </p:nvSpPr>
        <p:spPr/>
        <p:txBody>
          <a:bodyPr/>
          <a:lstStyle/>
          <a:p>
            <a:fld id="{E917DE0E-AFB1-41FD-BC35-27DB61CA125F}" type="slidenum">
              <a:rPr lang="en-AU" smtClean="0"/>
              <a:pPr/>
              <a:t>‹#›</a:t>
            </a:fld>
            <a:endParaRPr lang="en-AU"/>
          </a:p>
        </p:txBody>
      </p:sp>
      <p:sp>
        <p:nvSpPr>
          <p:cNvPr id="9" name="TextBox 11"/>
          <p:cNvSpPr txBox="1"/>
          <p:nvPr userDrawn="1"/>
        </p:nvSpPr>
        <p:spPr>
          <a:xfrm>
            <a:off x="628652" y="397609"/>
            <a:ext cx="9019744" cy="538609"/>
          </a:xfrm>
          <a:prstGeom prst="rect">
            <a:avLst/>
          </a:prstGeom>
          <a:noFill/>
        </p:spPr>
        <p:txBody>
          <a:bodyPr wrap="square" lIns="0" tIns="0" rIns="0" rtlCol="0">
            <a:spAutoFit/>
          </a:bodyPr>
          <a:lstStyle/>
          <a:p>
            <a:r>
              <a:rPr lang="en-US" sz="3200" b="1" noProof="0">
                <a:solidFill>
                  <a:schemeClr val="accent1"/>
                </a:solidFill>
              </a:rPr>
              <a:t>Forward-looking Information</a:t>
            </a:r>
          </a:p>
        </p:txBody>
      </p:sp>
    </p:spTree>
    <p:extLst>
      <p:ext uri="{BB962C8B-B14F-4D97-AF65-F5344CB8AC3E}">
        <p14:creationId xmlns:p14="http://schemas.microsoft.com/office/powerpoint/2010/main" val="423785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628800" y="404664"/>
            <a:ext cx="10939200" cy="540936"/>
          </a:xfrm>
        </p:spPr>
        <p:txBody>
          <a:bodyPr/>
          <a:lstStyle/>
          <a:p>
            <a:pPr lvl="0"/>
            <a:r>
              <a:rPr lang="fr-FR" noProof="0"/>
              <a:t>Modifiez le style du titre</a:t>
            </a:r>
            <a:endParaRPr lang="en-US" noProof="0"/>
          </a:p>
        </p:txBody>
      </p:sp>
      <p:sp>
        <p:nvSpPr>
          <p:cNvPr id="7" name="Content Placeholder 6"/>
          <p:cNvSpPr>
            <a:spLocks noGrp="1"/>
          </p:cNvSpPr>
          <p:nvPr>
            <p:ph sz="quarter" idx="13"/>
          </p:nvPr>
        </p:nvSpPr>
        <p:spPr>
          <a:xfrm>
            <a:off x="628800" y="1583267"/>
            <a:ext cx="10939200" cy="4775199"/>
          </a:xfrm>
        </p:spPr>
        <p:txBody>
          <a:bodyPr/>
          <a:lstStyle>
            <a:lvl1pPr>
              <a:defRPr lang="en-US" dirty="0" smtClean="0"/>
            </a:lvl1pPr>
            <a:lvl2pPr>
              <a:defRPr lang="en-US" dirty="0" smtClean="0"/>
            </a:lvl2pPr>
            <a:lvl3pPr>
              <a:defRPr lang="en-US" dirty="0" smtClean="0"/>
            </a:lvl3pPr>
            <a:lvl4pPr>
              <a:defRPr lang="en-US" dirty="0" smtClean="0"/>
            </a:lvl4pPr>
            <a:lvl5pPr>
              <a:defRPr lang="en-AU" dirty="0"/>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6" name="Footer Placeholder 5"/>
          <p:cNvSpPr>
            <a:spLocks noGrp="1"/>
          </p:cNvSpPr>
          <p:nvPr>
            <p:ph type="ftr" sz="quarter" idx="14"/>
          </p:nvPr>
        </p:nvSpPr>
        <p:spPr/>
        <p:txBody>
          <a:bodyPr/>
          <a:lstStyle/>
          <a:p>
            <a:r>
              <a:rPr lang="en-US" noProof="0"/>
              <a:t>July 14, 2020 - UFS Cash Decoupling</a:t>
            </a:r>
          </a:p>
        </p:txBody>
      </p:sp>
      <p:sp>
        <p:nvSpPr>
          <p:cNvPr id="8" name="Slide Number Placeholder 7"/>
          <p:cNvSpPr>
            <a:spLocks noGrp="1"/>
          </p:cNvSpPr>
          <p:nvPr>
            <p:ph type="sldNum" sz="quarter" idx="15"/>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3105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extLst>
    <p:ext uri="{DCECCB84-F9BA-43D5-87BE-67443E8EF086}">
      <p15:sldGuideLst xmlns:p15="http://schemas.microsoft.com/office/powerpoint/2012/main">
        <p15:guide id="1" pos="288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ubtitle &amp;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800" y="1584000"/>
            <a:ext cx="109392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2" name="Footer Placeholder 1"/>
          <p:cNvSpPr>
            <a:spLocks noGrp="1"/>
          </p:cNvSpPr>
          <p:nvPr>
            <p:ph type="ftr" sz="quarter" idx="16"/>
          </p:nvPr>
        </p:nvSpPr>
        <p:spPr/>
        <p:txBody>
          <a:bodyPr/>
          <a:lstStyle/>
          <a:p>
            <a:r>
              <a:rPr lang="en-US" noProof="0"/>
              <a:t>July 14, 2020 - UFS Cash Decoupling</a:t>
            </a:r>
          </a:p>
        </p:txBody>
      </p:sp>
      <p:sp>
        <p:nvSpPr>
          <p:cNvPr id="6" name="Slide Number Placeholder 5"/>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3013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5"/>
          </p:nvPr>
        </p:nvSpPr>
        <p:spPr/>
        <p:txBody>
          <a:bodyPr/>
          <a:lstStyle/>
          <a:p>
            <a:r>
              <a:rPr lang="en-US" noProof="0"/>
              <a:t>July 14, 2020 - UFS Cash Decoupling</a:t>
            </a:r>
          </a:p>
        </p:txBody>
      </p:sp>
      <p:sp>
        <p:nvSpPr>
          <p:cNvPr id="7" name="Slide Number Placeholder 6"/>
          <p:cNvSpPr>
            <a:spLocks noGrp="1"/>
          </p:cNvSpPr>
          <p:nvPr>
            <p:ph type="sldNum" sz="quarter" idx="16"/>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4965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le, Subtitle &amp; Two Content">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1" y="1584000"/>
            <a:ext cx="5365749" cy="47836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2"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6" name="Footer Placeholder 5"/>
          <p:cNvSpPr>
            <a:spLocks noGrp="1"/>
          </p:cNvSpPr>
          <p:nvPr>
            <p:ph type="ftr" sz="quarter" idx="16"/>
          </p:nvPr>
        </p:nvSpPr>
        <p:spPr/>
        <p:txBody>
          <a:bodyPr/>
          <a:lstStyle/>
          <a:p>
            <a:r>
              <a:rPr lang="en-US" noProof="0"/>
              <a:t>July 14, 2020 - UFS Cash Decoupling</a:t>
            </a:r>
          </a:p>
        </p:txBody>
      </p:sp>
      <p:sp>
        <p:nvSpPr>
          <p:cNvPr id="7" name="Slide Number Placeholder 6"/>
          <p:cNvSpPr>
            <a:spLocks noGrp="1"/>
          </p:cNvSpPr>
          <p:nvPr>
            <p:ph type="sldNum" sz="quarter" idx="17"/>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69615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Subtitle &amp; Three Conten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628799" y="1584000"/>
            <a:ext cx="3509285"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p:nvPr>
        </p:nvSpPr>
        <p:spPr>
          <a:xfrm>
            <a:off x="4339989"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Content Placeholder 6"/>
          <p:cNvSpPr>
            <a:spLocks noGrp="1"/>
          </p:cNvSpPr>
          <p:nvPr>
            <p:ph sz="quarter" idx="17"/>
          </p:nvPr>
        </p:nvSpPr>
        <p:spPr>
          <a:xfrm>
            <a:off x="8058152" y="1584000"/>
            <a:ext cx="3508800" cy="47744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Footer Placeholder 1"/>
          <p:cNvSpPr>
            <a:spLocks noGrp="1"/>
          </p:cNvSpPr>
          <p:nvPr>
            <p:ph type="ftr" sz="quarter" idx="18"/>
          </p:nvPr>
        </p:nvSpPr>
        <p:spPr/>
        <p:txBody>
          <a:bodyPr/>
          <a:lstStyle/>
          <a:p>
            <a:r>
              <a:rPr lang="en-US" noProof="0"/>
              <a:t>July 14, 2020 - UFS Cash Decoupling</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31081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s/Agenda">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
        <p:nvSpPr>
          <p:cNvPr id="5" name="Title 4"/>
          <p:cNvSpPr>
            <a:spLocks noGrp="1"/>
          </p:cNvSpPr>
          <p:nvPr>
            <p:ph type="title"/>
          </p:nvPr>
        </p:nvSpPr>
        <p:spPr>
          <a:xfrm>
            <a:off x="628652" y="355200"/>
            <a:ext cx="10941049" cy="590400"/>
          </a:xfrm>
        </p:spPr>
        <p:txBody>
          <a:bodyPr>
            <a:noAutofit/>
          </a:bodyPr>
          <a:lstStyle>
            <a:lvl1pPr marL="0" indent="0">
              <a:buClr>
                <a:schemeClr val="accent2"/>
              </a:buClr>
              <a:buFont typeface="+mj-lt"/>
              <a:buNone/>
              <a:defRPr sz="4267"/>
            </a:lvl1pPr>
          </a:lstStyle>
          <a:p>
            <a:r>
              <a:rPr lang="fr-FR" noProof="0"/>
              <a:t>Modifiez le style du titre</a:t>
            </a:r>
            <a:endParaRPr lang="en-AU"/>
          </a:p>
        </p:txBody>
      </p:sp>
    </p:spTree>
    <p:extLst>
      <p:ext uri="{BB962C8B-B14F-4D97-AF65-F5344CB8AC3E}">
        <p14:creationId xmlns:p14="http://schemas.microsoft.com/office/powerpoint/2010/main" val="317799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3texts, 3 Content">
    <p:spTree>
      <p:nvGrpSpPr>
        <p:cNvPr id="1" name=""/>
        <p:cNvGrpSpPr/>
        <p:nvPr/>
      </p:nvGrpSpPr>
      <p:grpSpPr>
        <a:xfrm>
          <a:off x="0" y="0"/>
          <a:ext cx="0" cy="0"/>
          <a:chOff x="0" y="0"/>
          <a:chExt cx="0" cy="0"/>
        </a:xfrm>
      </p:grpSpPr>
      <p:sp>
        <p:nvSpPr>
          <p:cNvPr id="7" name="Content Placeholder 6"/>
          <p:cNvSpPr>
            <a:spLocks noGrp="1"/>
          </p:cNvSpPr>
          <p:nvPr>
            <p:ph sz="quarter" idx="13" hasCustomPrompt="1"/>
          </p:nvPr>
        </p:nvSpPr>
        <p:spPr>
          <a:xfrm>
            <a:off x="628799" y="1584000"/>
            <a:ext cx="3509285"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8"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noProof="0"/>
              <a:t>[Subtitle]</a:t>
            </a:r>
          </a:p>
        </p:txBody>
      </p:sp>
      <p:sp>
        <p:nvSpPr>
          <p:cNvPr id="12" name="Title 1"/>
          <p:cNvSpPr>
            <a:spLocks noGrp="1"/>
          </p:cNvSpPr>
          <p:nvPr>
            <p:ph type="title"/>
          </p:nvPr>
        </p:nvSpPr>
        <p:spPr>
          <a:xfrm>
            <a:off x="628799" y="404664"/>
            <a:ext cx="10939200" cy="540936"/>
          </a:xfrm>
        </p:spPr>
        <p:txBody>
          <a:bodyPr/>
          <a:lstStyle/>
          <a:p>
            <a:r>
              <a:rPr lang="fr-FR" noProof="0"/>
              <a:t>Modifiez le style du titre</a:t>
            </a:r>
            <a:endParaRPr lang="en-US" noProof="0"/>
          </a:p>
        </p:txBody>
      </p:sp>
      <p:sp>
        <p:nvSpPr>
          <p:cNvPr id="9" name="Content Placeholder 6"/>
          <p:cNvSpPr>
            <a:spLocks noGrp="1"/>
          </p:cNvSpPr>
          <p:nvPr>
            <p:ph sz="quarter" idx="16" hasCustomPrompt="1"/>
          </p:nvPr>
        </p:nvSpPr>
        <p:spPr>
          <a:xfrm>
            <a:off x="4339989"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10" name="Content Placeholder 6"/>
          <p:cNvSpPr>
            <a:spLocks noGrp="1"/>
          </p:cNvSpPr>
          <p:nvPr>
            <p:ph sz="quarter" idx="17" hasCustomPrompt="1"/>
          </p:nvPr>
        </p:nvSpPr>
        <p:spPr>
          <a:xfrm>
            <a:off x="8058152" y="1584000"/>
            <a:ext cx="3508800" cy="1172925"/>
          </a:xfrm>
          <a:solidFill>
            <a:schemeClr val="accent1"/>
          </a:solidFill>
        </p:spPr>
        <p:txBody>
          <a:bodyPr anchor="ctr">
            <a:normAutofit/>
          </a:bodyPr>
          <a:lstStyle>
            <a:lvl1pPr marL="0" indent="0" algn="ctr">
              <a:buNone/>
              <a:defRPr sz="2400" b="0">
                <a:solidFill>
                  <a:srgbClr val="8282DC"/>
                </a:solidFill>
              </a:defRPr>
            </a:lvl1pPr>
          </a:lstStyle>
          <a:p>
            <a:pPr lvl="0"/>
            <a:r>
              <a:rPr lang="fr-FR" noProof="0"/>
              <a:t>Modifiez les styles du texte du masque</a:t>
            </a:r>
            <a:endParaRPr lang="en-US" noProof="0"/>
          </a:p>
        </p:txBody>
      </p:sp>
      <p:sp>
        <p:nvSpPr>
          <p:cNvPr id="2" name="Footer Placeholder 1"/>
          <p:cNvSpPr>
            <a:spLocks noGrp="1"/>
          </p:cNvSpPr>
          <p:nvPr>
            <p:ph type="ftr" sz="quarter" idx="18"/>
          </p:nvPr>
        </p:nvSpPr>
        <p:spPr/>
        <p:txBody>
          <a:bodyPr/>
          <a:lstStyle/>
          <a:p>
            <a:r>
              <a:rPr lang="en-US" noProof="0"/>
              <a:t>July 14, 2020 - UFS Cash Decoupling</a:t>
            </a:r>
          </a:p>
        </p:txBody>
      </p:sp>
      <p:sp>
        <p:nvSpPr>
          <p:cNvPr id="6" name="Slide Number Placeholder 5"/>
          <p:cNvSpPr>
            <a:spLocks noGrp="1"/>
          </p:cNvSpPr>
          <p:nvPr>
            <p:ph type="sldNum" sz="quarter" idx="19"/>
          </p:nvPr>
        </p:nvSpPr>
        <p:spPr/>
        <p:txBody>
          <a:bodyPr/>
          <a:lstStyle/>
          <a:p>
            <a:fld id="{E917DE0E-AFB1-41FD-BC35-27DB61CA125F}" type="slidenum">
              <a:rPr lang="en-AU" smtClean="0"/>
              <a:pPr/>
              <a:t>‹#›</a:t>
            </a:fld>
            <a:endParaRPr lang="en-AU"/>
          </a:p>
        </p:txBody>
      </p:sp>
      <p:sp>
        <p:nvSpPr>
          <p:cNvPr id="11" name="Content Placeholder 9"/>
          <p:cNvSpPr>
            <a:spLocks noGrp="1"/>
          </p:cNvSpPr>
          <p:nvPr>
            <p:ph sz="quarter" idx="20" hasCustomPrompt="1"/>
          </p:nvPr>
        </p:nvSpPr>
        <p:spPr>
          <a:xfrm>
            <a:off x="628799" y="2852936"/>
            <a:ext cx="3505880"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3" name="Content Placeholder 9"/>
          <p:cNvSpPr>
            <a:spLocks noGrp="1"/>
          </p:cNvSpPr>
          <p:nvPr>
            <p:ph sz="quarter" idx="21" hasCustomPrompt="1"/>
          </p:nvPr>
        </p:nvSpPr>
        <p:spPr>
          <a:xfrm>
            <a:off x="4346714" y="2852936"/>
            <a:ext cx="349618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
        <p:nvSpPr>
          <p:cNvPr id="14" name="Content Placeholder 9"/>
          <p:cNvSpPr>
            <a:spLocks noGrp="1"/>
          </p:cNvSpPr>
          <p:nvPr>
            <p:ph sz="quarter" idx="22" hasCustomPrompt="1"/>
          </p:nvPr>
        </p:nvSpPr>
        <p:spPr>
          <a:xfrm>
            <a:off x="8067925" y="2852936"/>
            <a:ext cx="3499028" cy="3430392"/>
          </a:xfrm>
          <a:solidFill>
            <a:schemeClr val="tx2">
              <a:lumMod val="20000"/>
              <a:lumOff val="80000"/>
            </a:schemeClr>
          </a:solidFill>
        </p:spPr>
        <p:txBody>
          <a:bodyPr/>
          <a:lstStyle>
            <a:lvl1pPr marL="0" indent="0" algn="ctr">
              <a:buNone/>
              <a:defRPr>
                <a:solidFill>
                  <a:schemeClr val="accent1"/>
                </a:solidFill>
              </a:defRPr>
            </a:lvl1pPr>
          </a:lstStyle>
          <a:p>
            <a:pPr lvl="0"/>
            <a:r>
              <a:rPr lang="en-US" noProof="0"/>
              <a:t>[Content]</a:t>
            </a:r>
          </a:p>
        </p:txBody>
      </p:sp>
    </p:spTree>
    <p:extLst>
      <p:ext uri="{BB962C8B-B14F-4D97-AF65-F5344CB8AC3E}">
        <p14:creationId xmlns:p14="http://schemas.microsoft.com/office/powerpoint/2010/main" val="66235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Vertical">
    <p:spTree>
      <p:nvGrpSpPr>
        <p:cNvPr id="1" name=""/>
        <p:cNvGrpSpPr/>
        <p:nvPr/>
      </p:nvGrpSpPr>
      <p:grpSpPr>
        <a:xfrm>
          <a:off x="0" y="0"/>
          <a:ext cx="0" cy="0"/>
          <a:chOff x="0" y="0"/>
          <a:chExt cx="0" cy="0"/>
        </a:xfrm>
      </p:grpSpPr>
      <p:sp>
        <p:nvSpPr>
          <p:cNvPr id="10" name="Content Placeholder 6"/>
          <p:cNvSpPr>
            <a:spLocks noGrp="1"/>
          </p:cNvSpPr>
          <p:nvPr>
            <p:ph sz="quarter" idx="13"/>
          </p:nvPr>
        </p:nvSpPr>
        <p:spPr>
          <a:xfrm>
            <a:off x="628650" y="1583999"/>
            <a:ext cx="10941049" cy="229796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4" name="Text Placeholder 8"/>
          <p:cNvSpPr>
            <a:spLocks noGrp="1"/>
          </p:cNvSpPr>
          <p:nvPr>
            <p:ph type="body" sz="quarter" idx="15" hasCustomPrompt="1"/>
          </p:nvPr>
        </p:nvSpPr>
        <p:spPr>
          <a:xfrm>
            <a:off x="628800" y="946151"/>
            <a:ext cx="10939200" cy="370615"/>
          </a:xfrm>
        </p:spPr>
        <p:txBody>
          <a:bodyPr>
            <a:noAutofit/>
          </a:bodyPr>
          <a:lstStyle>
            <a:lvl1pPr marL="0" indent="0">
              <a:buNone/>
              <a:defRPr sz="2400" b="1">
                <a:solidFill>
                  <a:schemeClr val="tx2"/>
                </a:solidFill>
              </a:defRPr>
            </a:lvl1pPr>
          </a:lstStyle>
          <a:p>
            <a:pPr lvl="0"/>
            <a:r>
              <a:rPr lang="en-US"/>
              <a:t>[Subtitle]</a:t>
            </a:r>
          </a:p>
        </p:txBody>
      </p:sp>
      <p:sp>
        <p:nvSpPr>
          <p:cNvPr id="13" name="Content Placeholder 6"/>
          <p:cNvSpPr>
            <a:spLocks noGrp="1"/>
          </p:cNvSpPr>
          <p:nvPr>
            <p:ph sz="quarter" idx="16"/>
          </p:nvPr>
        </p:nvSpPr>
        <p:spPr>
          <a:xfrm>
            <a:off x="628652" y="4053070"/>
            <a:ext cx="10941049" cy="2302301"/>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7"/>
          </p:nvPr>
        </p:nvSpPr>
        <p:spPr/>
        <p:txBody>
          <a:bodyPr/>
          <a:lstStyle/>
          <a:p>
            <a:r>
              <a:rPr lang="en-US" noProof="0"/>
              <a:t>July 14, 2020 - UFS Cash Decoupling</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64084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ntent Highlight 1">
    <p:spTree>
      <p:nvGrpSpPr>
        <p:cNvPr id="1" name=""/>
        <p:cNvGrpSpPr/>
        <p:nvPr/>
      </p:nvGrpSpPr>
      <p:grpSpPr>
        <a:xfrm>
          <a:off x="0" y="0"/>
          <a:ext cx="0" cy="0"/>
          <a:chOff x="0" y="0"/>
          <a:chExt cx="0" cy="0"/>
        </a:xfrm>
      </p:grpSpPr>
      <p:sp>
        <p:nvSpPr>
          <p:cNvPr id="15" name="Text Placeholder 2"/>
          <p:cNvSpPr>
            <a:spLocks noGrp="1"/>
          </p:cNvSpPr>
          <p:nvPr>
            <p:ph type="body" sz="quarter" idx="19" hasCustomPrompt="1"/>
          </p:nvPr>
        </p:nvSpPr>
        <p:spPr>
          <a:xfrm>
            <a:off x="628800" y="1627200"/>
            <a:ext cx="10939200" cy="4732800"/>
          </a:xfrm>
          <a:solidFill>
            <a:schemeClr val="accent1"/>
          </a:solidFill>
          <a:ln w="57150">
            <a:noFill/>
            <a:miter lim="800000"/>
          </a:ln>
        </p:spPr>
        <p:txBody>
          <a:bodyPr lIns="154800" tIns="108000" rIns="154800" bIns="154800">
            <a:normAutofit/>
          </a:bodyPr>
          <a:lstStyle>
            <a:lvl1pPr marL="0" indent="0">
              <a:buNone/>
              <a:defRPr sz="2933" b="1">
                <a:solidFill>
                  <a:schemeClr val="bg1"/>
                </a:solidFill>
              </a:defRPr>
            </a:lvl1pPr>
          </a:lstStyle>
          <a:p>
            <a:pPr lvl="0"/>
            <a:r>
              <a:rPr lang="en-US" noProof="0"/>
              <a:t>[Subtitle in one line]</a:t>
            </a:r>
          </a:p>
        </p:txBody>
      </p:sp>
      <p:sp>
        <p:nvSpPr>
          <p:cNvPr id="10"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bg1"/>
                </a:solidFill>
              </a:defRPr>
            </a:lvl1pPr>
          </a:lstStyle>
          <a:p>
            <a:pPr lvl="0"/>
            <a:r>
              <a:rPr lang="en-US" noProof="0"/>
              <a:t>[Content]</a:t>
            </a:r>
          </a:p>
        </p:txBody>
      </p:sp>
      <p:sp>
        <p:nvSpPr>
          <p:cNvPr id="11"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bg1"/>
                </a:solidFill>
              </a:defRPr>
            </a:lvl1pPr>
          </a:lstStyle>
          <a:p>
            <a:pPr lvl="0"/>
            <a:r>
              <a:rPr lang="en-US" noProof="0"/>
              <a:t>[Content]</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6"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bg1"/>
                </a:solidFill>
              </a:defRPr>
            </a:lvl1pPr>
          </a:lstStyle>
          <a:p>
            <a:pPr lvl="0"/>
            <a:r>
              <a:rPr lang="en-US" noProof="0"/>
              <a:t>[Content]</a:t>
            </a:r>
          </a:p>
        </p:txBody>
      </p:sp>
      <p:sp>
        <p:nvSpPr>
          <p:cNvPr id="17"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bg1"/>
                </a:solidFill>
              </a:defRPr>
            </a:lvl1pPr>
          </a:lstStyle>
          <a:p>
            <a:pPr lvl="0"/>
            <a:r>
              <a:rPr lang="en-US" noProof="0"/>
              <a:t>[Content]</a:t>
            </a:r>
          </a:p>
        </p:txBody>
      </p:sp>
      <p:sp>
        <p:nvSpPr>
          <p:cNvPr id="3" name="Footer Placeholder 2"/>
          <p:cNvSpPr>
            <a:spLocks noGrp="1"/>
          </p:cNvSpPr>
          <p:nvPr>
            <p:ph type="ftr" sz="quarter" idx="20"/>
          </p:nvPr>
        </p:nvSpPr>
        <p:spPr/>
        <p:txBody>
          <a:bodyPr/>
          <a:lstStyle/>
          <a:p>
            <a:r>
              <a:rPr lang="en-US" noProof="0"/>
              <a:t>July 14, 2020 - UFS Cash Decoupling</a:t>
            </a:r>
          </a:p>
        </p:txBody>
      </p:sp>
      <p:sp>
        <p:nvSpPr>
          <p:cNvPr id="4" name="Slide Number Placeholder 3"/>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68146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ent Highlight 2">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ln w="57150">
            <a:solidFill>
              <a:schemeClr val="accent1"/>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July 14, 2020 - UFS Cash Decoupling</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54571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ntent Highlight 3">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5019" y="1665600"/>
            <a:ext cx="10866581" cy="4651200"/>
          </a:xfrm>
          <a:solidFill>
            <a:schemeClr val="bg2"/>
          </a:solidFill>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7"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18"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July 14, 2020 - UFS Cash Decoupling</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84292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Highlight 4">
    <p:spTree>
      <p:nvGrpSpPr>
        <p:cNvPr id="1" name=""/>
        <p:cNvGrpSpPr/>
        <p:nvPr/>
      </p:nvGrpSpPr>
      <p:grpSpPr>
        <a:xfrm>
          <a:off x="0" y="0"/>
          <a:ext cx="0" cy="0"/>
          <a:chOff x="0" y="0"/>
          <a:chExt cx="0" cy="0"/>
        </a:xfrm>
      </p:grpSpPr>
      <p:sp>
        <p:nvSpPr>
          <p:cNvPr id="3" name="Text Placeholder 2"/>
          <p:cNvSpPr>
            <a:spLocks noGrp="1"/>
          </p:cNvSpPr>
          <p:nvPr>
            <p:ph type="body" sz="quarter" idx="19" hasCustomPrompt="1"/>
          </p:nvPr>
        </p:nvSpPr>
        <p:spPr>
          <a:xfrm>
            <a:off x="667200" y="1665600"/>
            <a:ext cx="10867200" cy="4651200"/>
          </a:xfrm>
          <a:ln w="57150">
            <a:solidFill>
              <a:schemeClr val="bg2"/>
            </a:solidFill>
            <a:miter lim="800000"/>
          </a:ln>
        </p:spPr>
        <p:txBody>
          <a:bodyPr lIns="126000" tIns="79200" rIns="154800" bIns="154800">
            <a:normAutofit/>
          </a:bodyPr>
          <a:lstStyle>
            <a:lvl1pPr marL="0" indent="0">
              <a:buNone/>
              <a:defRPr sz="2933" b="1"/>
            </a:lvl1pPr>
          </a:lstStyle>
          <a:p>
            <a:pPr lvl="0"/>
            <a:r>
              <a:rPr lang="en-US" noProof="0"/>
              <a:t>[Subtitle in one line]</a:t>
            </a:r>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15" name="Content Placeholder 9"/>
          <p:cNvSpPr>
            <a:spLocks noGrp="1"/>
          </p:cNvSpPr>
          <p:nvPr>
            <p:ph sz="quarter" idx="15" hasCustomPrompt="1"/>
          </p:nvPr>
        </p:nvSpPr>
        <p:spPr>
          <a:xfrm>
            <a:off x="836085" y="2755200"/>
            <a:ext cx="2476499" cy="2929467"/>
          </a:xfrm>
        </p:spPr>
        <p:txBody>
          <a:bodyPr/>
          <a:lstStyle>
            <a:lvl1pPr marL="0" indent="0" algn="ctr">
              <a:buNone/>
              <a:defRPr>
                <a:solidFill>
                  <a:schemeClr val="accent1"/>
                </a:solidFill>
              </a:defRPr>
            </a:lvl1pPr>
          </a:lstStyle>
          <a:p>
            <a:pPr lvl="0"/>
            <a:r>
              <a:rPr lang="en-US" noProof="0"/>
              <a:t>[Content]</a:t>
            </a:r>
          </a:p>
        </p:txBody>
      </p:sp>
      <p:sp>
        <p:nvSpPr>
          <p:cNvPr id="16" name="Content Placeholder 9"/>
          <p:cNvSpPr>
            <a:spLocks noGrp="1"/>
          </p:cNvSpPr>
          <p:nvPr>
            <p:ph sz="quarter" idx="16" hasCustomPrompt="1"/>
          </p:nvPr>
        </p:nvSpPr>
        <p:spPr>
          <a:xfrm>
            <a:off x="3519869" y="2755200"/>
            <a:ext cx="2474521" cy="2929467"/>
          </a:xfrm>
        </p:spPr>
        <p:txBody>
          <a:bodyPr/>
          <a:lstStyle>
            <a:lvl1pPr marL="0" indent="0" algn="ctr">
              <a:buNone/>
              <a:defRPr>
                <a:solidFill>
                  <a:schemeClr val="accent1"/>
                </a:solidFill>
              </a:defRPr>
            </a:lvl1pPr>
          </a:lstStyle>
          <a:p>
            <a:pPr lvl="0"/>
            <a:r>
              <a:rPr lang="en-US" noProof="0"/>
              <a:t>[Content]</a:t>
            </a:r>
          </a:p>
        </p:txBody>
      </p:sp>
      <p:sp>
        <p:nvSpPr>
          <p:cNvPr id="19" name="Content Placeholder 9"/>
          <p:cNvSpPr>
            <a:spLocks noGrp="1"/>
          </p:cNvSpPr>
          <p:nvPr>
            <p:ph sz="quarter" idx="17" hasCustomPrompt="1"/>
          </p:nvPr>
        </p:nvSpPr>
        <p:spPr>
          <a:xfrm>
            <a:off x="6201824"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20" name="Content Placeholder 9"/>
          <p:cNvSpPr>
            <a:spLocks noGrp="1"/>
          </p:cNvSpPr>
          <p:nvPr>
            <p:ph sz="quarter" idx="18" hasCustomPrompt="1"/>
          </p:nvPr>
        </p:nvSpPr>
        <p:spPr>
          <a:xfrm>
            <a:off x="8883651" y="2755200"/>
            <a:ext cx="2476800" cy="2929467"/>
          </a:xfrm>
        </p:spPr>
        <p:txBody>
          <a:bodyPr/>
          <a:lstStyle>
            <a:lvl1pPr marL="0" indent="0" algn="ctr">
              <a:buNone/>
              <a:defRPr>
                <a:solidFill>
                  <a:schemeClr val="accent1"/>
                </a:solidFill>
              </a:defRPr>
            </a:lvl1pPr>
          </a:lstStyle>
          <a:p>
            <a:pPr lvl="0"/>
            <a:r>
              <a:rPr lang="en-US" noProof="0"/>
              <a:t>[Content]</a:t>
            </a:r>
          </a:p>
        </p:txBody>
      </p:sp>
      <p:sp>
        <p:nvSpPr>
          <p:cNvPr id="4" name="Footer Placeholder 3"/>
          <p:cNvSpPr>
            <a:spLocks noGrp="1"/>
          </p:cNvSpPr>
          <p:nvPr>
            <p:ph type="ftr" sz="quarter" idx="20"/>
          </p:nvPr>
        </p:nvSpPr>
        <p:spPr/>
        <p:txBody>
          <a:bodyPr/>
          <a:lstStyle/>
          <a:p>
            <a:r>
              <a:rPr lang="en-US" noProof="0"/>
              <a:t>July 14, 2020 - UFS Cash Decoupling</a:t>
            </a:r>
          </a:p>
        </p:txBody>
      </p:sp>
      <p:sp>
        <p:nvSpPr>
          <p:cNvPr id="8" name="Slide Number Placeholder 7"/>
          <p:cNvSpPr>
            <a:spLocks noGrp="1"/>
          </p:cNvSpPr>
          <p:nvPr>
            <p:ph type="sldNum" sz="quarter" idx="21"/>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515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Pic &amp; Feature Conten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5168899" y="1625601"/>
            <a:ext cx="6398952" cy="4732867"/>
          </a:xfrm>
          <a:solidFill>
            <a:schemeClr val="accent1"/>
          </a:solidFill>
        </p:spPr>
        <p:txBody>
          <a:bodyPr lIns="154800" tIns="1368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0" name="Picture Placeholder 8"/>
          <p:cNvSpPr>
            <a:spLocks noGrp="1"/>
          </p:cNvSpPr>
          <p:nvPr>
            <p:ph type="pic" sz="quarter" idx="16" hasCustomPrompt="1"/>
          </p:nvPr>
        </p:nvSpPr>
        <p:spPr>
          <a:xfrm>
            <a:off x="628651" y="1625600"/>
            <a:ext cx="4334932"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503701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 Pic &amp; Content">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28800" y="4103759"/>
            <a:ext cx="53656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8"/>
          </p:nvPr>
        </p:nvSpPr>
        <p:spPr/>
        <p:txBody>
          <a:bodyPr/>
          <a:lstStyle/>
          <a:p>
            <a:r>
              <a:rPr lang="en-US" noProof="0"/>
              <a:t>July 14, 2020 - UFS Cash Decoupling</a:t>
            </a:r>
          </a:p>
        </p:txBody>
      </p:sp>
      <p:sp>
        <p:nvSpPr>
          <p:cNvPr id="5" name="Slide Number Placeholder 4"/>
          <p:cNvSpPr>
            <a:spLocks noGrp="1"/>
          </p:cNvSpPr>
          <p:nvPr>
            <p:ph type="sldNum" sz="quarter" idx="19"/>
          </p:nvPr>
        </p:nvSpPr>
        <p:spPr/>
        <p:txBody>
          <a:bodyPr/>
          <a:lstStyle/>
          <a:p>
            <a:fld id="{E917DE0E-AFB1-41FD-BC35-27DB61CA125F}" type="slidenum">
              <a:rPr lang="en-AU" smtClean="0"/>
              <a:pPr/>
              <a:t>‹#›</a:t>
            </a:fld>
            <a:endParaRPr lang="en-AU"/>
          </a:p>
        </p:txBody>
      </p:sp>
      <p:sp>
        <p:nvSpPr>
          <p:cNvPr id="8" name="Content Placeholder 6"/>
          <p:cNvSpPr>
            <a:spLocks noGrp="1"/>
          </p:cNvSpPr>
          <p:nvPr>
            <p:ph sz="quarter" idx="14"/>
          </p:nvPr>
        </p:nvSpPr>
        <p:spPr>
          <a:xfrm>
            <a:off x="6203950" y="1584001"/>
            <a:ext cx="5365751" cy="4784087"/>
          </a:xfrm>
        </p:spPr>
        <p:txBody>
          <a:body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Tree>
    <p:extLst>
      <p:ext uri="{BB962C8B-B14F-4D97-AF65-F5344CB8AC3E}">
        <p14:creationId xmlns:p14="http://schemas.microsoft.com/office/powerpoint/2010/main" val="4239435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Pic &amp; Content">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21387" y="1654175"/>
            <a:ext cx="5527147" cy="4675505"/>
          </a:xfrm>
          <a:noFill/>
          <a:ln w="38100">
            <a:solidFill>
              <a:schemeClr val="accent2"/>
            </a:solidFill>
            <a:miter lim="800000"/>
          </a:ln>
        </p:spPr>
        <p:txBody>
          <a:bodyPr lIns="144000" tIns="828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5533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3 Pic &amp; Content 2">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0"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2"/>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934041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ppendices">
    <p:spTree>
      <p:nvGrpSpPr>
        <p:cNvPr id="1" name=""/>
        <p:cNvGrpSpPr/>
        <p:nvPr/>
      </p:nvGrpSpPr>
      <p:grpSpPr>
        <a:xfrm>
          <a:off x="0" y="0"/>
          <a:ext cx="0" cy="0"/>
          <a:chOff x="0" y="0"/>
          <a:chExt cx="0" cy="0"/>
        </a:xfrm>
      </p:grpSpPr>
      <p:sp>
        <p:nvSpPr>
          <p:cNvPr id="12" name="TextBox 11"/>
          <p:cNvSpPr txBox="1"/>
          <p:nvPr userDrawn="1"/>
        </p:nvSpPr>
        <p:spPr>
          <a:xfrm>
            <a:off x="628652" y="355201"/>
            <a:ext cx="10941049" cy="702821"/>
          </a:xfrm>
          <a:prstGeom prst="rect">
            <a:avLst/>
          </a:prstGeom>
          <a:noFill/>
        </p:spPr>
        <p:txBody>
          <a:bodyPr wrap="square" lIns="0" tIns="0" rIns="0" rtlCol="0">
            <a:spAutoFit/>
          </a:bodyPr>
          <a:lstStyle/>
          <a:p>
            <a:r>
              <a:rPr lang="en-US" sz="4267" b="1" noProof="0">
                <a:solidFill>
                  <a:schemeClr val="accent1"/>
                </a:solidFill>
              </a:rPr>
              <a:t>Appendices</a:t>
            </a:r>
          </a:p>
        </p:txBody>
      </p:sp>
      <p:sp>
        <p:nvSpPr>
          <p:cNvPr id="7" name="Text Placeholder 6"/>
          <p:cNvSpPr>
            <a:spLocks noGrp="1"/>
          </p:cNvSpPr>
          <p:nvPr>
            <p:ph type="body" sz="quarter" idx="10" hasCustomPrompt="1"/>
          </p:nvPr>
        </p:nvSpPr>
        <p:spPr>
          <a:xfrm>
            <a:off x="628651" y="1625600"/>
            <a:ext cx="5778500" cy="4732867"/>
          </a:xfrm>
          <a:solidFill>
            <a:srgbClr val="FF0000"/>
          </a:solidFill>
        </p:spPr>
        <p:txBody>
          <a:bodyPr lIns="309600" tIns="309600" rIns="309600" bIns="309600" anchor="t">
            <a:noAutofit/>
          </a:bodyPr>
          <a:lstStyle>
            <a:lvl1pPr marL="457189" indent="-457189" algn="l">
              <a:lnSpc>
                <a:spcPct val="100000"/>
              </a:lnSpc>
              <a:spcBef>
                <a:spcPts val="0"/>
              </a:spcBef>
              <a:spcAft>
                <a:spcPts val="400"/>
              </a:spcAft>
              <a:buClr>
                <a:schemeClr val="bg1"/>
              </a:buClr>
              <a:buFont typeface="+mj-lt"/>
              <a:buAutoNum type="arabicPeriod"/>
              <a:defRPr sz="2400" b="0" cap="none" baseline="0">
                <a:solidFill>
                  <a:schemeClr val="bg1"/>
                </a:solidFill>
              </a:defRPr>
            </a:lvl1pPr>
          </a:lstStyle>
          <a:p>
            <a:pPr lvl="0"/>
            <a:r>
              <a:rPr lang="en-US" noProof="0"/>
              <a:t>[Chapters]</a:t>
            </a:r>
          </a:p>
        </p:txBody>
      </p:sp>
    </p:spTree>
    <p:extLst>
      <p:ext uri="{BB962C8B-B14F-4D97-AF65-F5344CB8AC3E}">
        <p14:creationId xmlns:p14="http://schemas.microsoft.com/office/powerpoint/2010/main" val="119078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Pic &amp; Content 3">
    <p:spTree>
      <p:nvGrpSpPr>
        <p:cNvPr id="1" name=""/>
        <p:cNvGrpSpPr/>
        <p:nvPr/>
      </p:nvGrpSpPr>
      <p:grpSpPr>
        <a:xfrm>
          <a:off x="0" y="0"/>
          <a:ext cx="0" cy="0"/>
          <a:chOff x="0" y="0"/>
          <a:chExt cx="0" cy="0"/>
        </a:xfrm>
      </p:grpSpPr>
      <p:sp>
        <p:nvSpPr>
          <p:cNvPr id="4" name="Content Placeholder 3"/>
          <p:cNvSpPr>
            <a:spLocks noGrp="1"/>
          </p:cNvSpPr>
          <p:nvPr>
            <p:ph sz="quarter" idx="11" hasCustomPrompt="1"/>
          </p:nvPr>
        </p:nvSpPr>
        <p:spPr>
          <a:xfrm>
            <a:off x="6016201" y="1654175"/>
            <a:ext cx="5551800" cy="4675200"/>
          </a:xfrm>
          <a:noFill/>
          <a:ln w="38100">
            <a:solidFill>
              <a:schemeClr val="accent1"/>
            </a:solidFill>
            <a:miter lim="800000"/>
          </a:ln>
        </p:spPr>
        <p:txBody>
          <a:bodyPr lIns="154800" tIns="90000" rIns="154800" bIns="15480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3" name="Picture Placeholder 8"/>
          <p:cNvSpPr>
            <a:spLocks noGrp="1"/>
          </p:cNvSpPr>
          <p:nvPr>
            <p:ph type="pic" sz="quarter" idx="16" hasCustomPrompt="1"/>
          </p:nvPr>
        </p:nvSpPr>
        <p:spPr>
          <a:xfrm>
            <a:off x="628802" y="1625600"/>
            <a:ext cx="2476349"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17" hasCustomPrompt="1"/>
          </p:nvPr>
        </p:nvSpPr>
        <p:spPr>
          <a:xfrm>
            <a:off x="3322426" y="4106332"/>
            <a:ext cx="2476500"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8" hasCustomPrompt="1"/>
          </p:nvPr>
        </p:nvSpPr>
        <p:spPr>
          <a:xfrm>
            <a:off x="3322426" y="1625601"/>
            <a:ext cx="2476501"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8" name="Slide Number Placeholder 7"/>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764371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3 Pic &amp; Content 4">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chemeClr val="accent1"/>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92901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Pic &amp; Content 5">
    <p:spTree>
      <p:nvGrpSpPr>
        <p:cNvPr id="1" name=""/>
        <p:cNvGrpSpPr/>
        <p:nvPr/>
      </p:nvGrpSpPr>
      <p:grpSpPr>
        <a:xfrm>
          <a:off x="0" y="0"/>
          <a:ext cx="0" cy="0"/>
          <a:chOff x="0" y="0"/>
          <a:chExt cx="0" cy="0"/>
        </a:xfrm>
      </p:grpSpPr>
      <p:sp>
        <p:nvSpPr>
          <p:cNvPr id="13" name="Content Placeholder 3"/>
          <p:cNvSpPr>
            <a:spLocks noGrp="1"/>
          </p:cNvSpPr>
          <p:nvPr>
            <p:ph sz="quarter" idx="11" hasCustomPrompt="1"/>
          </p:nvPr>
        </p:nvSpPr>
        <p:spPr>
          <a:xfrm>
            <a:off x="5994400" y="1544321"/>
            <a:ext cx="5573600" cy="4814145"/>
          </a:xfrm>
          <a:noFill/>
          <a:ln w="38100">
            <a:noFill/>
          </a:ln>
        </p:spPr>
        <p:txBody>
          <a:bodyPr lIns="0" tIns="0" rIns="0" bIns="0">
            <a:normAutofit/>
          </a:bodyPr>
          <a:lstStyle>
            <a:lvl1pPr marL="0" indent="0">
              <a:buNone/>
              <a:defRPr sz="2933" i="1">
                <a:solidFill>
                  <a:schemeClr val="accent1"/>
                </a:solidFill>
              </a:defRPr>
            </a:lvl1pPr>
            <a:lvl2pPr>
              <a:defRPr sz="2667">
                <a:solidFill>
                  <a:schemeClr val="accent1"/>
                </a:solidFill>
              </a:defRPr>
            </a:lvl2pPr>
            <a:lvl3pPr>
              <a:defRPr sz="2667">
                <a:solidFill>
                  <a:schemeClr val="accent1"/>
                </a:solidFill>
              </a:defRPr>
            </a:lvl3pPr>
            <a:lvl4pPr>
              <a:defRPr>
                <a:solidFill>
                  <a:schemeClr val="accent3"/>
                </a:solidFill>
              </a:defRPr>
            </a:lvl4pPr>
            <a:lvl5pPr>
              <a:defRPr>
                <a:solidFill>
                  <a:schemeClr val="accent2"/>
                </a:solidFill>
              </a:defRPr>
            </a:lvl5pPr>
          </a:lstStyle>
          <a:p>
            <a:pPr lvl="0"/>
            <a:r>
              <a:rPr lang="en-US" noProof="0"/>
              <a:t>[Enter text]</a:t>
            </a:r>
          </a:p>
        </p:txBody>
      </p:sp>
      <p:sp>
        <p:nvSpPr>
          <p:cNvPr id="14" name="Picture Placeholder 8"/>
          <p:cNvSpPr>
            <a:spLocks noGrp="1"/>
          </p:cNvSpPr>
          <p:nvPr>
            <p:ph type="pic" sz="quarter" idx="16" hasCustomPrompt="1"/>
          </p:nvPr>
        </p:nvSpPr>
        <p:spPr>
          <a:xfrm>
            <a:off x="628800" y="1625600"/>
            <a:ext cx="2476800" cy="47328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5" name="Picture Placeholder 8"/>
          <p:cNvSpPr>
            <a:spLocks noGrp="1"/>
          </p:cNvSpPr>
          <p:nvPr>
            <p:ph type="pic" sz="quarter" idx="17" hasCustomPrompt="1"/>
          </p:nvPr>
        </p:nvSpPr>
        <p:spPr>
          <a:xfrm>
            <a:off x="3336000" y="4128000"/>
            <a:ext cx="2438400" cy="2213533"/>
          </a:xfrm>
          <a:solidFill>
            <a:schemeClr val="tx2">
              <a:lumMod val="20000"/>
              <a:lumOff val="80000"/>
            </a:schemeClr>
          </a:solidFill>
          <a:ln w="38100">
            <a:solidFill>
              <a:srgbClr val="8282DC"/>
            </a:solidFill>
            <a:miter lim="800000"/>
          </a:ln>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6" name="Picture Placeholder 8"/>
          <p:cNvSpPr>
            <a:spLocks noGrp="1"/>
          </p:cNvSpPr>
          <p:nvPr>
            <p:ph type="pic" sz="quarter" idx="18" hasCustomPrompt="1"/>
          </p:nvPr>
        </p:nvSpPr>
        <p:spPr>
          <a:xfrm>
            <a:off x="3321600" y="1625601"/>
            <a:ext cx="2474979"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2" name="Title 1"/>
          <p:cNvSpPr>
            <a:spLocks noGrp="1"/>
          </p:cNvSpPr>
          <p:nvPr>
            <p:ph type="title"/>
          </p:nvPr>
        </p:nvSpPr>
        <p:spPr/>
        <p:txBody>
          <a:bodyPr/>
          <a:lstStyle/>
          <a:p>
            <a:r>
              <a:rPr lang="fr-FR" noProof="0"/>
              <a:t>Modifiez le style du titre</a:t>
            </a:r>
            <a:endParaRPr lang="en-US" noProof="0"/>
          </a:p>
        </p:txBody>
      </p:sp>
      <p:sp>
        <p:nvSpPr>
          <p:cNvPr id="3" name="Footer Placeholder 2"/>
          <p:cNvSpPr>
            <a:spLocks noGrp="1"/>
          </p:cNvSpPr>
          <p:nvPr>
            <p:ph type="ftr" sz="quarter" idx="19"/>
          </p:nvPr>
        </p:nvSpPr>
        <p:spPr/>
        <p:txBody>
          <a:bodyPr/>
          <a:lstStyle/>
          <a:p>
            <a:r>
              <a:rPr lang="en-US" noProof="0"/>
              <a:t>July 14, 2020 - UFS Cash Decoupling</a:t>
            </a:r>
          </a:p>
        </p:txBody>
      </p:sp>
      <p:sp>
        <p:nvSpPr>
          <p:cNvPr id="4" name="Slide Number Placeholder 3"/>
          <p:cNvSpPr>
            <a:spLocks noGrp="1"/>
          </p:cNvSpPr>
          <p:nvPr>
            <p:ph type="sldNum" sz="quarter" idx="20"/>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1005348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649"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6206400" y="1625601"/>
            <a:ext cx="5366400"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19" hasCustomPrompt="1"/>
          </p:nvPr>
        </p:nvSpPr>
        <p:spPr>
          <a:xfrm>
            <a:off x="628648"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0" hasCustomPrompt="1"/>
          </p:nvPr>
        </p:nvSpPr>
        <p:spPr>
          <a:xfrm>
            <a:off x="6206400" y="4113775"/>
            <a:ext cx="5366400" cy="2244692"/>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July 14, 2020 - UFS Cash Decoupling</a:t>
            </a:r>
          </a:p>
        </p:txBody>
      </p:sp>
      <p:sp>
        <p:nvSpPr>
          <p:cNvPr id="4" name="Slide Number Placeholder 3"/>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82983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6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30769" y="1625599"/>
            <a:ext cx="3507316"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1" name="Picture Placeholder 8"/>
          <p:cNvSpPr>
            <a:spLocks noGrp="1"/>
          </p:cNvSpPr>
          <p:nvPr>
            <p:ph type="pic" sz="quarter" idx="17" hasCustomPrompt="1"/>
          </p:nvPr>
        </p:nvSpPr>
        <p:spPr>
          <a:xfrm>
            <a:off x="630769" y="4114026"/>
            <a:ext cx="3507315" cy="2244441"/>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9" name="Picture Placeholder 8"/>
          <p:cNvSpPr>
            <a:spLocks noGrp="1"/>
          </p:cNvSpPr>
          <p:nvPr>
            <p:ph type="pic" sz="quarter" idx="18" hasCustomPrompt="1"/>
          </p:nvPr>
        </p:nvSpPr>
        <p:spPr>
          <a:xfrm>
            <a:off x="4343401" y="1625599"/>
            <a:ext cx="3509432" cy="2256367"/>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2" name="Picture Placeholder 8"/>
          <p:cNvSpPr>
            <a:spLocks noGrp="1"/>
          </p:cNvSpPr>
          <p:nvPr>
            <p:ph type="pic" sz="quarter" idx="19" hasCustomPrompt="1"/>
          </p:nvPr>
        </p:nvSpPr>
        <p:spPr>
          <a:xfrm>
            <a:off x="4343402" y="4114025"/>
            <a:ext cx="3509431"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3" name="Picture Placeholder 8"/>
          <p:cNvSpPr>
            <a:spLocks noGrp="1"/>
          </p:cNvSpPr>
          <p:nvPr>
            <p:ph type="pic" sz="quarter" idx="20" hasCustomPrompt="1"/>
          </p:nvPr>
        </p:nvSpPr>
        <p:spPr>
          <a:xfrm>
            <a:off x="8053917" y="1625598"/>
            <a:ext cx="3508783" cy="2256369"/>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14" name="Picture Placeholder 8"/>
          <p:cNvSpPr>
            <a:spLocks noGrp="1"/>
          </p:cNvSpPr>
          <p:nvPr>
            <p:ph type="pic" sz="quarter" idx="21" hasCustomPrompt="1"/>
          </p:nvPr>
        </p:nvSpPr>
        <p:spPr>
          <a:xfrm>
            <a:off x="8053917" y="4114025"/>
            <a:ext cx="3508783" cy="2256000"/>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2"/>
          </p:nvPr>
        </p:nvSpPr>
        <p:spPr/>
        <p:txBody>
          <a:bodyPr/>
          <a:lstStyle/>
          <a:p>
            <a:r>
              <a:rPr lang="en-US" noProof="0"/>
              <a:t>July 14, 2020 - UFS Cash Decoupling</a:t>
            </a:r>
          </a:p>
        </p:txBody>
      </p:sp>
      <p:sp>
        <p:nvSpPr>
          <p:cNvPr id="4" name="Slide Number Placeholder 3"/>
          <p:cNvSpPr>
            <a:spLocks noGrp="1"/>
          </p:cNvSpPr>
          <p:nvPr>
            <p:ph type="sldNum" sz="quarter" idx="23"/>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58935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ingle Picture">
    <p:spTree>
      <p:nvGrpSpPr>
        <p:cNvPr id="1" name=""/>
        <p:cNvGrpSpPr/>
        <p:nvPr/>
      </p:nvGrpSpPr>
      <p:grpSpPr>
        <a:xfrm>
          <a:off x="0" y="0"/>
          <a:ext cx="0" cy="0"/>
          <a:chOff x="0" y="0"/>
          <a:chExt cx="0" cy="0"/>
        </a:xfrm>
      </p:grpSpPr>
      <p:sp>
        <p:nvSpPr>
          <p:cNvPr id="10" name="Picture Placeholder 8"/>
          <p:cNvSpPr>
            <a:spLocks noGrp="1"/>
          </p:cNvSpPr>
          <p:nvPr>
            <p:ph type="pic" sz="quarter" idx="16" hasCustomPrompt="1"/>
          </p:nvPr>
        </p:nvSpPr>
        <p:spPr>
          <a:xfrm>
            <a:off x="628800" y="1625601"/>
            <a:ext cx="10939200" cy="4732865"/>
          </a:xfrm>
          <a:solidFill>
            <a:schemeClr val="tx2">
              <a:lumMod val="20000"/>
              <a:lumOff val="80000"/>
            </a:schemeClr>
          </a:solidFill>
        </p:spPr>
        <p:txBody>
          <a:bodyPr anchor="ctr">
            <a:normAutofit/>
          </a:bodyPr>
          <a:lstStyle>
            <a:lvl1pPr marL="0" indent="0" algn="ctr">
              <a:spcBef>
                <a:spcPts val="0"/>
              </a:spcBef>
              <a:spcAft>
                <a:spcPts val="0"/>
              </a:spcAft>
              <a:buNone/>
              <a:defRPr sz="1733" baseline="0"/>
            </a:lvl1pPr>
          </a:lstStyle>
          <a:p>
            <a:r>
              <a:rPr lang="en-US" noProof="0"/>
              <a:t>[Click icon to add picture]</a:t>
            </a:r>
            <a:br>
              <a:rPr lang="en-US" noProof="0"/>
            </a:br>
            <a:br>
              <a:rPr lang="en-US" noProof="0"/>
            </a:br>
            <a:br>
              <a:rPr lang="en-US" noProof="0"/>
            </a:br>
            <a:br>
              <a:rPr lang="en-US" noProof="0"/>
            </a:br>
            <a:endParaRPr lang="en-US" noProof="0"/>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4" name="Slide Number Placeholder 3"/>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116014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Feature Content &amp; Chart">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095097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eature Content &amp; Chart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2" y="1625600"/>
            <a:ext cx="4540249"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5376334" y="1625600"/>
            <a:ext cx="6193365" cy="4732867"/>
          </a:xfrm>
        </p:spPr>
        <p:txBody>
          <a:bodyPr>
            <a:normAutofit/>
          </a:bodyPr>
          <a:lstStyle>
            <a:lvl1pPr marL="0" indent="0" algn="ctr">
              <a:buNone/>
              <a:defRPr sz="1600">
                <a:solidFill>
                  <a:schemeClr val="accent1"/>
                </a:solidFill>
              </a:defRPr>
            </a:lvl1pPr>
          </a:lstStyle>
          <a:p>
            <a:pPr lvl="0"/>
            <a:r>
              <a:rPr lang="en-US" noProof="0"/>
              <a:t>[Content]</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17"/>
          </p:nvPr>
        </p:nvSpPr>
        <p:spPr/>
        <p:txBody>
          <a:bodyPr/>
          <a:lstStyle/>
          <a:p>
            <a:r>
              <a:rPr lang="en-US" noProof="0"/>
              <a:t>July 14, 2020 - UFS Cash Decoupling</a:t>
            </a:r>
          </a:p>
        </p:txBody>
      </p:sp>
      <p:sp>
        <p:nvSpPr>
          <p:cNvPr id="8" name="Slide Number Placeholder 7"/>
          <p:cNvSpPr>
            <a:spLocks noGrp="1"/>
          </p:cNvSpPr>
          <p:nvPr>
            <p:ph type="sldNum" sz="quarter" idx="18"/>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271120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eature Content &amp; Charts">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July 14, 2020 - UFS Cash Decoupling</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259744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eature Content &amp; Charts 2">
    <p:spTree>
      <p:nvGrpSpPr>
        <p:cNvPr id="1" name=""/>
        <p:cNvGrpSpPr/>
        <p:nvPr/>
      </p:nvGrpSpPr>
      <p:grpSpPr>
        <a:xfrm>
          <a:off x="0" y="0"/>
          <a:ext cx="0" cy="0"/>
          <a:chOff x="0" y="0"/>
          <a:chExt cx="0" cy="0"/>
        </a:xfrm>
      </p:grpSpPr>
      <p:sp>
        <p:nvSpPr>
          <p:cNvPr id="4" name="Content Placeholder 3"/>
          <p:cNvSpPr>
            <a:spLocks noGrp="1"/>
          </p:cNvSpPr>
          <p:nvPr>
            <p:ph sz="quarter" idx="11"/>
          </p:nvPr>
        </p:nvSpPr>
        <p:spPr>
          <a:xfrm>
            <a:off x="628651" y="1625600"/>
            <a:ext cx="5985933" cy="4732867"/>
          </a:xfrm>
          <a:solidFill>
            <a:schemeClr val="accent1"/>
          </a:solidFill>
        </p:spPr>
        <p:txBody>
          <a:bodyPr lIns="154800" tIns="126000" rIns="154800" bIns="154800"/>
          <a:lstStyle>
            <a:lvl1pPr>
              <a:buClr>
                <a:schemeClr val="bg1"/>
              </a:buClr>
              <a:defRPr>
                <a:solidFill>
                  <a:srgbClr val="8282DC"/>
                </a:solidFill>
              </a:defRPr>
            </a:lvl1pPr>
            <a:lvl2pPr>
              <a:buClr>
                <a:schemeClr val="bg1"/>
              </a:buClr>
              <a:defRPr>
                <a:solidFill>
                  <a:srgbClr val="8282DC"/>
                </a:solidFill>
              </a:defRPr>
            </a:lvl2pPr>
            <a:lvl3pPr>
              <a:buClr>
                <a:schemeClr val="bg1"/>
              </a:buClr>
              <a:defRPr>
                <a:solidFill>
                  <a:srgbClr val="8282DC"/>
                </a:solidFill>
              </a:defRPr>
            </a:lvl3pPr>
            <a:lvl4pPr>
              <a:defRPr>
                <a:solidFill>
                  <a:srgbClr val="8282DC"/>
                </a:solidFill>
              </a:defRPr>
            </a:lvl4pPr>
            <a:lvl5pPr>
              <a:defRPr>
                <a:solidFill>
                  <a:srgbClr val="8282DC"/>
                </a:solidFill>
              </a:defRPr>
            </a:lvl5pPr>
          </a:lstStyle>
          <a:p>
            <a:pPr lvl="0"/>
            <a:r>
              <a:rPr lang="fr-FR" noProof="0"/>
              <a:t>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en-US" noProof="0"/>
          </a:p>
        </p:txBody>
      </p:sp>
      <p:sp>
        <p:nvSpPr>
          <p:cNvPr id="11" name="Content Placeholder 9"/>
          <p:cNvSpPr>
            <a:spLocks noGrp="1"/>
          </p:cNvSpPr>
          <p:nvPr>
            <p:ph sz="quarter" idx="16" hasCustomPrompt="1"/>
          </p:nvPr>
        </p:nvSpPr>
        <p:spPr>
          <a:xfrm>
            <a:off x="6819900" y="1625600"/>
            <a:ext cx="2270400" cy="2027765"/>
          </a:xfrm>
        </p:spPr>
        <p:txBody>
          <a:bodyPr>
            <a:normAutofit/>
          </a:bodyPr>
          <a:lstStyle>
            <a:lvl1pPr marL="0" indent="0" algn="ctr">
              <a:buNone/>
              <a:defRPr sz="1600">
                <a:solidFill>
                  <a:schemeClr val="accent1"/>
                </a:solidFill>
              </a:defRPr>
            </a:lvl1pPr>
          </a:lstStyle>
          <a:p>
            <a:pPr lvl="0"/>
            <a:r>
              <a:rPr lang="en-US" noProof="0"/>
              <a:t>[Content]</a:t>
            </a:r>
          </a:p>
        </p:txBody>
      </p:sp>
      <p:sp>
        <p:nvSpPr>
          <p:cNvPr id="12" name="Content Placeholder 9"/>
          <p:cNvSpPr>
            <a:spLocks noGrp="1"/>
          </p:cNvSpPr>
          <p:nvPr>
            <p:ph sz="quarter" idx="17" hasCustomPrompt="1"/>
          </p:nvPr>
        </p:nvSpPr>
        <p:spPr>
          <a:xfrm>
            <a:off x="9299300" y="1627200"/>
            <a:ext cx="2270400" cy="2030400"/>
          </a:xfrm>
        </p:spPr>
        <p:txBody>
          <a:bodyPr>
            <a:normAutofit/>
          </a:bodyPr>
          <a:lstStyle>
            <a:lvl1pPr marL="0" indent="0" algn="ctr">
              <a:buNone/>
              <a:defRPr sz="1600">
                <a:solidFill>
                  <a:schemeClr val="accent1"/>
                </a:solidFill>
              </a:defRPr>
            </a:lvl1pPr>
          </a:lstStyle>
          <a:p>
            <a:pPr lvl="0"/>
            <a:r>
              <a:rPr lang="en-US" noProof="0"/>
              <a:t>[Content]</a:t>
            </a:r>
          </a:p>
        </p:txBody>
      </p:sp>
      <p:sp>
        <p:nvSpPr>
          <p:cNvPr id="13" name="Content Placeholder 9"/>
          <p:cNvSpPr>
            <a:spLocks noGrp="1"/>
          </p:cNvSpPr>
          <p:nvPr>
            <p:ph sz="quarter" idx="18" hasCustomPrompt="1"/>
          </p:nvPr>
        </p:nvSpPr>
        <p:spPr>
          <a:xfrm>
            <a:off x="6819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5" name="Content Placeholder 9"/>
          <p:cNvSpPr>
            <a:spLocks noGrp="1"/>
          </p:cNvSpPr>
          <p:nvPr>
            <p:ph sz="quarter" idx="19" hasCustomPrompt="1"/>
          </p:nvPr>
        </p:nvSpPr>
        <p:spPr>
          <a:xfrm>
            <a:off x="8475129" y="3881967"/>
            <a:ext cx="1443571"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6" name="Content Placeholder 9"/>
          <p:cNvSpPr>
            <a:spLocks noGrp="1"/>
          </p:cNvSpPr>
          <p:nvPr>
            <p:ph sz="quarter" idx="20" hasCustomPrompt="1"/>
          </p:nvPr>
        </p:nvSpPr>
        <p:spPr>
          <a:xfrm>
            <a:off x="10121900" y="3881967"/>
            <a:ext cx="1444800" cy="2476500"/>
          </a:xfrm>
        </p:spPr>
        <p:txBody>
          <a:bodyPr>
            <a:normAutofit/>
          </a:bodyPr>
          <a:lstStyle>
            <a:lvl1pPr marL="0" indent="0" algn="ctr">
              <a:buNone/>
              <a:defRPr sz="1600">
                <a:solidFill>
                  <a:schemeClr val="accent1"/>
                </a:solidFill>
              </a:defRPr>
            </a:lvl1pPr>
          </a:lstStyle>
          <a:p>
            <a:pPr lvl="0"/>
            <a:r>
              <a:rPr lang="en-US" noProof="0"/>
              <a:t>[Content]</a:t>
            </a:r>
          </a:p>
        </p:txBody>
      </p:sp>
      <p:sp>
        <p:nvSpPr>
          <p:cNvPr id="14" name="Text Placeholder 8"/>
          <p:cNvSpPr>
            <a:spLocks noGrp="1"/>
          </p:cNvSpPr>
          <p:nvPr>
            <p:ph type="body" sz="quarter" idx="15" hasCustomPrompt="1"/>
          </p:nvPr>
        </p:nvSpPr>
        <p:spPr>
          <a:xfrm>
            <a:off x="628800" y="945600"/>
            <a:ext cx="10939200" cy="289560"/>
          </a:xfrm>
        </p:spPr>
        <p:txBody>
          <a:bodyPr>
            <a:noAutofit/>
          </a:bodyPr>
          <a:lstStyle>
            <a:lvl1pPr marL="0" indent="0">
              <a:buNone/>
              <a:defRPr sz="2400" b="1">
                <a:solidFill>
                  <a:schemeClr val="tx2"/>
                </a:solidFill>
              </a:defRPr>
            </a:lvl1pPr>
          </a:lstStyle>
          <a:p>
            <a:pPr lvl="0"/>
            <a:r>
              <a:rPr lang="en-US" noProof="0"/>
              <a:t>[Subtitle]</a:t>
            </a:r>
          </a:p>
        </p:txBody>
      </p:sp>
      <p:sp>
        <p:nvSpPr>
          <p:cNvPr id="3" name="Title 2"/>
          <p:cNvSpPr>
            <a:spLocks noGrp="1"/>
          </p:cNvSpPr>
          <p:nvPr>
            <p:ph type="title"/>
          </p:nvPr>
        </p:nvSpPr>
        <p:spPr/>
        <p:txBody>
          <a:bodyPr/>
          <a:lstStyle/>
          <a:p>
            <a:r>
              <a:rPr lang="fr-FR" noProof="0"/>
              <a:t>Modifiez le style du titre</a:t>
            </a:r>
            <a:endParaRPr lang="en-US" noProof="0"/>
          </a:p>
        </p:txBody>
      </p:sp>
      <p:sp>
        <p:nvSpPr>
          <p:cNvPr id="2" name="Footer Placeholder 1"/>
          <p:cNvSpPr>
            <a:spLocks noGrp="1"/>
          </p:cNvSpPr>
          <p:nvPr>
            <p:ph type="ftr" sz="quarter" idx="21"/>
          </p:nvPr>
        </p:nvSpPr>
        <p:spPr/>
        <p:txBody>
          <a:bodyPr/>
          <a:lstStyle/>
          <a:p>
            <a:r>
              <a:rPr lang="en-US" noProof="0"/>
              <a:t>July 14, 2020 - UFS Cash Decoupling</a:t>
            </a:r>
          </a:p>
        </p:txBody>
      </p:sp>
      <p:sp>
        <p:nvSpPr>
          <p:cNvPr id="8" name="Slide Number Placeholder 7"/>
          <p:cNvSpPr>
            <a:spLocks noGrp="1"/>
          </p:cNvSpPr>
          <p:nvPr>
            <p:ph type="sldNum" sz="quarter" idx="22"/>
          </p:nvPr>
        </p:nvSpPr>
        <p:spPr/>
        <p:txBody>
          <a:bodyPr/>
          <a:lstStyle/>
          <a:p>
            <a:fld id="{E917DE0E-AFB1-41FD-BC35-27DB61CA125F}" type="slidenum">
              <a:rPr lang="en-AU" smtClean="0"/>
              <a:pPr/>
              <a:t>‹#›</a:t>
            </a:fld>
            <a:endParaRPr lang="en-AU"/>
          </a:p>
        </p:txBody>
      </p:sp>
    </p:spTree>
    <p:extLst>
      <p:ext uri="{BB962C8B-B14F-4D97-AF65-F5344CB8AC3E}">
        <p14:creationId xmlns:p14="http://schemas.microsoft.com/office/powerpoint/2010/main" val="378823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21" Type="http://schemas.openxmlformats.org/officeDocument/2006/relationships/theme" Target="../theme/theme10.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image" Target="../media/image5.png"/><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image" Target="../media/image4.wm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slideLayout" Target="../slideLayouts/slideLayout249.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slideLayout" Target="../slideLayouts/slideLayout248.xml"/><Relationship Id="rId2" Type="http://schemas.openxmlformats.org/officeDocument/2006/relationships/slideLayout" Target="../slideLayouts/slideLayout238.xml"/><Relationship Id="rId16" Type="http://schemas.openxmlformats.org/officeDocument/2006/relationships/image" Target="../media/image5.png"/><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image" Target="../media/image4.wmf"/><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3" Type="http://schemas.openxmlformats.org/officeDocument/2006/relationships/slideLayout" Target="../slideLayouts/slideLayout252.xml"/><Relationship Id="rId21" Type="http://schemas.openxmlformats.org/officeDocument/2006/relationships/image" Target="../media/image4.wmf"/><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theme" Target="../theme/theme12.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image" Target="../media/image5.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76.xml"/><Relationship Id="rId13" Type="http://schemas.openxmlformats.org/officeDocument/2006/relationships/slideLayout" Target="../slideLayouts/slideLayout281.xml"/><Relationship Id="rId3" Type="http://schemas.openxmlformats.org/officeDocument/2006/relationships/slideLayout" Target="../slideLayouts/slideLayout271.xml"/><Relationship Id="rId7" Type="http://schemas.openxmlformats.org/officeDocument/2006/relationships/slideLayout" Target="../slideLayouts/slideLayout275.xml"/><Relationship Id="rId12" Type="http://schemas.openxmlformats.org/officeDocument/2006/relationships/slideLayout" Target="../slideLayouts/slideLayout280.xml"/><Relationship Id="rId2" Type="http://schemas.openxmlformats.org/officeDocument/2006/relationships/slideLayout" Target="../slideLayouts/slideLayout270.xml"/><Relationship Id="rId16" Type="http://schemas.openxmlformats.org/officeDocument/2006/relationships/image" Target="../media/image5.png"/><Relationship Id="rId1" Type="http://schemas.openxmlformats.org/officeDocument/2006/relationships/slideLayout" Target="../slideLayouts/slideLayout269.xml"/><Relationship Id="rId6" Type="http://schemas.openxmlformats.org/officeDocument/2006/relationships/slideLayout" Target="../slideLayouts/slideLayout274.xml"/><Relationship Id="rId11" Type="http://schemas.openxmlformats.org/officeDocument/2006/relationships/slideLayout" Target="../slideLayouts/slideLayout279.xml"/><Relationship Id="rId5" Type="http://schemas.openxmlformats.org/officeDocument/2006/relationships/slideLayout" Target="../slideLayouts/slideLayout273.xml"/><Relationship Id="rId15" Type="http://schemas.openxmlformats.org/officeDocument/2006/relationships/image" Target="../media/image4.wmf"/><Relationship Id="rId10" Type="http://schemas.openxmlformats.org/officeDocument/2006/relationships/slideLayout" Target="../slideLayouts/slideLayout278.xml"/><Relationship Id="rId4" Type="http://schemas.openxmlformats.org/officeDocument/2006/relationships/slideLayout" Target="../slideLayouts/slideLayout272.xml"/><Relationship Id="rId9" Type="http://schemas.openxmlformats.org/officeDocument/2006/relationships/slideLayout" Target="../slideLayouts/slideLayout27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13" Type="http://schemas.openxmlformats.org/officeDocument/2006/relationships/slideLayout" Target="../slideLayouts/slideLayout294.xml"/><Relationship Id="rId18" Type="http://schemas.openxmlformats.org/officeDocument/2006/relationships/slideLayout" Target="../slideLayouts/slideLayout299.xml"/><Relationship Id="rId26" Type="http://schemas.openxmlformats.org/officeDocument/2006/relationships/slideLayout" Target="../slideLayouts/slideLayout307.xml"/><Relationship Id="rId39" Type="http://schemas.openxmlformats.org/officeDocument/2006/relationships/slideLayout" Target="../slideLayouts/slideLayout320.xml"/><Relationship Id="rId3" Type="http://schemas.openxmlformats.org/officeDocument/2006/relationships/slideLayout" Target="../slideLayouts/slideLayout284.xml"/><Relationship Id="rId21" Type="http://schemas.openxmlformats.org/officeDocument/2006/relationships/slideLayout" Target="../slideLayouts/slideLayout302.xml"/><Relationship Id="rId34" Type="http://schemas.openxmlformats.org/officeDocument/2006/relationships/slideLayout" Target="../slideLayouts/slideLayout315.xml"/><Relationship Id="rId42" Type="http://schemas.openxmlformats.org/officeDocument/2006/relationships/slideLayout" Target="../slideLayouts/slideLayout323.xml"/><Relationship Id="rId47" Type="http://schemas.openxmlformats.org/officeDocument/2006/relationships/slideLayout" Target="../slideLayouts/slideLayout328.xml"/><Relationship Id="rId50" Type="http://schemas.openxmlformats.org/officeDocument/2006/relationships/slideLayout" Target="../slideLayouts/slideLayout331.xml"/><Relationship Id="rId7" Type="http://schemas.openxmlformats.org/officeDocument/2006/relationships/slideLayout" Target="../slideLayouts/slideLayout288.xml"/><Relationship Id="rId12" Type="http://schemas.openxmlformats.org/officeDocument/2006/relationships/slideLayout" Target="../slideLayouts/slideLayout293.xml"/><Relationship Id="rId17" Type="http://schemas.openxmlformats.org/officeDocument/2006/relationships/slideLayout" Target="../slideLayouts/slideLayout298.xml"/><Relationship Id="rId25" Type="http://schemas.openxmlformats.org/officeDocument/2006/relationships/slideLayout" Target="../slideLayouts/slideLayout306.xml"/><Relationship Id="rId33" Type="http://schemas.openxmlformats.org/officeDocument/2006/relationships/slideLayout" Target="../slideLayouts/slideLayout314.xml"/><Relationship Id="rId38" Type="http://schemas.openxmlformats.org/officeDocument/2006/relationships/slideLayout" Target="../slideLayouts/slideLayout319.xml"/><Relationship Id="rId46" Type="http://schemas.openxmlformats.org/officeDocument/2006/relationships/slideLayout" Target="../slideLayouts/slideLayout327.xml"/><Relationship Id="rId2" Type="http://schemas.openxmlformats.org/officeDocument/2006/relationships/slideLayout" Target="../slideLayouts/slideLayout283.xml"/><Relationship Id="rId16" Type="http://schemas.openxmlformats.org/officeDocument/2006/relationships/slideLayout" Target="../slideLayouts/slideLayout297.xml"/><Relationship Id="rId20" Type="http://schemas.openxmlformats.org/officeDocument/2006/relationships/slideLayout" Target="../slideLayouts/slideLayout301.xml"/><Relationship Id="rId29" Type="http://schemas.openxmlformats.org/officeDocument/2006/relationships/slideLayout" Target="../slideLayouts/slideLayout310.xml"/><Relationship Id="rId41" Type="http://schemas.openxmlformats.org/officeDocument/2006/relationships/slideLayout" Target="../slideLayouts/slideLayout322.xml"/><Relationship Id="rId1" Type="http://schemas.openxmlformats.org/officeDocument/2006/relationships/slideLayout" Target="../slideLayouts/slideLayout282.xml"/><Relationship Id="rId6" Type="http://schemas.openxmlformats.org/officeDocument/2006/relationships/slideLayout" Target="../slideLayouts/slideLayout287.xml"/><Relationship Id="rId11" Type="http://schemas.openxmlformats.org/officeDocument/2006/relationships/slideLayout" Target="../slideLayouts/slideLayout292.xml"/><Relationship Id="rId24" Type="http://schemas.openxmlformats.org/officeDocument/2006/relationships/slideLayout" Target="../slideLayouts/slideLayout305.xml"/><Relationship Id="rId32" Type="http://schemas.openxmlformats.org/officeDocument/2006/relationships/slideLayout" Target="../slideLayouts/slideLayout313.xml"/><Relationship Id="rId37" Type="http://schemas.openxmlformats.org/officeDocument/2006/relationships/slideLayout" Target="../slideLayouts/slideLayout318.xml"/><Relationship Id="rId40" Type="http://schemas.openxmlformats.org/officeDocument/2006/relationships/slideLayout" Target="../slideLayouts/slideLayout321.xml"/><Relationship Id="rId45" Type="http://schemas.openxmlformats.org/officeDocument/2006/relationships/slideLayout" Target="../slideLayouts/slideLayout326.xml"/><Relationship Id="rId5" Type="http://schemas.openxmlformats.org/officeDocument/2006/relationships/slideLayout" Target="../slideLayouts/slideLayout286.xml"/><Relationship Id="rId15" Type="http://schemas.openxmlformats.org/officeDocument/2006/relationships/slideLayout" Target="../slideLayouts/slideLayout296.xml"/><Relationship Id="rId23" Type="http://schemas.openxmlformats.org/officeDocument/2006/relationships/slideLayout" Target="../slideLayouts/slideLayout304.xml"/><Relationship Id="rId28" Type="http://schemas.openxmlformats.org/officeDocument/2006/relationships/slideLayout" Target="../slideLayouts/slideLayout309.xml"/><Relationship Id="rId36" Type="http://schemas.openxmlformats.org/officeDocument/2006/relationships/slideLayout" Target="../slideLayouts/slideLayout317.xml"/><Relationship Id="rId49" Type="http://schemas.openxmlformats.org/officeDocument/2006/relationships/slideLayout" Target="../slideLayouts/slideLayout330.xml"/><Relationship Id="rId10" Type="http://schemas.openxmlformats.org/officeDocument/2006/relationships/slideLayout" Target="../slideLayouts/slideLayout291.xml"/><Relationship Id="rId19" Type="http://schemas.openxmlformats.org/officeDocument/2006/relationships/slideLayout" Target="../slideLayouts/slideLayout300.xml"/><Relationship Id="rId31" Type="http://schemas.openxmlformats.org/officeDocument/2006/relationships/slideLayout" Target="../slideLayouts/slideLayout312.xml"/><Relationship Id="rId44" Type="http://schemas.openxmlformats.org/officeDocument/2006/relationships/slideLayout" Target="../slideLayouts/slideLayout325.xml"/><Relationship Id="rId52" Type="http://schemas.openxmlformats.org/officeDocument/2006/relationships/theme" Target="../theme/theme14.xml"/><Relationship Id="rId4" Type="http://schemas.openxmlformats.org/officeDocument/2006/relationships/slideLayout" Target="../slideLayouts/slideLayout285.xml"/><Relationship Id="rId9" Type="http://schemas.openxmlformats.org/officeDocument/2006/relationships/slideLayout" Target="../slideLayouts/slideLayout290.xml"/><Relationship Id="rId14" Type="http://schemas.openxmlformats.org/officeDocument/2006/relationships/slideLayout" Target="../slideLayouts/slideLayout295.xml"/><Relationship Id="rId22" Type="http://schemas.openxmlformats.org/officeDocument/2006/relationships/slideLayout" Target="../slideLayouts/slideLayout303.xml"/><Relationship Id="rId27" Type="http://schemas.openxmlformats.org/officeDocument/2006/relationships/slideLayout" Target="../slideLayouts/slideLayout308.xml"/><Relationship Id="rId30" Type="http://schemas.openxmlformats.org/officeDocument/2006/relationships/slideLayout" Target="../slideLayouts/slideLayout311.xml"/><Relationship Id="rId35" Type="http://schemas.openxmlformats.org/officeDocument/2006/relationships/slideLayout" Target="../slideLayouts/slideLayout316.xml"/><Relationship Id="rId43" Type="http://schemas.openxmlformats.org/officeDocument/2006/relationships/slideLayout" Target="../slideLayouts/slideLayout324.xml"/><Relationship Id="rId48" Type="http://schemas.openxmlformats.org/officeDocument/2006/relationships/slideLayout" Target="../slideLayouts/slideLayout329.xml"/><Relationship Id="rId8" Type="http://schemas.openxmlformats.org/officeDocument/2006/relationships/slideLayout" Target="../slideLayouts/slideLayout289.xml"/><Relationship Id="rId51" Type="http://schemas.openxmlformats.org/officeDocument/2006/relationships/slideLayout" Target="../slideLayouts/slideLayout33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40.xml"/><Relationship Id="rId3" Type="http://schemas.openxmlformats.org/officeDocument/2006/relationships/slideLayout" Target="../slideLayouts/slideLayout335.xml"/><Relationship Id="rId7" Type="http://schemas.openxmlformats.org/officeDocument/2006/relationships/slideLayout" Target="../slideLayouts/slideLayout339.xml"/><Relationship Id="rId12" Type="http://schemas.openxmlformats.org/officeDocument/2006/relationships/theme" Target="../theme/theme15.xml"/><Relationship Id="rId2" Type="http://schemas.openxmlformats.org/officeDocument/2006/relationships/slideLayout" Target="../slideLayouts/slideLayout334.xml"/><Relationship Id="rId1" Type="http://schemas.openxmlformats.org/officeDocument/2006/relationships/slideLayout" Target="../slideLayouts/slideLayout333.xml"/><Relationship Id="rId6" Type="http://schemas.openxmlformats.org/officeDocument/2006/relationships/slideLayout" Target="../slideLayouts/slideLayout338.xml"/><Relationship Id="rId11" Type="http://schemas.openxmlformats.org/officeDocument/2006/relationships/slideLayout" Target="../slideLayouts/slideLayout343.xml"/><Relationship Id="rId5" Type="http://schemas.openxmlformats.org/officeDocument/2006/relationships/slideLayout" Target="../slideLayouts/slideLayout337.xml"/><Relationship Id="rId10" Type="http://schemas.openxmlformats.org/officeDocument/2006/relationships/slideLayout" Target="../slideLayouts/slideLayout342.xml"/><Relationship Id="rId4" Type="http://schemas.openxmlformats.org/officeDocument/2006/relationships/slideLayout" Target="../slideLayouts/slideLayout336.xml"/><Relationship Id="rId9" Type="http://schemas.openxmlformats.org/officeDocument/2006/relationships/slideLayout" Target="../slideLayouts/slideLayout3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theme" Target="../theme/theme2.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image" Target="../media/image5.png"/><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image" Target="../media/image4.wmf"/><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9" Type="http://schemas.openxmlformats.org/officeDocument/2006/relationships/slideLayout" Target="../slideLayouts/slideLayout103.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34" Type="http://schemas.openxmlformats.org/officeDocument/2006/relationships/slideLayout" Target="../slideLayouts/slideLayout98.xml"/><Relationship Id="rId42" Type="http://schemas.openxmlformats.org/officeDocument/2006/relationships/slideLayout" Target="../slideLayouts/slideLayout106.xml"/><Relationship Id="rId47" Type="http://schemas.openxmlformats.org/officeDocument/2006/relationships/slideLayout" Target="../slideLayouts/slideLayout111.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slideLayout" Target="../slideLayouts/slideLayout97.xml"/><Relationship Id="rId38" Type="http://schemas.openxmlformats.org/officeDocument/2006/relationships/slideLayout" Target="../slideLayouts/slideLayout102.xml"/><Relationship Id="rId46" Type="http://schemas.openxmlformats.org/officeDocument/2006/relationships/slideLayout" Target="../slideLayouts/slideLayout110.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41" Type="http://schemas.openxmlformats.org/officeDocument/2006/relationships/slideLayout" Target="../slideLayouts/slideLayout105.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37" Type="http://schemas.openxmlformats.org/officeDocument/2006/relationships/slideLayout" Target="../slideLayouts/slideLayout101.xml"/><Relationship Id="rId40" Type="http://schemas.openxmlformats.org/officeDocument/2006/relationships/slideLayout" Target="../slideLayouts/slideLayout104.xml"/><Relationship Id="rId45" Type="http://schemas.openxmlformats.org/officeDocument/2006/relationships/slideLayout" Target="../slideLayouts/slideLayout109.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36" Type="http://schemas.openxmlformats.org/officeDocument/2006/relationships/slideLayout" Target="../slideLayouts/slideLayout100.xml"/><Relationship Id="rId49" Type="http://schemas.openxmlformats.org/officeDocument/2006/relationships/theme" Target="../theme/theme3.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4" Type="http://schemas.openxmlformats.org/officeDocument/2006/relationships/slideLayout" Target="../slideLayouts/slideLayout108.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35" Type="http://schemas.openxmlformats.org/officeDocument/2006/relationships/slideLayout" Target="../slideLayouts/slideLayout99.xml"/><Relationship Id="rId43" Type="http://schemas.openxmlformats.org/officeDocument/2006/relationships/slideLayout" Target="../slideLayouts/slideLayout107.xml"/><Relationship Id="rId48" Type="http://schemas.openxmlformats.org/officeDocument/2006/relationships/slideLayout" Target="../slideLayouts/slideLayout112.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18" Type="http://schemas.openxmlformats.org/officeDocument/2006/relationships/slideLayout" Target="../slideLayouts/slideLayout130.xml"/><Relationship Id="rId3" Type="http://schemas.openxmlformats.org/officeDocument/2006/relationships/slideLayout" Target="../slideLayouts/slideLayout115.xml"/><Relationship Id="rId21" Type="http://schemas.openxmlformats.org/officeDocument/2006/relationships/image" Target="../media/image4.wmf"/><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slideLayout" Target="../slideLayouts/slideLayout129.xml"/><Relationship Id="rId2" Type="http://schemas.openxmlformats.org/officeDocument/2006/relationships/slideLayout" Target="../slideLayouts/slideLayout114.xml"/><Relationship Id="rId16" Type="http://schemas.openxmlformats.org/officeDocument/2006/relationships/slideLayout" Target="../slideLayouts/slideLayout128.xml"/><Relationship Id="rId20" Type="http://schemas.openxmlformats.org/officeDocument/2006/relationships/theme" Target="../theme/theme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19" Type="http://schemas.openxmlformats.org/officeDocument/2006/relationships/slideLayout" Target="../slideLayouts/slideLayout131.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 Id="rId22"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slideLayout" Target="../slideLayouts/slideLayout144.xml"/><Relationship Id="rId18" Type="http://schemas.openxmlformats.org/officeDocument/2006/relationships/theme" Target="../theme/theme5.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17" Type="http://schemas.openxmlformats.org/officeDocument/2006/relationships/slideLayout" Target="../slideLayouts/slideLayout148.xml"/><Relationship Id="rId2" Type="http://schemas.openxmlformats.org/officeDocument/2006/relationships/slideLayout" Target="../slideLayouts/slideLayout133.xml"/><Relationship Id="rId16" Type="http://schemas.openxmlformats.org/officeDocument/2006/relationships/slideLayout" Target="../slideLayouts/slideLayout147.xml"/><Relationship Id="rId20" Type="http://schemas.openxmlformats.org/officeDocument/2006/relationships/image" Target="../media/image5.png"/><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slideLayout" Target="../slideLayouts/slideLayout146.xml"/><Relationship Id="rId10" Type="http://schemas.openxmlformats.org/officeDocument/2006/relationships/slideLayout" Target="../slideLayouts/slideLayout141.xml"/><Relationship Id="rId19" Type="http://schemas.openxmlformats.org/officeDocument/2006/relationships/image" Target="../media/image4.wmf"/><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slideLayout" Target="../slideLayouts/slideLayout1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18" Type="http://schemas.openxmlformats.org/officeDocument/2006/relationships/theme" Target="../theme/theme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17" Type="http://schemas.openxmlformats.org/officeDocument/2006/relationships/slideLayout" Target="../slideLayouts/slideLayout165.xml"/><Relationship Id="rId2" Type="http://schemas.openxmlformats.org/officeDocument/2006/relationships/slideLayout" Target="../slideLayouts/slideLayout150.xml"/><Relationship Id="rId16" Type="http://schemas.openxmlformats.org/officeDocument/2006/relationships/slideLayout" Target="../slideLayouts/slideLayout164.xml"/><Relationship Id="rId20" Type="http://schemas.openxmlformats.org/officeDocument/2006/relationships/image" Target="../media/image5.png"/><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slideLayout" Target="../slideLayouts/slideLayout163.xml"/><Relationship Id="rId10" Type="http://schemas.openxmlformats.org/officeDocument/2006/relationships/slideLayout" Target="../slideLayouts/slideLayout158.xml"/><Relationship Id="rId19" Type="http://schemas.openxmlformats.org/officeDocument/2006/relationships/image" Target="../media/image4.wmf"/><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theme" Target="../theme/theme7.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image" Target="../media/image5.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image" Target="../media/image4.wmf"/><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theme" Target="../theme/theme8.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slideLayout" Target="../slideLayouts/slideLayout199.xml"/><Relationship Id="rId2" Type="http://schemas.openxmlformats.org/officeDocument/2006/relationships/slideLayout" Target="../slideLayouts/slideLayout184.xml"/><Relationship Id="rId16" Type="http://schemas.openxmlformats.org/officeDocument/2006/relationships/slideLayout" Target="../slideLayouts/slideLayout198.xml"/><Relationship Id="rId20" Type="http://schemas.openxmlformats.org/officeDocument/2006/relationships/image" Target="../media/image5.png"/><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slideLayout" Target="../slideLayouts/slideLayout197.xml"/><Relationship Id="rId10" Type="http://schemas.openxmlformats.org/officeDocument/2006/relationships/slideLayout" Target="../slideLayouts/slideLayout192.xml"/><Relationship Id="rId19" Type="http://schemas.openxmlformats.org/officeDocument/2006/relationships/image" Target="../media/image4.wmf"/><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7.xml"/><Relationship Id="rId13" Type="http://schemas.openxmlformats.org/officeDocument/2006/relationships/slideLayout" Target="../slideLayouts/slideLayout212.xml"/><Relationship Id="rId18" Type="http://schemas.openxmlformats.org/officeDocument/2006/relationships/theme" Target="../theme/theme9.xml"/><Relationship Id="rId3" Type="http://schemas.openxmlformats.org/officeDocument/2006/relationships/slideLayout" Target="../slideLayouts/slideLayout202.xml"/><Relationship Id="rId7" Type="http://schemas.openxmlformats.org/officeDocument/2006/relationships/slideLayout" Target="../slideLayouts/slideLayout206.xml"/><Relationship Id="rId12" Type="http://schemas.openxmlformats.org/officeDocument/2006/relationships/slideLayout" Target="../slideLayouts/slideLayout211.xml"/><Relationship Id="rId17" Type="http://schemas.openxmlformats.org/officeDocument/2006/relationships/slideLayout" Target="../slideLayouts/slideLayout216.xml"/><Relationship Id="rId2" Type="http://schemas.openxmlformats.org/officeDocument/2006/relationships/slideLayout" Target="../slideLayouts/slideLayout201.xml"/><Relationship Id="rId16" Type="http://schemas.openxmlformats.org/officeDocument/2006/relationships/slideLayout" Target="../slideLayouts/slideLayout215.xml"/><Relationship Id="rId20" Type="http://schemas.openxmlformats.org/officeDocument/2006/relationships/image" Target="../media/image5.png"/><Relationship Id="rId1" Type="http://schemas.openxmlformats.org/officeDocument/2006/relationships/slideLayout" Target="../slideLayouts/slideLayout200.xml"/><Relationship Id="rId6" Type="http://schemas.openxmlformats.org/officeDocument/2006/relationships/slideLayout" Target="../slideLayouts/slideLayout205.xml"/><Relationship Id="rId11" Type="http://schemas.openxmlformats.org/officeDocument/2006/relationships/slideLayout" Target="../slideLayouts/slideLayout210.xml"/><Relationship Id="rId5" Type="http://schemas.openxmlformats.org/officeDocument/2006/relationships/slideLayout" Target="../slideLayouts/slideLayout204.xml"/><Relationship Id="rId15" Type="http://schemas.openxmlformats.org/officeDocument/2006/relationships/slideLayout" Target="../slideLayouts/slideLayout214.xml"/><Relationship Id="rId10" Type="http://schemas.openxmlformats.org/officeDocument/2006/relationships/slideLayout" Target="../slideLayouts/slideLayout209.xml"/><Relationship Id="rId19" Type="http://schemas.openxmlformats.org/officeDocument/2006/relationships/image" Target="../media/image4.wmf"/><Relationship Id="rId4" Type="http://schemas.openxmlformats.org/officeDocument/2006/relationships/slideLayout" Target="../slideLayouts/slideLayout203.xml"/><Relationship Id="rId9" Type="http://schemas.openxmlformats.org/officeDocument/2006/relationships/slideLayout" Target="../slideLayouts/slideLayout208.xml"/><Relationship Id="rId14" Type="http://schemas.openxmlformats.org/officeDocument/2006/relationships/slideLayout" Target="../slideLayouts/slideLayout2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GB"/>
              <a:t>Month 00, </a:t>
            </a:r>
            <a:r>
              <a:rPr lang="en-US" noProof="0"/>
              <a:t>YYYY</a:t>
            </a:r>
            <a:r>
              <a:rPr lang="en-GB"/>
              <a:t> - Title of presentation</a:t>
            </a:r>
            <a:endParaRPr lang="en-AU"/>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425578477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 id="2147483691" r:id="rId22"/>
    <p:sldLayoutId id="2147483692" r:id="rId23"/>
    <p:sldLayoutId id="2147483693" r:id="rId24"/>
    <p:sldLayoutId id="2147483694" r:id="rId25"/>
    <p:sldLayoutId id="2147483695" r:id="rId26"/>
    <p:sldLayoutId id="2147483696" r:id="rId27"/>
    <p:sldLayoutId id="2147483697" r:id="rId28"/>
    <p:sldLayoutId id="2147483698" r:id="rId29"/>
    <p:sldLayoutId id="2147483699" r:id="rId30"/>
    <p:sldLayoutId id="2147483700" r:id="rId31"/>
    <p:sldLayoutId id="2147483701" r:id="rId32"/>
    <p:sldLayoutId id="2147483702" r:id="rId33"/>
    <p:sldLayoutId id="2147483703" r:id="rId34"/>
    <p:sldLayoutId id="2147483704" r:id="rId35"/>
    <p:sldLayoutId id="2147483705" r:id="rId36"/>
    <p:sldLayoutId id="2147483706" r:id="rId37"/>
    <p:sldLayoutId id="2147483707" r:id="rId38"/>
    <p:sldLayoutId id="2147483708" r:id="rId39"/>
    <p:sldLayoutId id="2147483709" r:id="rId40"/>
    <p:sldLayoutId id="2147483710" r:id="rId41"/>
    <p:sldLayoutId id="2147483711" r:id="rId42"/>
    <p:sldLayoutId id="2147483712" r:id="rId43"/>
    <p:sldLayoutId id="2147483713" r:id="rId44"/>
    <p:sldLayoutId id="2147483714" r:id="rId45"/>
    <p:sldLayoutId id="2147483715" r:id="rId46"/>
    <p:sldLayoutId id="2147483716"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11" name="Espace réservé du numéro de diapositive 2"/>
          <p:cNvSpPr>
            <a:spLocks noGrp="1"/>
          </p:cNvSpPr>
          <p:nvPr>
            <p:ph type="sldNum" sz="quarter" idx="4"/>
          </p:nvPr>
        </p:nvSpPr>
        <p:spPr>
          <a:xfrm>
            <a:off x="580388" y="6387880"/>
            <a:ext cx="960000" cy="191954"/>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sp>
        <p:nvSpPr>
          <p:cNvPr id="12" name="TextBox 11"/>
          <p:cNvSpPr txBox="1"/>
          <p:nvPr/>
        </p:nvSpPr>
        <p:spPr>
          <a:xfrm>
            <a:off x="914400" y="6553200"/>
            <a:ext cx="7721600" cy="230832"/>
          </a:xfrm>
          <a:prstGeom prst="rect">
            <a:avLst/>
          </a:prstGeom>
          <a:noFill/>
        </p:spPr>
        <p:txBody>
          <a:bodyPr wrap="square" rtlCol="0">
            <a:spAutoFit/>
          </a:bodyPr>
          <a:lstStyle/>
          <a:p>
            <a:r>
              <a:rPr lang="en-US" sz="900" i="1"/>
              <a:t>Confidential and proprietary to Sodexo. Do not share or post without proper consent</a:t>
            </a:r>
            <a:endParaRPr lang="en-US" sz="1800"/>
          </a:p>
        </p:txBody>
      </p:sp>
      <p:sp>
        <p:nvSpPr>
          <p:cNvPr id="13" name="Footer Placeholder 1"/>
          <p:cNvSpPr>
            <a:spLocks noGrp="1"/>
          </p:cNvSpPr>
          <p:nvPr>
            <p:ph type="ftr" sz="quarter" idx="3"/>
          </p:nvPr>
        </p:nvSpPr>
        <p:spPr>
          <a:xfrm>
            <a:off x="931235" y="6387880"/>
            <a:ext cx="8160000" cy="183852"/>
          </a:xfrm>
          <a:prstGeom prst="rect">
            <a:avLst/>
          </a:prstGeom>
        </p:spPr>
        <p:txBody>
          <a:bodyPr/>
          <a:lstStyle>
            <a:lvl1pPr>
              <a:defRPr sz="1000"/>
            </a:lvl1pPr>
          </a:lstStyle>
          <a:p>
            <a:pPr eaLnBrk="0" hangingPunct="0">
              <a:lnSpc>
                <a:spcPct val="90000"/>
              </a:lnSpc>
              <a:buClr>
                <a:schemeClr val="accent3"/>
              </a:buClr>
              <a:buSzPct val="120000"/>
              <a:tabLst>
                <a:tab pos="1082675" algn="l"/>
                <a:tab pos="1616075" algn="l"/>
                <a:tab pos="2149475" algn="l"/>
                <a:tab pos="8077200" algn="r"/>
              </a:tabLst>
            </a:pPr>
            <a:r>
              <a:rPr lang="en-US"/>
              <a:t>FY 2020 H2 OTC Virtual Town Hall Meeting</a:t>
            </a:r>
          </a:p>
        </p:txBody>
      </p:sp>
    </p:spTree>
    <p:extLst>
      <p:ext uri="{BB962C8B-B14F-4D97-AF65-F5344CB8AC3E}">
        <p14:creationId xmlns:p14="http://schemas.microsoft.com/office/powerpoint/2010/main" val="1524671613"/>
      </p:ext>
    </p:extLst>
  </p:cSld>
  <p:clrMap bg1="lt1" tx1="dk1" bg2="lt2" tx2="dk2" accent1="accent1" accent2="accent2" accent3="accent3" accent4="accent4" accent5="accent5" accent6="accent6" hlink="hlink" folHlink="folHlink"/>
  <p:sldLayoutIdLst>
    <p:sldLayoutId id="2147484350" r:id="rId1"/>
    <p:sldLayoutId id="2147484351" r:id="rId2"/>
    <p:sldLayoutId id="2147484352" r:id="rId3"/>
    <p:sldLayoutId id="2147484353" r:id="rId4"/>
    <p:sldLayoutId id="2147484354" r:id="rId5"/>
    <p:sldLayoutId id="2147484355" r:id="rId6"/>
    <p:sldLayoutId id="2147484356" r:id="rId7"/>
    <p:sldLayoutId id="2147484357" r:id="rId8"/>
    <p:sldLayoutId id="2147484358" r:id="rId9"/>
    <p:sldLayoutId id="2147484359" r:id="rId10"/>
    <p:sldLayoutId id="2147484360" r:id="rId11"/>
    <p:sldLayoutId id="2147484361" r:id="rId12"/>
    <p:sldLayoutId id="2147484362" r:id="rId13"/>
    <p:sldLayoutId id="2147484363" r:id="rId14"/>
    <p:sldLayoutId id="2147484364" r:id="rId15"/>
    <p:sldLayoutId id="2147484365" r:id="rId16"/>
    <p:sldLayoutId id="2147484366" r:id="rId17"/>
    <p:sldLayoutId id="2147484367" r:id="rId18"/>
    <p:sldLayoutId id="2147484368" r:id="rId19"/>
    <p:sldLayoutId id="2147484369"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3"/>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3"/>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11" y="352426"/>
            <a:ext cx="10998200" cy="439581"/>
          </a:xfrm>
          <a:prstGeom prst="rect">
            <a:avLst/>
          </a:prstGeom>
          <a:solidFill>
            <a:schemeClr val="accent1"/>
          </a:solidFill>
          <a:ln>
            <a:noFill/>
          </a:ln>
          <a:effectLst/>
        </p:spPr>
        <p:txBody>
          <a:bodyPr vert="horz" wrap="square" lIns="107937" tIns="107937" rIns="71955" bIns="107937" numCol="1" anchor="t" anchorCtr="0" compatLnSpc="1">
            <a:prstTxWarp prst="textNoShape">
              <a:avLst/>
            </a:prstTxWarp>
            <a:spAutoFit/>
          </a:bodyPr>
          <a:lstStyle/>
          <a:p>
            <a:pPr lvl="0"/>
            <a:r>
              <a:rPr lang="en-US" altLang="fr-FR" noProof="0"/>
              <a:t>Slide Title – Click to Modify, Arial 16</a:t>
            </a:r>
          </a:p>
        </p:txBody>
      </p:sp>
      <p:sp>
        <p:nvSpPr>
          <p:cNvPr id="1034" name="Rectangle 10"/>
          <p:cNvSpPr>
            <a:spLocks noGrp="1" noChangeArrowheads="1"/>
          </p:cNvSpPr>
          <p:nvPr>
            <p:ph type="body" idx="1"/>
          </p:nvPr>
        </p:nvSpPr>
        <p:spPr bwMode="gray">
          <a:xfrm>
            <a:off x="554493" y="1572705"/>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fld id="{B0A9F6E7-FE5B-4861-9484-6E92718E32B1}" type="slidenum">
              <a:rPr lang="en-US" smtClean="0">
                <a:solidFill>
                  <a:srgbClr val="000000"/>
                </a:solidFill>
              </a:rPr>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t>‹#›</a:t>
            </a:fld>
            <a:r>
              <a:rPr lang="en-US">
                <a:solidFill>
                  <a:srgbClr val="000000"/>
                </a:solidFill>
              </a:rPr>
              <a:t> – </a:t>
            </a:r>
          </a:p>
        </p:txBody>
      </p: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6" y="6194473"/>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defTabSz="913842" eaLnBrk="0" fontAlgn="base" hangingPunct="0">
              <a:lnSpc>
                <a:spcPct val="90000"/>
              </a:lnSpc>
              <a:spcBef>
                <a:spcPct val="0"/>
              </a:spcBef>
              <a:spcAft>
                <a:spcPct val="0"/>
              </a:spcAft>
              <a:buClr>
                <a:srgbClr val="FF3333"/>
              </a:buClr>
              <a:buSzPct val="120000"/>
              <a:tabLst>
                <a:tab pos="1082013" algn="l"/>
                <a:tab pos="1615090" algn="l"/>
                <a:tab pos="2148165" algn="l"/>
                <a:tab pos="8072276" algn="r"/>
              </a:tabLst>
            </a:pPr>
            <a:r>
              <a:rPr lang="en-US">
                <a:solidFill>
                  <a:srgbClr val="000000"/>
                </a:solidFill>
              </a:rPr>
              <a:t>CRS Workshop with Sodexo Tax</a:t>
            </a:r>
          </a:p>
        </p:txBody>
      </p:sp>
    </p:spTree>
    <p:extLst>
      <p:ext uri="{BB962C8B-B14F-4D97-AF65-F5344CB8AC3E}">
        <p14:creationId xmlns:p14="http://schemas.microsoft.com/office/powerpoint/2010/main" val="228117269"/>
      </p:ext>
    </p:extLst>
  </p:cSld>
  <p:clrMap bg1="lt1" tx1="dk1" bg2="lt2" tx2="dk2" accent1="accent1" accent2="accent2" accent3="accent3" accent4="accent4" accent5="accent5" accent6="accent6" hlink="hlink" folHlink="folHlink"/>
  <p:sldLayoutIdLst>
    <p:sldLayoutId id="2147484438" r:id="rId1"/>
    <p:sldLayoutId id="2147484439" r:id="rId2"/>
    <p:sldLayoutId id="2147484440" r:id="rId3"/>
    <p:sldLayoutId id="2147484441" r:id="rId4"/>
    <p:sldLayoutId id="2147484442" r:id="rId5"/>
    <p:sldLayoutId id="2147484444" r:id="rId6"/>
    <p:sldLayoutId id="2147484445" r:id="rId7"/>
    <p:sldLayoutId id="2147484446" r:id="rId8"/>
    <p:sldLayoutId id="2147484447" r:id="rId9"/>
    <p:sldLayoutId id="2147484448" r:id="rId10"/>
    <p:sldLayoutId id="2147484449" r:id="rId11"/>
    <p:sldLayoutId id="2147484450" r:id="rId12"/>
    <p:sldLayoutId id="214748445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1600" b="1"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22" algn="l" rtl="0" eaLnBrk="1" fontAlgn="base" hangingPunct="1">
        <a:lnSpc>
          <a:spcPct val="90000"/>
        </a:lnSpc>
        <a:spcBef>
          <a:spcPct val="0"/>
        </a:spcBef>
        <a:spcAft>
          <a:spcPct val="0"/>
        </a:spcAft>
        <a:defRPr sz="2400">
          <a:solidFill>
            <a:schemeClr val="bg2"/>
          </a:solidFill>
          <a:latin typeface="Arial" charset="0"/>
        </a:defRPr>
      </a:lvl6pPr>
      <a:lvl7pPr marL="913842" algn="l" rtl="0" eaLnBrk="1" fontAlgn="base" hangingPunct="1">
        <a:lnSpc>
          <a:spcPct val="90000"/>
        </a:lnSpc>
        <a:spcBef>
          <a:spcPct val="0"/>
        </a:spcBef>
        <a:spcAft>
          <a:spcPct val="0"/>
        </a:spcAft>
        <a:defRPr sz="2400">
          <a:solidFill>
            <a:schemeClr val="bg2"/>
          </a:solidFill>
          <a:latin typeface="Arial" charset="0"/>
        </a:defRPr>
      </a:lvl7pPr>
      <a:lvl8pPr marL="1370764" algn="l" rtl="0" eaLnBrk="1" fontAlgn="base" hangingPunct="1">
        <a:lnSpc>
          <a:spcPct val="90000"/>
        </a:lnSpc>
        <a:spcBef>
          <a:spcPct val="0"/>
        </a:spcBef>
        <a:spcAft>
          <a:spcPct val="0"/>
        </a:spcAft>
        <a:defRPr sz="2400">
          <a:solidFill>
            <a:schemeClr val="bg2"/>
          </a:solidFill>
          <a:latin typeface="Arial" charset="0"/>
        </a:defRPr>
      </a:lvl8pPr>
      <a:lvl9pPr marL="1827685"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013" algn="l"/>
          <a:tab pos="1615090" algn="l"/>
          <a:tab pos="2148165" algn="l"/>
          <a:tab pos="8072276" algn="r"/>
        </a:tabLst>
        <a:defRPr sz="2200" b="1" baseline="0">
          <a:solidFill>
            <a:schemeClr val="tx2"/>
          </a:solidFill>
          <a:latin typeface="+mn-lt"/>
          <a:ea typeface="+mn-ea"/>
          <a:cs typeface="+mn-cs"/>
        </a:defRPr>
      </a:lvl1pPr>
      <a:lvl2pPr marL="628267" indent="-266539" algn="l" rtl="0" eaLnBrk="1" fontAlgn="base" hangingPunct="1">
        <a:lnSpc>
          <a:spcPct val="90000"/>
        </a:lnSpc>
        <a:spcBef>
          <a:spcPts val="600"/>
        </a:spcBef>
        <a:spcAft>
          <a:spcPts val="600"/>
        </a:spcAft>
        <a:buClr>
          <a:schemeClr val="accent1"/>
        </a:buClr>
        <a:buSzPct val="120000"/>
        <a:buFont typeface="Arial" pitchFamily="34" charset="0"/>
        <a:buChar char="■"/>
        <a:tabLst>
          <a:tab pos="1615090" algn="l"/>
          <a:tab pos="2329030" algn="l"/>
          <a:tab pos="8072276" algn="r"/>
        </a:tabLst>
        <a:defRPr sz="1800" b="0">
          <a:solidFill>
            <a:schemeClr val="tx2"/>
          </a:solidFill>
          <a:latin typeface="+mn-lt"/>
        </a:defRPr>
      </a:lvl2pPr>
      <a:lvl3pPr marL="1258121" indent="-176106" algn="l" rtl="0" eaLnBrk="1" fontAlgn="base" hangingPunct="1">
        <a:lnSpc>
          <a:spcPct val="90000"/>
        </a:lnSpc>
        <a:spcBef>
          <a:spcPts val="600"/>
        </a:spcBef>
        <a:spcAft>
          <a:spcPts val="600"/>
        </a:spcAft>
        <a:buClr>
          <a:schemeClr val="bg2"/>
        </a:buClr>
        <a:buSzPct val="120000"/>
        <a:buFontTx/>
        <a:buBlip>
          <a:blip r:embed="rId16"/>
        </a:buBlip>
        <a:tabLst>
          <a:tab pos="1082013" algn="l"/>
          <a:tab pos="2148165" algn="l"/>
          <a:tab pos="8072276" algn="r"/>
        </a:tabLst>
        <a:defRPr sz="1400">
          <a:solidFill>
            <a:schemeClr val="tx1"/>
          </a:solidFill>
          <a:latin typeface="+mn-lt"/>
        </a:defRPr>
      </a:lvl3pPr>
      <a:lvl4pPr marL="1786435" indent="-179278" algn="l" rtl="0" eaLnBrk="1" fontAlgn="base" hangingPunct="1">
        <a:lnSpc>
          <a:spcPct val="90000"/>
        </a:lnSpc>
        <a:spcBef>
          <a:spcPts val="600"/>
        </a:spcBef>
        <a:spcAft>
          <a:spcPts val="600"/>
        </a:spcAft>
        <a:buClr>
          <a:schemeClr val="bg2"/>
        </a:buClr>
        <a:buSzPct val="120000"/>
        <a:buFontTx/>
        <a:buBlip>
          <a:blip r:embed="rId16"/>
        </a:buBlip>
        <a:tabLst>
          <a:tab pos="1082013" algn="l"/>
          <a:tab pos="1615090" algn="l"/>
          <a:tab pos="2148165" algn="l"/>
          <a:tab pos="8072276" algn="r"/>
        </a:tabLst>
        <a:defRPr sz="1400">
          <a:solidFill>
            <a:schemeClr val="tx1"/>
          </a:solidFill>
          <a:latin typeface="+mn-lt"/>
        </a:defRPr>
      </a:lvl4pPr>
      <a:lvl5pPr marL="2419462"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5pPr>
      <a:lvl6pPr marL="2876384"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6pPr>
      <a:lvl7pPr marL="333330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7pPr>
      <a:lvl8pPr marL="3790227"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8pPr>
      <a:lvl9pPr marL="4247148" algn="l" rtl="0" eaLnBrk="1" fontAlgn="base" hangingPunct="1">
        <a:lnSpc>
          <a:spcPct val="90000"/>
        </a:lnSpc>
        <a:spcBef>
          <a:spcPct val="20000"/>
        </a:spcBef>
        <a:spcAft>
          <a:spcPct val="0"/>
        </a:spcAft>
        <a:tabLst>
          <a:tab pos="1082013" algn="l"/>
          <a:tab pos="1615090" algn="l"/>
          <a:tab pos="2148165" algn="l"/>
          <a:tab pos="8072276" algn="r"/>
        </a:tabLst>
        <a:defRPr sz="1600">
          <a:solidFill>
            <a:schemeClr val="tx2"/>
          </a:solidFill>
          <a:latin typeface="+mn-lt"/>
        </a:defRPr>
      </a:lvl9pPr>
    </p:bodyStyle>
    <p:otherStyle>
      <a:defPPr>
        <a:defRPr lang="fr-FR"/>
      </a:defPPr>
      <a:lvl1pPr marL="0" algn="l" defTabSz="913842" rtl="0" eaLnBrk="1" latinLnBrk="0" hangingPunct="1">
        <a:defRPr sz="1800" kern="1200">
          <a:solidFill>
            <a:schemeClr val="tx1"/>
          </a:solidFill>
          <a:latin typeface="+mn-lt"/>
          <a:ea typeface="+mn-ea"/>
          <a:cs typeface="+mn-cs"/>
        </a:defRPr>
      </a:lvl1pPr>
      <a:lvl2pPr marL="456922" algn="l" defTabSz="913842" rtl="0" eaLnBrk="1" latinLnBrk="0" hangingPunct="1">
        <a:defRPr sz="1800" kern="1200">
          <a:solidFill>
            <a:schemeClr val="tx1"/>
          </a:solidFill>
          <a:latin typeface="+mn-lt"/>
          <a:ea typeface="+mn-ea"/>
          <a:cs typeface="+mn-cs"/>
        </a:defRPr>
      </a:lvl2pPr>
      <a:lvl3pPr marL="913842" algn="l" defTabSz="913842" rtl="0" eaLnBrk="1" latinLnBrk="0" hangingPunct="1">
        <a:defRPr sz="1800" kern="1200">
          <a:solidFill>
            <a:schemeClr val="tx1"/>
          </a:solidFill>
          <a:latin typeface="+mn-lt"/>
          <a:ea typeface="+mn-ea"/>
          <a:cs typeface="+mn-cs"/>
        </a:defRPr>
      </a:lvl3pPr>
      <a:lvl4pPr marL="1370764" algn="l" defTabSz="913842" rtl="0" eaLnBrk="1" latinLnBrk="0" hangingPunct="1">
        <a:defRPr sz="1800" kern="1200">
          <a:solidFill>
            <a:schemeClr val="tx1"/>
          </a:solidFill>
          <a:latin typeface="+mn-lt"/>
          <a:ea typeface="+mn-ea"/>
          <a:cs typeface="+mn-cs"/>
        </a:defRPr>
      </a:lvl4pPr>
      <a:lvl5pPr marL="1827685" algn="l" defTabSz="913842" rtl="0" eaLnBrk="1" latinLnBrk="0" hangingPunct="1">
        <a:defRPr sz="1800" kern="1200">
          <a:solidFill>
            <a:schemeClr val="tx1"/>
          </a:solidFill>
          <a:latin typeface="+mn-lt"/>
          <a:ea typeface="+mn-ea"/>
          <a:cs typeface="+mn-cs"/>
        </a:defRPr>
      </a:lvl5pPr>
      <a:lvl6pPr marL="2284608" algn="l" defTabSz="913842" rtl="0" eaLnBrk="1" latinLnBrk="0" hangingPunct="1">
        <a:defRPr sz="1800" kern="1200">
          <a:solidFill>
            <a:schemeClr val="tx1"/>
          </a:solidFill>
          <a:latin typeface="+mn-lt"/>
          <a:ea typeface="+mn-ea"/>
          <a:cs typeface="+mn-cs"/>
        </a:defRPr>
      </a:lvl6pPr>
      <a:lvl7pPr marL="2741527" algn="l" defTabSz="913842" rtl="0" eaLnBrk="1" latinLnBrk="0" hangingPunct="1">
        <a:defRPr sz="1800" kern="1200">
          <a:solidFill>
            <a:schemeClr val="tx1"/>
          </a:solidFill>
          <a:latin typeface="+mn-lt"/>
          <a:ea typeface="+mn-ea"/>
          <a:cs typeface="+mn-cs"/>
        </a:defRPr>
      </a:lvl7pPr>
      <a:lvl8pPr marL="3198451" algn="l" defTabSz="913842" rtl="0" eaLnBrk="1" latinLnBrk="0" hangingPunct="1">
        <a:defRPr sz="1800" kern="1200">
          <a:solidFill>
            <a:schemeClr val="tx1"/>
          </a:solidFill>
          <a:latin typeface="+mn-lt"/>
          <a:ea typeface="+mn-ea"/>
          <a:cs typeface="+mn-cs"/>
        </a:defRPr>
      </a:lvl8pPr>
      <a:lvl9pPr marL="3655369" algn="l" defTabSz="913842"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7930" tIns="107930" rIns="71955" bIns="10793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5"/>
            <a:ext cx="11088000" cy="4586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14"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1" y="6194468"/>
            <a:ext cx="1612071" cy="518337"/>
          </a:xfrm>
          <a:prstGeom prst="rect">
            <a:avLst/>
          </a:prstGeom>
        </p:spPr>
      </p:pic>
      <p:sp>
        <p:nvSpPr>
          <p:cNvPr id="2" name="Espace réservé du numéro de diapositive 1"/>
          <p:cNvSpPr>
            <a:spLocks noGrp="1"/>
          </p:cNvSpPr>
          <p:nvPr>
            <p:ph type="sldNum" sz="quarter" idx="4"/>
          </p:nvPr>
        </p:nvSpPr>
        <p:spPr>
          <a:xfrm>
            <a:off x="580392"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1081979" algn="l"/>
                <a:tab pos="1615039" algn="l"/>
                <a:tab pos="2148097" algn="l"/>
                <a:tab pos="8072021" algn="r"/>
              </a:tabLst>
            </a:pPr>
            <a:fld id="{B0A9F6E7-FE5B-4861-9484-6E92718E32B1}" type="slidenum">
              <a:rPr lang="en-US" smtClean="0">
                <a:solidFill>
                  <a:srgbClr val="000000"/>
                </a:solidFill>
              </a:rPr>
              <a:pPr eaLnBrk="0" fontAlgn="base" hangingPunct="0">
                <a:lnSpc>
                  <a:spcPct val="90000"/>
                </a:lnSpc>
                <a:spcBef>
                  <a:spcPct val="0"/>
                </a:spcBef>
                <a:spcAft>
                  <a:spcPct val="0"/>
                </a:spcAft>
                <a:buClr>
                  <a:srgbClr val="FF3333"/>
                </a:buClr>
                <a:buSzPct val="120000"/>
                <a:tabLst>
                  <a:tab pos="1081979" algn="l"/>
                  <a:tab pos="1615039" algn="l"/>
                  <a:tab pos="2148097" algn="l"/>
                  <a:tab pos="8072021"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14"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1" y="6194468"/>
            <a:ext cx="1612071" cy="518337"/>
          </a:xfrm>
          <a:prstGeom prst="rect">
            <a:avLst/>
          </a:prstGeom>
        </p:spPr>
      </p:pic>
      <p:sp>
        <p:nvSpPr>
          <p:cNvPr id="3" name="Espace réservé du pied de page 2"/>
          <p:cNvSpPr>
            <a:spLocks noGrp="1"/>
          </p:cNvSpPr>
          <p:nvPr>
            <p:ph type="ftr" sz="quarter" idx="3"/>
          </p:nvPr>
        </p:nvSpPr>
        <p:spPr>
          <a:xfrm>
            <a:off x="931237"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fontAlgn="base" hangingPunct="0">
              <a:lnSpc>
                <a:spcPct val="90000"/>
              </a:lnSpc>
              <a:spcBef>
                <a:spcPct val="0"/>
              </a:spcBef>
              <a:spcAft>
                <a:spcPct val="0"/>
              </a:spcAft>
              <a:buClr>
                <a:srgbClr val="FF3333"/>
              </a:buClr>
              <a:buSzPct val="120000"/>
              <a:tabLst>
                <a:tab pos="1081979" algn="l"/>
                <a:tab pos="1615039" algn="l"/>
                <a:tab pos="2148097" algn="l"/>
                <a:tab pos="8072021" algn="r"/>
              </a:tabLst>
            </a:pPr>
            <a:endParaRPr lang="en-US" dirty="0">
              <a:solidFill>
                <a:srgbClr val="000000"/>
              </a:solidFill>
            </a:endParaRPr>
          </a:p>
        </p:txBody>
      </p:sp>
    </p:spTree>
    <p:extLst>
      <p:ext uri="{BB962C8B-B14F-4D97-AF65-F5344CB8AC3E}">
        <p14:creationId xmlns:p14="http://schemas.microsoft.com/office/powerpoint/2010/main" val="1145890211"/>
      </p:ext>
    </p:extLst>
  </p:cSld>
  <p:clrMap bg1="lt1" tx1="dk1" bg2="lt2" tx2="dk2" accent1="accent1" accent2="accent2" accent3="accent3" accent4="accent4" accent5="accent5" accent6="accent6" hlink="hlink" folHlink="folHlink"/>
  <p:sldLayoutIdLst>
    <p:sldLayoutId id="2147484495" r:id="rId1"/>
    <p:sldLayoutId id="2147484496" r:id="rId2"/>
    <p:sldLayoutId id="2147484497" r:id="rId3"/>
    <p:sldLayoutId id="2147484498" r:id="rId4"/>
    <p:sldLayoutId id="2147484499" r:id="rId5"/>
    <p:sldLayoutId id="2147484500" r:id="rId6"/>
    <p:sldLayoutId id="2147484501" r:id="rId7"/>
    <p:sldLayoutId id="2147484502" r:id="rId8"/>
    <p:sldLayoutId id="2147484503" r:id="rId9"/>
    <p:sldLayoutId id="2147484504" r:id="rId10"/>
    <p:sldLayoutId id="2147484505" r:id="rId11"/>
    <p:sldLayoutId id="2147484506" r:id="rId12"/>
    <p:sldLayoutId id="2147484507" r:id="rId13"/>
    <p:sldLayoutId id="2147484508" r:id="rId14"/>
    <p:sldLayoutId id="2147484509" r:id="rId15"/>
    <p:sldLayoutId id="2147484510" r:id="rId16"/>
    <p:sldLayoutId id="2147484511" r:id="rId17"/>
    <p:sldLayoutId id="2147484512" r:id="rId18"/>
    <p:sldLayoutId id="2147484513" r:id="rId19"/>
  </p:sldLayoutIdLst>
  <p:hf hdr="0" ft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6907" algn="l" rtl="0" eaLnBrk="1" fontAlgn="base" hangingPunct="1">
        <a:lnSpc>
          <a:spcPct val="90000"/>
        </a:lnSpc>
        <a:spcBef>
          <a:spcPct val="0"/>
        </a:spcBef>
        <a:spcAft>
          <a:spcPct val="0"/>
        </a:spcAft>
        <a:defRPr sz="2400">
          <a:solidFill>
            <a:schemeClr val="bg2"/>
          </a:solidFill>
          <a:latin typeface="Arial" charset="0"/>
        </a:defRPr>
      </a:lvl6pPr>
      <a:lvl7pPr marL="913814" algn="l" rtl="0" eaLnBrk="1" fontAlgn="base" hangingPunct="1">
        <a:lnSpc>
          <a:spcPct val="90000"/>
        </a:lnSpc>
        <a:spcBef>
          <a:spcPct val="0"/>
        </a:spcBef>
        <a:spcAft>
          <a:spcPct val="0"/>
        </a:spcAft>
        <a:defRPr sz="2400">
          <a:solidFill>
            <a:schemeClr val="bg2"/>
          </a:solidFill>
          <a:latin typeface="Arial" charset="0"/>
        </a:defRPr>
      </a:lvl7pPr>
      <a:lvl8pPr marL="1370721" algn="l" rtl="0" eaLnBrk="1" fontAlgn="base" hangingPunct="1">
        <a:lnSpc>
          <a:spcPct val="90000"/>
        </a:lnSpc>
        <a:spcBef>
          <a:spcPct val="0"/>
        </a:spcBef>
        <a:spcAft>
          <a:spcPct val="0"/>
        </a:spcAft>
        <a:defRPr sz="2400">
          <a:solidFill>
            <a:schemeClr val="bg2"/>
          </a:solidFill>
          <a:latin typeface="Arial" charset="0"/>
        </a:defRPr>
      </a:lvl8pPr>
      <a:lvl9pPr marL="1827628"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1979" algn="l"/>
          <a:tab pos="1615039" algn="l"/>
          <a:tab pos="2148097" algn="l"/>
          <a:tab pos="8072021" algn="r"/>
        </a:tabLst>
        <a:defRPr sz="2200" b="1">
          <a:solidFill>
            <a:schemeClr val="tx2"/>
          </a:solidFill>
          <a:latin typeface="+mn-lt"/>
          <a:ea typeface="+mn-ea"/>
          <a:cs typeface="+mn-cs"/>
        </a:defRPr>
      </a:lvl1pPr>
      <a:lvl2pPr marL="628248" indent="-266529" algn="l" rtl="0" eaLnBrk="1" fontAlgn="base" hangingPunct="1">
        <a:lnSpc>
          <a:spcPct val="90000"/>
        </a:lnSpc>
        <a:spcBef>
          <a:spcPts val="600"/>
        </a:spcBef>
        <a:spcAft>
          <a:spcPts val="600"/>
        </a:spcAft>
        <a:buClr>
          <a:schemeClr val="accent1"/>
        </a:buClr>
        <a:buSzPct val="120000"/>
        <a:buFont typeface="Arial" pitchFamily="34" charset="0"/>
        <a:buChar char="■"/>
        <a:tabLst>
          <a:tab pos="1615039" algn="l"/>
          <a:tab pos="2328955" algn="l"/>
          <a:tab pos="8072021" algn="r"/>
        </a:tabLst>
        <a:defRPr sz="1800" b="0">
          <a:solidFill>
            <a:schemeClr val="tx2"/>
          </a:solidFill>
          <a:latin typeface="+mn-lt"/>
        </a:defRPr>
      </a:lvl2pPr>
      <a:lvl3pPr marL="1258082" indent="-176100" algn="l" rtl="0" eaLnBrk="1" fontAlgn="base" hangingPunct="1">
        <a:lnSpc>
          <a:spcPct val="90000"/>
        </a:lnSpc>
        <a:spcBef>
          <a:spcPts val="600"/>
        </a:spcBef>
        <a:spcAft>
          <a:spcPts val="600"/>
        </a:spcAft>
        <a:buClr>
          <a:schemeClr val="bg2"/>
        </a:buClr>
        <a:buSzPct val="120000"/>
        <a:buFontTx/>
        <a:buBlip>
          <a:blip r:embed="rId22"/>
        </a:buBlip>
        <a:tabLst>
          <a:tab pos="1081979" algn="l"/>
          <a:tab pos="2148097" algn="l"/>
          <a:tab pos="8072021" algn="r"/>
        </a:tabLst>
        <a:defRPr sz="1400">
          <a:solidFill>
            <a:schemeClr val="tx1"/>
          </a:solidFill>
          <a:latin typeface="+mn-lt"/>
        </a:defRPr>
      </a:lvl3pPr>
      <a:lvl4pPr marL="1786378" indent="-179273" algn="l" rtl="0" eaLnBrk="1" fontAlgn="base" hangingPunct="1">
        <a:lnSpc>
          <a:spcPct val="90000"/>
        </a:lnSpc>
        <a:spcBef>
          <a:spcPts val="600"/>
        </a:spcBef>
        <a:spcAft>
          <a:spcPts val="600"/>
        </a:spcAft>
        <a:buClr>
          <a:schemeClr val="bg2"/>
        </a:buClr>
        <a:buSzPct val="120000"/>
        <a:buFontTx/>
        <a:buBlip>
          <a:blip r:embed="rId22"/>
        </a:buBlip>
        <a:tabLst>
          <a:tab pos="1081979" algn="l"/>
          <a:tab pos="1615039" algn="l"/>
          <a:tab pos="2148097" algn="l"/>
          <a:tab pos="8072021" algn="r"/>
        </a:tabLst>
        <a:defRPr sz="1400">
          <a:solidFill>
            <a:schemeClr val="tx1"/>
          </a:solidFill>
          <a:latin typeface="+mn-lt"/>
        </a:defRPr>
      </a:lvl4pPr>
      <a:lvl5pPr marL="2419386"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5pPr>
      <a:lvl6pPr marL="2876292"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6pPr>
      <a:lvl7pPr marL="3333200"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7pPr>
      <a:lvl8pPr marL="3790107"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8pPr>
      <a:lvl9pPr marL="4247014" algn="l" rtl="0" eaLnBrk="1" fontAlgn="base" hangingPunct="1">
        <a:lnSpc>
          <a:spcPct val="90000"/>
        </a:lnSpc>
        <a:spcBef>
          <a:spcPct val="20000"/>
        </a:spcBef>
        <a:spcAft>
          <a:spcPct val="0"/>
        </a:spcAft>
        <a:tabLst>
          <a:tab pos="1081979" algn="l"/>
          <a:tab pos="1615039" algn="l"/>
          <a:tab pos="2148097" algn="l"/>
          <a:tab pos="8072021" algn="r"/>
        </a:tabLst>
        <a:defRPr sz="1600">
          <a:solidFill>
            <a:schemeClr val="tx2"/>
          </a:solidFill>
          <a:latin typeface="+mn-lt"/>
        </a:defRPr>
      </a:lvl9pPr>
    </p:bodyStyle>
    <p:otherStyle>
      <a:defPPr>
        <a:defRPr lang="fr-FR"/>
      </a:defPPr>
      <a:lvl1pPr marL="0" algn="l" defTabSz="913814" rtl="0" eaLnBrk="1" latinLnBrk="0" hangingPunct="1">
        <a:defRPr sz="1800" kern="1200">
          <a:solidFill>
            <a:schemeClr val="tx1"/>
          </a:solidFill>
          <a:latin typeface="+mn-lt"/>
          <a:ea typeface="+mn-ea"/>
          <a:cs typeface="+mn-cs"/>
        </a:defRPr>
      </a:lvl1pPr>
      <a:lvl2pPr marL="456907" algn="l" defTabSz="913814" rtl="0" eaLnBrk="1" latinLnBrk="0" hangingPunct="1">
        <a:defRPr sz="1800" kern="1200">
          <a:solidFill>
            <a:schemeClr val="tx1"/>
          </a:solidFill>
          <a:latin typeface="+mn-lt"/>
          <a:ea typeface="+mn-ea"/>
          <a:cs typeface="+mn-cs"/>
        </a:defRPr>
      </a:lvl2pPr>
      <a:lvl3pPr marL="913814" algn="l" defTabSz="913814" rtl="0" eaLnBrk="1" latinLnBrk="0" hangingPunct="1">
        <a:defRPr sz="1800" kern="1200">
          <a:solidFill>
            <a:schemeClr val="tx1"/>
          </a:solidFill>
          <a:latin typeface="+mn-lt"/>
          <a:ea typeface="+mn-ea"/>
          <a:cs typeface="+mn-cs"/>
        </a:defRPr>
      </a:lvl3pPr>
      <a:lvl4pPr marL="1370721" algn="l" defTabSz="913814" rtl="0" eaLnBrk="1" latinLnBrk="0" hangingPunct="1">
        <a:defRPr sz="1800" kern="1200">
          <a:solidFill>
            <a:schemeClr val="tx1"/>
          </a:solidFill>
          <a:latin typeface="+mn-lt"/>
          <a:ea typeface="+mn-ea"/>
          <a:cs typeface="+mn-cs"/>
        </a:defRPr>
      </a:lvl4pPr>
      <a:lvl5pPr marL="1827628" algn="l" defTabSz="913814" rtl="0" eaLnBrk="1" latinLnBrk="0" hangingPunct="1">
        <a:defRPr sz="1800" kern="1200">
          <a:solidFill>
            <a:schemeClr val="tx1"/>
          </a:solidFill>
          <a:latin typeface="+mn-lt"/>
          <a:ea typeface="+mn-ea"/>
          <a:cs typeface="+mn-cs"/>
        </a:defRPr>
      </a:lvl5pPr>
      <a:lvl6pPr marL="2284532" algn="l" defTabSz="913814" rtl="0" eaLnBrk="1" latinLnBrk="0" hangingPunct="1">
        <a:defRPr sz="1800" kern="1200">
          <a:solidFill>
            <a:schemeClr val="tx1"/>
          </a:solidFill>
          <a:latin typeface="+mn-lt"/>
          <a:ea typeface="+mn-ea"/>
          <a:cs typeface="+mn-cs"/>
        </a:defRPr>
      </a:lvl6pPr>
      <a:lvl7pPr marL="2741442" algn="l" defTabSz="913814" rtl="0" eaLnBrk="1" latinLnBrk="0" hangingPunct="1">
        <a:defRPr sz="1800" kern="1200">
          <a:solidFill>
            <a:schemeClr val="tx1"/>
          </a:solidFill>
          <a:latin typeface="+mn-lt"/>
          <a:ea typeface="+mn-ea"/>
          <a:cs typeface="+mn-cs"/>
        </a:defRPr>
      </a:lvl7pPr>
      <a:lvl8pPr marL="3198348" algn="l" defTabSz="913814" rtl="0" eaLnBrk="1" latinLnBrk="0" hangingPunct="1">
        <a:defRPr sz="1800" kern="1200">
          <a:solidFill>
            <a:schemeClr val="tx1"/>
          </a:solidFill>
          <a:latin typeface="+mn-lt"/>
          <a:ea typeface="+mn-ea"/>
          <a:cs typeface="+mn-cs"/>
        </a:defRPr>
      </a:lvl8pPr>
      <a:lvl9pPr marL="3655254" algn="l" defTabSz="913814"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a:t>Arial 22, BOLD</a:t>
            </a:r>
          </a:p>
          <a:p>
            <a:pPr lvl="1"/>
            <a:r>
              <a:rPr lang="en-US" altLang="fr-FR" noProof="0"/>
              <a:t>Arial 18</a:t>
            </a:r>
          </a:p>
          <a:p>
            <a:pPr lvl="2"/>
            <a:r>
              <a:rPr lang="en-US" altLang="fr-FR" noProof="0"/>
              <a:t>Arial 14</a:t>
            </a:r>
          </a:p>
          <a:p>
            <a:pPr lvl="3"/>
            <a:r>
              <a:rPr lang="en-US" altLang="fr-FR" noProof="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11" name="Espace réservé du numéro de diapositive 2"/>
          <p:cNvSpPr>
            <a:spLocks noGrp="1"/>
          </p:cNvSpPr>
          <p:nvPr>
            <p:ph type="sldNum" sz="quarter" idx="4"/>
          </p:nvPr>
        </p:nvSpPr>
        <p:spPr>
          <a:xfrm>
            <a:off x="580388" y="6387880"/>
            <a:ext cx="960000" cy="191954"/>
          </a:xfrm>
          <a:prstGeom prst="rect">
            <a:avLst/>
          </a:prstGeom>
        </p:spPr>
        <p:txBody>
          <a:bodyPr/>
          <a:lstStyle>
            <a:lvl1pPr>
              <a:defRPr sz="900"/>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dirty="0"/>
              <a:t> </a:t>
            </a:r>
          </a:p>
        </p:txBody>
      </p:sp>
    </p:spTree>
    <p:extLst>
      <p:ext uri="{BB962C8B-B14F-4D97-AF65-F5344CB8AC3E}">
        <p14:creationId xmlns:p14="http://schemas.microsoft.com/office/powerpoint/2010/main" val="3482193653"/>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16"/>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16"/>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US"/>
              <a:t>Reporting Series - Intro to E=Vision</a:t>
            </a:r>
            <a:endParaRPr lang="en-AU"/>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680579195"/>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 id="2147484556" r:id="rId12"/>
    <p:sldLayoutId id="2147484557" r:id="rId13"/>
    <p:sldLayoutId id="2147484558" r:id="rId14"/>
    <p:sldLayoutId id="2147484559" r:id="rId15"/>
    <p:sldLayoutId id="2147484560" r:id="rId16"/>
    <p:sldLayoutId id="2147484561" r:id="rId17"/>
    <p:sldLayoutId id="2147484562" r:id="rId18"/>
    <p:sldLayoutId id="2147484563" r:id="rId19"/>
    <p:sldLayoutId id="2147484564" r:id="rId20"/>
    <p:sldLayoutId id="2147484565" r:id="rId21"/>
    <p:sldLayoutId id="2147484566" r:id="rId22"/>
    <p:sldLayoutId id="2147484567" r:id="rId23"/>
    <p:sldLayoutId id="2147484568" r:id="rId24"/>
    <p:sldLayoutId id="2147484569" r:id="rId25"/>
    <p:sldLayoutId id="2147484570" r:id="rId26"/>
    <p:sldLayoutId id="2147484571" r:id="rId27"/>
    <p:sldLayoutId id="2147484572" r:id="rId28"/>
    <p:sldLayoutId id="2147484573" r:id="rId29"/>
    <p:sldLayoutId id="2147484574" r:id="rId30"/>
    <p:sldLayoutId id="2147484575" r:id="rId31"/>
    <p:sldLayoutId id="2147484576" r:id="rId32"/>
    <p:sldLayoutId id="2147484577" r:id="rId33"/>
    <p:sldLayoutId id="2147484578" r:id="rId34"/>
    <p:sldLayoutId id="2147484579" r:id="rId35"/>
    <p:sldLayoutId id="2147484580" r:id="rId36"/>
    <p:sldLayoutId id="2147484581" r:id="rId37"/>
    <p:sldLayoutId id="2147484582" r:id="rId38"/>
    <p:sldLayoutId id="2147484583" r:id="rId39"/>
    <p:sldLayoutId id="2147484584" r:id="rId40"/>
    <p:sldLayoutId id="2147484585" r:id="rId41"/>
    <p:sldLayoutId id="2147484586" r:id="rId42"/>
    <p:sldLayoutId id="2147484587" r:id="rId43"/>
    <p:sldLayoutId id="2147484588" r:id="rId44"/>
    <p:sldLayoutId id="2147484589" r:id="rId45"/>
    <p:sldLayoutId id="2147484590" r:id="rId46"/>
    <p:sldLayoutId id="2147484591" r:id="rId47"/>
    <p:sldLayoutId id="2147484592" r:id="rId48"/>
    <p:sldLayoutId id="2147484593" r:id="rId49"/>
    <p:sldLayoutId id="2147484594" r:id="rId50"/>
    <p:sldLayoutId id="2147484595" r:id="rId5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B45559-7122-4747-9727-9108A5D0BC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BEDCD3-A998-46CD-9B24-EC5FB102B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47692B-16DD-42FD-B2C5-138746CB00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3B72D-B96E-4187-A0FA-12424CB101F8}" type="datetimeFigureOut">
              <a:rPr lang="en-US" smtClean="0"/>
              <a:t>11/16/2021</a:t>
            </a:fld>
            <a:endParaRPr lang="en-US"/>
          </a:p>
        </p:txBody>
      </p:sp>
      <p:sp>
        <p:nvSpPr>
          <p:cNvPr id="5" name="Footer Placeholder 4">
            <a:extLst>
              <a:ext uri="{FF2B5EF4-FFF2-40B4-BE49-F238E27FC236}">
                <a16:creationId xmlns:a16="http://schemas.microsoft.com/office/drawing/2014/main" id="{6BFC4835-5441-4995-A767-4C4D3CB0C3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4D3758-CB23-48DD-BB4C-742582F9D9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4C243B-1AFF-4DA8-AFE6-B4D3DCC02B19}" type="slidenum">
              <a:rPr lang="en-US" smtClean="0"/>
              <a:t>‹#›</a:t>
            </a:fld>
            <a:endParaRPr lang="en-US"/>
          </a:p>
        </p:txBody>
      </p:sp>
    </p:spTree>
    <p:extLst>
      <p:ext uri="{BB962C8B-B14F-4D97-AF65-F5344CB8AC3E}">
        <p14:creationId xmlns:p14="http://schemas.microsoft.com/office/powerpoint/2010/main" val="188556146"/>
      </p:ext>
    </p:extLst>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6"/>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4"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3" y="6194464"/>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48" algn="l"/>
                <a:tab pos="1616034" algn="l"/>
                <a:tab pos="2149421" algn="l"/>
                <a:tab pos="8076998" algn="r"/>
              </a:tabLst>
            </a:pPr>
            <a:fld id="{B0A9F6E7-FE5B-4861-9484-6E92718E32B1}" type="slidenum">
              <a:rPr lang="en-US" smtClean="0">
                <a:solidFill>
                  <a:srgbClr val="000000"/>
                </a:solidFill>
              </a:rPr>
              <a:pPr eaLnBrk="0" hangingPunct="0">
                <a:lnSpc>
                  <a:spcPct val="90000"/>
                </a:lnSpc>
                <a:buClr>
                  <a:srgbClr val="FF3333"/>
                </a:buClr>
                <a:buSzPct val="120000"/>
                <a:tabLst>
                  <a:tab pos="1082648" algn="l"/>
                  <a:tab pos="1616034" algn="l"/>
                  <a:tab pos="2149421" algn="l"/>
                  <a:tab pos="8076998"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4"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3" y="6194464"/>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48" algn="l"/>
                <a:tab pos="1616034" algn="l"/>
                <a:tab pos="2149421" algn="l"/>
                <a:tab pos="8076998"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7138592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189" algn="l" rtl="0" eaLnBrk="1" fontAlgn="base" hangingPunct="1">
        <a:lnSpc>
          <a:spcPct val="90000"/>
        </a:lnSpc>
        <a:spcBef>
          <a:spcPct val="0"/>
        </a:spcBef>
        <a:spcAft>
          <a:spcPct val="0"/>
        </a:spcAft>
        <a:defRPr sz="2400">
          <a:solidFill>
            <a:schemeClr val="bg2"/>
          </a:solidFill>
          <a:latin typeface="Arial" charset="0"/>
        </a:defRPr>
      </a:lvl6pPr>
      <a:lvl7pPr marL="914377" algn="l" rtl="0" eaLnBrk="1" fontAlgn="base" hangingPunct="1">
        <a:lnSpc>
          <a:spcPct val="90000"/>
        </a:lnSpc>
        <a:spcBef>
          <a:spcPct val="0"/>
        </a:spcBef>
        <a:spcAft>
          <a:spcPct val="0"/>
        </a:spcAft>
        <a:defRPr sz="2400">
          <a:solidFill>
            <a:schemeClr val="bg2"/>
          </a:solidFill>
          <a:latin typeface="Arial" charset="0"/>
        </a:defRPr>
      </a:lvl7pPr>
      <a:lvl8pPr marL="1371566" algn="l" rtl="0" eaLnBrk="1" fontAlgn="base" hangingPunct="1">
        <a:lnSpc>
          <a:spcPct val="90000"/>
        </a:lnSpc>
        <a:spcBef>
          <a:spcPct val="0"/>
        </a:spcBef>
        <a:spcAft>
          <a:spcPct val="0"/>
        </a:spcAft>
        <a:defRPr sz="2400">
          <a:solidFill>
            <a:schemeClr val="bg2"/>
          </a:solidFill>
          <a:latin typeface="Arial" charset="0"/>
        </a:defRPr>
      </a:lvl8pPr>
      <a:lvl9pPr marL="1828754"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48" algn="l"/>
          <a:tab pos="1616034" algn="l"/>
          <a:tab pos="2149421" algn="l"/>
          <a:tab pos="8076998" algn="r"/>
        </a:tabLst>
        <a:defRPr sz="2200" b="1" baseline="0">
          <a:solidFill>
            <a:schemeClr val="tx2"/>
          </a:solidFill>
          <a:latin typeface="+mn-lt"/>
          <a:ea typeface="+mn-ea"/>
          <a:cs typeface="+mn-cs"/>
        </a:defRPr>
      </a:lvl1pPr>
      <a:lvl2pPr marL="628635" indent="-266693" algn="l" rtl="0" eaLnBrk="1" fontAlgn="base" hangingPunct="1">
        <a:lnSpc>
          <a:spcPct val="90000"/>
        </a:lnSpc>
        <a:spcBef>
          <a:spcPts val="600"/>
        </a:spcBef>
        <a:spcAft>
          <a:spcPts val="600"/>
        </a:spcAft>
        <a:buClr>
          <a:schemeClr val="accent1"/>
        </a:buClr>
        <a:buSzPct val="120000"/>
        <a:buFont typeface="Arial" pitchFamily="34" charset="0"/>
        <a:buChar char="■"/>
        <a:tabLst>
          <a:tab pos="1616034" algn="l"/>
          <a:tab pos="2330392" algn="l"/>
          <a:tab pos="8076998" algn="r"/>
        </a:tabLst>
        <a:defRPr sz="1800" b="0">
          <a:solidFill>
            <a:schemeClr val="tx2"/>
          </a:solidFill>
          <a:latin typeface="+mn-lt"/>
        </a:defRPr>
      </a:lvl2pPr>
      <a:lvl3pPr marL="1258857" indent="-176209" algn="l" rtl="0" eaLnBrk="1" fontAlgn="base" hangingPunct="1">
        <a:lnSpc>
          <a:spcPct val="90000"/>
        </a:lnSpc>
        <a:spcBef>
          <a:spcPts val="600"/>
        </a:spcBef>
        <a:spcAft>
          <a:spcPts val="600"/>
        </a:spcAft>
        <a:buClr>
          <a:schemeClr val="bg2"/>
        </a:buClr>
        <a:buSzPct val="120000"/>
        <a:buFontTx/>
        <a:buBlip>
          <a:blip r:embed="rId20"/>
        </a:buBlip>
        <a:tabLst>
          <a:tab pos="1082648" algn="l"/>
          <a:tab pos="2149421" algn="l"/>
          <a:tab pos="8076998" algn="r"/>
        </a:tabLst>
        <a:defRPr sz="1400">
          <a:solidFill>
            <a:schemeClr val="tx1"/>
          </a:solidFill>
          <a:latin typeface="+mn-lt"/>
        </a:defRPr>
      </a:lvl3pPr>
      <a:lvl4pPr marL="1787481" indent="-179384" algn="l" rtl="0" eaLnBrk="1" fontAlgn="base" hangingPunct="1">
        <a:lnSpc>
          <a:spcPct val="90000"/>
        </a:lnSpc>
        <a:spcBef>
          <a:spcPts val="600"/>
        </a:spcBef>
        <a:spcAft>
          <a:spcPts val="600"/>
        </a:spcAft>
        <a:buClr>
          <a:schemeClr val="bg2"/>
        </a:buClr>
        <a:buSzPct val="120000"/>
        <a:buFontTx/>
        <a:buBlip>
          <a:blip r:embed="rId20"/>
        </a:buBlip>
        <a:tabLst>
          <a:tab pos="1082648" algn="l"/>
          <a:tab pos="1616034" algn="l"/>
          <a:tab pos="2149421" algn="l"/>
          <a:tab pos="8076998" algn="r"/>
        </a:tabLst>
        <a:defRPr sz="1400">
          <a:solidFill>
            <a:schemeClr val="tx1"/>
          </a:solidFill>
          <a:latin typeface="+mn-lt"/>
        </a:defRPr>
      </a:lvl4pPr>
      <a:lvl5pPr marL="2420878"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5pPr>
      <a:lvl6pPr marL="2878067"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6pPr>
      <a:lvl7pPr marL="3335255"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7pPr>
      <a:lvl8pPr marL="3792444"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8pPr>
      <a:lvl9pPr marL="4249632" algn="l" rtl="0" eaLnBrk="1" fontAlgn="base" hangingPunct="1">
        <a:lnSpc>
          <a:spcPct val="90000"/>
        </a:lnSpc>
        <a:spcBef>
          <a:spcPct val="20000"/>
        </a:spcBef>
        <a:spcAft>
          <a:spcPct val="0"/>
        </a:spcAft>
        <a:tabLst>
          <a:tab pos="1082648" algn="l"/>
          <a:tab pos="1616034" algn="l"/>
          <a:tab pos="2149421" algn="l"/>
          <a:tab pos="8076998" algn="r"/>
        </a:tabLst>
        <a:defRPr sz="1600">
          <a:solidFill>
            <a:schemeClr val="tx2"/>
          </a:solidFill>
          <a:latin typeface="+mn-lt"/>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403200"/>
            <a:ext cx="10941049" cy="542400"/>
          </a:xfrm>
          <a:prstGeom prst="rect">
            <a:avLst/>
          </a:prstGeom>
        </p:spPr>
        <p:txBody>
          <a:bodyPr vert="horz" lIns="0" tIns="0" rIns="0" bIns="0" rtlCol="0" anchor="t">
            <a:normAutofit/>
          </a:bodyPr>
          <a:lstStyle/>
          <a:p>
            <a:endParaRPr lang="en-US" noProof="0"/>
          </a:p>
        </p:txBody>
      </p:sp>
      <p:sp>
        <p:nvSpPr>
          <p:cNvPr id="3" name="Text Placeholder 2"/>
          <p:cNvSpPr>
            <a:spLocks noGrp="1"/>
          </p:cNvSpPr>
          <p:nvPr>
            <p:ph type="body" idx="1"/>
          </p:nvPr>
        </p:nvSpPr>
        <p:spPr>
          <a:xfrm>
            <a:off x="628651" y="1584000"/>
            <a:ext cx="10941048" cy="4555067"/>
          </a:xfrm>
          <a:prstGeom prst="rect">
            <a:avLst/>
          </a:prstGeom>
        </p:spPr>
        <p:txBody>
          <a:bodyPr vert="horz" lIns="0" tIns="0" rIns="0" bIns="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Footer Placeholder 4"/>
          <p:cNvSpPr>
            <a:spLocks noGrp="1"/>
          </p:cNvSpPr>
          <p:nvPr>
            <p:ph type="ftr" sz="quarter" idx="3"/>
          </p:nvPr>
        </p:nvSpPr>
        <p:spPr>
          <a:xfrm>
            <a:off x="633600" y="6453336"/>
            <a:ext cx="4790400" cy="152381"/>
          </a:xfrm>
          <a:prstGeom prst="rect">
            <a:avLst/>
          </a:prstGeom>
        </p:spPr>
        <p:txBody>
          <a:bodyPr vert="horz" lIns="0" tIns="0" rIns="0" bIns="0" rtlCol="0" anchor="b" anchorCtr="0"/>
          <a:lstStyle>
            <a:lvl1pPr algn="l">
              <a:defRPr sz="800">
                <a:solidFill>
                  <a:schemeClr val="accent1"/>
                </a:solidFill>
                <a:latin typeface="+mn-lt"/>
              </a:defRPr>
            </a:lvl1pPr>
          </a:lstStyle>
          <a:p>
            <a:r>
              <a:rPr lang="en-GB"/>
              <a:t>July 14, 2020 - UFS Cash Decoupling</a:t>
            </a:r>
            <a:endParaRPr lang="en-AU"/>
          </a:p>
        </p:txBody>
      </p:sp>
      <p:sp>
        <p:nvSpPr>
          <p:cNvPr id="7" name="Slide Number Placeholder 5"/>
          <p:cNvSpPr>
            <a:spLocks noGrp="1"/>
          </p:cNvSpPr>
          <p:nvPr>
            <p:ph type="sldNum" sz="quarter" idx="4"/>
          </p:nvPr>
        </p:nvSpPr>
        <p:spPr>
          <a:xfrm>
            <a:off x="113373" y="6453336"/>
            <a:ext cx="314195" cy="153600"/>
          </a:xfrm>
          <a:prstGeom prst="rect">
            <a:avLst/>
          </a:prstGeom>
        </p:spPr>
        <p:txBody>
          <a:bodyPr vert="horz" lIns="0" tIns="0" rIns="0" bIns="0" rtlCol="0" anchor="b" anchorCtr="0"/>
          <a:lstStyle>
            <a:lvl1pPr algn="r">
              <a:defRPr sz="800" b="1">
                <a:solidFill>
                  <a:schemeClr val="accent1"/>
                </a:solidFill>
              </a:defRPr>
            </a:lvl1pPr>
          </a:lstStyle>
          <a:p>
            <a:fld id="{E917DE0E-AFB1-41FD-BC35-27DB61CA125F}" type="slidenum">
              <a:rPr lang="en-AU" smtClean="0"/>
              <a:pPr/>
              <a:t>‹#›</a:t>
            </a:fld>
            <a:endParaRPr lang="en-AU"/>
          </a:p>
        </p:txBody>
      </p:sp>
    </p:spTree>
    <p:extLst>
      <p:ext uri="{BB962C8B-B14F-4D97-AF65-F5344CB8AC3E}">
        <p14:creationId xmlns:p14="http://schemas.microsoft.com/office/powerpoint/2010/main" val="177865614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 id="2147483839" r:id="rId16"/>
    <p:sldLayoutId id="2147483840" r:id="rId17"/>
    <p:sldLayoutId id="2147483841" r:id="rId18"/>
    <p:sldLayoutId id="2147483842" r:id="rId19"/>
    <p:sldLayoutId id="2147483843" r:id="rId20"/>
    <p:sldLayoutId id="2147483844" r:id="rId21"/>
    <p:sldLayoutId id="2147483845" r:id="rId22"/>
    <p:sldLayoutId id="2147483846" r:id="rId23"/>
    <p:sldLayoutId id="2147483847" r:id="rId24"/>
    <p:sldLayoutId id="2147483848" r:id="rId25"/>
    <p:sldLayoutId id="2147483849" r:id="rId26"/>
    <p:sldLayoutId id="2147483850" r:id="rId27"/>
    <p:sldLayoutId id="2147483851" r:id="rId28"/>
    <p:sldLayoutId id="2147483852" r:id="rId29"/>
    <p:sldLayoutId id="2147483853" r:id="rId30"/>
    <p:sldLayoutId id="2147483854" r:id="rId31"/>
    <p:sldLayoutId id="2147483855" r:id="rId32"/>
    <p:sldLayoutId id="2147483856" r:id="rId33"/>
    <p:sldLayoutId id="2147483857" r:id="rId34"/>
    <p:sldLayoutId id="2147483858" r:id="rId35"/>
    <p:sldLayoutId id="2147483859" r:id="rId36"/>
    <p:sldLayoutId id="2147483860" r:id="rId37"/>
    <p:sldLayoutId id="2147483861" r:id="rId38"/>
    <p:sldLayoutId id="2147483862" r:id="rId39"/>
    <p:sldLayoutId id="2147483863" r:id="rId40"/>
    <p:sldLayoutId id="2147483864" r:id="rId41"/>
    <p:sldLayoutId id="2147483865" r:id="rId42"/>
    <p:sldLayoutId id="2147483866" r:id="rId43"/>
    <p:sldLayoutId id="2147483867" r:id="rId44"/>
    <p:sldLayoutId id="2147483868" r:id="rId45"/>
    <p:sldLayoutId id="2147483869" r:id="rId46"/>
    <p:sldLayoutId id="2147483870" r:id="rId47"/>
    <p:sldLayoutId id="2147483871" r:id="rId4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1088470" rtl="0" eaLnBrk="1" latinLnBrk="0" hangingPunct="1">
        <a:spcBef>
          <a:spcPct val="0"/>
        </a:spcBef>
        <a:buNone/>
        <a:defRPr sz="3200" b="1" kern="1200">
          <a:solidFill>
            <a:schemeClr val="accent1"/>
          </a:solidFill>
          <a:latin typeface="+mj-lt"/>
          <a:ea typeface="+mj-ea"/>
          <a:cs typeface="+mj-cs"/>
        </a:defRPr>
      </a:lvl1pPr>
    </p:titleStyle>
    <p:body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70" rtl="0" eaLnBrk="1" latinLnBrk="0" hangingPunct="1">
        <a:defRPr sz="2133" kern="1200">
          <a:solidFill>
            <a:schemeClr val="tx1"/>
          </a:solidFill>
          <a:latin typeface="+mn-lt"/>
          <a:ea typeface="+mn-ea"/>
          <a:cs typeface="+mn-cs"/>
        </a:defRPr>
      </a:lvl1pPr>
      <a:lvl2pPr marL="544236" algn="l" defTabSz="1088470" rtl="0" eaLnBrk="1" latinLnBrk="0" hangingPunct="1">
        <a:defRPr sz="2133" kern="1200">
          <a:solidFill>
            <a:schemeClr val="tx1"/>
          </a:solidFill>
          <a:latin typeface="+mn-lt"/>
          <a:ea typeface="+mn-ea"/>
          <a:cs typeface="+mn-cs"/>
        </a:defRPr>
      </a:lvl2pPr>
      <a:lvl3pPr marL="1088470" algn="l" defTabSz="1088470" rtl="0" eaLnBrk="1" latinLnBrk="0" hangingPunct="1">
        <a:defRPr sz="2133" kern="1200">
          <a:solidFill>
            <a:schemeClr val="tx1"/>
          </a:solidFill>
          <a:latin typeface="+mn-lt"/>
          <a:ea typeface="+mn-ea"/>
          <a:cs typeface="+mn-cs"/>
        </a:defRPr>
      </a:lvl3pPr>
      <a:lvl4pPr marL="1632706" algn="l" defTabSz="1088470" rtl="0" eaLnBrk="1" latinLnBrk="0" hangingPunct="1">
        <a:defRPr sz="2133" kern="1200">
          <a:solidFill>
            <a:schemeClr val="tx1"/>
          </a:solidFill>
          <a:latin typeface="+mn-lt"/>
          <a:ea typeface="+mn-ea"/>
          <a:cs typeface="+mn-cs"/>
        </a:defRPr>
      </a:lvl4pPr>
      <a:lvl5pPr marL="2176940" algn="l" defTabSz="1088470" rtl="0" eaLnBrk="1" latinLnBrk="0" hangingPunct="1">
        <a:defRPr sz="2133" kern="1200">
          <a:solidFill>
            <a:schemeClr val="tx1"/>
          </a:solidFill>
          <a:latin typeface="+mn-lt"/>
          <a:ea typeface="+mn-ea"/>
          <a:cs typeface="+mn-cs"/>
        </a:defRPr>
      </a:lvl5pPr>
      <a:lvl6pPr marL="2721175" algn="l" defTabSz="1088470" rtl="0" eaLnBrk="1" latinLnBrk="0" hangingPunct="1">
        <a:defRPr sz="2133" kern="1200">
          <a:solidFill>
            <a:schemeClr val="tx1"/>
          </a:solidFill>
          <a:latin typeface="+mn-lt"/>
          <a:ea typeface="+mn-ea"/>
          <a:cs typeface="+mn-cs"/>
        </a:defRPr>
      </a:lvl6pPr>
      <a:lvl7pPr marL="3265410" algn="l" defTabSz="1088470" rtl="0" eaLnBrk="1" latinLnBrk="0" hangingPunct="1">
        <a:defRPr sz="2133" kern="1200">
          <a:solidFill>
            <a:schemeClr val="tx1"/>
          </a:solidFill>
          <a:latin typeface="+mn-lt"/>
          <a:ea typeface="+mn-ea"/>
          <a:cs typeface="+mn-cs"/>
        </a:defRPr>
      </a:lvl7pPr>
      <a:lvl8pPr marL="3809645" algn="l" defTabSz="1088470" rtl="0" eaLnBrk="1" latinLnBrk="0" hangingPunct="1">
        <a:defRPr sz="2133" kern="1200">
          <a:solidFill>
            <a:schemeClr val="tx1"/>
          </a:solidFill>
          <a:latin typeface="+mn-lt"/>
          <a:ea typeface="+mn-ea"/>
          <a:cs typeface="+mn-cs"/>
        </a:defRPr>
      </a:lvl8pPr>
      <a:lvl9pPr marL="4353880" algn="l" defTabSz="1088470"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8">
          <p15:clr>
            <a:srgbClr val="F26B43"/>
          </p15:clr>
        </p15:guide>
        <p15:guide id="22" pos="2052">
          <p15:clr>
            <a:srgbClr val="F26B43"/>
          </p15:clr>
        </p15:guide>
        <p15:guide id="23" pos="2150">
          <p15:clr>
            <a:srgbClr val="F26B43"/>
          </p15:clr>
        </p15:guide>
        <p15:guide id="30" pos="2880">
          <p15:clr>
            <a:srgbClr val="F26B43"/>
          </p15:clr>
        </p15:guide>
        <p15:guide id="56" pos="5466">
          <p15:clr>
            <a:srgbClr val="F26B43"/>
          </p15:clr>
        </p15:guide>
        <p15:guide id="73" orient="horz" pos="1620">
          <p15:clr>
            <a:srgbClr val="F26B43"/>
          </p15:clr>
        </p15:guide>
        <p15:guide id="85" orient="horz" pos="2896">
          <p15:clr>
            <a:srgbClr val="F26B43"/>
          </p15:clr>
        </p15:guide>
        <p15:guide id="86" orient="horz" pos="3004">
          <p15:clr>
            <a:srgbClr val="F26B43"/>
          </p15:clr>
        </p15:guide>
        <p15:guide id="87" orient="horz" pos="3110">
          <p15:clr>
            <a:srgbClr val="F26B43"/>
          </p15:clr>
        </p15:guide>
        <p15:guide id="89" orient="horz" pos="585">
          <p15:clr>
            <a:srgbClr val="F26B43"/>
          </p15:clr>
        </p15:guide>
        <p15:guide id="92" orient="horz" pos="873">
          <p15:clr>
            <a:srgbClr val="F26B43"/>
          </p15:clr>
        </p15:guide>
        <p15:guide id="99" pos="297">
          <p15:clr>
            <a:srgbClr val="F26B43"/>
          </p15:clr>
        </p15:guide>
        <p15:guide id="100" orient="horz" pos="377">
          <p15:clr>
            <a:srgbClr val="F26B43"/>
          </p15:clr>
        </p15:guide>
        <p15:guide id="101" pos="5658">
          <p15:clr>
            <a:srgbClr val="F26B43"/>
          </p15:clr>
        </p15:guide>
        <p15:guide id="102" pos="19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6"/>
            <a:ext cx="10998200" cy="467267"/>
          </a:xfrm>
          <a:prstGeom prst="rect">
            <a:avLst/>
          </a:prstGeom>
          <a:solidFill>
            <a:schemeClr val="accent1"/>
          </a:solidFill>
          <a:ln>
            <a:noFill/>
          </a:ln>
          <a:effectLst/>
        </p:spPr>
        <p:txBody>
          <a:bodyPr vert="horz" wrap="square" lIns="107930" tIns="107930" rIns="71955" bIns="107930"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695"/>
            <a:ext cx="11088000" cy="45868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16"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3" y="6194470"/>
            <a:ext cx="1612071" cy="518337"/>
          </a:xfrm>
          <a:prstGeom prst="rect">
            <a:avLst/>
          </a:prstGeom>
        </p:spPr>
      </p:pic>
      <p:sp>
        <p:nvSpPr>
          <p:cNvPr id="2" name="Espace réservé du numéro de diapositive 1"/>
          <p:cNvSpPr>
            <a:spLocks noGrp="1"/>
          </p:cNvSpPr>
          <p:nvPr>
            <p:ph type="sldNum" sz="quarter" idx="4"/>
          </p:nvPr>
        </p:nvSpPr>
        <p:spPr>
          <a:xfrm>
            <a:off x="580392"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smtClean="0">
                <a:solidFill>
                  <a:schemeClr val="tx1"/>
                </a:solidFill>
              </a:defRPr>
            </a:lvl1pPr>
          </a:lstStyle>
          <a:p>
            <a:pPr eaLnBrk="0" fontAlgn="base" hangingPunct="0">
              <a:lnSpc>
                <a:spcPct val="90000"/>
              </a:lnSpc>
              <a:spcBef>
                <a:spcPct val="0"/>
              </a:spcBef>
              <a:spcAft>
                <a:spcPct val="0"/>
              </a:spcAft>
              <a:buClr>
                <a:srgbClr val="FF3333"/>
              </a:buClr>
              <a:buSzPct val="120000"/>
              <a:tabLst>
                <a:tab pos="811484" algn="l"/>
                <a:tab pos="1211279" algn="l"/>
                <a:tab pos="1611073" algn="l"/>
                <a:tab pos="6054016" algn="r"/>
              </a:tabLst>
            </a:pPr>
            <a:fld id="{B0A9F6E7-FE5B-4861-9484-6E92718E32B1}" type="slidenum">
              <a:rPr lang="en-US" smtClean="0">
                <a:solidFill>
                  <a:srgbClr val="000000"/>
                </a:solidFill>
              </a:rPr>
              <a:pPr eaLnBrk="0" fontAlgn="base" hangingPunct="0">
                <a:lnSpc>
                  <a:spcPct val="90000"/>
                </a:lnSpc>
                <a:spcBef>
                  <a:spcPct val="0"/>
                </a:spcBef>
                <a:spcAft>
                  <a:spcPct val="0"/>
                </a:spcAft>
                <a:buClr>
                  <a:srgbClr val="FF3333"/>
                </a:buClr>
                <a:buSzPct val="120000"/>
                <a:tabLst>
                  <a:tab pos="811484" algn="l"/>
                  <a:tab pos="1211279" algn="l"/>
                  <a:tab pos="1611073" algn="l"/>
                  <a:tab pos="6054016"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16" y="6227788"/>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6713" y="6194470"/>
            <a:ext cx="1612071" cy="518337"/>
          </a:xfrm>
          <a:prstGeom prst="rect">
            <a:avLst/>
          </a:prstGeom>
        </p:spPr>
      </p:pic>
      <p:sp>
        <p:nvSpPr>
          <p:cNvPr id="3" name="Espace réservé du pied de page 2"/>
          <p:cNvSpPr>
            <a:spLocks noGrp="1"/>
          </p:cNvSpPr>
          <p:nvPr>
            <p:ph type="ftr" sz="quarter" idx="3"/>
          </p:nvPr>
        </p:nvSpPr>
        <p:spPr>
          <a:xfrm>
            <a:off x="931237"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a:lvl1pPr>
          </a:lstStyle>
          <a:p>
            <a:pPr eaLnBrk="0" fontAlgn="base" hangingPunct="0">
              <a:lnSpc>
                <a:spcPct val="90000"/>
              </a:lnSpc>
              <a:spcBef>
                <a:spcPct val="0"/>
              </a:spcBef>
              <a:spcAft>
                <a:spcPct val="0"/>
              </a:spcAft>
              <a:buClr>
                <a:srgbClr val="FF3333"/>
              </a:buClr>
              <a:buSzPct val="120000"/>
              <a:tabLst>
                <a:tab pos="811484" algn="l"/>
                <a:tab pos="1211279" algn="l"/>
                <a:tab pos="1611073" algn="l"/>
                <a:tab pos="6054016" algn="r"/>
              </a:tabLst>
            </a:pPr>
            <a:endParaRPr lang="en-US" dirty="0">
              <a:solidFill>
                <a:srgbClr val="000000"/>
              </a:solidFill>
            </a:endParaRPr>
          </a:p>
        </p:txBody>
      </p:sp>
    </p:spTree>
    <p:extLst>
      <p:ext uri="{BB962C8B-B14F-4D97-AF65-F5344CB8AC3E}">
        <p14:creationId xmlns:p14="http://schemas.microsoft.com/office/powerpoint/2010/main" val="195018204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 id="2147483888" r:id="rId16"/>
    <p:sldLayoutId id="2147483889" r:id="rId17"/>
    <p:sldLayoutId id="2147483890" r:id="rId18"/>
    <p:sldLayoutId id="2147483891" r:id="rId19"/>
  </p:sldLayoutIdLst>
  <p:hf hdr="0" ftr="0" dt="0"/>
  <p:txStyles>
    <p:titleStyle>
      <a:lvl1pPr algn="l" rtl="0" eaLnBrk="1" fontAlgn="base" hangingPunct="1">
        <a:lnSpc>
          <a:spcPct val="90000"/>
        </a:lnSpc>
        <a:spcBef>
          <a:spcPct val="0"/>
        </a:spcBef>
        <a:spcAft>
          <a:spcPct val="0"/>
        </a:spcAft>
        <a:defRPr sz="1800">
          <a:solidFill>
            <a:schemeClr val="bg1"/>
          </a:solidFill>
          <a:latin typeface="+mj-lt"/>
          <a:ea typeface="+mj-ea"/>
          <a:cs typeface="+mj-cs"/>
        </a:defRPr>
      </a:lvl1pPr>
      <a:lvl2pPr algn="l" rtl="0" eaLnBrk="1" fontAlgn="base" hangingPunct="1">
        <a:lnSpc>
          <a:spcPct val="90000"/>
        </a:lnSpc>
        <a:spcBef>
          <a:spcPct val="0"/>
        </a:spcBef>
        <a:spcAft>
          <a:spcPct val="0"/>
        </a:spcAft>
        <a:defRPr sz="1800">
          <a:solidFill>
            <a:schemeClr val="bg2"/>
          </a:solidFill>
          <a:latin typeface="Arial" charset="0"/>
        </a:defRPr>
      </a:lvl2pPr>
      <a:lvl3pPr algn="l" rtl="0" eaLnBrk="1" fontAlgn="base" hangingPunct="1">
        <a:lnSpc>
          <a:spcPct val="90000"/>
        </a:lnSpc>
        <a:spcBef>
          <a:spcPct val="0"/>
        </a:spcBef>
        <a:spcAft>
          <a:spcPct val="0"/>
        </a:spcAft>
        <a:defRPr sz="1800">
          <a:solidFill>
            <a:schemeClr val="bg2"/>
          </a:solidFill>
          <a:latin typeface="Arial" charset="0"/>
        </a:defRPr>
      </a:lvl3pPr>
      <a:lvl4pPr algn="l" rtl="0" eaLnBrk="1" fontAlgn="base" hangingPunct="1">
        <a:lnSpc>
          <a:spcPct val="90000"/>
        </a:lnSpc>
        <a:spcBef>
          <a:spcPct val="0"/>
        </a:spcBef>
        <a:spcAft>
          <a:spcPct val="0"/>
        </a:spcAft>
        <a:defRPr sz="1800">
          <a:solidFill>
            <a:schemeClr val="bg2"/>
          </a:solidFill>
          <a:latin typeface="Arial" charset="0"/>
        </a:defRPr>
      </a:lvl4pPr>
      <a:lvl5pPr algn="l" rtl="0" eaLnBrk="1" fontAlgn="base" hangingPunct="1">
        <a:lnSpc>
          <a:spcPct val="90000"/>
        </a:lnSpc>
        <a:spcBef>
          <a:spcPct val="0"/>
        </a:spcBef>
        <a:spcAft>
          <a:spcPct val="0"/>
        </a:spcAft>
        <a:defRPr sz="1800">
          <a:solidFill>
            <a:schemeClr val="bg2"/>
          </a:solidFill>
          <a:latin typeface="Arial" charset="0"/>
        </a:defRPr>
      </a:lvl5pPr>
      <a:lvl6pPr marL="342680" algn="l" rtl="0" eaLnBrk="1" fontAlgn="base" hangingPunct="1">
        <a:lnSpc>
          <a:spcPct val="90000"/>
        </a:lnSpc>
        <a:spcBef>
          <a:spcPct val="0"/>
        </a:spcBef>
        <a:spcAft>
          <a:spcPct val="0"/>
        </a:spcAft>
        <a:defRPr sz="1800">
          <a:solidFill>
            <a:schemeClr val="bg2"/>
          </a:solidFill>
          <a:latin typeface="Arial" charset="0"/>
        </a:defRPr>
      </a:lvl6pPr>
      <a:lvl7pPr marL="685361" algn="l" rtl="0" eaLnBrk="1" fontAlgn="base" hangingPunct="1">
        <a:lnSpc>
          <a:spcPct val="90000"/>
        </a:lnSpc>
        <a:spcBef>
          <a:spcPct val="0"/>
        </a:spcBef>
        <a:spcAft>
          <a:spcPct val="0"/>
        </a:spcAft>
        <a:defRPr sz="1800">
          <a:solidFill>
            <a:schemeClr val="bg2"/>
          </a:solidFill>
          <a:latin typeface="Arial" charset="0"/>
        </a:defRPr>
      </a:lvl7pPr>
      <a:lvl8pPr marL="1028041" algn="l" rtl="0" eaLnBrk="1" fontAlgn="base" hangingPunct="1">
        <a:lnSpc>
          <a:spcPct val="90000"/>
        </a:lnSpc>
        <a:spcBef>
          <a:spcPct val="0"/>
        </a:spcBef>
        <a:spcAft>
          <a:spcPct val="0"/>
        </a:spcAft>
        <a:defRPr sz="1800">
          <a:solidFill>
            <a:schemeClr val="bg2"/>
          </a:solidFill>
          <a:latin typeface="Arial" charset="0"/>
        </a:defRPr>
      </a:lvl8pPr>
      <a:lvl9pPr marL="1370721" algn="l" rtl="0" eaLnBrk="1" fontAlgn="base" hangingPunct="1">
        <a:lnSpc>
          <a:spcPct val="90000"/>
        </a:lnSpc>
        <a:spcBef>
          <a:spcPct val="0"/>
        </a:spcBef>
        <a:spcAft>
          <a:spcPct val="0"/>
        </a:spcAft>
        <a:defRPr sz="1800">
          <a:solidFill>
            <a:schemeClr val="bg2"/>
          </a:solidFill>
          <a:latin typeface="Arial" charset="0"/>
        </a:defRPr>
      </a:lvl9pPr>
    </p:titleStyle>
    <p:bodyStyle>
      <a:lvl1pPr marL="0" indent="0" algn="l" rtl="0" eaLnBrk="1" fontAlgn="base" hangingPunct="1">
        <a:lnSpc>
          <a:spcPct val="90000"/>
        </a:lnSpc>
        <a:spcBef>
          <a:spcPts val="450"/>
        </a:spcBef>
        <a:spcAft>
          <a:spcPts val="450"/>
        </a:spcAft>
        <a:buClr>
          <a:schemeClr val="accent1"/>
        </a:buClr>
        <a:buSzPct val="120000"/>
        <a:buFont typeface="Arial" pitchFamily="34" charset="0"/>
        <a:buNone/>
        <a:tabLst>
          <a:tab pos="811484" algn="l"/>
          <a:tab pos="1211279" algn="l"/>
          <a:tab pos="1611073" algn="l"/>
          <a:tab pos="6054016" algn="r"/>
        </a:tabLst>
        <a:defRPr sz="1650" b="1">
          <a:solidFill>
            <a:schemeClr val="tx2"/>
          </a:solidFill>
          <a:latin typeface="+mn-lt"/>
          <a:ea typeface="+mn-ea"/>
          <a:cs typeface="+mn-cs"/>
        </a:defRPr>
      </a:lvl1pPr>
      <a:lvl2pPr marL="471186" indent="-199897" algn="l" rtl="0" eaLnBrk="1" fontAlgn="base" hangingPunct="1">
        <a:lnSpc>
          <a:spcPct val="90000"/>
        </a:lnSpc>
        <a:spcBef>
          <a:spcPts val="450"/>
        </a:spcBef>
        <a:spcAft>
          <a:spcPts val="450"/>
        </a:spcAft>
        <a:buClr>
          <a:schemeClr val="accent1"/>
        </a:buClr>
        <a:buSzPct val="120000"/>
        <a:buFont typeface="Arial" pitchFamily="34" charset="0"/>
        <a:buChar char="■"/>
        <a:tabLst>
          <a:tab pos="1211279" algn="l"/>
          <a:tab pos="1746716" algn="l"/>
          <a:tab pos="6054016" algn="r"/>
        </a:tabLst>
        <a:defRPr sz="1350" b="0">
          <a:solidFill>
            <a:schemeClr val="tx2"/>
          </a:solidFill>
          <a:latin typeface="+mn-lt"/>
        </a:defRPr>
      </a:lvl2pPr>
      <a:lvl3pPr marL="943562" indent="-132075" algn="l" rtl="0" eaLnBrk="1" fontAlgn="base" hangingPunct="1">
        <a:lnSpc>
          <a:spcPct val="90000"/>
        </a:lnSpc>
        <a:spcBef>
          <a:spcPts val="450"/>
        </a:spcBef>
        <a:spcAft>
          <a:spcPts val="450"/>
        </a:spcAft>
        <a:buClr>
          <a:schemeClr val="bg2"/>
        </a:buClr>
        <a:buSzPct val="120000"/>
        <a:buFontTx/>
        <a:buBlip>
          <a:blip r:embed="rId22"/>
        </a:buBlip>
        <a:tabLst>
          <a:tab pos="811484" algn="l"/>
          <a:tab pos="1611073" algn="l"/>
          <a:tab pos="6054016" algn="r"/>
        </a:tabLst>
        <a:defRPr sz="1050">
          <a:solidFill>
            <a:schemeClr val="tx1"/>
          </a:solidFill>
          <a:latin typeface="+mn-lt"/>
        </a:defRPr>
      </a:lvl3pPr>
      <a:lvl4pPr marL="1339784" indent="-134455" algn="l" rtl="0" eaLnBrk="1" fontAlgn="base" hangingPunct="1">
        <a:lnSpc>
          <a:spcPct val="90000"/>
        </a:lnSpc>
        <a:spcBef>
          <a:spcPts val="450"/>
        </a:spcBef>
        <a:spcAft>
          <a:spcPts val="450"/>
        </a:spcAft>
        <a:buClr>
          <a:schemeClr val="bg2"/>
        </a:buClr>
        <a:buSzPct val="120000"/>
        <a:buFontTx/>
        <a:buBlip>
          <a:blip r:embed="rId22"/>
        </a:buBlip>
        <a:tabLst>
          <a:tab pos="811484" algn="l"/>
          <a:tab pos="1211279" algn="l"/>
          <a:tab pos="1611073" algn="l"/>
          <a:tab pos="6054016" algn="r"/>
        </a:tabLst>
        <a:defRPr sz="1050">
          <a:solidFill>
            <a:schemeClr val="tx1"/>
          </a:solidFill>
          <a:latin typeface="+mn-lt"/>
        </a:defRPr>
      </a:lvl4pPr>
      <a:lvl5pPr marL="1814540"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5pPr>
      <a:lvl6pPr marL="2157219"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6pPr>
      <a:lvl7pPr marL="2499900"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7pPr>
      <a:lvl8pPr marL="2842580"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8pPr>
      <a:lvl9pPr marL="3185261" algn="l" rtl="0" eaLnBrk="1" fontAlgn="base" hangingPunct="1">
        <a:lnSpc>
          <a:spcPct val="90000"/>
        </a:lnSpc>
        <a:spcBef>
          <a:spcPct val="20000"/>
        </a:spcBef>
        <a:spcAft>
          <a:spcPct val="0"/>
        </a:spcAft>
        <a:tabLst>
          <a:tab pos="811484" algn="l"/>
          <a:tab pos="1211279" algn="l"/>
          <a:tab pos="1611073" algn="l"/>
          <a:tab pos="6054016" algn="r"/>
        </a:tabLst>
        <a:defRPr sz="1200">
          <a:solidFill>
            <a:schemeClr val="tx2"/>
          </a:solidFill>
          <a:latin typeface="+mn-lt"/>
        </a:defRPr>
      </a:lvl9pPr>
    </p:bodyStyle>
    <p:otherStyle>
      <a:defPPr>
        <a:defRPr lang="fr-FR"/>
      </a:defPPr>
      <a:lvl1pPr marL="0" algn="l" defTabSz="685361" rtl="0" eaLnBrk="1" latinLnBrk="0" hangingPunct="1">
        <a:defRPr sz="1350" kern="1200">
          <a:solidFill>
            <a:schemeClr val="tx1"/>
          </a:solidFill>
          <a:latin typeface="+mn-lt"/>
          <a:ea typeface="+mn-ea"/>
          <a:cs typeface="+mn-cs"/>
        </a:defRPr>
      </a:lvl1pPr>
      <a:lvl2pPr marL="342680" algn="l" defTabSz="685361" rtl="0" eaLnBrk="1" latinLnBrk="0" hangingPunct="1">
        <a:defRPr sz="1350" kern="1200">
          <a:solidFill>
            <a:schemeClr val="tx1"/>
          </a:solidFill>
          <a:latin typeface="+mn-lt"/>
          <a:ea typeface="+mn-ea"/>
          <a:cs typeface="+mn-cs"/>
        </a:defRPr>
      </a:lvl2pPr>
      <a:lvl3pPr marL="685361" algn="l" defTabSz="685361" rtl="0" eaLnBrk="1" latinLnBrk="0" hangingPunct="1">
        <a:defRPr sz="1350" kern="1200">
          <a:solidFill>
            <a:schemeClr val="tx1"/>
          </a:solidFill>
          <a:latin typeface="+mn-lt"/>
          <a:ea typeface="+mn-ea"/>
          <a:cs typeface="+mn-cs"/>
        </a:defRPr>
      </a:lvl3pPr>
      <a:lvl4pPr marL="1028041" algn="l" defTabSz="685361" rtl="0" eaLnBrk="1" latinLnBrk="0" hangingPunct="1">
        <a:defRPr sz="1350" kern="1200">
          <a:solidFill>
            <a:schemeClr val="tx1"/>
          </a:solidFill>
          <a:latin typeface="+mn-lt"/>
          <a:ea typeface="+mn-ea"/>
          <a:cs typeface="+mn-cs"/>
        </a:defRPr>
      </a:lvl4pPr>
      <a:lvl5pPr marL="1370721" algn="l" defTabSz="685361" rtl="0" eaLnBrk="1" latinLnBrk="0" hangingPunct="1">
        <a:defRPr sz="1350" kern="1200">
          <a:solidFill>
            <a:schemeClr val="tx1"/>
          </a:solidFill>
          <a:latin typeface="+mn-lt"/>
          <a:ea typeface="+mn-ea"/>
          <a:cs typeface="+mn-cs"/>
        </a:defRPr>
      </a:lvl5pPr>
      <a:lvl6pPr marL="1713399" algn="l" defTabSz="685361" rtl="0" eaLnBrk="1" latinLnBrk="0" hangingPunct="1">
        <a:defRPr sz="1350" kern="1200">
          <a:solidFill>
            <a:schemeClr val="tx1"/>
          </a:solidFill>
          <a:latin typeface="+mn-lt"/>
          <a:ea typeface="+mn-ea"/>
          <a:cs typeface="+mn-cs"/>
        </a:defRPr>
      </a:lvl6pPr>
      <a:lvl7pPr marL="2056082" algn="l" defTabSz="685361" rtl="0" eaLnBrk="1" latinLnBrk="0" hangingPunct="1">
        <a:defRPr sz="1350" kern="1200">
          <a:solidFill>
            <a:schemeClr val="tx1"/>
          </a:solidFill>
          <a:latin typeface="+mn-lt"/>
          <a:ea typeface="+mn-ea"/>
          <a:cs typeface="+mn-cs"/>
        </a:defRPr>
      </a:lvl7pPr>
      <a:lvl8pPr marL="2398761" algn="l" defTabSz="685361" rtl="0" eaLnBrk="1" latinLnBrk="0" hangingPunct="1">
        <a:defRPr sz="1350" kern="1200">
          <a:solidFill>
            <a:schemeClr val="tx1"/>
          </a:solidFill>
          <a:latin typeface="+mn-lt"/>
          <a:ea typeface="+mn-ea"/>
          <a:cs typeface="+mn-cs"/>
        </a:defRPr>
      </a:lvl8pPr>
      <a:lvl9pPr marL="2741441" algn="l" defTabSz="685361"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4674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8"/>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5"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5" y="6194466"/>
            <a:ext cx="1612071" cy="518337"/>
          </a:xfrm>
          <a:prstGeom prst="rect">
            <a:avLst/>
          </a:prstGeom>
        </p:spPr>
      </p:pic>
      <p:sp>
        <p:nvSpPr>
          <p:cNvPr id="2" name="Espace réservé du numéro de diapositive 1"/>
          <p:cNvSpPr>
            <a:spLocks noGrp="1"/>
          </p:cNvSpPr>
          <p:nvPr>
            <p:ph type="sldNum" sz="quarter" idx="4"/>
          </p:nvPr>
        </p:nvSpPr>
        <p:spPr>
          <a:xfrm>
            <a:off x="580388" y="6387882"/>
            <a:ext cx="960000" cy="19195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smtClean="0">
                <a:solidFill>
                  <a:schemeClr val="tx1"/>
                </a:solidFill>
              </a:defRPr>
            </a:lvl1pPr>
          </a:lstStyle>
          <a:p>
            <a:pPr eaLnBrk="0" hangingPunct="0">
              <a:lnSpc>
                <a:spcPct val="90000"/>
              </a:lnSpc>
              <a:buClr>
                <a:srgbClr val="FF3333"/>
              </a:buClr>
              <a:buSzPct val="120000"/>
              <a:tabLst>
                <a:tab pos="811986" algn="l"/>
                <a:tab pos="1212026" algn="l"/>
                <a:tab pos="1612066" algn="l"/>
                <a:tab pos="6057749" algn="r"/>
              </a:tabLst>
            </a:pPr>
            <a:fld id="{B0A9F6E7-FE5B-4861-9484-6E92718E32B1}" type="slidenum">
              <a:rPr lang="en-US" smtClean="0">
                <a:solidFill>
                  <a:srgbClr val="000000"/>
                </a:solidFill>
              </a:rPr>
              <a:pPr eaLnBrk="0" hangingPunct="0">
                <a:lnSpc>
                  <a:spcPct val="90000"/>
                </a:lnSpc>
                <a:buClr>
                  <a:srgbClr val="FF3333"/>
                </a:buClr>
                <a:buSzPct val="120000"/>
                <a:tabLst>
                  <a:tab pos="811986" algn="l"/>
                  <a:tab pos="1212026" algn="l"/>
                  <a:tab pos="1612066" algn="l"/>
                  <a:tab pos="6057749"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5"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5" y="6194466"/>
            <a:ext cx="1612071" cy="518337"/>
          </a:xfrm>
          <a:prstGeom prst="rect">
            <a:avLst/>
          </a:prstGeom>
        </p:spPr>
      </p:pic>
      <p:sp>
        <p:nvSpPr>
          <p:cNvPr id="3" name="Espace réservé du pied de page 2"/>
          <p:cNvSpPr>
            <a:spLocks noGrp="1"/>
          </p:cNvSpPr>
          <p:nvPr>
            <p:ph type="ftr" sz="quarter" idx="3"/>
          </p:nvPr>
        </p:nvSpPr>
        <p:spPr>
          <a:xfrm>
            <a:off x="914400" y="6387881"/>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675" b="0"/>
            </a:lvl1pPr>
          </a:lstStyle>
          <a:p>
            <a:pPr eaLnBrk="0" hangingPunct="0">
              <a:lnSpc>
                <a:spcPct val="90000"/>
              </a:lnSpc>
              <a:buClr>
                <a:srgbClr val="FF3333"/>
              </a:buClr>
              <a:buSzPct val="120000"/>
              <a:tabLst>
                <a:tab pos="811986" algn="l"/>
                <a:tab pos="1212026" algn="l"/>
                <a:tab pos="1612066" algn="l"/>
                <a:tab pos="6057749"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2959981227"/>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 id="2147484079" r:id="rId12"/>
    <p:sldLayoutId id="2147484080" r:id="rId13"/>
    <p:sldLayoutId id="2147484081" r:id="rId14"/>
    <p:sldLayoutId id="2147484082" r:id="rId15"/>
    <p:sldLayoutId id="2147484083" r:id="rId16"/>
    <p:sldLayoutId id="2147484084" r:id="rId17"/>
  </p:sldLayoutIdLst>
  <p:hf hdr="0" dt="0"/>
  <p:txStyles>
    <p:titleStyle>
      <a:lvl1pPr algn="l" rtl="0" eaLnBrk="1" fontAlgn="base" hangingPunct="1">
        <a:lnSpc>
          <a:spcPct val="90000"/>
        </a:lnSpc>
        <a:spcBef>
          <a:spcPct val="0"/>
        </a:spcBef>
        <a:spcAft>
          <a:spcPct val="0"/>
        </a:spcAft>
        <a:defRPr sz="1800" baseline="0">
          <a:solidFill>
            <a:schemeClr val="bg1"/>
          </a:solidFill>
          <a:latin typeface="+mj-lt"/>
          <a:ea typeface="+mj-ea"/>
          <a:cs typeface="+mj-cs"/>
        </a:defRPr>
      </a:lvl1pPr>
      <a:lvl2pPr algn="l" rtl="0" eaLnBrk="1" fontAlgn="base" hangingPunct="1">
        <a:lnSpc>
          <a:spcPct val="90000"/>
        </a:lnSpc>
        <a:spcBef>
          <a:spcPct val="0"/>
        </a:spcBef>
        <a:spcAft>
          <a:spcPct val="0"/>
        </a:spcAft>
        <a:defRPr sz="1800">
          <a:solidFill>
            <a:schemeClr val="bg2"/>
          </a:solidFill>
          <a:latin typeface="Arial" charset="0"/>
        </a:defRPr>
      </a:lvl2pPr>
      <a:lvl3pPr algn="l" rtl="0" eaLnBrk="1" fontAlgn="base" hangingPunct="1">
        <a:lnSpc>
          <a:spcPct val="90000"/>
        </a:lnSpc>
        <a:spcBef>
          <a:spcPct val="0"/>
        </a:spcBef>
        <a:spcAft>
          <a:spcPct val="0"/>
        </a:spcAft>
        <a:defRPr sz="1800">
          <a:solidFill>
            <a:schemeClr val="bg2"/>
          </a:solidFill>
          <a:latin typeface="Arial" charset="0"/>
        </a:defRPr>
      </a:lvl3pPr>
      <a:lvl4pPr algn="l" rtl="0" eaLnBrk="1" fontAlgn="base" hangingPunct="1">
        <a:lnSpc>
          <a:spcPct val="90000"/>
        </a:lnSpc>
        <a:spcBef>
          <a:spcPct val="0"/>
        </a:spcBef>
        <a:spcAft>
          <a:spcPct val="0"/>
        </a:spcAft>
        <a:defRPr sz="1800">
          <a:solidFill>
            <a:schemeClr val="bg2"/>
          </a:solidFill>
          <a:latin typeface="Arial" charset="0"/>
        </a:defRPr>
      </a:lvl4pPr>
      <a:lvl5pPr algn="l" rtl="0" eaLnBrk="1" fontAlgn="base" hangingPunct="1">
        <a:lnSpc>
          <a:spcPct val="90000"/>
        </a:lnSpc>
        <a:spcBef>
          <a:spcPct val="0"/>
        </a:spcBef>
        <a:spcAft>
          <a:spcPct val="0"/>
        </a:spcAft>
        <a:defRPr sz="1800">
          <a:solidFill>
            <a:schemeClr val="bg2"/>
          </a:solidFill>
          <a:latin typeface="Arial" charset="0"/>
        </a:defRPr>
      </a:lvl5pPr>
      <a:lvl6pPr marL="342892" algn="l" rtl="0" eaLnBrk="1" fontAlgn="base" hangingPunct="1">
        <a:lnSpc>
          <a:spcPct val="90000"/>
        </a:lnSpc>
        <a:spcBef>
          <a:spcPct val="0"/>
        </a:spcBef>
        <a:spcAft>
          <a:spcPct val="0"/>
        </a:spcAft>
        <a:defRPr sz="1800">
          <a:solidFill>
            <a:schemeClr val="bg2"/>
          </a:solidFill>
          <a:latin typeface="Arial" charset="0"/>
        </a:defRPr>
      </a:lvl6pPr>
      <a:lvl7pPr marL="685783" algn="l" rtl="0" eaLnBrk="1" fontAlgn="base" hangingPunct="1">
        <a:lnSpc>
          <a:spcPct val="90000"/>
        </a:lnSpc>
        <a:spcBef>
          <a:spcPct val="0"/>
        </a:spcBef>
        <a:spcAft>
          <a:spcPct val="0"/>
        </a:spcAft>
        <a:defRPr sz="1800">
          <a:solidFill>
            <a:schemeClr val="bg2"/>
          </a:solidFill>
          <a:latin typeface="Arial" charset="0"/>
        </a:defRPr>
      </a:lvl7pPr>
      <a:lvl8pPr marL="1028675" algn="l" rtl="0" eaLnBrk="1" fontAlgn="base" hangingPunct="1">
        <a:lnSpc>
          <a:spcPct val="90000"/>
        </a:lnSpc>
        <a:spcBef>
          <a:spcPct val="0"/>
        </a:spcBef>
        <a:spcAft>
          <a:spcPct val="0"/>
        </a:spcAft>
        <a:defRPr sz="1800">
          <a:solidFill>
            <a:schemeClr val="bg2"/>
          </a:solidFill>
          <a:latin typeface="Arial" charset="0"/>
        </a:defRPr>
      </a:lvl8pPr>
      <a:lvl9pPr marL="1371566" algn="l" rtl="0" eaLnBrk="1" fontAlgn="base" hangingPunct="1">
        <a:lnSpc>
          <a:spcPct val="90000"/>
        </a:lnSpc>
        <a:spcBef>
          <a:spcPct val="0"/>
        </a:spcBef>
        <a:spcAft>
          <a:spcPct val="0"/>
        </a:spcAft>
        <a:defRPr sz="1800">
          <a:solidFill>
            <a:schemeClr val="bg2"/>
          </a:solidFill>
          <a:latin typeface="Arial" charset="0"/>
        </a:defRPr>
      </a:lvl9pPr>
    </p:titleStyle>
    <p:bodyStyle>
      <a:lvl1pPr marL="0" indent="0" algn="l" rtl="0" eaLnBrk="1" fontAlgn="base" hangingPunct="1">
        <a:lnSpc>
          <a:spcPct val="90000"/>
        </a:lnSpc>
        <a:spcBef>
          <a:spcPts val="450"/>
        </a:spcBef>
        <a:spcAft>
          <a:spcPts val="450"/>
        </a:spcAft>
        <a:buClr>
          <a:schemeClr val="accent1"/>
        </a:buClr>
        <a:buSzPct val="120000"/>
        <a:buFont typeface="Arial" pitchFamily="34" charset="0"/>
        <a:buNone/>
        <a:tabLst>
          <a:tab pos="811986" algn="l"/>
          <a:tab pos="1212026" algn="l"/>
          <a:tab pos="1612066" algn="l"/>
          <a:tab pos="6057749" algn="r"/>
        </a:tabLst>
        <a:defRPr sz="1650" b="1" baseline="0">
          <a:solidFill>
            <a:schemeClr val="tx2"/>
          </a:solidFill>
          <a:latin typeface="+mn-lt"/>
          <a:ea typeface="+mn-ea"/>
          <a:cs typeface="+mn-cs"/>
        </a:defRPr>
      </a:lvl1pPr>
      <a:lvl2pPr marL="471476" indent="-200020" algn="l" rtl="0" eaLnBrk="1" fontAlgn="base" hangingPunct="1">
        <a:lnSpc>
          <a:spcPct val="90000"/>
        </a:lnSpc>
        <a:spcBef>
          <a:spcPts val="450"/>
        </a:spcBef>
        <a:spcAft>
          <a:spcPts val="450"/>
        </a:spcAft>
        <a:buClr>
          <a:schemeClr val="accent1"/>
        </a:buClr>
        <a:buSzPct val="120000"/>
        <a:buFont typeface="Arial" pitchFamily="34" charset="0"/>
        <a:buChar char="■"/>
        <a:tabLst>
          <a:tab pos="1212026" algn="l"/>
          <a:tab pos="1747794" algn="l"/>
          <a:tab pos="6057749" algn="r"/>
        </a:tabLst>
        <a:defRPr sz="1350" b="0">
          <a:solidFill>
            <a:schemeClr val="tx2"/>
          </a:solidFill>
          <a:latin typeface="+mn-lt"/>
        </a:defRPr>
      </a:lvl2pPr>
      <a:lvl3pPr marL="944143" indent="-132157" algn="l" rtl="0" eaLnBrk="1" fontAlgn="base" hangingPunct="1">
        <a:lnSpc>
          <a:spcPct val="90000"/>
        </a:lnSpc>
        <a:spcBef>
          <a:spcPts val="450"/>
        </a:spcBef>
        <a:spcAft>
          <a:spcPts val="450"/>
        </a:spcAft>
        <a:buClr>
          <a:schemeClr val="bg2"/>
        </a:buClr>
        <a:buSzPct val="120000"/>
        <a:buFontTx/>
        <a:buBlip>
          <a:blip r:embed="rId20"/>
        </a:buBlip>
        <a:tabLst>
          <a:tab pos="811986" algn="l"/>
          <a:tab pos="1612066" algn="l"/>
          <a:tab pos="6057749" algn="r"/>
        </a:tabLst>
        <a:defRPr sz="1050">
          <a:solidFill>
            <a:schemeClr val="tx1"/>
          </a:solidFill>
          <a:latin typeface="+mn-lt"/>
        </a:defRPr>
      </a:lvl3pPr>
      <a:lvl4pPr marL="1340611" indent="-134538" algn="l" rtl="0" eaLnBrk="1" fontAlgn="base" hangingPunct="1">
        <a:lnSpc>
          <a:spcPct val="90000"/>
        </a:lnSpc>
        <a:spcBef>
          <a:spcPts val="450"/>
        </a:spcBef>
        <a:spcAft>
          <a:spcPts val="450"/>
        </a:spcAft>
        <a:buClr>
          <a:schemeClr val="bg2"/>
        </a:buClr>
        <a:buSzPct val="120000"/>
        <a:buFontTx/>
        <a:buBlip>
          <a:blip r:embed="rId20"/>
        </a:buBlip>
        <a:tabLst>
          <a:tab pos="811986" algn="l"/>
          <a:tab pos="1212026" algn="l"/>
          <a:tab pos="1612066" algn="l"/>
          <a:tab pos="6057749" algn="r"/>
        </a:tabLst>
        <a:defRPr sz="1050">
          <a:solidFill>
            <a:schemeClr val="tx1"/>
          </a:solidFill>
          <a:latin typeface="+mn-lt"/>
        </a:defRPr>
      </a:lvl4pPr>
      <a:lvl5pPr marL="1815659"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5pPr>
      <a:lvl6pPr marL="2158550"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6pPr>
      <a:lvl7pPr marL="2501441"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7pPr>
      <a:lvl8pPr marL="2844333"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8pPr>
      <a:lvl9pPr marL="3187224" algn="l" rtl="0" eaLnBrk="1" fontAlgn="base" hangingPunct="1">
        <a:lnSpc>
          <a:spcPct val="90000"/>
        </a:lnSpc>
        <a:spcBef>
          <a:spcPct val="20000"/>
        </a:spcBef>
        <a:spcAft>
          <a:spcPct val="0"/>
        </a:spcAft>
        <a:tabLst>
          <a:tab pos="811986" algn="l"/>
          <a:tab pos="1212026" algn="l"/>
          <a:tab pos="1612066" algn="l"/>
          <a:tab pos="6057749" algn="r"/>
        </a:tabLst>
        <a:defRPr sz="1200">
          <a:solidFill>
            <a:schemeClr val="tx2"/>
          </a:solidFill>
          <a:latin typeface="+mn-lt"/>
        </a:defRPr>
      </a:lvl9pPr>
    </p:bodyStyle>
    <p:otherStyle>
      <a:defPPr>
        <a:defRPr lang="fr-FR"/>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rPr>
              <a:t> – </a:t>
            </a:r>
            <a:endParaRPr lang="en-US" dirty="0">
              <a:solidFill>
                <a:srgbClr val="000000"/>
              </a:solidFil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rPr>
              <a:t>FY15 Unit Audit Preparation – July 2015</a:t>
            </a:r>
            <a:endParaRPr lang="en-US" dirty="0">
              <a:solidFill>
                <a:srgbClr val="000000"/>
              </a:solidFill>
            </a:endParaRPr>
          </a:p>
        </p:txBody>
      </p:sp>
    </p:spTree>
    <p:extLst>
      <p:ext uri="{BB962C8B-B14F-4D97-AF65-F5344CB8AC3E}">
        <p14:creationId xmlns:p14="http://schemas.microsoft.com/office/powerpoint/2010/main" val="3948148069"/>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 id="2147484174" r:id="rId13"/>
    <p:sldLayoutId id="2147484175" r:id="rId14"/>
    <p:sldLayoutId id="2147484176" r:id="rId15"/>
    <p:sldLayoutId id="2147484177" r:id="rId16"/>
    <p:sldLayoutId id="2147484178" r:id="rId17"/>
  </p:sldLayoutIdLs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dirty="0"/>
              <a:t>Slide Title – Click to Modify, Arial 24</a:t>
            </a:r>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a:t>Arial 22, BOLD</a:t>
            </a:r>
          </a:p>
          <a:p>
            <a:pPr lvl="1"/>
            <a:r>
              <a:rPr lang="en-US" altLang="fr-FR" noProof="0" dirty="0"/>
              <a:t>Arial 18</a:t>
            </a:r>
          </a:p>
          <a:p>
            <a:pPr lvl="2"/>
            <a:r>
              <a:rPr lang="en-US" altLang="fr-FR" noProof="0" dirty="0"/>
              <a:t>Arial 14</a:t>
            </a:r>
          </a:p>
          <a:p>
            <a:pPr lvl="3"/>
            <a:r>
              <a:rPr lang="en-US" altLang="fr-FR" noProof="0" dirty="0"/>
              <a:t>Arial 14</a:t>
            </a:r>
          </a:p>
        </p:txBody>
      </p:sp>
      <p:cxnSp>
        <p:nvCxnSpPr>
          <p:cNvPr id="4" name="Connecteur droit 3"/>
          <p:cNvCxnSpPr/>
          <p:nvPr/>
        </p:nvCxnSpPr>
        <p:spPr bwMode="auto">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rgbClr val="FF3333"/>
              </a:buClr>
              <a:buSzPct val="120000"/>
              <a:tabLst>
                <a:tab pos="1082675" algn="l"/>
                <a:tab pos="1616075" algn="l"/>
                <a:tab pos="2149475" algn="l"/>
                <a:tab pos="8077200" algn="r"/>
              </a:tabLst>
            </a:pPr>
            <a:fld id="{B0A9F6E7-FE5B-4861-9484-6E92718E32B1}" type="slidenum">
              <a:rPr lang="en-US" smtClean="0">
                <a:solidFill>
                  <a:srgbClr val="000000"/>
                </a:solidFill>
                <a:latin typeface="Arial"/>
              </a:rPr>
              <a:pPr eaLnBrk="0" hangingPunct="0">
                <a:lnSpc>
                  <a:spcPct val="90000"/>
                </a:lnSpc>
                <a:buClr>
                  <a:srgbClr val="FF3333"/>
                </a:buClr>
                <a:buSzPct val="120000"/>
                <a:tabLst>
                  <a:tab pos="1082675" algn="l"/>
                  <a:tab pos="1616075" algn="l"/>
                  <a:tab pos="2149475" algn="l"/>
                  <a:tab pos="8077200" algn="r"/>
                </a:tabLst>
              </a:pPr>
              <a:t>‹#›</a:t>
            </a:fld>
            <a:r>
              <a:rPr lang="en-US">
                <a:solidFill>
                  <a:srgbClr val="000000"/>
                </a:solidFill>
                <a:latin typeface="Arial"/>
              </a:rPr>
              <a:t> – </a:t>
            </a:r>
            <a:endParaRPr lang="en-US" dirty="0">
              <a:solidFill>
                <a:srgbClr val="000000"/>
              </a:solidFill>
              <a:latin typeface="Arial"/>
            </a:endParaRPr>
          </a:p>
        </p:txBody>
      </p:sp>
      <p:cxnSp>
        <p:nvCxnSpPr>
          <p:cNvPr id="8" name="Connecteur droit 7"/>
          <p:cNvCxnSpPr/>
          <p:nvPr/>
        </p:nvCxnSpPr>
        <p:spPr bwMode="gray">
          <a:xfrm flipH="1">
            <a:off x="596901"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60"/>
            <a:ext cx="1612071" cy="518337"/>
          </a:xfrm>
          <a:prstGeom prst="rect">
            <a:avLst/>
          </a:prstGeom>
        </p:spPr>
      </p:pic>
      <p:sp>
        <p:nvSpPr>
          <p:cNvPr id="3" name="Espace réservé du pied de page 2"/>
          <p:cNvSpPr>
            <a:spLocks noGrp="1"/>
          </p:cNvSpPr>
          <p:nvPr>
            <p:ph type="ftr" sz="quarter" idx="3"/>
          </p:nvPr>
        </p:nvSpPr>
        <p:spPr>
          <a:xfrm>
            <a:off x="914400"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rgbClr val="FF3333"/>
              </a:buClr>
              <a:buSzPct val="120000"/>
              <a:tabLst>
                <a:tab pos="1082675" algn="l"/>
                <a:tab pos="1616075" algn="l"/>
                <a:tab pos="2149475" algn="l"/>
                <a:tab pos="8077200" algn="r"/>
              </a:tabLst>
            </a:pPr>
            <a:r>
              <a:rPr lang="en-US">
                <a:solidFill>
                  <a:srgbClr val="000000"/>
                </a:solidFill>
                <a:latin typeface="Arial"/>
              </a:rPr>
              <a:t>FY15 Unit Audit Preparation – July 2015</a:t>
            </a:r>
            <a:endParaRPr lang="en-US" dirty="0">
              <a:solidFill>
                <a:srgbClr val="000000"/>
              </a:solidFill>
              <a:latin typeface="Arial"/>
            </a:endParaRPr>
          </a:p>
        </p:txBody>
      </p:sp>
    </p:spTree>
    <p:extLst>
      <p:ext uri="{BB962C8B-B14F-4D97-AF65-F5344CB8AC3E}">
        <p14:creationId xmlns:p14="http://schemas.microsoft.com/office/powerpoint/2010/main" val="1935116963"/>
      </p:ext>
    </p:extLst>
  </p:cSld>
  <p:clrMap bg1="lt1" tx1="dk1" bg2="lt2" tx2="dk2" accent1="accent1" accent2="accent2" accent3="accent3" accent4="accent4" accent5="accent5" accent6="accent6" hlink="hlink" folHlink="folHlink"/>
  <p:sldLayoutIdLst>
    <p:sldLayoutId id="2147484180" r:id="rId1"/>
    <p:sldLayoutId id="2147484181" r:id="rId2"/>
    <p:sldLayoutId id="2147484182" r:id="rId3"/>
    <p:sldLayoutId id="2147484183" r:id="rId4"/>
    <p:sldLayoutId id="2147484184" r:id="rId5"/>
    <p:sldLayoutId id="2147484185" r:id="rId6"/>
    <p:sldLayoutId id="2147484186" r:id="rId7"/>
    <p:sldLayoutId id="2147484187" r:id="rId8"/>
    <p:sldLayoutId id="2147484188" r:id="rId9"/>
    <p:sldLayoutId id="2147484189" r:id="rId10"/>
    <p:sldLayoutId id="2147484190" r:id="rId11"/>
    <p:sldLayoutId id="2147484191" r:id="rId12"/>
    <p:sldLayoutId id="2147484192" r:id="rId13"/>
    <p:sldLayoutId id="2147484193" r:id="rId14"/>
    <p:sldLayoutId id="2147484194" r:id="rId15"/>
    <p:sldLayoutId id="2147484195" r:id="rId16"/>
    <p:sldLayoutId id="2147484196" r:id="rId17"/>
  </p:sldLayoutIdLst>
  <p:hf hdr="0" dt="0"/>
  <p:txStyles>
    <p:titleStyle>
      <a:lvl1pPr algn="l" rtl="0" eaLnBrk="1" fontAlgn="base" hangingPunct="1">
        <a:lnSpc>
          <a:spcPct val="90000"/>
        </a:lnSpc>
        <a:spcBef>
          <a:spcPct val="0"/>
        </a:spcBef>
        <a:spcAft>
          <a:spcPct val="0"/>
        </a:spcAft>
        <a:defRPr sz="2400" baseline="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baseline="0">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0" y="352425"/>
            <a:ext cx="10998200" cy="550508"/>
          </a:xfrm>
          <a:prstGeom prst="rect">
            <a:avLst/>
          </a:prstGeom>
          <a:solidFill>
            <a:schemeClr val="accent1"/>
          </a:solidFill>
          <a:ln>
            <a:noFill/>
          </a:ln>
          <a:effectLst/>
        </p:spPr>
        <p:txBody>
          <a:bodyPr vert="horz" wrap="square" lIns="108000" tIns="108000" rIns="72000" bIns="108000" numCol="1" anchor="t" anchorCtr="0" compatLnSpc="1">
            <a:prstTxWarp prst="textNoShape">
              <a:avLst/>
            </a:prstTxWarp>
            <a:spAutoFit/>
          </a:bodyPr>
          <a:lstStyle/>
          <a:p>
            <a:pPr lvl="0"/>
            <a:r>
              <a:rPr lang="en-US" altLang="fr-FR" noProof="0" err="1"/>
              <a:t>Cliquez</a:t>
            </a:r>
            <a:r>
              <a:rPr lang="en-US" altLang="fr-FR" noProof="0"/>
              <a:t> et </a:t>
            </a:r>
            <a:r>
              <a:rPr lang="en-US" altLang="fr-FR" noProof="0" err="1"/>
              <a:t>modifiez</a:t>
            </a:r>
            <a:r>
              <a:rPr lang="en-US" altLang="fr-FR" noProof="0"/>
              <a:t> le </a:t>
            </a:r>
            <a:r>
              <a:rPr lang="en-US" altLang="fr-FR" noProof="0" err="1"/>
              <a:t>titre</a:t>
            </a:r>
            <a:endParaRPr lang="en-US" altLang="fr-FR" noProof="0"/>
          </a:p>
        </p:txBody>
      </p:sp>
      <p:sp>
        <p:nvSpPr>
          <p:cNvPr id="1034" name="Rectangle 10"/>
          <p:cNvSpPr>
            <a:spLocks noGrp="1" noChangeArrowheads="1"/>
          </p:cNvSpPr>
          <p:nvPr>
            <p:ph type="body" idx="1"/>
          </p:nvPr>
        </p:nvSpPr>
        <p:spPr bwMode="gray">
          <a:xfrm>
            <a:off x="554493" y="1572694"/>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err="1"/>
              <a:t>Cliquez</a:t>
            </a:r>
            <a:r>
              <a:rPr lang="en-US" altLang="fr-FR" noProof="0"/>
              <a:t> pour modifier les styles du </a:t>
            </a:r>
            <a:r>
              <a:rPr lang="en-US" altLang="fr-FR" noProof="0" err="1"/>
              <a:t>texte</a:t>
            </a:r>
            <a:r>
              <a:rPr lang="en-US" altLang="fr-FR" noProof="0"/>
              <a:t> du masque</a:t>
            </a:r>
          </a:p>
          <a:p>
            <a:pPr lvl="1"/>
            <a:r>
              <a:rPr lang="en-US" altLang="fr-FR" noProof="0" err="1"/>
              <a:t>Deuxième</a:t>
            </a:r>
            <a:r>
              <a:rPr lang="en-US" altLang="fr-FR" noProof="0"/>
              <a:t> </a:t>
            </a:r>
            <a:r>
              <a:rPr lang="en-US" altLang="fr-FR" noProof="0" err="1"/>
              <a:t>niveau</a:t>
            </a:r>
            <a:endParaRPr lang="en-US" altLang="fr-FR" noProof="0"/>
          </a:p>
          <a:p>
            <a:pPr lvl="2"/>
            <a:r>
              <a:rPr lang="en-US" altLang="fr-FR" noProof="0" err="1"/>
              <a:t>Troisième</a:t>
            </a:r>
            <a:r>
              <a:rPr lang="en-US" altLang="fr-FR" noProof="0"/>
              <a:t> </a:t>
            </a:r>
            <a:r>
              <a:rPr lang="en-US" altLang="fr-FR" noProof="0" err="1"/>
              <a:t>niveau</a:t>
            </a:r>
            <a:endParaRPr lang="en-US" altLang="fr-FR" noProof="0"/>
          </a:p>
          <a:p>
            <a:pPr lvl="3"/>
            <a:r>
              <a:rPr lang="en-US" altLang="fr-FR" noProof="0" err="1"/>
              <a:t>Quatrième</a:t>
            </a:r>
            <a:r>
              <a:rPr lang="en-US" altLang="fr-FR" noProof="0"/>
              <a:t> </a:t>
            </a:r>
            <a:r>
              <a:rPr lang="en-US" altLang="fr-FR" noProof="0" err="1"/>
              <a:t>niveau</a:t>
            </a:r>
            <a:endParaRPr lang="en-US" altLang="fr-FR" noProof="0"/>
          </a:p>
        </p:txBody>
      </p:sp>
      <p:cxnSp>
        <p:nvCxnSpPr>
          <p:cNvPr id="4" name="Connecteur droit 3"/>
          <p:cNvCxnSpPr/>
          <p:nvPr/>
        </p:nvCxnSpPr>
        <p:spPr bwMode="auto">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2" y="6194462"/>
            <a:ext cx="1612071" cy="518337"/>
          </a:xfrm>
          <a:prstGeom prst="rect">
            <a:avLst/>
          </a:prstGeom>
        </p:spPr>
      </p:pic>
      <p:sp>
        <p:nvSpPr>
          <p:cNvPr id="2" name="Espace réservé du numéro de diapositive 1"/>
          <p:cNvSpPr>
            <a:spLocks noGrp="1"/>
          </p:cNvSpPr>
          <p:nvPr>
            <p:ph type="sldNum" sz="quarter" idx="4"/>
          </p:nvPr>
        </p:nvSpPr>
        <p:spPr>
          <a:xfrm>
            <a:off x="580388"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smtClean="0">
                <a:solidFill>
                  <a:schemeClr val="tx1"/>
                </a:solidFill>
              </a:defRPr>
            </a:lvl1pPr>
          </a:lstStyle>
          <a:p>
            <a:pPr eaLnBrk="0" hangingPunct="0">
              <a:lnSpc>
                <a:spcPct val="90000"/>
              </a:lnSpc>
              <a:buClr>
                <a:schemeClr val="accent3"/>
              </a:buClr>
              <a:buSzPct val="120000"/>
              <a:tabLst>
                <a:tab pos="1082675" algn="l"/>
                <a:tab pos="1616075" algn="l"/>
                <a:tab pos="2149475" algn="l"/>
                <a:tab pos="8077200" algn="r"/>
              </a:tabLst>
            </a:pPr>
            <a:fld id="{B0A9F6E7-FE5B-4861-9484-6E92718E32B1}" type="slidenum">
              <a:rPr lang="en-US" smtClean="0"/>
              <a:pPr eaLnBrk="0" hangingPunct="0">
                <a:lnSpc>
                  <a:spcPct val="90000"/>
                </a:lnSpc>
                <a:buClr>
                  <a:schemeClr val="accent3"/>
                </a:buClr>
                <a:buSzPct val="120000"/>
                <a:tabLst>
                  <a:tab pos="1082675" algn="l"/>
                  <a:tab pos="1616075" algn="l"/>
                  <a:tab pos="2149475" algn="l"/>
                  <a:tab pos="8077200" algn="r"/>
                </a:tabLst>
              </a:pPr>
              <a:t>‹#›</a:t>
            </a:fld>
            <a:r>
              <a:rPr lang="en-US"/>
              <a:t> – </a:t>
            </a:r>
          </a:p>
        </p:txBody>
      </p:sp>
      <p:cxnSp>
        <p:nvCxnSpPr>
          <p:cNvPr id="8" name="Connecteur droit 7"/>
          <p:cNvCxnSpPr/>
          <p:nvPr/>
        </p:nvCxnSpPr>
        <p:spPr bwMode="gray">
          <a:xfrm flipH="1">
            <a:off x="596902" y="6227787"/>
            <a:ext cx="10998201"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2" y="6194462"/>
            <a:ext cx="1612071" cy="518337"/>
          </a:xfrm>
          <a:prstGeom prst="rect">
            <a:avLst/>
          </a:prstGeom>
        </p:spPr>
      </p:pic>
      <p:sp>
        <p:nvSpPr>
          <p:cNvPr id="3" name="Espace réservé du pied de page 2"/>
          <p:cNvSpPr>
            <a:spLocks noGrp="1"/>
          </p:cNvSpPr>
          <p:nvPr>
            <p:ph type="ftr" sz="quarter" idx="3"/>
          </p:nvPr>
        </p:nvSpPr>
        <p:spPr>
          <a:xfrm>
            <a:off x="931235"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900" b="0"/>
            </a:lvl1pPr>
          </a:lstStyle>
          <a:p>
            <a:pPr eaLnBrk="0" hangingPunct="0">
              <a:lnSpc>
                <a:spcPct val="90000"/>
              </a:lnSpc>
              <a:buClr>
                <a:schemeClr val="accent3"/>
              </a:buClr>
              <a:buSzPct val="120000"/>
              <a:tabLst>
                <a:tab pos="1082675" algn="l"/>
                <a:tab pos="1616075" algn="l"/>
                <a:tab pos="2149475" algn="l"/>
                <a:tab pos="8077200" algn="r"/>
              </a:tabLst>
            </a:pPr>
            <a:r>
              <a:rPr lang="en-US"/>
              <a:t>2020 December Organization Chart</a:t>
            </a:r>
          </a:p>
        </p:txBody>
      </p:sp>
    </p:spTree>
    <p:extLst>
      <p:ext uri="{BB962C8B-B14F-4D97-AF65-F5344CB8AC3E}">
        <p14:creationId xmlns:p14="http://schemas.microsoft.com/office/powerpoint/2010/main" val="2077485524"/>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 id="2147484264" r:id="rId17"/>
  </p:sldLayoutIdLst>
  <p:hf hdr="0" dt="0"/>
  <p:txStyles>
    <p:titleStyle>
      <a:lvl1pPr algn="l" rtl="0" eaLnBrk="1" fontAlgn="base" hangingPunct="1">
        <a:lnSpc>
          <a:spcPct val="90000"/>
        </a:lnSpc>
        <a:spcBef>
          <a:spcPct val="0"/>
        </a:spcBef>
        <a:spcAft>
          <a:spcPct val="0"/>
        </a:spcAft>
        <a:defRPr sz="2400">
          <a:solidFill>
            <a:schemeClr val="bg1"/>
          </a:solidFill>
          <a:latin typeface="+mj-lt"/>
          <a:ea typeface="+mj-ea"/>
          <a:cs typeface="+mj-cs"/>
        </a:defRPr>
      </a:lvl1pPr>
      <a:lvl2pPr algn="l" rtl="0" eaLnBrk="1" fontAlgn="base" hangingPunct="1">
        <a:lnSpc>
          <a:spcPct val="90000"/>
        </a:lnSpc>
        <a:spcBef>
          <a:spcPct val="0"/>
        </a:spcBef>
        <a:spcAft>
          <a:spcPct val="0"/>
        </a:spcAft>
        <a:defRPr sz="2400">
          <a:solidFill>
            <a:schemeClr val="bg2"/>
          </a:solidFill>
          <a:latin typeface="Arial" charset="0"/>
        </a:defRPr>
      </a:lvl2pPr>
      <a:lvl3pPr algn="l" rtl="0" eaLnBrk="1" fontAlgn="base" hangingPunct="1">
        <a:lnSpc>
          <a:spcPct val="90000"/>
        </a:lnSpc>
        <a:spcBef>
          <a:spcPct val="0"/>
        </a:spcBef>
        <a:spcAft>
          <a:spcPct val="0"/>
        </a:spcAft>
        <a:defRPr sz="2400">
          <a:solidFill>
            <a:schemeClr val="bg2"/>
          </a:solidFill>
          <a:latin typeface="Arial" charset="0"/>
        </a:defRPr>
      </a:lvl3pPr>
      <a:lvl4pPr algn="l" rtl="0" eaLnBrk="1" fontAlgn="base" hangingPunct="1">
        <a:lnSpc>
          <a:spcPct val="90000"/>
        </a:lnSpc>
        <a:spcBef>
          <a:spcPct val="0"/>
        </a:spcBef>
        <a:spcAft>
          <a:spcPct val="0"/>
        </a:spcAft>
        <a:defRPr sz="2400">
          <a:solidFill>
            <a:schemeClr val="bg2"/>
          </a:solidFill>
          <a:latin typeface="Arial" charset="0"/>
        </a:defRPr>
      </a:lvl4pPr>
      <a:lvl5pPr algn="l" rtl="0" eaLnBrk="1" fontAlgn="base" hangingPunct="1">
        <a:lnSpc>
          <a:spcPct val="90000"/>
        </a:lnSpc>
        <a:spcBef>
          <a:spcPct val="0"/>
        </a:spcBef>
        <a:spcAft>
          <a:spcPct val="0"/>
        </a:spcAft>
        <a:defRPr sz="2400">
          <a:solidFill>
            <a:schemeClr val="bg2"/>
          </a:solidFill>
          <a:latin typeface="Arial" charset="0"/>
        </a:defRPr>
      </a:lvl5pPr>
      <a:lvl6pPr marL="457200" algn="l" rtl="0" eaLnBrk="1" fontAlgn="base" hangingPunct="1">
        <a:lnSpc>
          <a:spcPct val="90000"/>
        </a:lnSpc>
        <a:spcBef>
          <a:spcPct val="0"/>
        </a:spcBef>
        <a:spcAft>
          <a:spcPct val="0"/>
        </a:spcAft>
        <a:defRPr sz="2400">
          <a:solidFill>
            <a:schemeClr val="bg2"/>
          </a:solidFill>
          <a:latin typeface="Arial" charset="0"/>
        </a:defRPr>
      </a:lvl6pPr>
      <a:lvl7pPr marL="914400" algn="l" rtl="0" eaLnBrk="1" fontAlgn="base" hangingPunct="1">
        <a:lnSpc>
          <a:spcPct val="90000"/>
        </a:lnSpc>
        <a:spcBef>
          <a:spcPct val="0"/>
        </a:spcBef>
        <a:spcAft>
          <a:spcPct val="0"/>
        </a:spcAft>
        <a:defRPr sz="2400">
          <a:solidFill>
            <a:schemeClr val="bg2"/>
          </a:solidFill>
          <a:latin typeface="Arial" charset="0"/>
        </a:defRPr>
      </a:lvl7pPr>
      <a:lvl8pPr marL="1371600" algn="l" rtl="0" eaLnBrk="1" fontAlgn="base" hangingPunct="1">
        <a:lnSpc>
          <a:spcPct val="90000"/>
        </a:lnSpc>
        <a:spcBef>
          <a:spcPct val="0"/>
        </a:spcBef>
        <a:spcAft>
          <a:spcPct val="0"/>
        </a:spcAft>
        <a:defRPr sz="2400">
          <a:solidFill>
            <a:schemeClr val="bg2"/>
          </a:solidFill>
          <a:latin typeface="Arial" charset="0"/>
        </a:defRPr>
      </a:lvl8pPr>
      <a:lvl9pPr marL="1828800" algn="l" rtl="0" eaLnBrk="1" fontAlgn="base" hangingPunct="1">
        <a:lnSpc>
          <a:spcPct val="90000"/>
        </a:lnSpc>
        <a:spcBef>
          <a:spcPct val="0"/>
        </a:spcBef>
        <a:spcAft>
          <a:spcPct val="0"/>
        </a:spcAft>
        <a:defRPr sz="2400">
          <a:solidFill>
            <a:schemeClr val="bg2"/>
          </a:solidFill>
          <a:latin typeface="Arial" charset="0"/>
        </a:defRPr>
      </a:lvl9pPr>
    </p:titleStyle>
    <p:bodyStyle>
      <a:lvl1pPr marL="0" indent="0" algn="l" rtl="0" eaLnBrk="1" fontAlgn="base" hangingPunct="1">
        <a:lnSpc>
          <a:spcPct val="90000"/>
        </a:lnSpc>
        <a:spcBef>
          <a:spcPts val="600"/>
        </a:spcBef>
        <a:spcAft>
          <a:spcPts val="600"/>
        </a:spcAft>
        <a:buClr>
          <a:schemeClr val="accent1"/>
        </a:buClr>
        <a:buSzPct val="120000"/>
        <a:buFont typeface="Arial" pitchFamily="34" charset="0"/>
        <a:buNone/>
        <a:tabLst>
          <a:tab pos="1082675" algn="l"/>
          <a:tab pos="1616075" algn="l"/>
          <a:tab pos="2149475" algn="l"/>
          <a:tab pos="8077200" algn="r"/>
        </a:tabLst>
        <a:defRPr sz="2200" b="1">
          <a:solidFill>
            <a:schemeClr val="tx2"/>
          </a:solidFill>
          <a:latin typeface="+mn-lt"/>
          <a:ea typeface="+mn-ea"/>
          <a:cs typeface="+mn-cs"/>
        </a:defRPr>
      </a:lvl1pPr>
      <a:lvl2pPr marL="628650" indent="-266700" algn="l" rtl="0" eaLnBrk="1" fontAlgn="base" hangingPunct="1">
        <a:lnSpc>
          <a:spcPct val="90000"/>
        </a:lnSpc>
        <a:spcBef>
          <a:spcPts val="600"/>
        </a:spcBef>
        <a:spcAft>
          <a:spcPts val="600"/>
        </a:spcAft>
        <a:buClr>
          <a:schemeClr val="accent1"/>
        </a:buClr>
        <a:buSzPct val="120000"/>
        <a:buFont typeface="Arial" pitchFamily="34" charset="0"/>
        <a:buChar char="■"/>
        <a:tabLst>
          <a:tab pos="1616075" algn="l"/>
          <a:tab pos="2330450" algn="l"/>
          <a:tab pos="8077200" algn="r"/>
        </a:tabLst>
        <a:defRPr sz="1800" b="0">
          <a:solidFill>
            <a:schemeClr val="tx2"/>
          </a:solidFill>
          <a:latin typeface="+mn-lt"/>
        </a:defRPr>
      </a:lvl2pPr>
      <a:lvl3pPr marL="1258888" indent="-176213" algn="l" rtl="0" eaLnBrk="1" fontAlgn="base" hangingPunct="1">
        <a:lnSpc>
          <a:spcPct val="90000"/>
        </a:lnSpc>
        <a:spcBef>
          <a:spcPts val="600"/>
        </a:spcBef>
        <a:spcAft>
          <a:spcPts val="600"/>
        </a:spcAft>
        <a:buClr>
          <a:schemeClr val="bg2"/>
        </a:buClr>
        <a:buSzPct val="120000"/>
        <a:buFontTx/>
        <a:buBlip>
          <a:blip r:embed="rId20"/>
        </a:buBlip>
        <a:tabLst>
          <a:tab pos="1082675" algn="l"/>
          <a:tab pos="2149475" algn="l"/>
          <a:tab pos="8077200" algn="r"/>
        </a:tabLst>
        <a:defRPr sz="1400">
          <a:solidFill>
            <a:schemeClr val="tx1"/>
          </a:solidFill>
          <a:latin typeface="+mn-lt"/>
        </a:defRPr>
      </a:lvl3pPr>
      <a:lvl4pPr marL="1787525" indent="-179388" algn="l" rtl="0" eaLnBrk="1" fontAlgn="base" hangingPunct="1">
        <a:lnSpc>
          <a:spcPct val="90000"/>
        </a:lnSpc>
        <a:spcBef>
          <a:spcPts val="600"/>
        </a:spcBef>
        <a:spcAft>
          <a:spcPts val="600"/>
        </a:spcAft>
        <a:buClr>
          <a:schemeClr val="bg2"/>
        </a:buClr>
        <a:buSzPct val="120000"/>
        <a:buFontTx/>
        <a:buBlip>
          <a:blip r:embed="rId20"/>
        </a:buBlip>
        <a:tabLst>
          <a:tab pos="1082675" algn="l"/>
          <a:tab pos="1616075" algn="l"/>
          <a:tab pos="2149475" algn="l"/>
          <a:tab pos="8077200" algn="r"/>
        </a:tabLst>
        <a:defRPr sz="1400">
          <a:solidFill>
            <a:schemeClr val="tx1"/>
          </a:solidFill>
          <a:latin typeface="+mn-lt"/>
        </a:defRPr>
      </a:lvl4pPr>
      <a:lvl5pPr marL="24209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5pPr>
      <a:lvl6pPr marL="28781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6pPr>
      <a:lvl7pPr marL="33353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7pPr>
      <a:lvl8pPr marL="37925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8pPr>
      <a:lvl9pPr marL="4249738" algn="l" rtl="0" eaLnBrk="1" fontAlgn="base" hangingPunct="1">
        <a:lnSpc>
          <a:spcPct val="90000"/>
        </a:lnSpc>
        <a:spcBef>
          <a:spcPct val="20000"/>
        </a:spcBef>
        <a:spcAft>
          <a:spcPct val="0"/>
        </a:spcAft>
        <a:tabLst>
          <a:tab pos="1082675" algn="l"/>
          <a:tab pos="1616075" algn="l"/>
          <a:tab pos="2149475" algn="l"/>
          <a:tab pos="8077200" algn="r"/>
        </a:tabLst>
        <a:defRPr sz="1600">
          <a:solidFill>
            <a:schemeClr val="tx2"/>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33" name="Rectangle 9"/>
          <p:cNvSpPr>
            <a:spLocks noGrp="1" noChangeArrowheads="1"/>
          </p:cNvSpPr>
          <p:nvPr>
            <p:ph type="title"/>
          </p:nvPr>
        </p:nvSpPr>
        <p:spPr bwMode="gray">
          <a:xfrm>
            <a:off x="596901" y="352425"/>
            <a:ext cx="10998201" cy="572489"/>
          </a:xfrm>
          <a:prstGeom prst="rect">
            <a:avLst/>
          </a:prstGeom>
          <a:solidFill>
            <a:schemeClr val="accent1"/>
          </a:solidFill>
          <a:ln>
            <a:noFill/>
          </a:ln>
          <a:effectLst/>
        </p:spPr>
        <p:txBody>
          <a:bodyPr vert="horz" wrap="square" lIns="120122" tIns="120122" rIns="80083" bIns="120122" numCol="1" anchor="t" anchorCtr="0" compatLnSpc="1">
            <a:prstTxWarp prst="textNoShape">
              <a:avLst/>
            </a:prstTxWarp>
            <a:spAutoFit/>
          </a:bodyPr>
          <a:lstStyle/>
          <a:p>
            <a:pPr lvl="0"/>
            <a:r>
              <a:rPr lang="en-US" altLang="fr-FR" noProof="0" dirty="0" err="1"/>
              <a:t>Cliquez</a:t>
            </a:r>
            <a:r>
              <a:rPr lang="en-US" altLang="fr-FR" noProof="0" dirty="0"/>
              <a:t> et </a:t>
            </a:r>
            <a:r>
              <a:rPr lang="en-US" altLang="fr-FR" noProof="0" dirty="0" err="1"/>
              <a:t>modifiez</a:t>
            </a:r>
            <a:r>
              <a:rPr lang="en-US" altLang="fr-FR" noProof="0" dirty="0"/>
              <a:t> le </a:t>
            </a:r>
            <a:r>
              <a:rPr lang="en-US" altLang="fr-FR" noProof="0" dirty="0" err="1"/>
              <a:t>titre</a:t>
            </a:r>
            <a:endParaRPr lang="en-US" altLang="fr-FR" noProof="0" dirty="0"/>
          </a:p>
        </p:txBody>
      </p:sp>
      <p:sp>
        <p:nvSpPr>
          <p:cNvPr id="1034" name="Rectangle 10"/>
          <p:cNvSpPr>
            <a:spLocks noGrp="1" noChangeArrowheads="1"/>
          </p:cNvSpPr>
          <p:nvPr>
            <p:ph type="body" idx="1"/>
          </p:nvPr>
        </p:nvSpPr>
        <p:spPr bwMode="gray">
          <a:xfrm>
            <a:off x="554493" y="1572708"/>
            <a:ext cx="11088000" cy="45868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fr-FR" noProof="0" dirty="0" err="1"/>
              <a:t>Cliquez</a:t>
            </a:r>
            <a:r>
              <a:rPr lang="en-US" altLang="fr-FR" noProof="0" dirty="0"/>
              <a:t> pour modifier les styles du </a:t>
            </a:r>
            <a:r>
              <a:rPr lang="en-US" altLang="fr-FR" noProof="0" dirty="0" err="1"/>
              <a:t>texte</a:t>
            </a:r>
            <a:r>
              <a:rPr lang="en-US" altLang="fr-FR" noProof="0" dirty="0"/>
              <a:t> du masque</a:t>
            </a:r>
          </a:p>
          <a:p>
            <a:pPr lvl="1"/>
            <a:r>
              <a:rPr lang="en-US" altLang="fr-FR" noProof="0" dirty="0" err="1"/>
              <a:t>Deuxième</a:t>
            </a:r>
            <a:r>
              <a:rPr lang="en-US" altLang="fr-FR" noProof="0" dirty="0"/>
              <a:t> </a:t>
            </a:r>
            <a:r>
              <a:rPr lang="en-US" altLang="fr-FR" noProof="0" dirty="0" err="1"/>
              <a:t>niveau</a:t>
            </a:r>
            <a:endParaRPr lang="en-US" altLang="fr-FR" noProof="0" dirty="0"/>
          </a:p>
          <a:p>
            <a:pPr lvl="2"/>
            <a:r>
              <a:rPr lang="en-US" altLang="fr-FR" noProof="0" dirty="0" err="1"/>
              <a:t>Troisième</a:t>
            </a:r>
            <a:r>
              <a:rPr lang="en-US" altLang="fr-FR" noProof="0" dirty="0"/>
              <a:t> </a:t>
            </a:r>
            <a:r>
              <a:rPr lang="en-US" altLang="fr-FR" noProof="0" dirty="0" err="1"/>
              <a:t>niveau</a:t>
            </a:r>
            <a:endParaRPr lang="en-US" altLang="fr-FR" noProof="0" dirty="0"/>
          </a:p>
          <a:p>
            <a:pPr lvl="3"/>
            <a:r>
              <a:rPr lang="en-US" altLang="fr-FR" noProof="0" dirty="0" err="1"/>
              <a:t>Quatrième</a:t>
            </a:r>
            <a:r>
              <a:rPr lang="en-US" altLang="fr-FR" noProof="0" dirty="0"/>
              <a:t> </a:t>
            </a:r>
            <a:r>
              <a:rPr lang="en-US" altLang="fr-FR" noProof="0" dirty="0" err="1"/>
              <a:t>niveau</a:t>
            </a:r>
            <a:endParaRPr lang="en-US" altLang="fr-FR" noProof="0" dirty="0"/>
          </a:p>
        </p:txBody>
      </p:sp>
      <p:cxnSp>
        <p:nvCxnSpPr>
          <p:cNvPr id="4" name="Connecteur droit 3"/>
          <p:cNvCxnSpPr/>
          <p:nvPr/>
        </p:nvCxnSpPr>
        <p:spPr bwMode="auto">
          <a:xfrm flipH="1">
            <a:off x="596918" y="6227787"/>
            <a:ext cx="10998202"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 name="Image 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72"/>
            <a:ext cx="1612070" cy="518337"/>
          </a:xfrm>
          <a:prstGeom prst="rect">
            <a:avLst/>
          </a:prstGeom>
        </p:spPr>
      </p:pic>
      <p:sp>
        <p:nvSpPr>
          <p:cNvPr id="2" name="Espace réservé du numéro de diapositive 1"/>
          <p:cNvSpPr>
            <a:spLocks noGrp="1"/>
          </p:cNvSpPr>
          <p:nvPr>
            <p:ph type="sldNum" sz="quarter" idx="4"/>
          </p:nvPr>
        </p:nvSpPr>
        <p:spPr>
          <a:xfrm>
            <a:off x="580393" y="6387880"/>
            <a:ext cx="960000" cy="191954"/>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882" b="0" smtClean="0">
                <a:solidFill>
                  <a:schemeClr val="tx1"/>
                </a:solidFill>
              </a:defRPr>
            </a:lvl1pPr>
          </a:lstStyle>
          <a:p>
            <a:pPr>
              <a:defRPr/>
            </a:pPr>
            <a:fld id="{4FDE6CE5-132B-4432-A695-19B6F7E19CAF}" type="slidenum">
              <a:rPr lang="en-US" smtClean="0"/>
              <a:pPr>
                <a:defRPr/>
              </a:pPr>
              <a:t>‹#›</a:t>
            </a:fld>
            <a:endParaRPr lang="en-US" dirty="0"/>
          </a:p>
        </p:txBody>
      </p:sp>
      <p:cxnSp>
        <p:nvCxnSpPr>
          <p:cNvPr id="8" name="Connecteur droit 7"/>
          <p:cNvCxnSpPr/>
          <p:nvPr/>
        </p:nvCxnSpPr>
        <p:spPr bwMode="gray">
          <a:xfrm flipH="1">
            <a:off x="596918" y="6227787"/>
            <a:ext cx="10998202" cy="0"/>
          </a:xfrm>
          <a:prstGeom prst="line">
            <a:avLst/>
          </a:prstGeom>
          <a:solidFill>
            <a:schemeClr val="accent1"/>
          </a:solidFill>
          <a:ln w="50800" cap="flat" cmpd="sng" algn="ctr">
            <a:solidFill>
              <a:schemeClr val="accent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Image 8"/>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096701" y="6194472"/>
            <a:ext cx="1612070" cy="518337"/>
          </a:xfrm>
          <a:prstGeom prst="rect">
            <a:avLst/>
          </a:prstGeom>
        </p:spPr>
      </p:pic>
      <p:sp>
        <p:nvSpPr>
          <p:cNvPr id="3" name="Espace réservé du pied de page 2"/>
          <p:cNvSpPr>
            <a:spLocks noGrp="1"/>
          </p:cNvSpPr>
          <p:nvPr>
            <p:ph type="ftr" sz="quarter" idx="3"/>
          </p:nvPr>
        </p:nvSpPr>
        <p:spPr>
          <a:xfrm>
            <a:off x="931238" y="6387880"/>
            <a:ext cx="8160000" cy="18385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lang="fr-FR" sz="882" b="0"/>
            </a:lvl1pPr>
          </a:lstStyle>
          <a:p>
            <a:pPr eaLnBrk="0" hangingPunct="0">
              <a:lnSpc>
                <a:spcPct val="90000"/>
              </a:lnSpc>
              <a:buClr>
                <a:srgbClr val="FF3333"/>
              </a:buClr>
              <a:buSzPct val="120000"/>
              <a:tabLst>
                <a:tab pos="1062353" algn="l"/>
                <a:tab pos="1585748" algn="l"/>
                <a:tab pos="2109137" algn="l"/>
                <a:tab pos="7925621" algn="r"/>
              </a:tabLst>
            </a:pPr>
            <a:endParaRPr lang="en-US" dirty="0">
              <a:solidFill>
                <a:srgbClr val="000000"/>
              </a:solidFill>
            </a:endParaRPr>
          </a:p>
        </p:txBody>
      </p:sp>
    </p:spTree>
    <p:extLst>
      <p:ext uri="{BB962C8B-B14F-4D97-AF65-F5344CB8AC3E}">
        <p14:creationId xmlns:p14="http://schemas.microsoft.com/office/powerpoint/2010/main" val="3339010639"/>
      </p:ext>
    </p:extLst>
  </p:cSld>
  <p:clrMap bg1="lt1" tx1="dk1" bg2="lt2" tx2="dk2" accent1="accent1" accent2="accent2" accent3="accent3" accent4="accent4" accent5="accent5" accent6="accent6" hlink="hlink" folHlink="folHlink"/>
  <p:sldLayoutIdLst>
    <p:sldLayoutId id="2147484329" r:id="rId1"/>
    <p:sldLayoutId id="2147484330" r:id="rId2"/>
    <p:sldLayoutId id="2147484331" r:id="rId3"/>
    <p:sldLayoutId id="2147484332" r:id="rId4"/>
    <p:sldLayoutId id="2147484333" r:id="rId5"/>
    <p:sldLayoutId id="2147484334" r:id="rId6"/>
    <p:sldLayoutId id="2147484335" r:id="rId7"/>
    <p:sldLayoutId id="2147484336" r:id="rId8"/>
    <p:sldLayoutId id="2147484337" r:id="rId9"/>
    <p:sldLayoutId id="2147484338" r:id="rId10"/>
    <p:sldLayoutId id="2147484339" r:id="rId11"/>
    <p:sldLayoutId id="2147484340" r:id="rId12"/>
    <p:sldLayoutId id="2147484341" r:id="rId13"/>
    <p:sldLayoutId id="2147484342" r:id="rId14"/>
    <p:sldLayoutId id="2147484343" r:id="rId15"/>
    <p:sldLayoutId id="2147484344" r:id="rId16"/>
    <p:sldLayoutId id="2147484345" r:id="rId17"/>
  </p:sldLayoutIdLst>
  <p:hf hdr="0" ftr="0" dt="0"/>
  <p:txStyles>
    <p:titleStyle>
      <a:lvl1pPr algn="l" rtl="0" eaLnBrk="1" fontAlgn="base" hangingPunct="1">
        <a:lnSpc>
          <a:spcPct val="90000"/>
        </a:lnSpc>
        <a:spcBef>
          <a:spcPct val="0"/>
        </a:spcBef>
        <a:spcAft>
          <a:spcPct val="0"/>
        </a:spcAft>
        <a:defRPr sz="2382">
          <a:solidFill>
            <a:schemeClr val="bg1"/>
          </a:solidFill>
          <a:latin typeface="+mj-lt"/>
          <a:ea typeface="+mj-ea"/>
          <a:cs typeface="+mj-cs"/>
        </a:defRPr>
      </a:lvl1pPr>
      <a:lvl2pPr algn="l" rtl="0" eaLnBrk="1" fontAlgn="base" hangingPunct="1">
        <a:lnSpc>
          <a:spcPct val="90000"/>
        </a:lnSpc>
        <a:spcBef>
          <a:spcPct val="0"/>
        </a:spcBef>
        <a:spcAft>
          <a:spcPct val="0"/>
        </a:spcAft>
        <a:defRPr sz="2382">
          <a:solidFill>
            <a:schemeClr val="bg2"/>
          </a:solidFill>
          <a:latin typeface="Arial" charset="0"/>
        </a:defRPr>
      </a:lvl2pPr>
      <a:lvl3pPr algn="l" rtl="0" eaLnBrk="1" fontAlgn="base" hangingPunct="1">
        <a:lnSpc>
          <a:spcPct val="90000"/>
        </a:lnSpc>
        <a:spcBef>
          <a:spcPct val="0"/>
        </a:spcBef>
        <a:spcAft>
          <a:spcPct val="0"/>
        </a:spcAft>
        <a:defRPr sz="2382">
          <a:solidFill>
            <a:schemeClr val="bg2"/>
          </a:solidFill>
          <a:latin typeface="Arial" charset="0"/>
        </a:defRPr>
      </a:lvl3pPr>
      <a:lvl4pPr algn="l" rtl="0" eaLnBrk="1" fontAlgn="base" hangingPunct="1">
        <a:lnSpc>
          <a:spcPct val="90000"/>
        </a:lnSpc>
        <a:spcBef>
          <a:spcPct val="0"/>
        </a:spcBef>
        <a:spcAft>
          <a:spcPct val="0"/>
        </a:spcAft>
        <a:defRPr sz="2382">
          <a:solidFill>
            <a:schemeClr val="bg2"/>
          </a:solidFill>
          <a:latin typeface="Arial" charset="0"/>
        </a:defRPr>
      </a:lvl4pPr>
      <a:lvl5pPr algn="l" rtl="0" eaLnBrk="1" fontAlgn="base" hangingPunct="1">
        <a:lnSpc>
          <a:spcPct val="90000"/>
        </a:lnSpc>
        <a:spcBef>
          <a:spcPct val="0"/>
        </a:spcBef>
        <a:spcAft>
          <a:spcPct val="0"/>
        </a:spcAft>
        <a:defRPr sz="2382">
          <a:solidFill>
            <a:schemeClr val="bg2"/>
          </a:solidFill>
          <a:latin typeface="Arial" charset="0"/>
        </a:defRPr>
      </a:lvl5pPr>
      <a:lvl6pPr marL="448621" algn="l" rtl="0" eaLnBrk="1" fontAlgn="base" hangingPunct="1">
        <a:lnSpc>
          <a:spcPct val="90000"/>
        </a:lnSpc>
        <a:spcBef>
          <a:spcPct val="0"/>
        </a:spcBef>
        <a:spcAft>
          <a:spcPct val="0"/>
        </a:spcAft>
        <a:defRPr sz="2382">
          <a:solidFill>
            <a:schemeClr val="bg2"/>
          </a:solidFill>
          <a:latin typeface="Arial" charset="0"/>
        </a:defRPr>
      </a:lvl6pPr>
      <a:lvl7pPr marL="897240" algn="l" rtl="0" eaLnBrk="1" fontAlgn="base" hangingPunct="1">
        <a:lnSpc>
          <a:spcPct val="90000"/>
        </a:lnSpc>
        <a:spcBef>
          <a:spcPct val="0"/>
        </a:spcBef>
        <a:spcAft>
          <a:spcPct val="0"/>
        </a:spcAft>
        <a:defRPr sz="2382">
          <a:solidFill>
            <a:schemeClr val="bg2"/>
          </a:solidFill>
          <a:latin typeface="Arial" charset="0"/>
        </a:defRPr>
      </a:lvl7pPr>
      <a:lvl8pPr marL="1345862" algn="l" rtl="0" eaLnBrk="1" fontAlgn="base" hangingPunct="1">
        <a:lnSpc>
          <a:spcPct val="90000"/>
        </a:lnSpc>
        <a:spcBef>
          <a:spcPct val="0"/>
        </a:spcBef>
        <a:spcAft>
          <a:spcPct val="0"/>
        </a:spcAft>
        <a:defRPr sz="2382">
          <a:solidFill>
            <a:schemeClr val="bg2"/>
          </a:solidFill>
          <a:latin typeface="Arial" charset="0"/>
        </a:defRPr>
      </a:lvl8pPr>
      <a:lvl9pPr marL="1794482" algn="l" rtl="0" eaLnBrk="1" fontAlgn="base" hangingPunct="1">
        <a:lnSpc>
          <a:spcPct val="90000"/>
        </a:lnSpc>
        <a:spcBef>
          <a:spcPct val="0"/>
        </a:spcBef>
        <a:spcAft>
          <a:spcPct val="0"/>
        </a:spcAft>
        <a:defRPr sz="2382">
          <a:solidFill>
            <a:schemeClr val="bg2"/>
          </a:solidFill>
          <a:latin typeface="Arial" charset="0"/>
        </a:defRPr>
      </a:lvl9pPr>
    </p:titleStyle>
    <p:bodyStyle>
      <a:lvl1pPr marL="0" indent="0" algn="l" rtl="0" eaLnBrk="1" fontAlgn="base" hangingPunct="1">
        <a:lnSpc>
          <a:spcPct val="90000"/>
        </a:lnSpc>
        <a:spcBef>
          <a:spcPts val="590"/>
        </a:spcBef>
        <a:spcAft>
          <a:spcPts val="590"/>
        </a:spcAft>
        <a:buClr>
          <a:schemeClr val="accent1"/>
        </a:buClr>
        <a:buSzPct val="120000"/>
        <a:buFont typeface="Arial" pitchFamily="34" charset="0"/>
        <a:buNone/>
        <a:tabLst>
          <a:tab pos="1062353" algn="l"/>
          <a:tab pos="1585748" algn="l"/>
          <a:tab pos="2109137" algn="l"/>
          <a:tab pos="7925621" algn="r"/>
        </a:tabLst>
        <a:defRPr sz="2206" b="1">
          <a:solidFill>
            <a:schemeClr val="tx2"/>
          </a:solidFill>
          <a:latin typeface="+mn-lt"/>
          <a:ea typeface="+mn-ea"/>
          <a:cs typeface="+mn-cs"/>
        </a:defRPr>
      </a:lvl1pPr>
      <a:lvl2pPr marL="616855" indent="-261693" algn="l" rtl="0" eaLnBrk="1" fontAlgn="base" hangingPunct="1">
        <a:lnSpc>
          <a:spcPct val="90000"/>
        </a:lnSpc>
        <a:spcBef>
          <a:spcPts val="590"/>
        </a:spcBef>
        <a:spcAft>
          <a:spcPts val="590"/>
        </a:spcAft>
        <a:buClr>
          <a:schemeClr val="accent1"/>
        </a:buClr>
        <a:buSzPct val="120000"/>
        <a:buFont typeface="Arial" pitchFamily="34" charset="0"/>
        <a:buChar char="■"/>
        <a:tabLst>
          <a:tab pos="1585748" algn="l"/>
          <a:tab pos="2286716" algn="l"/>
          <a:tab pos="7925621" algn="r"/>
        </a:tabLst>
        <a:defRPr sz="1764" b="0">
          <a:solidFill>
            <a:schemeClr val="tx2"/>
          </a:solidFill>
          <a:latin typeface="+mn-lt"/>
        </a:defRPr>
      </a:lvl2pPr>
      <a:lvl3pPr marL="1235270" indent="-172907" algn="l" rtl="0" eaLnBrk="1" fontAlgn="base" hangingPunct="1">
        <a:lnSpc>
          <a:spcPct val="90000"/>
        </a:lnSpc>
        <a:spcBef>
          <a:spcPts val="590"/>
        </a:spcBef>
        <a:spcAft>
          <a:spcPts val="590"/>
        </a:spcAft>
        <a:buClr>
          <a:schemeClr val="bg2"/>
        </a:buClr>
        <a:buSzPct val="120000"/>
        <a:buFontTx/>
        <a:buBlip>
          <a:blip r:embed="rId20"/>
        </a:buBlip>
        <a:tabLst>
          <a:tab pos="1062353" algn="l"/>
          <a:tab pos="2109137" algn="l"/>
          <a:tab pos="7925621" algn="r"/>
        </a:tabLst>
        <a:defRPr sz="1412">
          <a:solidFill>
            <a:schemeClr val="tx1"/>
          </a:solidFill>
          <a:latin typeface="+mn-lt"/>
        </a:defRPr>
      </a:lvl3pPr>
      <a:lvl4pPr marL="1753980" indent="-176022" algn="l" rtl="0" eaLnBrk="1" fontAlgn="base" hangingPunct="1">
        <a:lnSpc>
          <a:spcPct val="90000"/>
        </a:lnSpc>
        <a:spcBef>
          <a:spcPts val="590"/>
        </a:spcBef>
        <a:spcAft>
          <a:spcPts val="590"/>
        </a:spcAft>
        <a:buClr>
          <a:schemeClr val="bg2"/>
        </a:buClr>
        <a:buSzPct val="120000"/>
        <a:buFontTx/>
        <a:buBlip>
          <a:blip r:embed="rId20"/>
        </a:buBlip>
        <a:tabLst>
          <a:tab pos="1062353" algn="l"/>
          <a:tab pos="1585748" algn="l"/>
          <a:tab pos="2109137" algn="l"/>
          <a:tab pos="7925621" algn="r"/>
        </a:tabLst>
        <a:defRPr sz="1412">
          <a:solidFill>
            <a:schemeClr val="tx1"/>
          </a:solidFill>
          <a:latin typeface="+mn-lt"/>
        </a:defRPr>
      </a:lvl4pPr>
      <a:lvl5pPr marL="2375506"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5pPr>
      <a:lvl6pPr marL="2824126"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6pPr>
      <a:lvl7pPr marL="3272750"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7pPr>
      <a:lvl8pPr marL="3721367"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8pPr>
      <a:lvl9pPr marL="4169988" algn="l" rtl="0" eaLnBrk="1" fontAlgn="base" hangingPunct="1">
        <a:lnSpc>
          <a:spcPct val="90000"/>
        </a:lnSpc>
        <a:spcBef>
          <a:spcPct val="20000"/>
        </a:spcBef>
        <a:spcAft>
          <a:spcPct val="0"/>
        </a:spcAft>
        <a:tabLst>
          <a:tab pos="1062353" algn="l"/>
          <a:tab pos="1585748" algn="l"/>
          <a:tab pos="2109137" algn="l"/>
          <a:tab pos="7925621" algn="r"/>
        </a:tabLst>
        <a:defRPr sz="1588">
          <a:solidFill>
            <a:schemeClr val="tx2"/>
          </a:solidFill>
          <a:latin typeface="+mn-lt"/>
        </a:defRPr>
      </a:lvl9pPr>
    </p:bodyStyle>
    <p:otherStyle>
      <a:defPPr>
        <a:defRPr lang="fr-FR"/>
      </a:defPPr>
      <a:lvl1pPr marL="0" algn="l" defTabSz="897240" rtl="0" eaLnBrk="1" latinLnBrk="0" hangingPunct="1">
        <a:defRPr sz="1764" kern="1200">
          <a:solidFill>
            <a:schemeClr val="tx1"/>
          </a:solidFill>
          <a:latin typeface="+mn-lt"/>
          <a:ea typeface="+mn-ea"/>
          <a:cs typeface="+mn-cs"/>
        </a:defRPr>
      </a:lvl1pPr>
      <a:lvl2pPr marL="448621" algn="l" defTabSz="897240" rtl="0" eaLnBrk="1" latinLnBrk="0" hangingPunct="1">
        <a:defRPr sz="1764" kern="1200">
          <a:solidFill>
            <a:schemeClr val="tx1"/>
          </a:solidFill>
          <a:latin typeface="+mn-lt"/>
          <a:ea typeface="+mn-ea"/>
          <a:cs typeface="+mn-cs"/>
        </a:defRPr>
      </a:lvl2pPr>
      <a:lvl3pPr marL="897240" algn="l" defTabSz="897240" rtl="0" eaLnBrk="1" latinLnBrk="0" hangingPunct="1">
        <a:defRPr sz="1764" kern="1200">
          <a:solidFill>
            <a:schemeClr val="tx1"/>
          </a:solidFill>
          <a:latin typeface="+mn-lt"/>
          <a:ea typeface="+mn-ea"/>
          <a:cs typeface="+mn-cs"/>
        </a:defRPr>
      </a:lvl3pPr>
      <a:lvl4pPr marL="1345862" algn="l" defTabSz="897240" rtl="0" eaLnBrk="1" latinLnBrk="0" hangingPunct="1">
        <a:defRPr sz="1764" kern="1200">
          <a:solidFill>
            <a:schemeClr val="tx1"/>
          </a:solidFill>
          <a:latin typeface="+mn-lt"/>
          <a:ea typeface="+mn-ea"/>
          <a:cs typeface="+mn-cs"/>
        </a:defRPr>
      </a:lvl4pPr>
      <a:lvl5pPr marL="1794482" algn="l" defTabSz="897240" rtl="0" eaLnBrk="1" latinLnBrk="0" hangingPunct="1">
        <a:defRPr sz="1764" kern="1200">
          <a:solidFill>
            <a:schemeClr val="tx1"/>
          </a:solidFill>
          <a:latin typeface="+mn-lt"/>
          <a:ea typeface="+mn-ea"/>
          <a:cs typeface="+mn-cs"/>
        </a:defRPr>
      </a:lvl5pPr>
      <a:lvl6pPr marL="2243096" algn="l" defTabSz="897240" rtl="0" eaLnBrk="1" latinLnBrk="0" hangingPunct="1">
        <a:defRPr sz="1764" kern="1200">
          <a:solidFill>
            <a:schemeClr val="tx1"/>
          </a:solidFill>
          <a:latin typeface="+mn-lt"/>
          <a:ea typeface="+mn-ea"/>
          <a:cs typeface="+mn-cs"/>
        </a:defRPr>
      </a:lvl6pPr>
      <a:lvl7pPr marL="2691723" algn="l" defTabSz="897240" rtl="0" eaLnBrk="1" latinLnBrk="0" hangingPunct="1">
        <a:defRPr sz="1764" kern="1200">
          <a:solidFill>
            <a:schemeClr val="tx1"/>
          </a:solidFill>
          <a:latin typeface="+mn-lt"/>
          <a:ea typeface="+mn-ea"/>
          <a:cs typeface="+mn-cs"/>
        </a:defRPr>
      </a:lvl7pPr>
      <a:lvl8pPr marL="3140341" algn="l" defTabSz="897240" rtl="0" eaLnBrk="1" latinLnBrk="0" hangingPunct="1">
        <a:defRPr sz="1764" kern="1200">
          <a:solidFill>
            <a:schemeClr val="tx1"/>
          </a:solidFill>
          <a:latin typeface="+mn-lt"/>
          <a:ea typeface="+mn-ea"/>
          <a:cs typeface="+mn-cs"/>
        </a:defRPr>
      </a:lvl8pPr>
      <a:lvl9pPr marL="3588961" algn="l" defTabSz="897240" rtl="0"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3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3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3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3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4.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hyperlink" Target="mailto:ClientAccounting.NorAm@sodexo.com" TargetMode="External"/><Relationship Id="rId1" Type="http://schemas.openxmlformats.org/officeDocument/2006/relationships/slideLayout" Target="../slideLayouts/slideLayout334.xml"/></Relationships>
</file>

<file path=ppt/slides/_rels/slide2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334.xml"/></Relationships>
</file>

<file path=ppt/slides/_rels/slide2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3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1.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5.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5.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5.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5.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5.xml"/></Relationships>
</file>

<file path=ppt/slides/_rels/slide29.xml.rels><?xml version="1.0" encoding="UTF-8" standalone="yes"?>
<Relationships xmlns="http://schemas.openxmlformats.org/package/2006/relationships"><Relationship Id="rId3" Type="http://schemas.openxmlformats.org/officeDocument/2006/relationships/hyperlink" Target="http://infotradekenya.go.ke/procedure/67/" TargetMode="External"/><Relationship Id="rId2" Type="http://schemas.openxmlformats.org/officeDocument/2006/relationships/image" Target="../media/image32.jpg"/><Relationship Id="rId1" Type="http://schemas.openxmlformats.org/officeDocument/2006/relationships/slideLayout" Target="../slideLayouts/slideLayout75.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1.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5.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5.xml"/></Relationships>
</file>

<file path=ppt/slides/_rels/slide32.xml.rels><?xml version="1.0" encoding="UTF-8" standalone="yes"?>
<Relationships xmlns="http://schemas.openxmlformats.org/package/2006/relationships"><Relationship Id="rId3" Type="http://schemas.openxmlformats.org/officeDocument/2006/relationships/hyperlink" Target="mailto:banking.Noram@Sodexo.com" TargetMode="External"/><Relationship Id="rId2" Type="http://schemas.openxmlformats.org/officeDocument/2006/relationships/hyperlink" Target="mailto:revenuereportingcompliance.Noram@sodexo.com" TargetMode="External"/><Relationship Id="rId1" Type="http://schemas.openxmlformats.org/officeDocument/2006/relationships/slideLayout" Target="../slideLayouts/slideLayout75.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8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9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9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94.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305.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6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8.xml"/><Relationship Id="rId1" Type="http://schemas.openxmlformats.org/officeDocument/2006/relationships/slideLayout" Target="../slideLayouts/slideLayout17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1.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3.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295C"/>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6192012" y="2076453"/>
            <a:ext cx="5788323" cy="2120633"/>
          </a:xfrm>
        </p:spPr>
        <p:txBody>
          <a:bodyPr/>
          <a:lstStyle/>
          <a:p>
            <a:r>
              <a:rPr lang="en-GB" dirty="0"/>
              <a:t>FY22 Unit Controller Call Series</a:t>
            </a:r>
          </a:p>
          <a:p>
            <a:pPr lvl="2"/>
            <a:r>
              <a:rPr lang="en-GB" dirty="0"/>
              <a:t>November 2021</a:t>
            </a:r>
          </a:p>
        </p:txBody>
      </p:sp>
      <p:sp>
        <p:nvSpPr>
          <p:cNvPr id="2" name="TextBox 1">
            <a:extLst>
              <a:ext uri="{FF2B5EF4-FFF2-40B4-BE49-F238E27FC236}">
                <a16:creationId xmlns:a16="http://schemas.microsoft.com/office/drawing/2014/main" id="{76368542-9E82-46E1-BCA3-0608CD2F5283}"/>
              </a:ext>
            </a:extLst>
          </p:cNvPr>
          <p:cNvSpPr txBox="1"/>
          <p:nvPr/>
        </p:nvSpPr>
        <p:spPr>
          <a:xfrm>
            <a:off x="1049867" y="5113867"/>
            <a:ext cx="4419600" cy="748795"/>
          </a:xfrm>
          <a:prstGeom prst="rect">
            <a:avLst/>
          </a:prstGeom>
          <a:noFill/>
        </p:spPr>
        <p:txBody>
          <a:bodyPr wrap="square" rtlCol="0">
            <a:spAutoFit/>
          </a:bodyPr>
          <a:lstStyle/>
          <a:p>
            <a:pPr defTabSz="1088470"/>
            <a:r>
              <a:rPr lang="en-US" sz="2133" dirty="0">
                <a:solidFill>
                  <a:srgbClr val="D3D0C9"/>
                </a:solidFill>
                <a:latin typeface="Arial"/>
              </a:rPr>
              <a:t>We’ll get started momentarily</a:t>
            </a:r>
          </a:p>
          <a:p>
            <a:pPr defTabSz="1088470"/>
            <a:r>
              <a:rPr lang="en-US" sz="2133" dirty="0">
                <a:solidFill>
                  <a:srgbClr val="D3D0C9"/>
                </a:solidFill>
                <a:latin typeface="Arial"/>
              </a:rPr>
              <a:t>PLEASE keep </a:t>
            </a:r>
            <a:r>
              <a:rPr lang="en-US" sz="2133">
                <a:solidFill>
                  <a:srgbClr val="D3D0C9"/>
                </a:solidFill>
                <a:latin typeface="Arial"/>
              </a:rPr>
              <a:t>lines muted</a:t>
            </a:r>
            <a:endParaRPr lang="en-US" sz="2133" dirty="0">
              <a:solidFill>
                <a:srgbClr val="D3D0C9"/>
              </a:solidFill>
              <a:latin typeface="Arial"/>
            </a:endParaRPr>
          </a:p>
        </p:txBody>
      </p:sp>
    </p:spTree>
    <p:extLst>
      <p:ext uri="{BB962C8B-B14F-4D97-AF65-F5344CB8AC3E}">
        <p14:creationId xmlns:p14="http://schemas.microsoft.com/office/powerpoint/2010/main" val="1800369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759-CCC3-433A-AFC6-6AA0F83822DC}"/>
              </a:ext>
            </a:extLst>
          </p:cNvPr>
          <p:cNvSpPr>
            <a:spLocks noGrp="1"/>
          </p:cNvSpPr>
          <p:nvPr>
            <p:ph type="title"/>
          </p:nvPr>
        </p:nvSpPr>
        <p:spPr>
          <a:xfrm>
            <a:off x="838200" y="365125"/>
            <a:ext cx="10515600" cy="911225"/>
          </a:xfrm>
          <a:solidFill>
            <a:srgbClr val="FF7C80"/>
          </a:solidFill>
        </p:spPr>
        <p:txBody>
          <a:bodyPr>
            <a:normAutofit/>
          </a:bodyPr>
          <a:lstStyle/>
          <a:p>
            <a:r>
              <a:rPr lang="en-US" sz="3600" b="1" dirty="0"/>
              <a:t>Concession Stand Transfers</a:t>
            </a:r>
          </a:p>
        </p:txBody>
      </p:sp>
      <p:sp>
        <p:nvSpPr>
          <p:cNvPr id="4" name="TextBox 3">
            <a:extLst>
              <a:ext uri="{FF2B5EF4-FFF2-40B4-BE49-F238E27FC236}">
                <a16:creationId xmlns:a16="http://schemas.microsoft.com/office/drawing/2014/main" id="{A0C7F78E-E492-4019-A4B2-13BD442494EB}"/>
              </a:ext>
            </a:extLst>
          </p:cNvPr>
          <p:cNvSpPr txBox="1"/>
          <p:nvPr/>
        </p:nvSpPr>
        <p:spPr>
          <a:xfrm>
            <a:off x="485775" y="1476376"/>
            <a:ext cx="11096625" cy="5078313"/>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Refer to AF 711-18 for proper reporting of Sales &amp; Cash Receipts for Units that utilize Non-Profit Organizations (NPO)</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This typically applies to Universities &amp; S&amp;L Segment activity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Inventory Management (in/out) must be carefully controlled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Inventory transfers to/from each stand must be recorded on an “Inventory Transfer Sheet” (ITS) or other electronic means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ITS must identify the transferred items: Name, Qty, To/From location, and Cost</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Cost of Inventory transfer should be at product purchase price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ITS must be signed by both parties in the transfer (To/From)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 copy is to be kept by both parties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ITS must be completed in ink</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Units use the form &amp; input data into UFS for the transfer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6">
            <a:extLst>
              <a:ext uri="{FF2B5EF4-FFF2-40B4-BE49-F238E27FC236}">
                <a16:creationId xmlns:a16="http://schemas.microsoft.com/office/drawing/2014/main" id="{2D41E9AF-9238-4C64-8AC3-44E24B84DC7E}"/>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10</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DE2D9C53-4931-4241-B6CB-07A1BC8B1AF3}"/>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309041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DEE0A-8496-4F5A-9D40-A117D79F862A}"/>
              </a:ext>
            </a:extLst>
          </p:cNvPr>
          <p:cNvSpPr>
            <a:spLocks noGrp="1"/>
          </p:cNvSpPr>
          <p:nvPr>
            <p:ph type="title"/>
          </p:nvPr>
        </p:nvSpPr>
        <p:spPr>
          <a:xfrm>
            <a:off x="838200" y="152401"/>
            <a:ext cx="10306050" cy="742949"/>
          </a:xfrm>
          <a:solidFill>
            <a:srgbClr val="FF7C80"/>
          </a:solidFill>
        </p:spPr>
        <p:txBody>
          <a:bodyPr>
            <a:normAutofit/>
          </a:bodyPr>
          <a:lstStyle/>
          <a:p>
            <a:r>
              <a:rPr lang="en-US" sz="3600" b="1" dirty="0"/>
              <a:t>INVENTORY TRANSFER SHEET (example)</a:t>
            </a:r>
          </a:p>
        </p:txBody>
      </p:sp>
      <p:pic>
        <p:nvPicPr>
          <p:cNvPr id="4" name="Picture 3">
            <a:extLst>
              <a:ext uri="{FF2B5EF4-FFF2-40B4-BE49-F238E27FC236}">
                <a16:creationId xmlns:a16="http://schemas.microsoft.com/office/drawing/2014/main" id="{C9C95287-9994-4A95-BB36-C472FD455F3D}"/>
              </a:ext>
            </a:extLst>
          </p:cNvPr>
          <p:cNvPicPr>
            <a:picLocks noChangeAspect="1"/>
          </p:cNvPicPr>
          <p:nvPr/>
        </p:nvPicPr>
        <p:blipFill>
          <a:blip r:embed="rId2"/>
          <a:stretch>
            <a:fillRect/>
          </a:stretch>
        </p:blipFill>
        <p:spPr>
          <a:xfrm>
            <a:off x="1676400" y="895350"/>
            <a:ext cx="9128124" cy="5530982"/>
          </a:xfrm>
          <a:prstGeom prst="rect">
            <a:avLst/>
          </a:prstGeom>
        </p:spPr>
      </p:pic>
      <p:sp>
        <p:nvSpPr>
          <p:cNvPr id="6" name="Slide Number Placeholder 6">
            <a:extLst>
              <a:ext uri="{FF2B5EF4-FFF2-40B4-BE49-F238E27FC236}">
                <a16:creationId xmlns:a16="http://schemas.microsoft.com/office/drawing/2014/main" id="{409E9C5D-D413-4F46-9C0E-6ED970400C89}"/>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11</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95672999-C684-4356-B479-FE6C8D1BD82D}"/>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2647107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759-CCC3-433A-AFC6-6AA0F83822DC}"/>
              </a:ext>
            </a:extLst>
          </p:cNvPr>
          <p:cNvSpPr>
            <a:spLocks noGrp="1"/>
          </p:cNvSpPr>
          <p:nvPr>
            <p:ph type="title"/>
          </p:nvPr>
        </p:nvSpPr>
        <p:spPr>
          <a:xfrm>
            <a:off x="838200" y="63063"/>
            <a:ext cx="10515600" cy="737037"/>
          </a:xfrm>
          <a:solidFill>
            <a:srgbClr val="FF7C80"/>
          </a:solidFill>
        </p:spPr>
        <p:txBody>
          <a:bodyPr>
            <a:normAutofit/>
          </a:bodyPr>
          <a:lstStyle/>
          <a:p>
            <a:r>
              <a:rPr lang="en-US" sz="3600" b="1" dirty="0"/>
              <a:t>Unit-to-Unit Inventory Transfers</a:t>
            </a:r>
          </a:p>
        </p:txBody>
      </p:sp>
      <p:sp>
        <p:nvSpPr>
          <p:cNvPr id="4" name="TextBox 3">
            <a:extLst>
              <a:ext uri="{FF2B5EF4-FFF2-40B4-BE49-F238E27FC236}">
                <a16:creationId xmlns:a16="http://schemas.microsoft.com/office/drawing/2014/main" id="{A0C7F78E-E492-4019-A4B2-13BD442494EB}"/>
              </a:ext>
            </a:extLst>
          </p:cNvPr>
          <p:cNvSpPr txBox="1"/>
          <p:nvPr/>
        </p:nvSpPr>
        <p:spPr>
          <a:xfrm>
            <a:off x="838200" y="733246"/>
            <a:ext cx="11096625" cy="6124754"/>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Historically, this was accomplished using form 119-05, but is now obsolete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U2U Inventory transfers are to be done via the UFS module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Units can transfer to another Unit by “Account” or by “Item Number”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You </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cannot</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transfer commodity inventory from U2U; only GL accounts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But these transfers should be rare</a:t>
            </a:r>
          </a:p>
          <a:p>
            <a:pPr marL="457200" marR="0" lvl="0" indent="-4572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Xfer of costs should be based on the most recent UFS purchase price of items being transferred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Xfers via UFS are transmitted hourly to SAP in a “batch-mode”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Receiving Unit is notified of Xfer. Xfer data appears in CCOR reports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XFERS in SAP identified by various “record types”: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Type #22 = Transfer JE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Type #23 = JE of Sodexo Owned Inventory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Type #24 = JE of Client Owned Inventory</a:t>
            </a:r>
          </a:p>
        </p:txBody>
      </p:sp>
      <p:sp>
        <p:nvSpPr>
          <p:cNvPr id="5" name="Slide Number Placeholder 6">
            <a:extLst>
              <a:ext uri="{FF2B5EF4-FFF2-40B4-BE49-F238E27FC236}">
                <a16:creationId xmlns:a16="http://schemas.microsoft.com/office/drawing/2014/main" id="{F003BB17-8D2E-4682-88D6-DAF9732A19A7}"/>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12</a:t>
            </a:fld>
            <a:endParaRPr lang="en-AU" dirty="0">
              <a:solidFill>
                <a:srgbClr val="2A295C"/>
              </a:solidFill>
              <a:latin typeface="Arial"/>
            </a:endParaRPr>
          </a:p>
        </p:txBody>
      </p:sp>
      <p:sp>
        <p:nvSpPr>
          <p:cNvPr id="6" name="Footer Placeholder 5">
            <a:extLst>
              <a:ext uri="{FF2B5EF4-FFF2-40B4-BE49-F238E27FC236}">
                <a16:creationId xmlns:a16="http://schemas.microsoft.com/office/drawing/2014/main" id="{6EBB8FB3-5C54-4CD6-B057-819AB4B467BD}"/>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2307188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2286001" y="6153150"/>
            <a:ext cx="8391524" cy="538163"/>
          </a:xfrm>
          <a:solidFill>
            <a:schemeClr val="accent2">
              <a:lumMod val="20000"/>
              <a:lumOff val="80000"/>
            </a:schemeClr>
          </a:solidFill>
        </p:spPr>
        <p:txBody>
          <a:bodyPr>
            <a:normAutofit/>
          </a:bodyPr>
          <a:lstStyle/>
          <a:p>
            <a:r>
              <a:rPr lang="en-US" sz="2800" dirty="0"/>
              <a:t> </a:t>
            </a:r>
            <a:r>
              <a:rPr lang="en-US" sz="2800" b="1" dirty="0"/>
              <a:t>FORM 119-05: OBSOLETE…..USE UFS Transfer Module</a:t>
            </a:r>
            <a:endParaRPr lang="en-US" sz="2800" dirty="0"/>
          </a:p>
        </p:txBody>
      </p:sp>
      <p:pic>
        <p:nvPicPr>
          <p:cNvPr id="4" name="Picture 3">
            <a:extLst>
              <a:ext uri="{FF2B5EF4-FFF2-40B4-BE49-F238E27FC236}">
                <a16:creationId xmlns:a16="http://schemas.microsoft.com/office/drawing/2014/main" id="{EC180D8E-F4D1-430E-8E9C-E0ECBBCF21AF}"/>
              </a:ext>
            </a:extLst>
          </p:cNvPr>
          <p:cNvPicPr>
            <a:picLocks noChangeAspect="1"/>
          </p:cNvPicPr>
          <p:nvPr/>
        </p:nvPicPr>
        <p:blipFill>
          <a:blip r:embed="rId2"/>
          <a:stretch>
            <a:fillRect/>
          </a:stretch>
        </p:blipFill>
        <p:spPr>
          <a:xfrm>
            <a:off x="1619249" y="0"/>
            <a:ext cx="9058275" cy="6153150"/>
          </a:xfrm>
          <a:prstGeom prst="rect">
            <a:avLst/>
          </a:prstGeom>
        </p:spPr>
      </p:pic>
      <p:sp>
        <p:nvSpPr>
          <p:cNvPr id="5" name="Slide Number Placeholder 6">
            <a:extLst>
              <a:ext uri="{FF2B5EF4-FFF2-40B4-BE49-F238E27FC236}">
                <a16:creationId xmlns:a16="http://schemas.microsoft.com/office/drawing/2014/main" id="{178B4BAF-FF16-4D7D-984F-50AF3C7023E0}"/>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13</a:t>
            </a:fld>
            <a:endParaRPr lang="en-AU" dirty="0">
              <a:solidFill>
                <a:srgbClr val="2A295C"/>
              </a:solidFill>
              <a:latin typeface="Arial"/>
            </a:endParaRPr>
          </a:p>
        </p:txBody>
      </p:sp>
      <p:sp>
        <p:nvSpPr>
          <p:cNvPr id="6" name="Footer Placeholder 5">
            <a:extLst>
              <a:ext uri="{FF2B5EF4-FFF2-40B4-BE49-F238E27FC236}">
                <a16:creationId xmlns:a16="http://schemas.microsoft.com/office/drawing/2014/main" id="{1856C667-5AFF-43A6-B99F-E9D73A335739}"/>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1248271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0A2F62-B2DF-4E72-941F-EE058D4741E4}"/>
              </a:ext>
            </a:extLst>
          </p:cNvPr>
          <p:cNvPicPr>
            <a:picLocks noChangeAspect="1"/>
          </p:cNvPicPr>
          <p:nvPr/>
        </p:nvPicPr>
        <p:blipFill>
          <a:blip r:embed="rId2"/>
          <a:stretch>
            <a:fillRect/>
          </a:stretch>
        </p:blipFill>
        <p:spPr>
          <a:xfrm>
            <a:off x="826604" y="803274"/>
            <a:ext cx="10016053" cy="5628757"/>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36103" y="225425"/>
            <a:ext cx="10717696" cy="577849"/>
          </a:xfrm>
          <a:solidFill>
            <a:srgbClr val="FF7C80"/>
          </a:solidFill>
        </p:spPr>
        <p:txBody>
          <a:bodyPr>
            <a:normAutofit fontScale="90000"/>
          </a:bodyPr>
          <a:lstStyle/>
          <a:p>
            <a:r>
              <a:rPr lang="en-US" b="1" dirty="0"/>
              <a:t>UFS Inventory Transfer Module</a:t>
            </a:r>
          </a:p>
        </p:txBody>
      </p:sp>
      <p:cxnSp>
        <p:nvCxnSpPr>
          <p:cNvPr id="11" name="Straight Arrow Connector 10">
            <a:extLst>
              <a:ext uri="{FF2B5EF4-FFF2-40B4-BE49-F238E27FC236}">
                <a16:creationId xmlns:a16="http://schemas.microsoft.com/office/drawing/2014/main" id="{E37A9FB2-1473-4E44-9408-F4AA81E72E0C}"/>
              </a:ext>
            </a:extLst>
          </p:cNvPr>
          <p:cNvCxnSpPr>
            <a:cxnSpLocks/>
          </p:cNvCxnSpPr>
          <p:nvPr/>
        </p:nvCxnSpPr>
        <p:spPr>
          <a:xfrm flipV="1">
            <a:off x="979004" y="1622894"/>
            <a:ext cx="2854519" cy="69176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Slide Number Placeholder 6">
            <a:extLst>
              <a:ext uri="{FF2B5EF4-FFF2-40B4-BE49-F238E27FC236}">
                <a16:creationId xmlns:a16="http://schemas.microsoft.com/office/drawing/2014/main" id="{302824A9-76EA-4D66-B59F-78B779DC642E}"/>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14</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E5300D12-067D-4738-91FC-CF11D9CADA03}"/>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114531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36104" y="365125"/>
            <a:ext cx="10717696" cy="577849"/>
          </a:xfrm>
          <a:solidFill>
            <a:srgbClr val="FF7C80"/>
          </a:solidFill>
        </p:spPr>
        <p:txBody>
          <a:bodyPr>
            <a:normAutofit fontScale="90000"/>
          </a:bodyPr>
          <a:lstStyle/>
          <a:p>
            <a:r>
              <a:rPr lang="en-US" b="1" dirty="0"/>
              <a:t>Inventory Transfer Option</a:t>
            </a:r>
          </a:p>
        </p:txBody>
      </p:sp>
      <p:pic>
        <p:nvPicPr>
          <p:cNvPr id="4" name="Picture 3">
            <a:extLst>
              <a:ext uri="{FF2B5EF4-FFF2-40B4-BE49-F238E27FC236}">
                <a16:creationId xmlns:a16="http://schemas.microsoft.com/office/drawing/2014/main" id="{26EF7BE8-FA5C-492F-A869-302795030A99}"/>
              </a:ext>
            </a:extLst>
          </p:cNvPr>
          <p:cNvPicPr>
            <a:picLocks noChangeAspect="1"/>
          </p:cNvPicPr>
          <p:nvPr/>
        </p:nvPicPr>
        <p:blipFill>
          <a:blip r:embed="rId2"/>
          <a:stretch>
            <a:fillRect/>
          </a:stretch>
        </p:blipFill>
        <p:spPr>
          <a:xfrm>
            <a:off x="636104" y="1209674"/>
            <a:ext cx="10672760" cy="4454526"/>
          </a:xfrm>
          <a:prstGeom prst="rect">
            <a:avLst/>
          </a:prstGeom>
        </p:spPr>
      </p:pic>
      <p:sp>
        <p:nvSpPr>
          <p:cNvPr id="5" name="Slide Number Placeholder 6">
            <a:extLst>
              <a:ext uri="{FF2B5EF4-FFF2-40B4-BE49-F238E27FC236}">
                <a16:creationId xmlns:a16="http://schemas.microsoft.com/office/drawing/2014/main" id="{2432471C-CC1E-401D-B5B2-072A94F7DDDB}"/>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15</a:t>
            </a:fld>
            <a:endParaRPr lang="en-AU" dirty="0">
              <a:solidFill>
                <a:srgbClr val="2A295C"/>
              </a:solidFill>
              <a:latin typeface="Arial"/>
            </a:endParaRPr>
          </a:p>
        </p:txBody>
      </p:sp>
      <p:sp>
        <p:nvSpPr>
          <p:cNvPr id="6" name="Footer Placeholder 5">
            <a:extLst>
              <a:ext uri="{FF2B5EF4-FFF2-40B4-BE49-F238E27FC236}">
                <a16:creationId xmlns:a16="http://schemas.microsoft.com/office/drawing/2014/main" id="{1F8ADD7B-0881-4711-8963-3B39E347431D}"/>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2970712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36104" y="365125"/>
            <a:ext cx="10717696" cy="577849"/>
          </a:xfrm>
          <a:solidFill>
            <a:srgbClr val="FF7C80"/>
          </a:solidFill>
        </p:spPr>
        <p:txBody>
          <a:bodyPr>
            <a:normAutofit fontScale="90000"/>
          </a:bodyPr>
          <a:lstStyle/>
          <a:p>
            <a:r>
              <a:rPr lang="en-US" b="1" dirty="0"/>
              <a:t>Inventory Transfers by “Account”</a:t>
            </a:r>
          </a:p>
        </p:txBody>
      </p:sp>
      <p:pic>
        <p:nvPicPr>
          <p:cNvPr id="5" name="Picture 4">
            <a:extLst>
              <a:ext uri="{FF2B5EF4-FFF2-40B4-BE49-F238E27FC236}">
                <a16:creationId xmlns:a16="http://schemas.microsoft.com/office/drawing/2014/main" id="{3DF53B64-0460-480E-A864-B7DB1987B9DA}"/>
              </a:ext>
            </a:extLst>
          </p:cNvPr>
          <p:cNvPicPr>
            <a:picLocks noChangeAspect="1"/>
          </p:cNvPicPr>
          <p:nvPr/>
        </p:nvPicPr>
        <p:blipFill>
          <a:blip r:embed="rId2"/>
          <a:stretch>
            <a:fillRect/>
          </a:stretch>
        </p:blipFill>
        <p:spPr>
          <a:xfrm>
            <a:off x="636104" y="1036323"/>
            <a:ext cx="10728526" cy="5456552"/>
          </a:xfrm>
          <a:prstGeom prst="rect">
            <a:avLst/>
          </a:prstGeom>
        </p:spPr>
      </p:pic>
      <p:sp>
        <p:nvSpPr>
          <p:cNvPr id="6" name="Slide Number Placeholder 6">
            <a:extLst>
              <a:ext uri="{FF2B5EF4-FFF2-40B4-BE49-F238E27FC236}">
                <a16:creationId xmlns:a16="http://schemas.microsoft.com/office/drawing/2014/main" id="{C553A361-49A3-4C6C-91B2-EE2EE63B19B3}"/>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16</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5D0B2A89-1CE3-49A0-A268-885E6DBA5DD6}"/>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2055029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5AA896-F3D2-41FC-BCD0-BA27EDA0CC8C}"/>
              </a:ext>
            </a:extLst>
          </p:cNvPr>
          <p:cNvPicPr>
            <a:picLocks noChangeAspect="1"/>
          </p:cNvPicPr>
          <p:nvPr/>
        </p:nvPicPr>
        <p:blipFill>
          <a:blip r:embed="rId2"/>
          <a:stretch>
            <a:fillRect/>
          </a:stretch>
        </p:blipFill>
        <p:spPr>
          <a:xfrm>
            <a:off x="636104" y="1055391"/>
            <a:ext cx="10760850" cy="5040609"/>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36104" y="365125"/>
            <a:ext cx="10717696" cy="577849"/>
          </a:xfrm>
          <a:solidFill>
            <a:srgbClr val="FF7C80"/>
          </a:solidFill>
        </p:spPr>
        <p:txBody>
          <a:bodyPr>
            <a:normAutofit fontScale="90000"/>
          </a:bodyPr>
          <a:lstStyle/>
          <a:p>
            <a:r>
              <a:rPr lang="en-US" b="1" dirty="0"/>
              <a:t>Inventory Transfers by “Item”</a:t>
            </a:r>
          </a:p>
        </p:txBody>
      </p:sp>
      <p:sp>
        <p:nvSpPr>
          <p:cNvPr id="5" name="Rectangle: Rounded Corners 4">
            <a:extLst>
              <a:ext uri="{FF2B5EF4-FFF2-40B4-BE49-F238E27FC236}">
                <a16:creationId xmlns:a16="http://schemas.microsoft.com/office/drawing/2014/main" id="{6D2E3DB4-2F55-4C4D-BE01-7F916466CACA}"/>
              </a:ext>
            </a:extLst>
          </p:cNvPr>
          <p:cNvSpPr/>
          <p:nvPr/>
        </p:nvSpPr>
        <p:spPr>
          <a:xfrm>
            <a:off x="1475740" y="5865412"/>
            <a:ext cx="9024730" cy="4611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“ROUTE NUMBER” used by Vending Units only</a:t>
            </a:r>
          </a:p>
        </p:txBody>
      </p:sp>
      <p:sp>
        <p:nvSpPr>
          <p:cNvPr id="7" name="Slide Number Placeholder 6">
            <a:extLst>
              <a:ext uri="{FF2B5EF4-FFF2-40B4-BE49-F238E27FC236}">
                <a16:creationId xmlns:a16="http://schemas.microsoft.com/office/drawing/2014/main" id="{F98081C8-9225-4D02-8A12-BFB2876F08CD}"/>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17</a:t>
            </a:fld>
            <a:endParaRPr lang="en-AU" dirty="0">
              <a:solidFill>
                <a:srgbClr val="2A295C"/>
              </a:solidFill>
              <a:latin typeface="Arial"/>
            </a:endParaRPr>
          </a:p>
        </p:txBody>
      </p:sp>
      <p:sp>
        <p:nvSpPr>
          <p:cNvPr id="8" name="Footer Placeholder 5">
            <a:extLst>
              <a:ext uri="{FF2B5EF4-FFF2-40B4-BE49-F238E27FC236}">
                <a16:creationId xmlns:a16="http://schemas.microsoft.com/office/drawing/2014/main" id="{39B7F469-4123-47DE-843A-9C0E64B0FC13}"/>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332327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36104" y="365125"/>
            <a:ext cx="10717696" cy="577849"/>
          </a:xfrm>
          <a:solidFill>
            <a:srgbClr val="FF7C80"/>
          </a:solidFill>
        </p:spPr>
        <p:txBody>
          <a:bodyPr>
            <a:normAutofit fontScale="90000"/>
          </a:bodyPr>
          <a:lstStyle/>
          <a:p>
            <a:r>
              <a:rPr lang="en-US" b="1" dirty="0"/>
              <a:t>JE Submission &amp; Confirmation receipt</a:t>
            </a:r>
          </a:p>
        </p:txBody>
      </p:sp>
      <p:pic>
        <p:nvPicPr>
          <p:cNvPr id="5" name="Picture 4">
            <a:extLst>
              <a:ext uri="{FF2B5EF4-FFF2-40B4-BE49-F238E27FC236}">
                <a16:creationId xmlns:a16="http://schemas.microsoft.com/office/drawing/2014/main" id="{10A45BAA-8D99-4743-B552-38D18D52209B}"/>
              </a:ext>
            </a:extLst>
          </p:cNvPr>
          <p:cNvPicPr>
            <a:picLocks noChangeAspect="1"/>
          </p:cNvPicPr>
          <p:nvPr/>
        </p:nvPicPr>
        <p:blipFill>
          <a:blip r:embed="rId2"/>
          <a:stretch>
            <a:fillRect/>
          </a:stretch>
        </p:blipFill>
        <p:spPr>
          <a:xfrm>
            <a:off x="633600" y="1119748"/>
            <a:ext cx="7962534" cy="3691087"/>
          </a:xfrm>
          <a:prstGeom prst="rect">
            <a:avLst/>
          </a:prstGeom>
        </p:spPr>
      </p:pic>
      <p:sp>
        <p:nvSpPr>
          <p:cNvPr id="6" name="Slide Number Placeholder 6">
            <a:extLst>
              <a:ext uri="{FF2B5EF4-FFF2-40B4-BE49-F238E27FC236}">
                <a16:creationId xmlns:a16="http://schemas.microsoft.com/office/drawing/2014/main" id="{4C975636-BBBB-44A1-82A3-4DAA151D8141}"/>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18</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996456B1-3DE0-4032-B88A-CBA24E155351}"/>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409075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236490-16C5-4BF2-B7C2-EE582A169FF6}"/>
              </a:ext>
            </a:extLst>
          </p:cNvPr>
          <p:cNvPicPr>
            <a:picLocks noChangeAspect="1"/>
          </p:cNvPicPr>
          <p:nvPr/>
        </p:nvPicPr>
        <p:blipFill>
          <a:blip r:embed="rId2"/>
          <a:stretch>
            <a:fillRect/>
          </a:stretch>
        </p:blipFill>
        <p:spPr>
          <a:xfrm>
            <a:off x="636104" y="942974"/>
            <a:ext cx="10717696" cy="5617422"/>
          </a:xfrm>
          <a:prstGeom prst="rect">
            <a:avLst/>
          </a:prstGeom>
        </p:spPr>
      </p:pic>
      <p:sp>
        <p:nvSpPr>
          <p:cNvPr id="2" name="Title 1">
            <a:extLst>
              <a:ext uri="{FF2B5EF4-FFF2-40B4-BE49-F238E27FC236}">
                <a16:creationId xmlns:a16="http://schemas.microsoft.com/office/drawing/2014/main" id="{8E96F4C0-F44F-40C9-88D1-5A61344C7DEB}"/>
              </a:ext>
            </a:extLst>
          </p:cNvPr>
          <p:cNvSpPr>
            <a:spLocks noGrp="1"/>
          </p:cNvSpPr>
          <p:nvPr>
            <p:ph type="title"/>
          </p:nvPr>
        </p:nvSpPr>
        <p:spPr>
          <a:xfrm>
            <a:off x="636104" y="365125"/>
            <a:ext cx="10717696" cy="577849"/>
          </a:xfrm>
          <a:solidFill>
            <a:srgbClr val="FF7C80"/>
          </a:solidFill>
        </p:spPr>
        <p:txBody>
          <a:bodyPr>
            <a:normAutofit fontScale="90000"/>
          </a:bodyPr>
          <a:lstStyle/>
          <a:p>
            <a:r>
              <a:rPr lang="en-US" b="1" dirty="0"/>
              <a:t>JE Details</a:t>
            </a:r>
          </a:p>
        </p:txBody>
      </p:sp>
      <p:sp>
        <p:nvSpPr>
          <p:cNvPr id="5" name="Rectangle: Rounded Corners 4">
            <a:extLst>
              <a:ext uri="{FF2B5EF4-FFF2-40B4-BE49-F238E27FC236}">
                <a16:creationId xmlns:a16="http://schemas.microsoft.com/office/drawing/2014/main" id="{110D0073-2E66-454C-8CC0-915F9D6B8AC0}"/>
              </a:ext>
            </a:extLst>
          </p:cNvPr>
          <p:cNvSpPr/>
          <p:nvPr/>
        </p:nvSpPr>
        <p:spPr>
          <a:xfrm>
            <a:off x="2528515" y="4858247"/>
            <a:ext cx="7824083" cy="78717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Calibri" panose="020F0502020204030204"/>
                <a:ea typeface="+mn-ea"/>
                <a:cs typeface="+mn-cs"/>
              </a:rPr>
              <a:t>Signed JE and backup details should be held by the Unit for audit review as needed </a:t>
            </a:r>
          </a:p>
        </p:txBody>
      </p:sp>
      <p:sp>
        <p:nvSpPr>
          <p:cNvPr id="6" name="Slide Number Placeholder 6">
            <a:extLst>
              <a:ext uri="{FF2B5EF4-FFF2-40B4-BE49-F238E27FC236}">
                <a16:creationId xmlns:a16="http://schemas.microsoft.com/office/drawing/2014/main" id="{158A10C1-83A1-4891-908B-8652E51AC023}"/>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19</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4132562A-BFE3-4FE9-ABFF-D3DEEB8F31B0}"/>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369044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628653" y="1123489"/>
            <a:ext cx="11040802" cy="5569411"/>
          </a:xfrm>
        </p:spPr>
        <p:txBody>
          <a:bodyPr/>
          <a:lstStyle/>
          <a:p>
            <a:pPr marL="990575">
              <a:buClr>
                <a:srgbClr val="2A295C"/>
              </a:buClr>
              <a:buFont typeface="Arial" pitchFamily="34" charset="0"/>
              <a:buChar char="•"/>
            </a:pPr>
            <a:r>
              <a:rPr lang="en-US" dirty="0"/>
              <a:t>Safety Moment </a:t>
            </a:r>
            <a:r>
              <a:rPr lang="en-US" i="1" dirty="0"/>
              <a:t> - Jill Helms</a:t>
            </a:r>
          </a:p>
          <a:p>
            <a:pPr marL="990575">
              <a:buClr>
                <a:srgbClr val="2A295C"/>
              </a:buClr>
              <a:buFont typeface="Arial" pitchFamily="34" charset="0"/>
              <a:buChar char="•"/>
            </a:pPr>
            <a:endParaRPr lang="en-US" dirty="0"/>
          </a:p>
          <a:p>
            <a:pPr marL="990586" indent="-457200">
              <a:buClr>
                <a:srgbClr val="2A295C"/>
              </a:buClr>
              <a:buFont typeface="Arial" panose="020B0604020202020204" pitchFamily="34" charset="0"/>
              <a:buChar char="•"/>
            </a:pPr>
            <a:r>
              <a:rPr lang="en-US" sz="2400" dirty="0"/>
              <a:t>UFS – SAP Fiori Link - </a:t>
            </a:r>
            <a:r>
              <a:rPr lang="en-US" sz="2400" i="1" dirty="0"/>
              <a:t>Jill Helms</a:t>
            </a:r>
          </a:p>
          <a:p>
            <a:pPr marL="990586" indent="-457200">
              <a:buClr>
                <a:srgbClr val="2A295C"/>
              </a:buClr>
              <a:buFont typeface="Arial" panose="020B0604020202020204" pitchFamily="34" charset="0"/>
              <a:buChar char="•"/>
            </a:pPr>
            <a:endParaRPr lang="en-US" sz="2400" i="1" dirty="0"/>
          </a:p>
          <a:p>
            <a:pPr marL="990586" indent="-457200">
              <a:buClr>
                <a:srgbClr val="2A295C"/>
              </a:buClr>
              <a:buFont typeface="Arial" panose="020B0604020202020204" pitchFamily="34" charset="0"/>
              <a:buChar char="•"/>
            </a:pPr>
            <a:r>
              <a:rPr lang="en-US"/>
              <a:t>Inventory Transfers and Corrections - </a:t>
            </a:r>
            <a:r>
              <a:rPr lang="en-US" i="1" dirty="0"/>
              <a:t>Mark Dobosz</a:t>
            </a:r>
          </a:p>
          <a:p>
            <a:pPr marL="533386" indent="0">
              <a:buClr>
                <a:srgbClr val="2A295C"/>
              </a:buClr>
              <a:buNone/>
            </a:pPr>
            <a:endParaRPr lang="en-US" i="1" dirty="0"/>
          </a:p>
          <a:p>
            <a:pPr marL="990586" indent="-457200">
              <a:buClr>
                <a:srgbClr val="2A295C"/>
              </a:buClr>
              <a:buFont typeface="Arial" panose="020B0604020202020204" pitchFamily="34" charset="0"/>
              <a:buChar char="•"/>
            </a:pPr>
            <a:r>
              <a:rPr lang="en-US" dirty="0"/>
              <a:t>Cash Deposit Decoupling </a:t>
            </a:r>
            <a:r>
              <a:rPr lang="en-US" i="1" dirty="0"/>
              <a:t>- Jason Mazurkiewicz / Brittany Pavlovic</a:t>
            </a:r>
          </a:p>
          <a:p>
            <a:pPr marL="990586" indent="-457200">
              <a:buClr>
                <a:srgbClr val="2A295C"/>
              </a:buClr>
              <a:buFont typeface="Arial" panose="020B0604020202020204" pitchFamily="34" charset="0"/>
              <a:buChar char="•"/>
            </a:pPr>
            <a:endParaRPr lang="en-US" i="1" dirty="0"/>
          </a:p>
          <a:p>
            <a:pPr marL="990586" indent="-457200">
              <a:buClr>
                <a:srgbClr val="2A295C"/>
              </a:buClr>
              <a:buFont typeface="Arial" panose="020B0604020202020204" pitchFamily="34" charset="0"/>
              <a:buChar char="•"/>
            </a:pPr>
            <a:r>
              <a:rPr lang="en-US" dirty="0"/>
              <a:t>Metric Reporting in EV </a:t>
            </a:r>
            <a:r>
              <a:rPr lang="en-US" i="1" dirty="0"/>
              <a:t>- Susan Chapman</a:t>
            </a:r>
          </a:p>
          <a:p>
            <a:pPr marL="533386" indent="0">
              <a:buClr>
                <a:srgbClr val="2A295C"/>
              </a:buClr>
              <a:buNone/>
            </a:pPr>
            <a:endParaRPr lang="en-US" sz="2667" i="1" dirty="0"/>
          </a:p>
          <a:p>
            <a:pPr marL="990575">
              <a:buClr>
                <a:srgbClr val="2A295C"/>
              </a:buClr>
              <a:buFont typeface="Arial" pitchFamily="34" charset="0"/>
              <a:buChar char="•"/>
            </a:pPr>
            <a:r>
              <a:rPr lang="en-US" i="1" dirty="0"/>
              <a:t>Questions</a:t>
            </a:r>
          </a:p>
        </p:txBody>
      </p:sp>
      <p:sp>
        <p:nvSpPr>
          <p:cNvPr id="2" name="Titre 1"/>
          <p:cNvSpPr>
            <a:spLocks noGrp="1"/>
          </p:cNvSpPr>
          <p:nvPr>
            <p:ph type="title"/>
          </p:nvPr>
        </p:nvSpPr>
        <p:spPr/>
        <p:txBody>
          <a:bodyPr/>
          <a:lstStyle/>
          <a:p>
            <a:r>
              <a:rPr lang="en-US" dirty="0"/>
              <a:t>Agenda</a:t>
            </a:r>
            <a:endParaRPr lang="fr-FR" dirty="0"/>
          </a:p>
        </p:txBody>
      </p:sp>
    </p:spTree>
    <p:extLst>
      <p:ext uri="{BB962C8B-B14F-4D97-AF65-F5344CB8AC3E}">
        <p14:creationId xmlns:p14="http://schemas.microsoft.com/office/powerpoint/2010/main" val="82643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759-CCC3-433A-AFC6-6AA0F83822DC}"/>
              </a:ext>
            </a:extLst>
          </p:cNvPr>
          <p:cNvSpPr>
            <a:spLocks noGrp="1"/>
          </p:cNvSpPr>
          <p:nvPr>
            <p:ph type="title"/>
          </p:nvPr>
        </p:nvSpPr>
        <p:spPr>
          <a:xfrm>
            <a:off x="838200" y="365125"/>
            <a:ext cx="10515600" cy="911225"/>
          </a:xfrm>
          <a:solidFill>
            <a:srgbClr val="FF7C80"/>
          </a:solidFill>
        </p:spPr>
        <p:txBody>
          <a:bodyPr>
            <a:normAutofit/>
          </a:bodyPr>
          <a:lstStyle/>
          <a:p>
            <a:r>
              <a:rPr lang="en-US" sz="3600" b="1" dirty="0"/>
              <a:t>Month-End Inventory Corrections</a:t>
            </a:r>
          </a:p>
        </p:txBody>
      </p:sp>
      <p:sp>
        <p:nvSpPr>
          <p:cNvPr id="4" name="TextBox 3">
            <a:extLst>
              <a:ext uri="{FF2B5EF4-FFF2-40B4-BE49-F238E27FC236}">
                <a16:creationId xmlns:a16="http://schemas.microsoft.com/office/drawing/2014/main" id="{A0C7F78E-E492-4019-A4B2-13BD442494EB}"/>
              </a:ext>
            </a:extLst>
          </p:cNvPr>
          <p:cNvSpPr txBox="1"/>
          <p:nvPr/>
        </p:nvSpPr>
        <p:spPr>
          <a:xfrm>
            <a:off x="485775" y="1476376"/>
            <a:ext cx="11096625" cy="440120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See FSS AF TOPIC 821-01: “Transfers Cost &amp; Non-Employee Labor”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Identifies rules for cost transfers (communication &amp; approval, timing, U2U xfers, Direct vs O/H units, etc.)</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Excel based form with separate tabs for each area of correction (form includes tabs for other corrections as well)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Available on Sodexo_Net or from your OA</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Used for correcting month-end balances </a:t>
            </a:r>
            <a:r>
              <a:rPr kumimoji="0" lang="en-US" sz="2800" b="1" i="1" u="none" strike="noStrike" kern="1200" cap="none" spc="0" normalizeH="0" baseline="0" noProof="0" dirty="0">
                <a:ln>
                  <a:noFill/>
                </a:ln>
                <a:solidFill>
                  <a:prstClr val="black"/>
                </a:solidFill>
                <a:effectLst/>
                <a:uLnTx/>
                <a:uFillTx/>
                <a:latin typeface="Calibri" panose="020F0502020204030204"/>
                <a:ea typeface="+mn-ea"/>
                <a:cs typeface="+mn-cs"/>
              </a:rPr>
              <a:t>only after final transmission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has been sent into SAP (typically BD+2 or early BD+3)</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Work with OA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ClientAccounting.NorAm@sodexo.com</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as needed to help with filling out the form if necessary </a:t>
            </a:r>
          </a:p>
        </p:txBody>
      </p:sp>
      <p:sp>
        <p:nvSpPr>
          <p:cNvPr id="5" name="Slide Number Placeholder 6">
            <a:extLst>
              <a:ext uri="{FF2B5EF4-FFF2-40B4-BE49-F238E27FC236}">
                <a16:creationId xmlns:a16="http://schemas.microsoft.com/office/drawing/2014/main" id="{CB7BCFD1-E655-478E-96DA-4A46156747D2}"/>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20</a:t>
            </a:fld>
            <a:endParaRPr lang="en-AU" dirty="0">
              <a:solidFill>
                <a:srgbClr val="2A295C"/>
              </a:solidFill>
              <a:latin typeface="Arial"/>
            </a:endParaRPr>
          </a:p>
        </p:txBody>
      </p:sp>
      <p:sp>
        <p:nvSpPr>
          <p:cNvPr id="6" name="Footer Placeholder 5">
            <a:extLst>
              <a:ext uri="{FF2B5EF4-FFF2-40B4-BE49-F238E27FC236}">
                <a16:creationId xmlns:a16="http://schemas.microsoft.com/office/drawing/2014/main" id="{02C0556D-BC57-45E6-98CD-3C921DDB96CD}"/>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1284102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1238250" y="5915173"/>
            <a:ext cx="9715500" cy="485821"/>
          </a:xfrm>
          <a:solidFill>
            <a:schemeClr val="accent2">
              <a:lumMod val="20000"/>
              <a:lumOff val="80000"/>
            </a:schemeClr>
          </a:solidFill>
        </p:spPr>
        <p:txBody>
          <a:bodyPr>
            <a:normAutofit/>
          </a:bodyPr>
          <a:lstStyle/>
          <a:p>
            <a:pPr algn="ctr"/>
            <a:r>
              <a:rPr lang="en-US" sz="2800" dirty="0"/>
              <a:t> </a:t>
            </a:r>
            <a:r>
              <a:rPr lang="en-US" sz="2800" b="1" dirty="0"/>
              <a:t>Std Close Adj Form: SDX Owned Inventory adjustment</a:t>
            </a:r>
            <a:endParaRPr lang="en-US" sz="2800" dirty="0"/>
          </a:p>
        </p:txBody>
      </p:sp>
      <p:pic>
        <p:nvPicPr>
          <p:cNvPr id="3" name="Picture 2">
            <a:extLst>
              <a:ext uri="{FF2B5EF4-FFF2-40B4-BE49-F238E27FC236}">
                <a16:creationId xmlns:a16="http://schemas.microsoft.com/office/drawing/2014/main" id="{59ABCCA4-53D3-430E-8B87-266FDEB8E1B1}"/>
              </a:ext>
            </a:extLst>
          </p:cNvPr>
          <p:cNvPicPr>
            <a:picLocks noChangeAspect="1"/>
          </p:cNvPicPr>
          <p:nvPr/>
        </p:nvPicPr>
        <p:blipFill>
          <a:blip r:embed="rId2"/>
          <a:stretch>
            <a:fillRect/>
          </a:stretch>
        </p:blipFill>
        <p:spPr>
          <a:xfrm>
            <a:off x="427568" y="251064"/>
            <a:ext cx="7919776" cy="5581649"/>
          </a:xfrm>
          <a:prstGeom prst="rect">
            <a:avLst/>
          </a:prstGeom>
        </p:spPr>
      </p:pic>
      <p:sp>
        <p:nvSpPr>
          <p:cNvPr id="6" name="TextBox 5">
            <a:extLst>
              <a:ext uri="{FF2B5EF4-FFF2-40B4-BE49-F238E27FC236}">
                <a16:creationId xmlns:a16="http://schemas.microsoft.com/office/drawing/2014/main" id="{9A3C5F45-EB8B-4661-8BD4-B3C9BCD30E82}"/>
              </a:ext>
            </a:extLst>
          </p:cNvPr>
          <p:cNvSpPr txBox="1"/>
          <p:nvPr/>
        </p:nvSpPr>
        <p:spPr>
          <a:xfrm>
            <a:off x="8595360" y="214685"/>
            <a:ext cx="3520440" cy="618630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“Prelim Ending Inv Amount” is the amount shown on Financial reports (DFAV, CCOR, CRED).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Commodities are also adj for ending inventory amount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Ensure that all Inventory is costed at latest UFS cost w/o mark-up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Should only be used after last w/e inventory was transmitted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      to SAP</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Example shown is a small sample of the entire Excel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Back-up for the inventory Xfer or adj should be held at the Unit for future audit as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CA062C56-B782-45A9-ABF8-F7527DDE7581}"/>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21</a:t>
            </a:fld>
            <a:endParaRPr lang="en-AU" dirty="0">
              <a:solidFill>
                <a:srgbClr val="2A295C"/>
              </a:solidFill>
              <a:latin typeface="Arial"/>
            </a:endParaRPr>
          </a:p>
        </p:txBody>
      </p:sp>
      <p:sp>
        <p:nvSpPr>
          <p:cNvPr id="8" name="Footer Placeholder 5">
            <a:extLst>
              <a:ext uri="{FF2B5EF4-FFF2-40B4-BE49-F238E27FC236}">
                <a16:creationId xmlns:a16="http://schemas.microsoft.com/office/drawing/2014/main" id="{8F5071DE-79CC-4BF9-8036-954B2881B0A4}"/>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2689598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6389-34A7-4D0C-89D0-9F373F93B73A}"/>
              </a:ext>
            </a:extLst>
          </p:cNvPr>
          <p:cNvSpPr>
            <a:spLocks noGrp="1"/>
          </p:cNvSpPr>
          <p:nvPr>
            <p:ph type="title"/>
          </p:nvPr>
        </p:nvSpPr>
        <p:spPr>
          <a:xfrm>
            <a:off x="1238250" y="5901726"/>
            <a:ext cx="9715500" cy="538163"/>
          </a:xfrm>
          <a:solidFill>
            <a:schemeClr val="accent2">
              <a:lumMod val="20000"/>
              <a:lumOff val="80000"/>
            </a:schemeClr>
          </a:solidFill>
        </p:spPr>
        <p:txBody>
          <a:bodyPr>
            <a:normAutofit/>
          </a:bodyPr>
          <a:lstStyle/>
          <a:p>
            <a:pPr algn="ctr"/>
            <a:r>
              <a:rPr lang="en-US" sz="2800" dirty="0"/>
              <a:t> </a:t>
            </a:r>
            <a:r>
              <a:rPr lang="en-US" sz="2800" b="1" dirty="0"/>
              <a:t>Std Close Adj Form: CLIENT Owned Inventory Adjustment</a:t>
            </a:r>
            <a:endParaRPr lang="en-US" sz="2800" dirty="0"/>
          </a:p>
        </p:txBody>
      </p:sp>
      <p:pic>
        <p:nvPicPr>
          <p:cNvPr id="5" name="Picture 4">
            <a:extLst>
              <a:ext uri="{FF2B5EF4-FFF2-40B4-BE49-F238E27FC236}">
                <a16:creationId xmlns:a16="http://schemas.microsoft.com/office/drawing/2014/main" id="{D90DA05D-7BD6-4BBB-A35D-41F73E942EC4}"/>
              </a:ext>
            </a:extLst>
          </p:cNvPr>
          <p:cNvPicPr>
            <a:picLocks noChangeAspect="1"/>
          </p:cNvPicPr>
          <p:nvPr/>
        </p:nvPicPr>
        <p:blipFill>
          <a:blip r:embed="rId2"/>
          <a:stretch>
            <a:fillRect/>
          </a:stretch>
        </p:blipFill>
        <p:spPr>
          <a:xfrm>
            <a:off x="3504070" y="224967"/>
            <a:ext cx="8542627" cy="5622925"/>
          </a:xfrm>
          <a:prstGeom prst="rect">
            <a:avLst/>
          </a:prstGeom>
        </p:spPr>
      </p:pic>
      <p:sp>
        <p:nvSpPr>
          <p:cNvPr id="4" name="TextBox 3">
            <a:extLst>
              <a:ext uri="{FF2B5EF4-FFF2-40B4-BE49-F238E27FC236}">
                <a16:creationId xmlns:a16="http://schemas.microsoft.com/office/drawing/2014/main" id="{82E74D86-FDA6-46B1-A312-9D91D774D8C0}"/>
              </a:ext>
            </a:extLst>
          </p:cNvPr>
          <p:cNvSpPr txBox="1"/>
          <p:nvPr/>
        </p:nvSpPr>
        <p:spPr>
          <a:xfrm>
            <a:off x="302150" y="358774"/>
            <a:ext cx="2910177" cy="535531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Cannot Xfer Commodity inventory from 1 cost center to another.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Unlike </a:t>
            </a:r>
            <a:r>
              <a:rPr kumimoji="0" lang="en-US" sz="1800" b="1" i="0" u="none" strike="noStrike" kern="1200" cap="none" spc="0" normalizeH="0" baseline="0" noProof="0" dirty="0" err="1">
                <a:ln>
                  <a:noFill/>
                </a:ln>
                <a:solidFill>
                  <a:srgbClr val="002060"/>
                </a:solidFill>
                <a:effectLst/>
                <a:uLnTx/>
                <a:uFillTx/>
                <a:latin typeface="Calibri" panose="020F0502020204030204"/>
                <a:ea typeface="+mn-ea"/>
                <a:cs typeface="+mn-cs"/>
              </a:rPr>
              <a:t>Sdx</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 owned inv, this tab corrects the reported “variance” in GL accounts from P-A to P-B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Form to be used only after final inventory transmission sent in SAP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All Back-up details are to be kept by the Unit to support audits as needed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Example shown is a small example of the full form</a:t>
            </a:r>
          </a:p>
        </p:txBody>
      </p:sp>
      <p:sp>
        <p:nvSpPr>
          <p:cNvPr id="6" name="Slide Number Placeholder 6">
            <a:extLst>
              <a:ext uri="{FF2B5EF4-FFF2-40B4-BE49-F238E27FC236}">
                <a16:creationId xmlns:a16="http://schemas.microsoft.com/office/drawing/2014/main" id="{4C37992F-2504-4401-85D5-1BE352B1E6F0}"/>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22</a:t>
            </a:fld>
            <a:endParaRPr lang="en-AU" dirty="0">
              <a:solidFill>
                <a:srgbClr val="2A295C"/>
              </a:solidFill>
              <a:latin typeface="Arial"/>
            </a:endParaRPr>
          </a:p>
        </p:txBody>
      </p:sp>
      <p:sp>
        <p:nvSpPr>
          <p:cNvPr id="7" name="Footer Placeholder 5">
            <a:extLst>
              <a:ext uri="{FF2B5EF4-FFF2-40B4-BE49-F238E27FC236}">
                <a16:creationId xmlns:a16="http://schemas.microsoft.com/office/drawing/2014/main" id="{A6547E9B-312E-4009-A107-F494426FD0EA}"/>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4127789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0EB7A0C-4F2E-4B69-837F-C03722C84A91}"/>
              </a:ext>
            </a:extLst>
          </p:cNvPr>
          <p:cNvSpPr txBox="1">
            <a:spLocks/>
          </p:cNvSpPr>
          <p:nvPr/>
        </p:nvSpPr>
        <p:spPr>
          <a:xfrm>
            <a:off x="6203951" y="2351864"/>
            <a:ext cx="5776381" cy="1432736"/>
          </a:xfrm>
          <a:prstGeom prst="rect">
            <a:avLst/>
          </a:prstGeom>
          <a:solidFill>
            <a:srgbClr val="C00000"/>
          </a:solidFill>
        </p:spPr>
        <p:txBody>
          <a:bodyPr lIns="206400" tIns="168000" rIns="206400" bIns="153600">
            <a:spAutoFit/>
          </a:bodyPr>
          <a:lstStyle>
            <a:lvl1pPr marL="0" indent="0" algn="r" defTabSz="816373" rtl="0" eaLnBrk="1" latinLnBrk="0" hangingPunct="1">
              <a:lnSpc>
                <a:spcPct val="90000"/>
              </a:lnSpc>
              <a:spcBef>
                <a:spcPts val="0"/>
              </a:spcBef>
              <a:spcAft>
                <a:spcPts val="0"/>
              </a:spcAft>
              <a:buClr>
                <a:schemeClr val="accent2"/>
              </a:buClr>
              <a:buFont typeface="Wingdings" panose="05000000000000000000" pitchFamily="2" charset="2"/>
              <a:buNone/>
              <a:defRPr sz="3000" b="1" kern="1200" cap="none" baseline="0">
                <a:solidFill>
                  <a:schemeClr val="bg1"/>
                </a:solidFill>
                <a:latin typeface="+mn-lt"/>
                <a:ea typeface="+mn-ea"/>
                <a:cs typeface="+mn-cs"/>
              </a:defRPr>
            </a:lvl1pPr>
            <a:lvl2pPr marL="363538" indent="-187325" algn="l" defTabSz="816373" rtl="0" eaLnBrk="1" latinLnBrk="0" hangingPunct="1">
              <a:spcBef>
                <a:spcPts val="190"/>
              </a:spcBef>
              <a:spcAft>
                <a:spcPts val="190"/>
              </a:spcAft>
              <a:buClr>
                <a:schemeClr val="accent2"/>
              </a:buClr>
              <a:buSzPct val="120000"/>
              <a:buFont typeface="Arial" panose="020B0604020202020204" pitchFamily="34" charset="0"/>
              <a:buChar char="›"/>
              <a:defRPr sz="1500" kern="1200">
                <a:solidFill>
                  <a:schemeClr val="accent1"/>
                </a:solidFill>
                <a:latin typeface="+mn-lt"/>
                <a:ea typeface="+mn-ea"/>
                <a:cs typeface="+mn-cs"/>
              </a:defRPr>
            </a:lvl2pPr>
            <a:lvl3pPr marL="539750" indent="-176213" algn="l" defTabSz="816373" rtl="0" eaLnBrk="1" latinLnBrk="0" hangingPunct="1">
              <a:spcBef>
                <a:spcPts val="190"/>
              </a:spcBef>
              <a:spcAft>
                <a:spcPts val="190"/>
              </a:spcAft>
              <a:buClr>
                <a:schemeClr val="accent2"/>
              </a:buClr>
              <a:buFont typeface="Arial" panose="020B0604020202020204" pitchFamily="34" charset="0"/>
              <a:buChar char="•"/>
              <a:defRPr sz="1500" kern="1200">
                <a:solidFill>
                  <a:schemeClr val="accent1"/>
                </a:solidFill>
                <a:latin typeface="+mn-lt"/>
                <a:ea typeface="+mn-ea"/>
                <a:cs typeface="+mn-cs"/>
              </a:defRPr>
            </a:lvl3pPr>
            <a:lvl4pPr marL="1008" indent="0" algn="l" defTabSz="816373" rtl="0" eaLnBrk="1" latinLnBrk="0" hangingPunct="1">
              <a:spcBef>
                <a:spcPts val="381"/>
              </a:spcBef>
              <a:spcAft>
                <a:spcPts val="381"/>
              </a:spcAft>
              <a:buClr>
                <a:schemeClr val="accent1"/>
              </a:buClr>
              <a:buFont typeface="Arial" panose="020B0604020202020204" pitchFamily="34" charset="0"/>
              <a:buNone/>
              <a:defRPr sz="1700" b="1" kern="1200" baseline="0">
                <a:solidFill>
                  <a:srgbClr val="7F7F7F"/>
                </a:solidFill>
                <a:latin typeface="+mn-lt"/>
                <a:ea typeface="+mn-ea"/>
                <a:cs typeface="+mn-cs"/>
              </a:defRPr>
            </a:lvl4pPr>
            <a:lvl5pPr marL="0" indent="0" algn="l" defTabSz="816373" rtl="0" eaLnBrk="1" latinLnBrk="0" hangingPunct="1">
              <a:spcBef>
                <a:spcPts val="190"/>
              </a:spcBef>
              <a:spcAft>
                <a:spcPts val="190"/>
              </a:spcAft>
              <a:buClr>
                <a:schemeClr val="accent1"/>
              </a:buClr>
              <a:buFont typeface="Arial" pitchFamily="34" charset="0"/>
              <a:buNone/>
              <a:defRPr sz="1500" b="1" kern="1200" baseline="0">
                <a:solidFill>
                  <a:schemeClr val="accent2"/>
                </a:solidFill>
                <a:latin typeface="+mn-lt"/>
                <a:ea typeface="+mn-ea"/>
                <a:cs typeface="+mn-cs"/>
              </a:defRPr>
            </a:lvl5pPr>
            <a:lvl6pPr marL="2245026"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653212"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061399"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469585" indent="-204093" algn="l" defTabSz="81637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marR="0" lvl="0" indent="0" algn="r" defTabSz="1088470" rtl="0" eaLnBrk="1" fontAlgn="auto" latinLnBrk="0" hangingPunct="1">
              <a:lnSpc>
                <a:spcPct val="90000"/>
              </a:lnSpc>
              <a:spcBef>
                <a:spcPts val="0"/>
              </a:spcBef>
              <a:spcAft>
                <a:spcPts val="0"/>
              </a:spcAft>
              <a:buClr>
                <a:srgbClr val="FF0000"/>
              </a:buClr>
              <a:buSzTx/>
              <a:buFont typeface="Wingdings" panose="05000000000000000000" pitchFamily="2" charset="2"/>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UFS Cash Deposit Decoupling</a:t>
            </a:r>
          </a:p>
        </p:txBody>
      </p:sp>
    </p:spTree>
    <p:extLst>
      <p:ext uri="{BB962C8B-B14F-4D97-AF65-F5344CB8AC3E}">
        <p14:creationId xmlns:p14="http://schemas.microsoft.com/office/powerpoint/2010/main" val="3130986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What is </a:t>
            </a:r>
            <a:r>
              <a:rPr lang="en-US"/>
              <a:t>UFS </a:t>
            </a:r>
            <a:r>
              <a:rPr lang="en-US" noProof="0"/>
              <a:t>Cash Decoupling?</a:t>
            </a:r>
          </a:p>
        </p:txBody>
      </p:sp>
      <p:sp>
        <p:nvSpPr>
          <p:cNvPr id="6" name="Footer Placeholder 5"/>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
        <p:nvSpPr>
          <p:cNvPr id="7" name="Slide Number Placeholder 6"/>
          <p:cNvSpPr>
            <a:spLocks noGrp="1"/>
          </p:cNvSpPr>
          <p:nvPr>
            <p:ph type="sldNum" sz="quarter" idx="15"/>
          </p:nvPr>
        </p:nvSpPr>
        <p:spPr>
          <a:xfrm>
            <a:off x="113373" y="6453336"/>
            <a:ext cx="314195" cy="153600"/>
          </a:xfrm>
        </p:spPr>
        <p:txBody>
          <a:bodyPr/>
          <a:lstStyle/>
          <a:p>
            <a:pPr defTabSz="1088470"/>
            <a:fld id="{E917DE0E-AFB1-41FD-BC35-27DB61CA125F}" type="slidenum">
              <a:rPr lang="en-AU">
                <a:solidFill>
                  <a:srgbClr val="2A295C"/>
                </a:solidFill>
                <a:latin typeface="Arial"/>
              </a:rPr>
              <a:pPr defTabSz="1088470"/>
              <a:t>24</a:t>
            </a:fld>
            <a:endParaRPr lang="en-AU" dirty="0">
              <a:solidFill>
                <a:srgbClr val="2A295C"/>
              </a:solidFill>
              <a:latin typeface="Arial"/>
            </a:endParaRPr>
          </a:p>
        </p:txBody>
      </p:sp>
      <p:sp>
        <p:nvSpPr>
          <p:cNvPr id="3" name="Content Placeholder 2"/>
          <p:cNvSpPr>
            <a:spLocks noGrp="1"/>
          </p:cNvSpPr>
          <p:nvPr>
            <p:ph sz="quarter" idx="13"/>
          </p:nvPr>
        </p:nvSpPr>
        <p:spPr/>
        <p:txBody>
          <a:bodyPr vert="horz" lIns="0" tIns="0" rIns="0" bIns="0" rtlCol="0" anchor="t">
            <a:normAutofit/>
          </a:bodyPr>
          <a:lstStyle/>
          <a:p>
            <a:pPr marL="234521" indent="-234521"/>
            <a:r>
              <a:rPr lang="en-US" dirty="0"/>
              <a:t>UFS allows user to transmit a Cash Management entry without the entry requiring a bank deposit. Multiple days cash may now be bundled to one bank deposit. All cash entries for the week must be deposited to the bank prior to performing a new week setup.</a:t>
            </a:r>
            <a:endParaRPr lang="en-US" dirty="0">
              <a:cs typeface="Arial"/>
            </a:endParaRPr>
          </a:p>
          <a:p>
            <a:pPr marL="234521" indent="-234521"/>
            <a:endParaRPr lang="en-US" dirty="0">
              <a:cs typeface="Arial"/>
            </a:endParaRPr>
          </a:p>
          <a:p>
            <a:pPr marL="0" indent="0">
              <a:buNone/>
            </a:pPr>
            <a:endParaRPr lang="en-US" dirty="0">
              <a:cs typeface="Arial"/>
            </a:endParaRPr>
          </a:p>
        </p:txBody>
      </p:sp>
      <p:pic>
        <p:nvPicPr>
          <p:cNvPr id="4" name="Picture 4" descr="A picture containing drawing&#10;&#10;Description automatically generated">
            <a:extLst>
              <a:ext uri="{FF2B5EF4-FFF2-40B4-BE49-F238E27FC236}">
                <a16:creationId xmlns:a16="http://schemas.microsoft.com/office/drawing/2014/main" id="{CBE7D73C-7535-4CF4-99F7-F7ED28BDFB40}"/>
              </a:ext>
            </a:extLst>
          </p:cNvPr>
          <p:cNvPicPr>
            <a:picLocks noChangeAspect="1"/>
          </p:cNvPicPr>
          <p:nvPr/>
        </p:nvPicPr>
        <p:blipFill>
          <a:blip r:embed="rId2"/>
          <a:stretch>
            <a:fillRect/>
          </a:stretch>
        </p:blipFill>
        <p:spPr>
          <a:xfrm rot="5400000">
            <a:off x="4376429" y="1922445"/>
            <a:ext cx="2692160" cy="4728235"/>
          </a:xfrm>
          <a:prstGeom prst="rect">
            <a:avLst/>
          </a:prstGeom>
        </p:spPr>
      </p:pic>
    </p:spTree>
    <p:extLst>
      <p:ext uri="{BB962C8B-B14F-4D97-AF65-F5344CB8AC3E}">
        <p14:creationId xmlns:p14="http://schemas.microsoft.com/office/powerpoint/2010/main" val="25167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DB3C4-52E9-4F1C-8C16-F3237CE20C32}"/>
              </a:ext>
            </a:extLst>
          </p:cNvPr>
          <p:cNvSpPr>
            <a:spLocks noGrp="1"/>
          </p:cNvSpPr>
          <p:nvPr>
            <p:ph type="title"/>
          </p:nvPr>
        </p:nvSpPr>
        <p:spPr>
          <a:xfrm>
            <a:off x="628800" y="404664"/>
            <a:ext cx="10939200" cy="972256"/>
          </a:xfrm>
        </p:spPr>
        <p:txBody>
          <a:bodyPr>
            <a:normAutofit fontScale="90000"/>
          </a:bodyPr>
          <a:lstStyle/>
          <a:p>
            <a:r>
              <a:rPr lang="en-US" dirty="0"/>
              <a:t>Why is decoupling cash from Daily UFS cash management transmission important?</a:t>
            </a:r>
          </a:p>
        </p:txBody>
      </p:sp>
      <p:sp>
        <p:nvSpPr>
          <p:cNvPr id="3" name="Content Placeholder 2">
            <a:extLst>
              <a:ext uri="{FF2B5EF4-FFF2-40B4-BE49-F238E27FC236}">
                <a16:creationId xmlns:a16="http://schemas.microsoft.com/office/drawing/2014/main" id="{25252AC4-F837-4BC1-AE2D-D1898F9A8481}"/>
              </a:ext>
            </a:extLst>
          </p:cNvPr>
          <p:cNvSpPr>
            <a:spLocks noGrp="1"/>
          </p:cNvSpPr>
          <p:nvPr>
            <p:ph sz="quarter" idx="13"/>
          </p:nvPr>
        </p:nvSpPr>
        <p:spPr>
          <a:xfrm>
            <a:off x="427568" y="1488931"/>
            <a:ext cx="11140432" cy="4852395"/>
          </a:xfrm>
        </p:spPr>
        <p:txBody>
          <a:bodyPr>
            <a:normAutofit lnSpcReduction="10000"/>
          </a:bodyPr>
          <a:lstStyle/>
          <a:p>
            <a:endParaRPr lang="en-US" dirty="0"/>
          </a:p>
          <a:p>
            <a:r>
              <a:rPr lang="en-US" dirty="0"/>
              <a:t>#1  Bank Service Fee Impact</a:t>
            </a:r>
          </a:p>
          <a:p>
            <a:pPr marL="469888" lvl="2">
              <a:spcBef>
                <a:spcPts val="800"/>
              </a:spcBef>
              <a:buFont typeface="Wingdings" panose="05000000000000000000" pitchFamily="2" charset="2"/>
              <a:buChar char="§"/>
            </a:pPr>
            <a:r>
              <a:rPr lang="en-US" sz="2133" dirty="0"/>
              <a:t>Main driver for bank service fees are the number of bank deposits and the cost of coin orders</a:t>
            </a:r>
          </a:p>
          <a:p>
            <a:pPr marL="469888" lvl="2">
              <a:spcBef>
                <a:spcPts val="800"/>
              </a:spcBef>
              <a:buFont typeface="Wingdings" panose="05000000000000000000" pitchFamily="2" charset="2"/>
              <a:buChar char="§"/>
            </a:pPr>
            <a:r>
              <a:rPr lang="en-US" sz="2133" dirty="0"/>
              <a:t>Cash decoupling allows you to reduce bank service fees by up to 50%</a:t>
            </a:r>
          </a:p>
          <a:p>
            <a:pPr marL="234945" lvl="1" indent="-234945">
              <a:spcBef>
                <a:spcPts val="800"/>
              </a:spcBef>
              <a:buFont typeface="Wingdings" panose="05000000000000000000" pitchFamily="2" charset="2"/>
              <a:buChar char="§"/>
            </a:pPr>
            <a:endParaRPr lang="en-US" sz="2133" dirty="0"/>
          </a:p>
          <a:p>
            <a:pPr marL="234945" lvl="1" indent="-234945">
              <a:spcBef>
                <a:spcPts val="800"/>
              </a:spcBef>
              <a:buFont typeface="Wingdings" panose="05000000000000000000" pitchFamily="2" charset="2"/>
              <a:buChar char="§"/>
            </a:pPr>
            <a:r>
              <a:rPr lang="en-US" sz="2133" dirty="0"/>
              <a:t>More Benefits</a:t>
            </a:r>
          </a:p>
          <a:p>
            <a:pPr marL="469888" lvl="2">
              <a:spcBef>
                <a:spcPts val="800"/>
              </a:spcBef>
              <a:buFont typeface="Wingdings" panose="05000000000000000000" pitchFamily="2" charset="2"/>
              <a:buChar char="§"/>
            </a:pPr>
            <a:r>
              <a:rPr lang="en-US" sz="2133" dirty="0"/>
              <a:t>Reduce the number of bank deposits</a:t>
            </a:r>
          </a:p>
          <a:p>
            <a:pPr marL="469888" lvl="2">
              <a:spcBef>
                <a:spcPts val="800"/>
              </a:spcBef>
              <a:buFont typeface="Wingdings" panose="05000000000000000000" pitchFamily="2" charset="2"/>
              <a:buChar char="§"/>
            </a:pPr>
            <a:r>
              <a:rPr lang="en-US" sz="2133" dirty="0"/>
              <a:t>Take back your time by reducing the trips to the bank each week</a:t>
            </a:r>
          </a:p>
          <a:p>
            <a:pPr marL="469888" lvl="2">
              <a:spcBef>
                <a:spcPts val="800"/>
              </a:spcBef>
              <a:buFont typeface="Wingdings" panose="05000000000000000000" pitchFamily="2" charset="2"/>
              <a:buChar char="§"/>
            </a:pPr>
            <a:r>
              <a:rPr lang="en-US" sz="2133" dirty="0"/>
              <a:t>Efficiently using cash on hand</a:t>
            </a:r>
          </a:p>
          <a:p>
            <a:pPr marL="692132" lvl="2" indent="-457189">
              <a:spcBef>
                <a:spcPts val="800"/>
              </a:spcBef>
              <a:buFont typeface="Wingdings" panose="05000000000000000000" pitchFamily="2" charset="2"/>
              <a:buChar char="ü"/>
            </a:pPr>
            <a:r>
              <a:rPr lang="en-US" sz="2133" dirty="0"/>
              <a:t>Recycle small bills and coin with your unit fund in order to deposit mainly large bills</a:t>
            </a:r>
          </a:p>
          <a:p>
            <a:pPr marL="692132" lvl="2" indent="-457189">
              <a:spcBef>
                <a:spcPts val="800"/>
              </a:spcBef>
              <a:buFont typeface="Wingdings" panose="05000000000000000000" pitchFamily="2" charset="2"/>
              <a:buChar char="ü"/>
            </a:pPr>
            <a:r>
              <a:rPr lang="en-US" sz="2133" dirty="0"/>
              <a:t>Allows to reduce frequency and amount of coin orders</a:t>
            </a:r>
          </a:p>
          <a:p>
            <a:endParaRPr lang="en-US" dirty="0"/>
          </a:p>
        </p:txBody>
      </p:sp>
      <p:sp>
        <p:nvSpPr>
          <p:cNvPr id="5" name="Slide Number Placeholder 4">
            <a:extLst>
              <a:ext uri="{FF2B5EF4-FFF2-40B4-BE49-F238E27FC236}">
                <a16:creationId xmlns:a16="http://schemas.microsoft.com/office/drawing/2014/main" id="{3797E2C1-0401-454D-B40D-329CDA59293D}"/>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25</a:t>
            </a:fld>
            <a:endParaRPr lang="en-AU">
              <a:solidFill>
                <a:srgbClr val="2A295C"/>
              </a:solidFill>
              <a:latin typeface="Arial"/>
            </a:endParaRPr>
          </a:p>
        </p:txBody>
      </p:sp>
      <p:pic>
        <p:nvPicPr>
          <p:cNvPr id="8" name="Picture 7">
            <a:extLst>
              <a:ext uri="{FF2B5EF4-FFF2-40B4-BE49-F238E27FC236}">
                <a16:creationId xmlns:a16="http://schemas.microsoft.com/office/drawing/2014/main" id="{01081A51-52CD-432F-90DA-54AEDCB8598E}"/>
              </a:ext>
            </a:extLst>
          </p:cNvPr>
          <p:cNvPicPr>
            <a:picLocks noChangeAspect="1"/>
          </p:cNvPicPr>
          <p:nvPr/>
        </p:nvPicPr>
        <p:blipFill>
          <a:blip r:embed="rId2"/>
          <a:stretch>
            <a:fillRect/>
          </a:stretch>
        </p:blipFill>
        <p:spPr>
          <a:xfrm>
            <a:off x="9365465" y="3365985"/>
            <a:ext cx="1512399" cy="972256"/>
          </a:xfrm>
          <a:prstGeom prst="rect">
            <a:avLst/>
          </a:prstGeom>
        </p:spPr>
      </p:pic>
      <p:pic>
        <p:nvPicPr>
          <p:cNvPr id="10" name="Picture 9">
            <a:extLst>
              <a:ext uri="{FF2B5EF4-FFF2-40B4-BE49-F238E27FC236}">
                <a16:creationId xmlns:a16="http://schemas.microsoft.com/office/drawing/2014/main" id="{62DB1020-6579-4DE0-8240-DCE834601B54}"/>
              </a:ext>
            </a:extLst>
          </p:cNvPr>
          <p:cNvPicPr>
            <a:picLocks noChangeAspect="1"/>
          </p:cNvPicPr>
          <p:nvPr/>
        </p:nvPicPr>
        <p:blipFill>
          <a:blip r:embed="rId3"/>
          <a:stretch>
            <a:fillRect/>
          </a:stretch>
        </p:blipFill>
        <p:spPr>
          <a:xfrm>
            <a:off x="9930131" y="874197"/>
            <a:ext cx="1512399" cy="1437203"/>
          </a:xfrm>
          <a:prstGeom prst="rect">
            <a:avLst/>
          </a:prstGeom>
        </p:spPr>
      </p:pic>
      <p:sp>
        <p:nvSpPr>
          <p:cNvPr id="9" name="Footer Placeholder 5">
            <a:extLst>
              <a:ext uri="{FF2B5EF4-FFF2-40B4-BE49-F238E27FC236}">
                <a16:creationId xmlns:a16="http://schemas.microsoft.com/office/drawing/2014/main" id="{02CF441F-8B50-487C-B0ED-6BD46ED53D4A}"/>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399271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42A4-25D8-46D0-B943-7B94628E4940}"/>
              </a:ext>
            </a:extLst>
          </p:cNvPr>
          <p:cNvSpPr>
            <a:spLocks noGrp="1"/>
          </p:cNvSpPr>
          <p:nvPr>
            <p:ph type="title"/>
          </p:nvPr>
        </p:nvSpPr>
        <p:spPr/>
        <p:txBody>
          <a:bodyPr/>
          <a:lstStyle/>
          <a:p>
            <a:r>
              <a:rPr lang="en-US">
                <a:cs typeface="Arial"/>
              </a:rPr>
              <a:t>UFS Cash Decoupling Details</a:t>
            </a:r>
            <a:endParaRPr lang="en-US"/>
          </a:p>
        </p:txBody>
      </p:sp>
      <p:sp>
        <p:nvSpPr>
          <p:cNvPr id="5" name="Slide Number Placeholder 4">
            <a:extLst>
              <a:ext uri="{FF2B5EF4-FFF2-40B4-BE49-F238E27FC236}">
                <a16:creationId xmlns:a16="http://schemas.microsoft.com/office/drawing/2014/main" id="{B79775F8-973D-42A8-8A2A-58C6612B4806}"/>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26</a:t>
            </a:fld>
            <a:endParaRPr lang="en-AU">
              <a:solidFill>
                <a:srgbClr val="2A295C"/>
              </a:solidFill>
              <a:latin typeface="Arial"/>
            </a:endParaRPr>
          </a:p>
        </p:txBody>
      </p:sp>
      <p:sp>
        <p:nvSpPr>
          <p:cNvPr id="6" name="TextBox 5">
            <a:extLst>
              <a:ext uri="{FF2B5EF4-FFF2-40B4-BE49-F238E27FC236}">
                <a16:creationId xmlns:a16="http://schemas.microsoft.com/office/drawing/2014/main" id="{8ECFAA98-7789-41DE-838C-5E9198853058}"/>
              </a:ext>
            </a:extLst>
          </p:cNvPr>
          <p:cNvSpPr txBox="1"/>
          <p:nvPr/>
        </p:nvSpPr>
        <p:spPr>
          <a:xfrm>
            <a:off x="525734" y="1057547"/>
            <a:ext cx="8747183" cy="53134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34521" lvl="1" indent="-234521" defTabSz="1088470">
              <a:spcBef>
                <a:spcPts val="800"/>
              </a:spcBef>
              <a:buClr>
                <a:srgbClr val="FF0000"/>
              </a:buClr>
              <a:buSzPct val="120000"/>
              <a:buFont typeface="Wingdings" panose="05000000000000000000" pitchFamily="2" charset="2"/>
              <a:buChar char="§"/>
            </a:pPr>
            <a:r>
              <a:rPr lang="en-US" sz="2133" dirty="0">
                <a:solidFill>
                  <a:srgbClr val="2A295C"/>
                </a:solidFill>
                <a:latin typeface="Arial"/>
                <a:cs typeface="Arial"/>
              </a:rPr>
              <a:t>Transmit Cash Management entry without the entry requiring a bank deposit.</a:t>
            </a:r>
          </a:p>
          <a:p>
            <a:pPr marL="234521" lvl="1" indent="-234521" defTabSz="1088470">
              <a:spcBef>
                <a:spcPts val="800"/>
              </a:spcBef>
              <a:buClr>
                <a:srgbClr val="FF0000"/>
              </a:buClr>
              <a:buSzPct val="120000"/>
              <a:buFont typeface="Wingdings" panose="05000000000000000000" pitchFamily="2" charset="2"/>
              <a:buChar char="§"/>
            </a:pPr>
            <a:r>
              <a:rPr lang="en-US" sz="2133" dirty="0">
                <a:solidFill>
                  <a:srgbClr val="2A295C"/>
                </a:solidFill>
                <a:latin typeface="Arial"/>
                <a:cs typeface="Arial"/>
              </a:rPr>
              <a:t>Daily Cash Receipts not yet deposited must be stored in the</a:t>
            </a:r>
          </a:p>
          <a:p>
            <a:pPr marL="0" lvl="1" defTabSz="1088470">
              <a:spcBef>
                <a:spcPts val="800"/>
              </a:spcBef>
              <a:buClr>
                <a:srgbClr val="FF0000"/>
              </a:buClr>
              <a:buSzPct val="120000"/>
            </a:pPr>
            <a:r>
              <a:rPr lang="en-US" sz="2133" dirty="0">
                <a:solidFill>
                  <a:srgbClr val="2A295C"/>
                </a:solidFill>
                <a:latin typeface="Arial"/>
                <a:cs typeface="Arial"/>
              </a:rPr>
              <a:t>   safe apart from unit fund and included on the safe log.</a:t>
            </a:r>
            <a:endParaRPr lang="en-US" sz="2133" dirty="0">
              <a:solidFill>
                <a:srgbClr val="2A295C"/>
              </a:solidFill>
              <a:latin typeface="Arial"/>
            </a:endParaRPr>
          </a:p>
          <a:p>
            <a:pPr marL="234521" lvl="1" indent="-234521" defTabSz="1088470">
              <a:spcBef>
                <a:spcPts val="800"/>
              </a:spcBef>
              <a:buClr>
                <a:srgbClr val="FF0000"/>
              </a:buClr>
              <a:buSzPct val="120000"/>
              <a:buFont typeface="Wingdings" panose="05000000000000000000" pitchFamily="2" charset="2"/>
              <a:buChar char="§"/>
            </a:pPr>
            <a:r>
              <a:rPr lang="en-US" sz="2133" dirty="0">
                <a:solidFill>
                  <a:srgbClr val="2A295C"/>
                </a:solidFill>
                <a:latin typeface="Arial"/>
              </a:rPr>
              <a:t>Stub weeks continue to be treated as a separate week.</a:t>
            </a:r>
            <a:endParaRPr lang="en-US" sz="2133" dirty="0">
              <a:solidFill>
                <a:srgbClr val="2A295C"/>
              </a:solidFill>
              <a:latin typeface="Arial"/>
              <a:cs typeface="Arial"/>
            </a:endParaRPr>
          </a:p>
          <a:p>
            <a:pPr marL="23452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rPr>
              <a:t>All cash entries must be attached to a deposit prior to performing a new week setup.</a:t>
            </a:r>
          </a:p>
          <a:p>
            <a:pPr marL="23452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All deposits and deposit over/shorts will be included in the cash management report</a:t>
            </a:r>
          </a:p>
          <a:p>
            <a:pPr marL="234521" indent="-234521" defTabSz="1088470">
              <a:spcBef>
                <a:spcPts val="800"/>
              </a:spcBef>
              <a:buClr>
                <a:srgbClr val="FF0000"/>
              </a:buClr>
              <a:buFont typeface="Wingdings" panose="05000000000000000000" pitchFamily="2" charset="2"/>
              <a:buChar char="§"/>
            </a:pPr>
            <a:endParaRPr lang="en-US" sz="2133" dirty="0">
              <a:solidFill>
                <a:srgbClr val="2A295C"/>
              </a:solidFill>
              <a:latin typeface="Arial"/>
              <a:cs typeface="Arial"/>
            </a:endParaRPr>
          </a:p>
          <a:p>
            <a:pPr marL="234521" indent="-234521" defTabSz="1088470">
              <a:spcBef>
                <a:spcPts val="800"/>
              </a:spcBef>
              <a:buClr>
                <a:srgbClr val="FF0000"/>
              </a:buClr>
              <a:buFont typeface="Wingdings" panose="05000000000000000000" pitchFamily="2" charset="2"/>
              <a:buChar char="§"/>
            </a:pPr>
            <a:endParaRPr lang="en-US" sz="2133" dirty="0">
              <a:solidFill>
                <a:srgbClr val="2A295C"/>
              </a:solidFill>
              <a:latin typeface="Arial"/>
              <a:cs typeface="Arial"/>
            </a:endParaRPr>
          </a:p>
          <a:p>
            <a:pPr marL="234521" indent="-234521" defTabSz="1088470">
              <a:spcBef>
                <a:spcPts val="800"/>
              </a:spcBef>
              <a:buClr>
                <a:srgbClr val="FF0000"/>
              </a:buClr>
              <a:buFont typeface="Wingdings" panose="05000000000000000000" pitchFamily="2" charset="2"/>
              <a:buChar char="§"/>
            </a:pPr>
            <a:endParaRPr lang="en-US" sz="2133" dirty="0">
              <a:solidFill>
                <a:srgbClr val="2A295C"/>
              </a:solidFill>
              <a:latin typeface="Arial"/>
              <a:cs typeface="Arial"/>
            </a:endParaRPr>
          </a:p>
          <a:p>
            <a:pPr marL="234521" indent="-234521" defTabSz="1088470">
              <a:spcBef>
                <a:spcPts val="800"/>
              </a:spcBef>
              <a:buClr>
                <a:srgbClr val="FF0000"/>
              </a:buClr>
              <a:buFont typeface="Wingdings" panose="05000000000000000000" pitchFamily="2" charset="2"/>
              <a:buChar char="§"/>
            </a:pPr>
            <a:endParaRPr lang="en-US" sz="2133" dirty="0">
              <a:solidFill>
                <a:srgbClr val="2A295C"/>
              </a:solidFill>
              <a:latin typeface="Arial"/>
              <a:cs typeface="Arial"/>
            </a:endParaRPr>
          </a:p>
        </p:txBody>
      </p:sp>
      <p:pic>
        <p:nvPicPr>
          <p:cNvPr id="3" name="Picture 6" descr="A close up of a sign&#10;&#10;Description automatically generated">
            <a:extLst>
              <a:ext uri="{FF2B5EF4-FFF2-40B4-BE49-F238E27FC236}">
                <a16:creationId xmlns:a16="http://schemas.microsoft.com/office/drawing/2014/main" id="{4C8E1DB2-7B41-4C3C-8B0F-3A4D353FADDD}"/>
              </a:ext>
            </a:extLst>
          </p:cNvPr>
          <p:cNvPicPr>
            <a:picLocks noChangeAspect="1"/>
          </p:cNvPicPr>
          <p:nvPr/>
        </p:nvPicPr>
        <p:blipFill>
          <a:blip r:embed="rId2"/>
          <a:stretch>
            <a:fillRect/>
          </a:stretch>
        </p:blipFill>
        <p:spPr>
          <a:xfrm>
            <a:off x="8660443" y="878696"/>
            <a:ext cx="2692400" cy="2311400"/>
          </a:xfrm>
          <a:prstGeom prst="rect">
            <a:avLst/>
          </a:prstGeom>
        </p:spPr>
      </p:pic>
      <p:sp>
        <p:nvSpPr>
          <p:cNvPr id="7" name="Footer Placeholder 5">
            <a:extLst>
              <a:ext uri="{FF2B5EF4-FFF2-40B4-BE49-F238E27FC236}">
                <a16:creationId xmlns:a16="http://schemas.microsoft.com/office/drawing/2014/main" id="{A2B1D7B8-E29C-47D8-9152-7E751D7FC95F}"/>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354690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42A4-25D8-46D0-B943-7B94628E4940}"/>
              </a:ext>
            </a:extLst>
          </p:cNvPr>
          <p:cNvSpPr>
            <a:spLocks noGrp="1"/>
          </p:cNvSpPr>
          <p:nvPr>
            <p:ph type="title"/>
          </p:nvPr>
        </p:nvSpPr>
        <p:spPr/>
        <p:txBody>
          <a:bodyPr>
            <a:normAutofit/>
          </a:bodyPr>
          <a:lstStyle/>
          <a:p>
            <a:r>
              <a:rPr lang="en-US">
                <a:cs typeface="Arial"/>
              </a:rPr>
              <a:t>UFS Deposit Over/Short Functionality</a:t>
            </a:r>
            <a:endParaRPr lang="en-US"/>
          </a:p>
        </p:txBody>
      </p:sp>
      <p:sp>
        <p:nvSpPr>
          <p:cNvPr id="5" name="Slide Number Placeholder 4">
            <a:extLst>
              <a:ext uri="{FF2B5EF4-FFF2-40B4-BE49-F238E27FC236}">
                <a16:creationId xmlns:a16="http://schemas.microsoft.com/office/drawing/2014/main" id="{B79775F8-973D-42A8-8A2A-58C6612B4806}"/>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27</a:t>
            </a:fld>
            <a:endParaRPr lang="en-AU">
              <a:solidFill>
                <a:srgbClr val="2A295C"/>
              </a:solidFill>
              <a:latin typeface="Arial"/>
            </a:endParaRPr>
          </a:p>
        </p:txBody>
      </p:sp>
      <p:sp>
        <p:nvSpPr>
          <p:cNvPr id="6" name="TextBox 5">
            <a:extLst>
              <a:ext uri="{FF2B5EF4-FFF2-40B4-BE49-F238E27FC236}">
                <a16:creationId xmlns:a16="http://schemas.microsoft.com/office/drawing/2014/main" id="{8ECFAA98-7789-41DE-838C-5E9198853058}"/>
              </a:ext>
            </a:extLst>
          </p:cNvPr>
          <p:cNvSpPr txBox="1"/>
          <p:nvPr/>
        </p:nvSpPr>
        <p:spPr>
          <a:xfrm>
            <a:off x="269076" y="945600"/>
            <a:ext cx="8845741" cy="5333896"/>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34521" lvl="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rPr>
              <a:t>If a </a:t>
            </a:r>
            <a:r>
              <a:rPr lang="en-US" sz="2133" b="1" dirty="0">
                <a:solidFill>
                  <a:srgbClr val="2A295C"/>
                </a:solidFill>
                <a:latin typeface="Arial"/>
              </a:rPr>
              <a:t>UFS Deposit Overage exists</a:t>
            </a:r>
            <a:r>
              <a:rPr lang="en-US" sz="2133" dirty="0">
                <a:solidFill>
                  <a:srgbClr val="2A295C"/>
                </a:solidFill>
                <a:latin typeface="Arial"/>
              </a:rPr>
              <a:t>, soft error message appears: </a:t>
            </a:r>
          </a:p>
          <a:p>
            <a:pPr marL="778914" lvl="2"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rPr>
              <a:t>“Did you select all of your cash entries?”</a:t>
            </a:r>
          </a:p>
          <a:p>
            <a:pPr marL="778914" lvl="2"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Common causes; Erroneously depositing of the unit fund or Sales not reported</a:t>
            </a:r>
          </a:p>
          <a:p>
            <a:pPr marL="234945" lvl="3" indent="-234945" defTabSz="1088470">
              <a:spcBef>
                <a:spcPts val="800"/>
              </a:spcBef>
              <a:buClr>
                <a:srgbClr val="FF0000"/>
              </a:buClr>
              <a:buFont typeface="Wingdings" panose="05000000000000000000" pitchFamily="2" charset="2"/>
              <a:buChar char="§"/>
            </a:pPr>
            <a:r>
              <a:rPr lang="en-US" sz="2133" dirty="0">
                <a:solidFill>
                  <a:srgbClr val="2A295C"/>
                </a:solidFill>
                <a:latin typeface="Arial"/>
              </a:rPr>
              <a:t>If a </a:t>
            </a:r>
            <a:r>
              <a:rPr lang="en-US" sz="2133" b="1" dirty="0">
                <a:solidFill>
                  <a:srgbClr val="2A295C"/>
                </a:solidFill>
                <a:latin typeface="Arial"/>
              </a:rPr>
              <a:t>UFS Deposit Shortage exists</a:t>
            </a:r>
            <a:r>
              <a:rPr lang="en-US" sz="2133" dirty="0">
                <a:solidFill>
                  <a:srgbClr val="2A295C"/>
                </a:solidFill>
                <a:latin typeface="Arial"/>
              </a:rPr>
              <a:t>, soft error message appears:</a:t>
            </a:r>
            <a:endParaRPr lang="en-US" sz="2133" dirty="0">
              <a:solidFill>
                <a:srgbClr val="2A295C"/>
              </a:solidFill>
              <a:latin typeface="Arial"/>
              <a:cs typeface="Arial"/>
            </a:endParaRPr>
          </a:p>
          <a:p>
            <a:pPr marL="778914" lvl="2"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rPr>
              <a:t>“Are you sure you want to report a deposit shortage of $xx.  Please check your deposit ticket amount(s) and the deposit amounts in the cash entries for the week.  If you have already transmitted an error, please contact NorAm Revenue Accounting.”  </a:t>
            </a:r>
          </a:p>
          <a:p>
            <a:pPr marL="778914" lvl="2"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Common causes; Not depositing all cash receipts, Safe Theft, Miscounting of Cashier Reconciliation, or Erroneous Cash Entry</a:t>
            </a:r>
          </a:p>
          <a:p>
            <a:pPr marL="234521" indent="-234521" defTabSz="1088470">
              <a:spcBef>
                <a:spcPts val="800"/>
              </a:spcBef>
              <a:buClr>
                <a:srgbClr val="FF0000"/>
              </a:buClr>
              <a:buFont typeface="Wingdings" panose="05000000000000000000" pitchFamily="2" charset="2"/>
              <a:buChar char="§"/>
            </a:pPr>
            <a:r>
              <a:rPr lang="en-US" sz="2133" b="1" dirty="0">
                <a:solidFill>
                  <a:srgbClr val="2A295C"/>
                </a:solidFill>
                <a:latin typeface="Arial"/>
              </a:rPr>
              <a:t>All</a:t>
            </a:r>
            <a:r>
              <a:rPr lang="en-US" sz="2133" dirty="0">
                <a:solidFill>
                  <a:srgbClr val="2A295C"/>
                </a:solidFill>
                <a:latin typeface="Arial"/>
              </a:rPr>
              <a:t> Deposit over/shorts require user to select a deposit over/short reason.</a:t>
            </a:r>
            <a:endParaRPr lang="en-US" sz="2133" dirty="0">
              <a:solidFill>
                <a:srgbClr val="2A295C"/>
              </a:solidFill>
              <a:latin typeface="Arial"/>
              <a:cs typeface="Arial"/>
            </a:endParaRPr>
          </a:p>
        </p:txBody>
      </p:sp>
      <p:pic>
        <p:nvPicPr>
          <p:cNvPr id="3" name="Picture 6" descr="A close up of a piece of paper&#10;&#10;Description automatically generated">
            <a:extLst>
              <a:ext uri="{FF2B5EF4-FFF2-40B4-BE49-F238E27FC236}">
                <a16:creationId xmlns:a16="http://schemas.microsoft.com/office/drawing/2014/main" id="{AF21FB47-E890-41F0-A3B0-B38E62682E5B}"/>
              </a:ext>
            </a:extLst>
          </p:cNvPr>
          <p:cNvPicPr>
            <a:picLocks noChangeAspect="1"/>
          </p:cNvPicPr>
          <p:nvPr/>
        </p:nvPicPr>
        <p:blipFill>
          <a:blip r:embed="rId2"/>
          <a:stretch>
            <a:fillRect/>
          </a:stretch>
        </p:blipFill>
        <p:spPr>
          <a:xfrm>
            <a:off x="8755093" y="840237"/>
            <a:ext cx="2819400" cy="2273300"/>
          </a:xfrm>
          <a:prstGeom prst="rect">
            <a:avLst/>
          </a:prstGeom>
        </p:spPr>
      </p:pic>
      <p:sp>
        <p:nvSpPr>
          <p:cNvPr id="7" name="Footer Placeholder 5">
            <a:extLst>
              <a:ext uri="{FF2B5EF4-FFF2-40B4-BE49-F238E27FC236}">
                <a16:creationId xmlns:a16="http://schemas.microsoft.com/office/drawing/2014/main" id="{0BF711DC-906B-4A78-9091-5B0F7F42E471}"/>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2768082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1FA09-622C-4EF6-AC32-E834CC69C5AD}"/>
              </a:ext>
            </a:extLst>
          </p:cNvPr>
          <p:cNvSpPr>
            <a:spLocks noGrp="1"/>
          </p:cNvSpPr>
          <p:nvPr>
            <p:ph type="title"/>
          </p:nvPr>
        </p:nvSpPr>
        <p:spPr/>
        <p:txBody>
          <a:bodyPr>
            <a:normAutofit/>
          </a:bodyPr>
          <a:lstStyle/>
          <a:p>
            <a:r>
              <a:rPr lang="en-US"/>
              <a:t>Eligibility Requirements</a:t>
            </a:r>
          </a:p>
        </p:txBody>
      </p:sp>
      <p:sp>
        <p:nvSpPr>
          <p:cNvPr id="3" name="Content Placeholder 2">
            <a:extLst>
              <a:ext uri="{FF2B5EF4-FFF2-40B4-BE49-F238E27FC236}">
                <a16:creationId xmlns:a16="http://schemas.microsoft.com/office/drawing/2014/main" id="{906D215B-78BE-4694-B442-453A8502BA69}"/>
              </a:ext>
            </a:extLst>
          </p:cNvPr>
          <p:cNvSpPr>
            <a:spLocks noGrp="1"/>
          </p:cNvSpPr>
          <p:nvPr>
            <p:ph sz="quarter" idx="13"/>
          </p:nvPr>
        </p:nvSpPr>
        <p:spPr>
          <a:xfrm>
            <a:off x="275072" y="1188143"/>
            <a:ext cx="10910445" cy="4453191"/>
          </a:xfrm>
        </p:spPr>
        <p:txBody>
          <a:bodyPr vert="horz" lIns="0" tIns="0" rIns="0" bIns="0" rtlCol="0" anchor="t">
            <a:normAutofit/>
          </a:bodyPr>
          <a:lstStyle/>
          <a:p>
            <a:pPr marL="234521" indent="-234521"/>
            <a:r>
              <a:rPr lang="en-US" dirty="0"/>
              <a:t>Most Units will meet one of the two qualifying criteria to decouple deposits</a:t>
            </a:r>
          </a:p>
          <a:p>
            <a:pPr marL="0" indent="0">
              <a:buNone/>
            </a:pPr>
            <a:endParaRPr lang="en-US" dirty="0">
              <a:cs typeface="Arial"/>
            </a:endParaRPr>
          </a:p>
          <a:p>
            <a:pPr marL="691709" lvl="1" indent="-457189">
              <a:buFont typeface="+mj-lt"/>
              <a:buAutoNum type="arabicPeriod"/>
            </a:pPr>
            <a:r>
              <a:rPr lang="en-US" b="1" dirty="0"/>
              <a:t>For cost centers with Armored Car Service</a:t>
            </a:r>
            <a:r>
              <a:rPr lang="en-US" dirty="0"/>
              <a:t>: The number of deposits prepared </a:t>
            </a:r>
            <a:r>
              <a:rPr lang="en-US" b="1" dirty="0"/>
              <a:t>should agree with the number of scheduled pickups</a:t>
            </a:r>
            <a:r>
              <a:rPr lang="en-US" dirty="0"/>
              <a:t> contracted with the armored car service provider.</a:t>
            </a:r>
          </a:p>
          <a:p>
            <a:pPr marL="691709" lvl="1" indent="-457189">
              <a:buFont typeface="+mj-lt"/>
              <a:buAutoNum type="arabicPeriod"/>
            </a:pPr>
            <a:endParaRPr lang="en-US" dirty="0">
              <a:cs typeface="Arial"/>
            </a:endParaRPr>
          </a:p>
          <a:p>
            <a:pPr marL="691709" lvl="1" indent="-457189">
              <a:buFont typeface="+mj-lt"/>
              <a:buAutoNum type="arabicPeriod"/>
            </a:pPr>
            <a:r>
              <a:rPr lang="en-US" b="1" dirty="0"/>
              <a:t>For cost centers who utilize Bank Branch deposits</a:t>
            </a:r>
            <a:r>
              <a:rPr lang="en-US" dirty="0"/>
              <a:t>: All cash receipts collected must be deposited weekly. The number of deposits and timing per week is such that on average, </a:t>
            </a:r>
            <a:r>
              <a:rPr lang="en-US" b="1" dirty="0"/>
              <a:t>no more</a:t>
            </a:r>
            <a:r>
              <a:rPr lang="en-US" dirty="0"/>
              <a:t> </a:t>
            </a:r>
            <a:r>
              <a:rPr lang="en-US" b="1" dirty="0"/>
              <a:t>than $2,000 cash receipts to remain overnight at the cost center.</a:t>
            </a:r>
            <a:r>
              <a:rPr lang="en-US" dirty="0"/>
              <a:t> </a:t>
            </a:r>
          </a:p>
          <a:p>
            <a:pPr marL="234521" lvl="1" indent="0">
              <a:buNone/>
            </a:pPr>
            <a:endParaRPr lang="en-US" dirty="0"/>
          </a:p>
          <a:p>
            <a:pPr marL="234521" lvl="1" indent="0">
              <a:buNone/>
            </a:pPr>
            <a:r>
              <a:rPr lang="en-US" dirty="0"/>
              <a:t>An additional deposit may be required to adhere to UFS new week setup timing.</a:t>
            </a:r>
            <a:endParaRPr lang="en-US" dirty="0">
              <a:cs typeface="Arial"/>
            </a:endParaRPr>
          </a:p>
          <a:p>
            <a:pPr marL="234521" lvl="1" indent="0">
              <a:buNone/>
              <a:tabLst>
                <a:tab pos="690016" algn="l"/>
              </a:tabLst>
            </a:pPr>
            <a:endParaRPr lang="en-US" dirty="0">
              <a:cs typeface="Arial"/>
            </a:endParaRPr>
          </a:p>
          <a:p>
            <a:pPr marL="234521" lvl="1" indent="0">
              <a:buNone/>
              <a:tabLst>
                <a:tab pos="690016" algn="l"/>
              </a:tabLst>
            </a:pPr>
            <a:r>
              <a:rPr lang="en-US" dirty="0">
                <a:ea typeface="+mn-lt"/>
                <a:cs typeface="+mn-lt"/>
              </a:rPr>
              <a:t>Based on cash volume, some cost centers will continue </a:t>
            </a:r>
          </a:p>
          <a:p>
            <a:pPr marL="234521" lvl="1" indent="0">
              <a:buNone/>
              <a:tabLst>
                <a:tab pos="690016" algn="l"/>
              </a:tabLst>
            </a:pPr>
            <a:r>
              <a:rPr lang="en-US" dirty="0">
                <a:ea typeface="+mn-lt"/>
                <a:cs typeface="+mn-lt"/>
              </a:rPr>
              <a:t>to prepare and deposit cash daily.  </a:t>
            </a:r>
            <a:endParaRPr lang="en-US" dirty="0">
              <a:cs typeface="Arial"/>
            </a:endParaRPr>
          </a:p>
          <a:p>
            <a:pPr marL="0" lvl="1" indent="0">
              <a:buNone/>
            </a:pPr>
            <a:endParaRPr lang="en-US" dirty="0">
              <a:cs typeface="Arial"/>
            </a:endParaRPr>
          </a:p>
        </p:txBody>
      </p:sp>
      <p:sp>
        <p:nvSpPr>
          <p:cNvPr id="5" name="Slide Number Placeholder 4">
            <a:extLst>
              <a:ext uri="{FF2B5EF4-FFF2-40B4-BE49-F238E27FC236}">
                <a16:creationId xmlns:a16="http://schemas.microsoft.com/office/drawing/2014/main" id="{3FF8E073-723E-444C-8236-795815FFE959}"/>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28</a:t>
            </a:fld>
            <a:endParaRPr lang="en-AU">
              <a:solidFill>
                <a:srgbClr val="2A295C"/>
              </a:solidFill>
              <a:latin typeface="Arial"/>
            </a:endParaRPr>
          </a:p>
        </p:txBody>
      </p:sp>
      <p:pic>
        <p:nvPicPr>
          <p:cNvPr id="6" name="Picture 6" descr="A picture containing drawing&#10;&#10;Description automatically generated">
            <a:extLst>
              <a:ext uri="{FF2B5EF4-FFF2-40B4-BE49-F238E27FC236}">
                <a16:creationId xmlns:a16="http://schemas.microsoft.com/office/drawing/2014/main" id="{63C6CBB0-148D-4B0C-83AD-1C5F5FF6C7EE}"/>
              </a:ext>
            </a:extLst>
          </p:cNvPr>
          <p:cNvPicPr>
            <a:picLocks noChangeAspect="1"/>
          </p:cNvPicPr>
          <p:nvPr/>
        </p:nvPicPr>
        <p:blipFill>
          <a:blip r:embed="rId2"/>
          <a:stretch>
            <a:fillRect/>
          </a:stretch>
        </p:blipFill>
        <p:spPr>
          <a:xfrm>
            <a:off x="7775277" y="4538928"/>
            <a:ext cx="3657600" cy="1799585"/>
          </a:xfrm>
          <a:prstGeom prst="rect">
            <a:avLst/>
          </a:prstGeom>
        </p:spPr>
      </p:pic>
      <p:pic>
        <p:nvPicPr>
          <p:cNvPr id="7" name="Picture 7" descr="A picture containing toy&#10;&#10;Description automatically generated">
            <a:extLst>
              <a:ext uri="{FF2B5EF4-FFF2-40B4-BE49-F238E27FC236}">
                <a16:creationId xmlns:a16="http://schemas.microsoft.com/office/drawing/2014/main" id="{B756753E-DAEE-4B43-8754-F01B96620EDA}"/>
              </a:ext>
            </a:extLst>
          </p:cNvPr>
          <p:cNvPicPr>
            <a:picLocks noChangeAspect="1"/>
          </p:cNvPicPr>
          <p:nvPr/>
        </p:nvPicPr>
        <p:blipFill>
          <a:blip r:embed="rId3"/>
          <a:stretch>
            <a:fillRect/>
          </a:stretch>
        </p:blipFill>
        <p:spPr>
          <a:xfrm>
            <a:off x="9615578" y="399575"/>
            <a:ext cx="1817300" cy="1458095"/>
          </a:xfrm>
          <a:prstGeom prst="rect">
            <a:avLst/>
          </a:prstGeom>
        </p:spPr>
      </p:pic>
      <p:sp>
        <p:nvSpPr>
          <p:cNvPr id="8" name="Footer Placeholder 5">
            <a:extLst>
              <a:ext uri="{FF2B5EF4-FFF2-40B4-BE49-F238E27FC236}">
                <a16:creationId xmlns:a16="http://schemas.microsoft.com/office/drawing/2014/main" id="{99B65F64-ED3F-4C5D-852F-303F118A8735}"/>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1288269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142A4-25D8-46D0-B943-7B94628E4940}"/>
              </a:ext>
            </a:extLst>
          </p:cNvPr>
          <p:cNvSpPr>
            <a:spLocks noGrp="1"/>
          </p:cNvSpPr>
          <p:nvPr>
            <p:ph type="title"/>
          </p:nvPr>
        </p:nvSpPr>
        <p:spPr/>
        <p:txBody>
          <a:bodyPr>
            <a:normAutofit/>
          </a:bodyPr>
          <a:lstStyle/>
          <a:p>
            <a:r>
              <a:rPr lang="en-US" dirty="0"/>
              <a:t>Important Reminders</a:t>
            </a:r>
          </a:p>
        </p:txBody>
      </p:sp>
      <p:sp>
        <p:nvSpPr>
          <p:cNvPr id="5" name="Slide Number Placeholder 4">
            <a:extLst>
              <a:ext uri="{FF2B5EF4-FFF2-40B4-BE49-F238E27FC236}">
                <a16:creationId xmlns:a16="http://schemas.microsoft.com/office/drawing/2014/main" id="{B79775F8-973D-42A8-8A2A-58C6612B4806}"/>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29</a:t>
            </a:fld>
            <a:endParaRPr lang="en-AU">
              <a:solidFill>
                <a:srgbClr val="2A295C"/>
              </a:solidFill>
              <a:latin typeface="Arial"/>
            </a:endParaRPr>
          </a:p>
        </p:txBody>
      </p:sp>
      <p:sp>
        <p:nvSpPr>
          <p:cNvPr id="6" name="TextBox 5">
            <a:extLst>
              <a:ext uri="{FF2B5EF4-FFF2-40B4-BE49-F238E27FC236}">
                <a16:creationId xmlns:a16="http://schemas.microsoft.com/office/drawing/2014/main" id="{8ECFAA98-7789-41DE-838C-5E9198853058}"/>
              </a:ext>
            </a:extLst>
          </p:cNvPr>
          <p:cNvSpPr txBox="1"/>
          <p:nvPr/>
        </p:nvSpPr>
        <p:spPr>
          <a:xfrm>
            <a:off x="270471" y="945600"/>
            <a:ext cx="8845741" cy="369274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marL="23452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It is important to transmit cash daily</a:t>
            </a:r>
          </a:p>
          <a:p>
            <a:pPr marL="23452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It is important to report deposit in UFS when deposited into the bank</a:t>
            </a:r>
          </a:p>
          <a:p>
            <a:pPr marL="23452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All float amount have to be deposited on a weekend even if an armored car pickup is not until the following week</a:t>
            </a:r>
          </a:p>
          <a:p>
            <a:pPr marL="234521" indent="-234521" defTabSz="1088470">
              <a:spcBef>
                <a:spcPts val="800"/>
              </a:spcBef>
              <a:buClr>
                <a:srgbClr val="FF0000"/>
              </a:buClr>
              <a:buFont typeface="Wingdings" panose="05000000000000000000" pitchFamily="2" charset="2"/>
              <a:buChar char="§"/>
            </a:pPr>
            <a:r>
              <a:rPr lang="en-US" sz="2133" dirty="0">
                <a:solidFill>
                  <a:srgbClr val="2A295C"/>
                </a:solidFill>
                <a:latin typeface="Arial"/>
                <a:cs typeface="Arial"/>
              </a:rPr>
              <a:t> All deposits must be ready and prepared in advance for schedule armored car pickups</a:t>
            </a:r>
          </a:p>
          <a:p>
            <a:pPr defTabSz="1088470">
              <a:spcBef>
                <a:spcPts val="800"/>
              </a:spcBef>
              <a:buClr>
                <a:srgbClr val="FF0000"/>
              </a:buClr>
            </a:pPr>
            <a:endParaRPr lang="en-US" sz="2133" dirty="0">
              <a:solidFill>
                <a:srgbClr val="2A295C"/>
              </a:solidFill>
              <a:latin typeface="Arial"/>
              <a:cs typeface="Arial"/>
            </a:endParaRPr>
          </a:p>
          <a:p>
            <a:pPr marL="234521" indent="-234521" defTabSz="1088470">
              <a:spcBef>
                <a:spcPts val="800"/>
              </a:spcBef>
              <a:buClr>
                <a:srgbClr val="FF0000"/>
              </a:buClr>
              <a:buFont typeface="Wingdings" panose="05000000000000000000" pitchFamily="2" charset="2"/>
              <a:buChar char="§"/>
            </a:pPr>
            <a:endParaRPr lang="en-US" sz="2133" dirty="0">
              <a:solidFill>
                <a:srgbClr val="2A295C"/>
              </a:solidFill>
              <a:latin typeface="Arial"/>
              <a:cs typeface="Arial"/>
            </a:endParaRPr>
          </a:p>
          <a:p>
            <a:pPr marL="234521" indent="-234521" defTabSz="1088470">
              <a:spcBef>
                <a:spcPts val="800"/>
              </a:spcBef>
              <a:buClr>
                <a:srgbClr val="FF0000"/>
              </a:buClr>
              <a:buFont typeface="Wingdings" panose="05000000000000000000" pitchFamily="2" charset="2"/>
              <a:buChar char="§"/>
            </a:pPr>
            <a:endParaRPr lang="en-US" sz="2133" dirty="0">
              <a:solidFill>
                <a:srgbClr val="2A295C"/>
              </a:solidFill>
              <a:latin typeface="Arial"/>
              <a:cs typeface="Arial"/>
            </a:endParaRPr>
          </a:p>
        </p:txBody>
      </p:sp>
      <p:pic>
        <p:nvPicPr>
          <p:cNvPr id="8" name="Picture 7" descr="Table&#10;&#10;Description automatically generated with medium confidence">
            <a:extLst>
              <a:ext uri="{FF2B5EF4-FFF2-40B4-BE49-F238E27FC236}">
                <a16:creationId xmlns:a16="http://schemas.microsoft.com/office/drawing/2014/main" id="{D2415868-5C83-40DE-8A64-7358ACDB4A0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194483" y="3460376"/>
            <a:ext cx="4870704" cy="2602992"/>
          </a:xfrm>
          <a:prstGeom prst="rect">
            <a:avLst/>
          </a:prstGeom>
        </p:spPr>
      </p:pic>
      <p:sp>
        <p:nvSpPr>
          <p:cNvPr id="9" name="TextBox 8">
            <a:extLst>
              <a:ext uri="{FF2B5EF4-FFF2-40B4-BE49-F238E27FC236}">
                <a16:creationId xmlns:a16="http://schemas.microsoft.com/office/drawing/2014/main" id="{4094A7CE-74C3-45DE-B9EC-6F67A30BAA94}"/>
              </a:ext>
            </a:extLst>
          </p:cNvPr>
          <p:cNvSpPr txBox="1"/>
          <p:nvPr/>
        </p:nvSpPr>
        <p:spPr>
          <a:xfrm>
            <a:off x="3194483" y="6063369"/>
            <a:ext cx="4870704" cy="276999"/>
          </a:xfrm>
          <a:prstGeom prst="rect">
            <a:avLst/>
          </a:prstGeom>
          <a:noFill/>
        </p:spPr>
        <p:txBody>
          <a:bodyPr wrap="square" rtlCol="0">
            <a:spAutoFit/>
          </a:bodyPr>
          <a:lstStyle/>
          <a:p>
            <a:pPr defTabSz="1088470"/>
            <a:r>
              <a:rPr lang="en-US" sz="1200">
                <a:solidFill>
                  <a:srgbClr val="000000"/>
                </a:solidFill>
                <a:latin typeface="Arial"/>
                <a:hlinkClick r:id="rId3" tooltip="http://infotradekenya.go.ke/procedure/67/"/>
              </a:rPr>
              <a:t>This Photo</a:t>
            </a:r>
            <a:r>
              <a:rPr lang="en-US" sz="1200">
                <a:solidFill>
                  <a:srgbClr val="000000"/>
                </a:solidFill>
                <a:latin typeface="Arial"/>
              </a:rPr>
              <a:t> by Unknown Author is licensed under </a:t>
            </a:r>
            <a:r>
              <a:rPr lang="en-US" sz="1200">
                <a:solidFill>
                  <a:srgbClr val="000000"/>
                </a:solidFill>
                <a:latin typeface="Arial"/>
                <a:hlinkClick r:id="rId4" tooltip="https://creativecommons.org/licenses/by-sa/3.0/"/>
              </a:rPr>
              <a:t>CC BY-SA</a:t>
            </a:r>
            <a:endParaRPr lang="en-US" sz="1200">
              <a:solidFill>
                <a:srgbClr val="000000"/>
              </a:solidFill>
              <a:latin typeface="Arial"/>
            </a:endParaRPr>
          </a:p>
        </p:txBody>
      </p:sp>
      <p:sp>
        <p:nvSpPr>
          <p:cNvPr id="10" name="Footer Placeholder 5">
            <a:extLst>
              <a:ext uri="{FF2B5EF4-FFF2-40B4-BE49-F238E27FC236}">
                <a16:creationId xmlns:a16="http://schemas.microsoft.com/office/drawing/2014/main" id="{3819FE33-837D-4552-9C87-FA1B92F8B848}"/>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120718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E4A02B-B04B-41D9-BD2A-6FF6AB02FBC1}"/>
              </a:ext>
            </a:extLst>
          </p:cNvPr>
          <p:cNvSpPr>
            <a:spLocks noGrp="1"/>
          </p:cNvSpPr>
          <p:nvPr>
            <p:ph type="title"/>
          </p:nvPr>
        </p:nvSpPr>
        <p:spPr>
          <a:xfrm>
            <a:off x="576000" y="2261005"/>
            <a:ext cx="11040000" cy="775597"/>
          </a:xfrm>
        </p:spPr>
        <p:txBody>
          <a:bodyPr/>
          <a:lstStyle/>
          <a:p>
            <a:pPr algn="r"/>
            <a:r>
              <a:rPr lang="en-US" sz="5600" dirty="0"/>
              <a:t>Safety Moment</a:t>
            </a:r>
          </a:p>
        </p:txBody>
      </p:sp>
      <p:sp>
        <p:nvSpPr>
          <p:cNvPr id="10" name="Text Placeholder 2">
            <a:extLst>
              <a:ext uri="{FF2B5EF4-FFF2-40B4-BE49-F238E27FC236}">
                <a16:creationId xmlns:a16="http://schemas.microsoft.com/office/drawing/2014/main" id="{EF3A7EA6-B817-4601-A73E-FB5DF74AC0D2}"/>
              </a:ext>
            </a:extLst>
          </p:cNvPr>
          <p:cNvSpPr>
            <a:spLocks noGrp="1"/>
          </p:cNvSpPr>
          <p:nvPr>
            <p:ph type="body" sz="quarter" idx="11"/>
          </p:nvPr>
        </p:nvSpPr>
        <p:spPr>
          <a:xfrm>
            <a:off x="596900" y="3036603"/>
            <a:ext cx="10998200" cy="506698"/>
          </a:xfrm>
        </p:spPr>
        <p:txBody>
          <a:bodyPr/>
          <a:lstStyle/>
          <a:p>
            <a:pPr algn="r"/>
            <a:r>
              <a:rPr lang="en-US" sz="2800" dirty="0"/>
              <a:t>Holiday Safety Tips</a:t>
            </a:r>
            <a:endParaRPr lang="en-US" sz="4000" dirty="0"/>
          </a:p>
        </p:txBody>
      </p:sp>
    </p:spTree>
    <p:extLst>
      <p:ext uri="{BB962C8B-B14F-4D97-AF65-F5344CB8AC3E}">
        <p14:creationId xmlns:p14="http://schemas.microsoft.com/office/powerpoint/2010/main" val="14922321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9587C-1881-4621-AFDE-593D60682A4F}"/>
              </a:ext>
            </a:extLst>
          </p:cNvPr>
          <p:cNvSpPr>
            <a:spLocks noGrp="1"/>
          </p:cNvSpPr>
          <p:nvPr>
            <p:ph type="title"/>
          </p:nvPr>
        </p:nvSpPr>
        <p:spPr/>
        <p:txBody>
          <a:bodyPr/>
          <a:lstStyle/>
          <a:p>
            <a:r>
              <a:rPr lang="en-US" dirty="0"/>
              <a:t>UFS Reminder – New Week Setup Not Deposited</a:t>
            </a:r>
          </a:p>
        </p:txBody>
      </p:sp>
      <p:sp>
        <p:nvSpPr>
          <p:cNvPr id="5" name="Slide Number Placeholder 4">
            <a:extLst>
              <a:ext uri="{FF2B5EF4-FFF2-40B4-BE49-F238E27FC236}">
                <a16:creationId xmlns:a16="http://schemas.microsoft.com/office/drawing/2014/main" id="{F06426D8-2AB5-427D-B1EA-41E94724922B}"/>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30</a:t>
            </a:fld>
            <a:endParaRPr lang="en-AU">
              <a:solidFill>
                <a:srgbClr val="2A295C"/>
              </a:solidFill>
              <a:latin typeface="Arial"/>
            </a:endParaRPr>
          </a:p>
        </p:txBody>
      </p:sp>
      <p:pic>
        <p:nvPicPr>
          <p:cNvPr id="8" name="Content Placeholder 7">
            <a:extLst>
              <a:ext uri="{FF2B5EF4-FFF2-40B4-BE49-F238E27FC236}">
                <a16:creationId xmlns:a16="http://schemas.microsoft.com/office/drawing/2014/main" id="{EFB9A2A7-8C35-4F39-AFF5-4ABF908FB581}"/>
              </a:ext>
            </a:extLst>
          </p:cNvPr>
          <p:cNvPicPr>
            <a:picLocks noGrp="1" noChangeAspect="1"/>
          </p:cNvPicPr>
          <p:nvPr>
            <p:ph sz="quarter" idx="13"/>
          </p:nvPr>
        </p:nvPicPr>
        <p:blipFill>
          <a:blip r:embed="rId2"/>
          <a:stretch>
            <a:fillRect/>
          </a:stretch>
        </p:blipFill>
        <p:spPr>
          <a:xfrm>
            <a:off x="3387077" y="1034474"/>
            <a:ext cx="5065191" cy="3756121"/>
          </a:xfrm>
          <a:prstGeom prst="rect">
            <a:avLst/>
          </a:prstGeom>
        </p:spPr>
      </p:pic>
      <p:pic>
        <p:nvPicPr>
          <p:cNvPr id="9" name="Picture 8">
            <a:extLst>
              <a:ext uri="{FF2B5EF4-FFF2-40B4-BE49-F238E27FC236}">
                <a16:creationId xmlns:a16="http://schemas.microsoft.com/office/drawing/2014/main" id="{6A9C5A67-DB66-4A80-ACFD-510C41192882}"/>
              </a:ext>
            </a:extLst>
          </p:cNvPr>
          <p:cNvPicPr>
            <a:picLocks noChangeAspect="1"/>
          </p:cNvPicPr>
          <p:nvPr/>
        </p:nvPicPr>
        <p:blipFill>
          <a:blip r:embed="rId3"/>
          <a:stretch>
            <a:fillRect/>
          </a:stretch>
        </p:blipFill>
        <p:spPr>
          <a:xfrm>
            <a:off x="113374" y="4879467"/>
            <a:ext cx="11629420" cy="408991"/>
          </a:xfrm>
          <a:prstGeom prst="rect">
            <a:avLst/>
          </a:prstGeom>
        </p:spPr>
      </p:pic>
      <p:pic>
        <p:nvPicPr>
          <p:cNvPr id="10" name="Picture 9">
            <a:extLst>
              <a:ext uri="{FF2B5EF4-FFF2-40B4-BE49-F238E27FC236}">
                <a16:creationId xmlns:a16="http://schemas.microsoft.com/office/drawing/2014/main" id="{2036E381-3E9A-437C-A72F-1A119982B8FE}"/>
              </a:ext>
            </a:extLst>
          </p:cNvPr>
          <p:cNvPicPr>
            <a:picLocks noChangeAspect="1"/>
          </p:cNvPicPr>
          <p:nvPr/>
        </p:nvPicPr>
        <p:blipFill>
          <a:blip r:embed="rId4"/>
          <a:stretch>
            <a:fillRect/>
          </a:stretch>
        </p:blipFill>
        <p:spPr>
          <a:xfrm>
            <a:off x="113374" y="5282591"/>
            <a:ext cx="11629420" cy="408991"/>
          </a:xfrm>
          <a:prstGeom prst="rect">
            <a:avLst/>
          </a:prstGeom>
        </p:spPr>
      </p:pic>
      <p:sp>
        <p:nvSpPr>
          <p:cNvPr id="11" name="Rectangle 10">
            <a:extLst>
              <a:ext uri="{FF2B5EF4-FFF2-40B4-BE49-F238E27FC236}">
                <a16:creationId xmlns:a16="http://schemas.microsoft.com/office/drawing/2014/main" id="{4C0C5EF0-4607-44BD-8263-4EC4A98A4A95}"/>
              </a:ext>
            </a:extLst>
          </p:cNvPr>
          <p:cNvSpPr/>
          <p:nvPr/>
        </p:nvSpPr>
        <p:spPr>
          <a:xfrm>
            <a:off x="9445721" y="4999952"/>
            <a:ext cx="2297072" cy="6916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a:solidFill>
                <a:srgbClr val="FFFFFF"/>
              </a:solidFill>
              <a:latin typeface="Arial"/>
            </a:endParaRPr>
          </a:p>
        </p:txBody>
      </p:sp>
      <p:cxnSp>
        <p:nvCxnSpPr>
          <p:cNvPr id="15" name="Straight Arrow Connector 14">
            <a:extLst>
              <a:ext uri="{FF2B5EF4-FFF2-40B4-BE49-F238E27FC236}">
                <a16:creationId xmlns:a16="http://schemas.microsoft.com/office/drawing/2014/main" id="{E72404E4-96FC-4B52-BCB5-7F032E6A817E}"/>
              </a:ext>
            </a:extLst>
          </p:cNvPr>
          <p:cNvCxnSpPr/>
          <p:nvPr/>
        </p:nvCxnSpPr>
        <p:spPr>
          <a:xfrm flipV="1">
            <a:off x="2229043" y="2401455"/>
            <a:ext cx="2327564" cy="7758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2" name="Footer Placeholder 5">
            <a:extLst>
              <a:ext uri="{FF2B5EF4-FFF2-40B4-BE49-F238E27FC236}">
                <a16:creationId xmlns:a16="http://schemas.microsoft.com/office/drawing/2014/main" id="{2B6E511E-A3BA-477B-A16F-C1DB231EB7AD}"/>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346723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C1AAA-6A93-4E63-AC87-08C575832F2C}"/>
              </a:ext>
            </a:extLst>
          </p:cNvPr>
          <p:cNvSpPr>
            <a:spLocks noGrp="1"/>
          </p:cNvSpPr>
          <p:nvPr>
            <p:ph type="title"/>
          </p:nvPr>
        </p:nvSpPr>
        <p:spPr>
          <a:xfrm>
            <a:off x="933600" y="467416"/>
            <a:ext cx="10939200" cy="540936"/>
          </a:xfrm>
        </p:spPr>
        <p:txBody>
          <a:bodyPr>
            <a:normAutofit/>
          </a:bodyPr>
          <a:lstStyle/>
          <a:p>
            <a:r>
              <a:rPr lang="en-US" sz="2667" dirty="0"/>
              <a:t>UFS Reminder – New week setup error: Cash entries not deposited</a:t>
            </a:r>
            <a:endParaRPr lang="en-US" dirty="0"/>
          </a:p>
        </p:txBody>
      </p:sp>
      <p:sp>
        <p:nvSpPr>
          <p:cNvPr id="5" name="Slide Number Placeholder 4">
            <a:extLst>
              <a:ext uri="{FF2B5EF4-FFF2-40B4-BE49-F238E27FC236}">
                <a16:creationId xmlns:a16="http://schemas.microsoft.com/office/drawing/2014/main" id="{422F8898-F337-49E4-B5BA-F1EA7E1C1F03}"/>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31</a:t>
            </a:fld>
            <a:endParaRPr lang="en-AU">
              <a:solidFill>
                <a:srgbClr val="2A295C"/>
              </a:solidFill>
              <a:latin typeface="Arial"/>
            </a:endParaRPr>
          </a:p>
        </p:txBody>
      </p:sp>
      <p:pic>
        <p:nvPicPr>
          <p:cNvPr id="8" name="Picture 7">
            <a:extLst>
              <a:ext uri="{FF2B5EF4-FFF2-40B4-BE49-F238E27FC236}">
                <a16:creationId xmlns:a16="http://schemas.microsoft.com/office/drawing/2014/main" id="{D747AF17-FB62-4868-A581-6BA6C0ED90F0}"/>
              </a:ext>
            </a:extLst>
          </p:cNvPr>
          <p:cNvPicPr>
            <a:picLocks noChangeAspect="1"/>
          </p:cNvPicPr>
          <p:nvPr/>
        </p:nvPicPr>
        <p:blipFill>
          <a:blip r:embed="rId2"/>
          <a:stretch>
            <a:fillRect/>
          </a:stretch>
        </p:blipFill>
        <p:spPr>
          <a:xfrm>
            <a:off x="1943100" y="1733743"/>
            <a:ext cx="8305800" cy="3784600"/>
          </a:xfrm>
          <a:prstGeom prst="rect">
            <a:avLst/>
          </a:prstGeom>
        </p:spPr>
      </p:pic>
      <p:sp>
        <p:nvSpPr>
          <p:cNvPr id="9" name="Rectangle 8">
            <a:extLst>
              <a:ext uri="{FF2B5EF4-FFF2-40B4-BE49-F238E27FC236}">
                <a16:creationId xmlns:a16="http://schemas.microsoft.com/office/drawing/2014/main" id="{9F0336BF-6FDA-4F57-8B32-F99A9BA70B40}"/>
              </a:ext>
            </a:extLst>
          </p:cNvPr>
          <p:cNvSpPr/>
          <p:nvPr/>
        </p:nvSpPr>
        <p:spPr>
          <a:xfrm>
            <a:off x="5196993" y="4162521"/>
            <a:ext cx="652704" cy="25861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a:solidFill>
                <a:srgbClr val="FFFFFF"/>
              </a:solidFill>
              <a:latin typeface="Arial"/>
            </a:endParaRPr>
          </a:p>
        </p:txBody>
      </p:sp>
      <p:sp>
        <p:nvSpPr>
          <p:cNvPr id="7" name="Footer Placeholder 5">
            <a:extLst>
              <a:ext uri="{FF2B5EF4-FFF2-40B4-BE49-F238E27FC236}">
                <a16:creationId xmlns:a16="http://schemas.microsoft.com/office/drawing/2014/main" id="{06F16ED4-9FD0-4CB2-A28B-79483DB5A472}"/>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UFS Cash Decoupling</a:t>
            </a:r>
          </a:p>
        </p:txBody>
      </p:sp>
    </p:spTree>
    <p:extLst>
      <p:ext uri="{BB962C8B-B14F-4D97-AF65-F5344CB8AC3E}">
        <p14:creationId xmlns:p14="http://schemas.microsoft.com/office/powerpoint/2010/main" val="3771059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AD6E-9B36-467E-A45C-FC2B40F63777}"/>
              </a:ext>
            </a:extLst>
          </p:cNvPr>
          <p:cNvSpPr>
            <a:spLocks noGrp="1"/>
          </p:cNvSpPr>
          <p:nvPr>
            <p:ph type="title"/>
          </p:nvPr>
        </p:nvSpPr>
        <p:spPr/>
        <p:txBody>
          <a:bodyPr/>
          <a:lstStyle/>
          <a:p>
            <a:r>
              <a:rPr lang="en-US"/>
              <a:t>Contact information</a:t>
            </a:r>
          </a:p>
        </p:txBody>
      </p:sp>
      <p:sp>
        <p:nvSpPr>
          <p:cNvPr id="4" name="Footer Placeholder 3">
            <a:extLst>
              <a:ext uri="{FF2B5EF4-FFF2-40B4-BE49-F238E27FC236}">
                <a16:creationId xmlns:a16="http://schemas.microsoft.com/office/drawing/2014/main" id="{EE4377A3-DB43-4B37-8FA8-B1ED8FBC34EB}"/>
              </a:ext>
            </a:extLst>
          </p:cNvPr>
          <p:cNvSpPr>
            <a:spLocks noGrp="1"/>
          </p:cNvSpPr>
          <p:nvPr>
            <p:ph type="ftr" sz="quarter" idx="14"/>
          </p:nvPr>
        </p:nvSpPr>
        <p:spPr/>
        <p:txBody>
          <a:bodyPr/>
          <a:lstStyle/>
          <a:p>
            <a:pPr defTabSz="1088470"/>
            <a:r>
              <a:rPr lang="en-US">
                <a:solidFill>
                  <a:srgbClr val="2A295C"/>
                </a:solidFill>
                <a:latin typeface="Arial"/>
              </a:rPr>
              <a:t>November 2021 - UFS Cash Decoupling</a:t>
            </a:r>
            <a:endParaRPr lang="en-US" dirty="0">
              <a:solidFill>
                <a:srgbClr val="2A295C"/>
              </a:solidFill>
              <a:latin typeface="Arial"/>
            </a:endParaRPr>
          </a:p>
        </p:txBody>
      </p:sp>
      <p:sp>
        <p:nvSpPr>
          <p:cNvPr id="5" name="Slide Number Placeholder 4">
            <a:extLst>
              <a:ext uri="{FF2B5EF4-FFF2-40B4-BE49-F238E27FC236}">
                <a16:creationId xmlns:a16="http://schemas.microsoft.com/office/drawing/2014/main" id="{059A87E3-6915-4C12-B47C-45C56EF6D681}"/>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32</a:t>
            </a:fld>
            <a:endParaRPr lang="en-AU">
              <a:solidFill>
                <a:srgbClr val="2A295C"/>
              </a:solidFill>
              <a:latin typeface="Arial"/>
            </a:endParaRPr>
          </a:p>
        </p:txBody>
      </p:sp>
      <p:sp>
        <p:nvSpPr>
          <p:cNvPr id="8" name="Content Placeholder 7">
            <a:extLst>
              <a:ext uri="{FF2B5EF4-FFF2-40B4-BE49-F238E27FC236}">
                <a16:creationId xmlns:a16="http://schemas.microsoft.com/office/drawing/2014/main" id="{C932BA27-DB23-4DEC-A73D-4C1108137C5E}"/>
              </a:ext>
            </a:extLst>
          </p:cNvPr>
          <p:cNvSpPr>
            <a:spLocks noGrp="1"/>
          </p:cNvSpPr>
          <p:nvPr>
            <p:ph sz="quarter" idx="13"/>
          </p:nvPr>
        </p:nvSpPr>
        <p:spPr>
          <a:xfrm>
            <a:off x="427517" y="1137569"/>
            <a:ext cx="10939200" cy="4775199"/>
          </a:xfrm>
        </p:spPr>
        <p:txBody>
          <a:bodyPr vert="horz" lIns="0" tIns="0" rIns="0" bIns="0" rtlCol="0" anchor="t">
            <a:normAutofit/>
          </a:bodyPr>
          <a:lstStyle/>
          <a:p>
            <a:pPr marL="0" indent="0">
              <a:buNone/>
            </a:pPr>
            <a:r>
              <a:rPr lang="en-US" dirty="0">
                <a:cs typeface="Arial"/>
              </a:rPr>
              <a:t>Revenue Accounting 1-800-828-7762, option 2, option1 </a:t>
            </a:r>
            <a:r>
              <a:rPr lang="en-US" dirty="0">
                <a:cs typeface="Arial"/>
                <a:hlinkClick r:id="rId2"/>
              </a:rPr>
              <a:t>revenuereportingcompliance.Noram@sodexo.com</a:t>
            </a:r>
            <a:endParaRPr lang="en-US" dirty="0">
              <a:cs typeface="Arial"/>
            </a:endParaRPr>
          </a:p>
          <a:p>
            <a:pPr marL="234521" indent="-234521"/>
            <a:r>
              <a:rPr lang="en-US" dirty="0"/>
              <a:t>Banking Operations 1-800-828-7762,  option 5, option 2</a:t>
            </a:r>
            <a:endParaRPr lang="en-US" dirty="0">
              <a:cs typeface="Arial"/>
            </a:endParaRPr>
          </a:p>
          <a:p>
            <a:pPr marL="0" indent="0">
              <a:buNone/>
            </a:pPr>
            <a:r>
              <a:rPr lang="en-US" dirty="0"/>
              <a:t>    </a:t>
            </a:r>
            <a:r>
              <a:rPr lang="en-US" dirty="0">
                <a:hlinkClick r:id="rId3"/>
              </a:rPr>
              <a:t>banking.Noram@Sodexo.com</a:t>
            </a:r>
            <a:endParaRPr lang="en-US" dirty="0">
              <a:cs typeface="Arial"/>
            </a:endParaRPr>
          </a:p>
          <a:p>
            <a:pPr marL="0" indent="0">
              <a:buNone/>
            </a:pPr>
            <a:endParaRPr lang="en-US" dirty="0">
              <a:cs typeface="Arial"/>
            </a:endParaRPr>
          </a:p>
          <a:p>
            <a:pPr marL="0" indent="0">
              <a:buNone/>
            </a:pPr>
            <a:r>
              <a:rPr lang="en-US" sz="2400" b="1" dirty="0">
                <a:cs typeface="Arial"/>
              </a:rPr>
              <a:t>Training and Research Material:</a:t>
            </a:r>
          </a:p>
          <a:p>
            <a:pPr marL="380990" indent="-380990"/>
            <a:r>
              <a:rPr lang="en-US" sz="2400" dirty="0">
                <a:cs typeface="Arial"/>
              </a:rPr>
              <a:t>Open Forum Calls  </a:t>
            </a:r>
          </a:p>
          <a:p>
            <a:pPr marL="380990" indent="-380990"/>
            <a:r>
              <a:rPr lang="en-US" sz="2400" dirty="0">
                <a:cs typeface="Arial"/>
              </a:rPr>
              <a:t>FAQ document</a:t>
            </a:r>
            <a:endParaRPr lang="en-US" sz="2400" b="1" dirty="0">
              <a:cs typeface="Arial"/>
            </a:endParaRPr>
          </a:p>
          <a:p>
            <a:pPr marL="380990" indent="-380990"/>
            <a:r>
              <a:rPr lang="en-US" sz="2400" dirty="0">
                <a:cs typeface="Arial"/>
              </a:rPr>
              <a:t>UFS Work Instructions </a:t>
            </a:r>
            <a:endParaRPr lang="en-US" dirty="0">
              <a:cs typeface="Arial"/>
            </a:endParaRPr>
          </a:p>
          <a:p>
            <a:pPr marL="0" indent="0">
              <a:buNone/>
            </a:pPr>
            <a:endParaRPr lang="en-US" dirty="0">
              <a:cs typeface="Arial"/>
            </a:endParaRPr>
          </a:p>
          <a:p>
            <a:pPr marL="234521" indent="-234521"/>
            <a:endParaRPr lang="en-US" dirty="0">
              <a:cs typeface="Arial"/>
            </a:endParaRPr>
          </a:p>
        </p:txBody>
      </p:sp>
      <p:pic>
        <p:nvPicPr>
          <p:cNvPr id="3" name="Picture 5" descr="A close up of a logo&#10;&#10;Description automatically generated">
            <a:extLst>
              <a:ext uri="{FF2B5EF4-FFF2-40B4-BE49-F238E27FC236}">
                <a16:creationId xmlns:a16="http://schemas.microsoft.com/office/drawing/2014/main" id="{AE648DDE-627A-46C3-B82F-FE2D380B0176}"/>
              </a:ext>
            </a:extLst>
          </p:cNvPr>
          <p:cNvPicPr>
            <a:picLocks noChangeAspect="1"/>
          </p:cNvPicPr>
          <p:nvPr/>
        </p:nvPicPr>
        <p:blipFill>
          <a:blip r:embed="rId4"/>
          <a:stretch>
            <a:fillRect/>
          </a:stretch>
        </p:blipFill>
        <p:spPr>
          <a:xfrm>
            <a:off x="7444597" y="2520269"/>
            <a:ext cx="3657600" cy="3053919"/>
          </a:xfrm>
          <a:prstGeom prst="rect">
            <a:avLst/>
          </a:prstGeom>
        </p:spPr>
      </p:pic>
    </p:spTree>
    <p:extLst>
      <p:ext uri="{BB962C8B-B14F-4D97-AF65-F5344CB8AC3E}">
        <p14:creationId xmlns:p14="http://schemas.microsoft.com/office/powerpoint/2010/main" val="2769222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solidFill>
            <a:srgbClr val="2A295C"/>
          </a:solidFill>
        </p:spPr>
        <p:txBody>
          <a:bodyPr/>
          <a:lstStyle/>
          <a:p>
            <a:r>
              <a:rPr lang="en-GB" dirty="0"/>
              <a:t>Metric Reporting</a:t>
            </a:r>
          </a:p>
          <a:p>
            <a:pPr lvl="2"/>
            <a:r>
              <a:rPr lang="en-GB" dirty="0"/>
              <a:t>November 2021</a:t>
            </a:r>
          </a:p>
        </p:txBody>
      </p:sp>
    </p:spTree>
    <p:extLst>
      <p:ext uri="{BB962C8B-B14F-4D97-AF65-F5344CB8AC3E}">
        <p14:creationId xmlns:p14="http://schemas.microsoft.com/office/powerpoint/2010/main" val="697128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7D028-4D49-4F8C-8A67-54E2CCABA195}"/>
              </a:ext>
            </a:extLst>
          </p:cNvPr>
          <p:cNvSpPr>
            <a:spLocks noGrp="1"/>
          </p:cNvSpPr>
          <p:nvPr>
            <p:ph type="title"/>
          </p:nvPr>
        </p:nvSpPr>
        <p:spPr/>
        <p:txBody>
          <a:bodyPr/>
          <a:lstStyle/>
          <a:p>
            <a:r>
              <a:rPr lang="en-US"/>
              <a:t>What Can E=Vision Do for Me?</a:t>
            </a:r>
          </a:p>
        </p:txBody>
      </p:sp>
      <p:graphicFrame>
        <p:nvGraphicFramePr>
          <p:cNvPr id="6" name="Content Placeholder 5">
            <a:extLst>
              <a:ext uri="{FF2B5EF4-FFF2-40B4-BE49-F238E27FC236}">
                <a16:creationId xmlns:a16="http://schemas.microsoft.com/office/drawing/2014/main" id="{6F3AEB44-4697-404A-A8F1-E70B0683FE40}"/>
              </a:ext>
            </a:extLst>
          </p:cNvPr>
          <p:cNvGraphicFramePr>
            <a:graphicFrameLocks noGrp="1"/>
          </p:cNvGraphicFramePr>
          <p:nvPr>
            <p:ph sz="quarter" idx="13"/>
          </p:nvPr>
        </p:nvGraphicFramePr>
        <p:xfrm>
          <a:off x="628651" y="1583267"/>
          <a:ext cx="10938933" cy="477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9E408ED-3AA8-408B-BC66-B2F8CA2CE615}"/>
              </a:ext>
            </a:extLst>
          </p:cNvPr>
          <p:cNvSpPr>
            <a:spLocks noGrp="1"/>
          </p:cNvSpPr>
          <p:nvPr>
            <p:ph type="ftr" sz="quarter" idx="14"/>
          </p:nvPr>
        </p:nvSpPr>
        <p:spPr/>
        <p:txBody>
          <a:bodyPr/>
          <a:lstStyle/>
          <a:p>
            <a:pPr defTabSz="1088470"/>
            <a:r>
              <a:rPr lang="en-US" dirty="0">
                <a:solidFill>
                  <a:srgbClr val="2A295C"/>
                </a:solidFill>
                <a:latin typeface="Arial"/>
              </a:rPr>
              <a:t>November 2021 - Reporting Series - Intro to E=Vision</a:t>
            </a:r>
          </a:p>
        </p:txBody>
      </p:sp>
      <p:sp>
        <p:nvSpPr>
          <p:cNvPr id="5" name="Slide Number Placeholder 4">
            <a:extLst>
              <a:ext uri="{FF2B5EF4-FFF2-40B4-BE49-F238E27FC236}">
                <a16:creationId xmlns:a16="http://schemas.microsoft.com/office/drawing/2014/main" id="{4B1DEA9A-F9C8-44CB-AFA8-D30465E7A1AA}"/>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34</a:t>
            </a:fld>
            <a:endParaRPr lang="en-AU">
              <a:solidFill>
                <a:srgbClr val="2A295C"/>
              </a:solidFill>
              <a:latin typeface="Arial"/>
            </a:endParaRPr>
          </a:p>
        </p:txBody>
      </p:sp>
    </p:spTree>
    <p:extLst>
      <p:ext uri="{BB962C8B-B14F-4D97-AF65-F5344CB8AC3E}">
        <p14:creationId xmlns:p14="http://schemas.microsoft.com/office/powerpoint/2010/main" val="6211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D50E24D-17F6-46F5-8C44-99716CEAC472}"/>
              </a:ext>
            </a:extLst>
          </p:cNvPr>
          <p:cNvSpPr>
            <a:spLocks noGrp="1"/>
          </p:cNvSpPr>
          <p:nvPr>
            <p:ph type="title"/>
          </p:nvPr>
        </p:nvSpPr>
        <p:spPr/>
        <p:txBody>
          <a:bodyPr/>
          <a:lstStyle/>
          <a:p>
            <a:r>
              <a:rPr lang="en-US" dirty="0"/>
              <a:t>Reporting Uses Statistics Entered Using UFS</a:t>
            </a:r>
          </a:p>
        </p:txBody>
      </p:sp>
      <p:sp>
        <p:nvSpPr>
          <p:cNvPr id="10" name="Content Placeholder 9">
            <a:extLst>
              <a:ext uri="{FF2B5EF4-FFF2-40B4-BE49-F238E27FC236}">
                <a16:creationId xmlns:a16="http://schemas.microsoft.com/office/drawing/2014/main" id="{4DCBE48A-EDC2-4FAE-BC9F-EF368FD63DE9}"/>
              </a:ext>
            </a:extLst>
          </p:cNvPr>
          <p:cNvSpPr>
            <a:spLocks noGrp="1"/>
          </p:cNvSpPr>
          <p:nvPr>
            <p:ph sz="quarter" idx="13"/>
          </p:nvPr>
        </p:nvSpPr>
        <p:spPr/>
        <p:txBody>
          <a:bodyPr>
            <a:normAutofit fontScale="92500"/>
          </a:bodyPr>
          <a:lstStyle/>
          <a:p>
            <a:r>
              <a:rPr lang="en-US" dirty="0"/>
              <a:t>Transactional Statistics entered with Cash Reporting</a:t>
            </a:r>
          </a:p>
          <a:p>
            <a:pPr lvl="1"/>
            <a:r>
              <a:rPr lang="en-US" dirty="0"/>
              <a:t>Transaction statistics entered by type of transaction (i.e. Starbucks vs Café)</a:t>
            </a:r>
          </a:p>
          <a:p>
            <a:pPr lvl="1"/>
            <a:r>
              <a:rPr lang="en-US" dirty="0"/>
              <a:t>Impacts: Check Average, Transactions per Labor Hour, Cost per Transaction</a:t>
            </a:r>
          </a:p>
          <a:p>
            <a:r>
              <a:rPr lang="en-US" dirty="0"/>
              <a:t>Population Statistics entered by all divisions but University US</a:t>
            </a:r>
          </a:p>
          <a:p>
            <a:pPr lvl="1"/>
            <a:r>
              <a:rPr lang="en-US" dirty="0"/>
              <a:t>Population </a:t>
            </a:r>
          </a:p>
          <a:p>
            <a:pPr lvl="1"/>
            <a:r>
              <a:rPr lang="en-US" dirty="0"/>
              <a:t>Impacts: Participation</a:t>
            </a:r>
          </a:p>
          <a:p>
            <a:r>
              <a:rPr lang="en-US" dirty="0"/>
              <a:t>Facility Statistics entered monthly by all divisions but University US</a:t>
            </a:r>
          </a:p>
          <a:p>
            <a:pPr lvl="1"/>
            <a:r>
              <a:rPr lang="en-US" dirty="0"/>
              <a:t>Square Footage, Cleanable Sq Footage, Acreage, Population</a:t>
            </a:r>
          </a:p>
          <a:p>
            <a:pPr lvl="1"/>
            <a:r>
              <a:rPr lang="en-US" dirty="0"/>
              <a:t>Impacts: Cost and Labor calculations per Square Foot / Cleanable Square Foot / Acre / Population</a:t>
            </a:r>
          </a:p>
          <a:p>
            <a:r>
              <a:rPr lang="en-US" dirty="0"/>
              <a:t>Meals Served Statistics entered by all divisions but University US, Schools, Hospitals and Seniors</a:t>
            </a:r>
          </a:p>
          <a:p>
            <a:pPr lvl="1"/>
            <a:r>
              <a:rPr lang="en-US" dirty="0"/>
              <a:t>#Total Meal Count (9999.7466), #Other Meals (9999.7424), #Box Meals (9999.4086) entered via UFS</a:t>
            </a:r>
          </a:p>
          <a:p>
            <a:pPr lvl="1"/>
            <a:r>
              <a:rPr lang="en-US" dirty="0"/>
              <a:t>Schools entered via OSI, Universities entered via Measures, Hospitals/Seniors entered via OMD</a:t>
            </a:r>
          </a:p>
          <a:p>
            <a:pPr lvl="1"/>
            <a:r>
              <a:rPr lang="en-US" dirty="0"/>
              <a:t>Impacts: Meals Served, Revenues per Meal, UOP per Meal, Cost per Meal, Meals per Labor </a:t>
            </a:r>
            <a:r>
              <a:rPr lang="en-US" dirty="0" err="1"/>
              <a:t>Hr</a:t>
            </a:r>
            <a:endParaRPr lang="en-US" dirty="0"/>
          </a:p>
        </p:txBody>
      </p:sp>
      <p:sp>
        <p:nvSpPr>
          <p:cNvPr id="8" name="Slide Number Placeholder 7">
            <a:extLst>
              <a:ext uri="{FF2B5EF4-FFF2-40B4-BE49-F238E27FC236}">
                <a16:creationId xmlns:a16="http://schemas.microsoft.com/office/drawing/2014/main" id="{607271A2-E071-49FB-A6AE-C3978F5B4229}"/>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35</a:t>
            </a:fld>
            <a:endParaRPr lang="en-AU">
              <a:solidFill>
                <a:srgbClr val="2A295C"/>
              </a:solidFill>
              <a:latin typeface="Arial"/>
            </a:endParaRPr>
          </a:p>
        </p:txBody>
      </p:sp>
      <p:sp>
        <p:nvSpPr>
          <p:cNvPr id="6" name="Footer Placeholder 3">
            <a:extLst>
              <a:ext uri="{FF2B5EF4-FFF2-40B4-BE49-F238E27FC236}">
                <a16:creationId xmlns:a16="http://schemas.microsoft.com/office/drawing/2014/main" id="{3EB9BF7C-558A-45F7-A701-A401D3D94B04}"/>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Reporting Series - Intro to E=Vision</a:t>
            </a:r>
          </a:p>
        </p:txBody>
      </p:sp>
    </p:spTree>
    <p:extLst>
      <p:ext uri="{BB962C8B-B14F-4D97-AF65-F5344CB8AC3E}">
        <p14:creationId xmlns:p14="http://schemas.microsoft.com/office/powerpoint/2010/main" val="10538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B18E8-5F58-4137-B016-16021BCB6169}"/>
              </a:ext>
            </a:extLst>
          </p:cNvPr>
          <p:cNvSpPr>
            <a:spLocks noGrp="1"/>
          </p:cNvSpPr>
          <p:nvPr>
            <p:ph type="title"/>
          </p:nvPr>
        </p:nvSpPr>
        <p:spPr>
          <a:xfrm>
            <a:off x="628800" y="234445"/>
            <a:ext cx="10939200" cy="540936"/>
          </a:xfrm>
        </p:spPr>
        <p:txBody>
          <a:bodyPr/>
          <a:lstStyle/>
          <a:p>
            <a:r>
              <a:rPr lang="en-US" dirty="0"/>
              <a:t>Where Can I Find Reporting For Statistics</a:t>
            </a:r>
          </a:p>
        </p:txBody>
      </p:sp>
      <p:sp>
        <p:nvSpPr>
          <p:cNvPr id="3" name="Content Placeholder 2">
            <a:extLst>
              <a:ext uri="{FF2B5EF4-FFF2-40B4-BE49-F238E27FC236}">
                <a16:creationId xmlns:a16="http://schemas.microsoft.com/office/drawing/2014/main" id="{71F506E4-90C1-4CE3-BC4B-398B763A4A02}"/>
              </a:ext>
            </a:extLst>
          </p:cNvPr>
          <p:cNvSpPr>
            <a:spLocks noGrp="1"/>
          </p:cNvSpPr>
          <p:nvPr>
            <p:ph sz="quarter" idx="13"/>
          </p:nvPr>
        </p:nvSpPr>
        <p:spPr>
          <a:xfrm>
            <a:off x="2294965" y="1583267"/>
            <a:ext cx="9273035" cy="4775199"/>
          </a:xfrm>
        </p:spPr>
        <p:txBody>
          <a:bodyPr/>
          <a:lstStyle/>
          <a:p>
            <a:pPr marL="0" indent="0">
              <a:buNone/>
            </a:pPr>
            <a:r>
              <a:rPr lang="en-US" sz="2400" dirty="0"/>
              <a:t>E=Vision Reporting</a:t>
            </a:r>
          </a:p>
          <a:p>
            <a:r>
              <a:rPr lang="en-US" dirty="0"/>
              <a:t>Transactional Statistics / Meals Served / Population</a:t>
            </a:r>
          </a:p>
          <a:p>
            <a:pPr lvl="1"/>
            <a:r>
              <a:rPr lang="en-US" dirty="0"/>
              <a:t>Metrics: Labor</a:t>
            </a:r>
          </a:p>
          <a:p>
            <a:pPr lvl="1"/>
            <a:r>
              <a:rPr lang="en-US" dirty="0"/>
              <a:t>Service: Retail, Brands, Board</a:t>
            </a:r>
          </a:p>
          <a:p>
            <a:pPr lvl="1"/>
            <a:r>
              <a:rPr lang="en-US" dirty="0"/>
              <a:t>Reporting: Retail Reporting, Board/Meals Reporting</a:t>
            </a:r>
          </a:p>
          <a:p>
            <a:r>
              <a:rPr lang="en-US" dirty="0"/>
              <a:t>Facility Statistics</a:t>
            </a:r>
          </a:p>
          <a:p>
            <a:pPr lvl="1"/>
            <a:r>
              <a:rPr lang="en-US" dirty="0"/>
              <a:t>Metrics: Labor</a:t>
            </a:r>
          </a:p>
          <a:p>
            <a:pPr lvl="1"/>
            <a:r>
              <a:rPr lang="en-US" dirty="0"/>
              <a:t>Services: Facility</a:t>
            </a:r>
          </a:p>
        </p:txBody>
      </p:sp>
      <p:sp>
        <p:nvSpPr>
          <p:cNvPr id="5" name="Slide Number Placeholder 4">
            <a:extLst>
              <a:ext uri="{FF2B5EF4-FFF2-40B4-BE49-F238E27FC236}">
                <a16:creationId xmlns:a16="http://schemas.microsoft.com/office/drawing/2014/main" id="{1DBE7131-14F1-4FDC-B115-AE14669EFCC4}"/>
              </a:ext>
            </a:extLst>
          </p:cNvPr>
          <p:cNvSpPr>
            <a:spLocks noGrp="1"/>
          </p:cNvSpPr>
          <p:nvPr>
            <p:ph type="sldNum" sz="quarter" idx="15"/>
          </p:nvPr>
        </p:nvSpPr>
        <p:spPr/>
        <p:txBody>
          <a:bodyPr/>
          <a:lstStyle/>
          <a:p>
            <a:pPr defTabSz="1088470"/>
            <a:fld id="{E917DE0E-AFB1-41FD-BC35-27DB61CA125F}" type="slidenum">
              <a:rPr lang="en-AU">
                <a:solidFill>
                  <a:srgbClr val="2A295C"/>
                </a:solidFill>
                <a:latin typeface="Arial"/>
              </a:rPr>
              <a:pPr defTabSz="1088470"/>
              <a:t>36</a:t>
            </a:fld>
            <a:endParaRPr lang="en-AU">
              <a:solidFill>
                <a:srgbClr val="2A295C"/>
              </a:solidFill>
              <a:latin typeface="Arial"/>
            </a:endParaRPr>
          </a:p>
        </p:txBody>
      </p:sp>
      <p:pic>
        <p:nvPicPr>
          <p:cNvPr id="7" name="Picture 6">
            <a:extLst>
              <a:ext uri="{FF2B5EF4-FFF2-40B4-BE49-F238E27FC236}">
                <a16:creationId xmlns:a16="http://schemas.microsoft.com/office/drawing/2014/main" id="{929036DE-11A8-44BC-BDBE-061EAA75116D}"/>
              </a:ext>
            </a:extLst>
          </p:cNvPr>
          <p:cNvPicPr>
            <a:picLocks noChangeAspect="1"/>
          </p:cNvPicPr>
          <p:nvPr/>
        </p:nvPicPr>
        <p:blipFill>
          <a:blip r:embed="rId2"/>
          <a:stretch>
            <a:fillRect/>
          </a:stretch>
        </p:blipFill>
        <p:spPr>
          <a:xfrm>
            <a:off x="270471" y="869577"/>
            <a:ext cx="1508575" cy="5488889"/>
          </a:xfrm>
          <a:prstGeom prst="rect">
            <a:avLst/>
          </a:prstGeom>
        </p:spPr>
      </p:pic>
      <p:sp>
        <p:nvSpPr>
          <p:cNvPr id="8" name="Rectangle 7">
            <a:extLst>
              <a:ext uri="{FF2B5EF4-FFF2-40B4-BE49-F238E27FC236}">
                <a16:creationId xmlns:a16="http://schemas.microsoft.com/office/drawing/2014/main" id="{9F9A6C60-2955-4AB8-A23C-E4A7A5D1D0CE}"/>
              </a:ext>
            </a:extLst>
          </p:cNvPr>
          <p:cNvSpPr/>
          <p:nvPr/>
        </p:nvSpPr>
        <p:spPr>
          <a:xfrm>
            <a:off x="566196" y="3649882"/>
            <a:ext cx="1175577" cy="1601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a:solidFill>
                <a:srgbClr val="FFFFFF"/>
              </a:solidFill>
              <a:latin typeface="Arial"/>
            </a:endParaRPr>
          </a:p>
        </p:txBody>
      </p:sp>
      <p:sp>
        <p:nvSpPr>
          <p:cNvPr id="9" name="Rectangle 8">
            <a:extLst>
              <a:ext uri="{FF2B5EF4-FFF2-40B4-BE49-F238E27FC236}">
                <a16:creationId xmlns:a16="http://schemas.microsoft.com/office/drawing/2014/main" id="{970B7980-F029-4373-9EA3-226C51482F0C}"/>
              </a:ext>
            </a:extLst>
          </p:cNvPr>
          <p:cNvSpPr/>
          <p:nvPr/>
        </p:nvSpPr>
        <p:spPr>
          <a:xfrm>
            <a:off x="552300" y="4408895"/>
            <a:ext cx="1175577" cy="52169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a:solidFill>
                <a:srgbClr val="FFFFFF"/>
              </a:solidFill>
              <a:latin typeface="Arial"/>
            </a:endParaRPr>
          </a:p>
        </p:txBody>
      </p:sp>
      <p:sp>
        <p:nvSpPr>
          <p:cNvPr id="10" name="Rectangle 9">
            <a:extLst>
              <a:ext uri="{FF2B5EF4-FFF2-40B4-BE49-F238E27FC236}">
                <a16:creationId xmlns:a16="http://schemas.microsoft.com/office/drawing/2014/main" id="{C5722CCA-3C78-4C7C-9906-1CE50FC1CAAD}"/>
              </a:ext>
            </a:extLst>
          </p:cNvPr>
          <p:cNvSpPr/>
          <p:nvPr/>
        </p:nvSpPr>
        <p:spPr>
          <a:xfrm>
            <a:off x="552298" y="5527741"/>
            <a:ext cx="1175577" cy="1601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a:solidFill>
                <a:srgbClr val="FFFFFF"/>
              </a:solidFill>
              <a:latin typeface="Arial"/>
            </a:endParaRPr>
          </a:p>
        </p:txBody>
      </p:sp>
      <p:sp>
        <p:nvSpPr>
          <p:cNvPr id="11" name="Rectangle 10">
            <a:extLst>
              <a:ext uri="{FF2B5EF4-FFF2-40B4-BE49-F238E27FC236}">
                <a16:creationId xmlns:a16="http://schemas.microsoft.com/office/drawing/2014/main" id="{A1A4144B-810B-4578-8D8E-1ADD47298577}"/>
              </a:ext>
            </a:extLst>
          </p:cNvPr>
          <p:cNvSpPr/>
          <p:nvPr/>
        </p:nvSpPr>
        <p:spPr>
          <a:xfrm>
            <a:off x="436968" y="5908365"/>
            <a:ext cx="1290907" cy="16011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endParaRPr lang="en-US" sz="2133">
              <a:solidFill>
                <a:srgbClr val="FFFFFF"/>
              </a:solidFill>
              <a:latin typeface="Arial"/>
            </a:endParaRPr>
          </a:p>
        </p:txBody>
      </p:sp>
      <p:sp>
        <p:nvSpPr>
          <p:cNvPr id="12" name="Footer Placeholder 3">
            <a:extLst>
              <a:ext uri="{FF2B5EF4-FFF2-40B4-BE49-F238E27FC236}">
                <a16:creationId xmlns:a16="http://schemas.microsoft.com/office/drawing/2014/main" id="{84E14E75-2EA3-4841-89EE-7D8822D03F05}"/>
              </a:ext>
            </a:extLst>
          </p:cNvPr>
          <p:cNvSpPr>
            <a:spLocks noGrp="1"/>
          </p:cNvSpPr>
          <p:nvPr>
            <p:ph type="ftr" sz="quarter" idx="14"/>
          </p:nvPr>
        </p:nvSpPr>
        <p:spPr>
          <a:xfrm>
            <a:off x="633600" y="6453336"/>
            <a:ext cx="4790400" cy="152381"/>
          </a:xfrm>
        </p:spPr>
        <p:txBody>
          <a:bodyPr/>
          <a:lstStyle/>
          <a:p>
            <a:pPr defTabSz="1088470"/>
            <a:r>
              <a:rPr lang="en-US" dirty="0">
                <a:solidFill>
                  <a:srgbClr val="2A295C"/>
                </a:solidFill>
                <a:latin typeface="Arial"/>
              </a:rPr>
              <a:t>November 2021 - Reporting Series - Intro to E=Vision</a:t>
            </a:r>
          </a:p>
        </p:txBody>
      </p:sp>
    </p:spTree>
    <p:extLst>
      <p:ext uri="{BB962C8B-B14F-4D97-AF65-F5344CB8AC3E}">
        <p14:creationId xmlns:p14="http://schemas.microsoft.com/office/powerpoint/2010/main" val="372315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4297D4-E172-463C-B029-77784EDF8359}"/>
              </a:ext>
            </a:extLst>
          </p:cNvPr>
          <p:cNvSpPr>
            <a:spLocks noGrp="1"/>
          </p:cNvSpPr>
          <p:nvPr>
            <p:ph sz="quarter" idx="14"/>
          </p:nvPr>
        </p:nvSpPr>
        <p:spPr>
          <a:xfrm>
            <a:off x="8688289" y="1584001"/>
            <a:ext cx="2881412" cy="4784087"/>
          </a:xfrm>
        </p:spPr>
        <p:txBody>
          <a:bodyPr/>
          <a:lstStyle/>
          <a:p>
            <a:r>
              <a:rPr lang="en-US" dirty="0"/>
              <a:t>Metric pages designed for statistics being reported</a:t>
            </a:r>
          </a:p>
          <a:p>
            <a:pPr lvl="1"/>
            <a:r>
              <a:rPr lang="en-US" dirty="0"/>
              <a:t>Views developed based on operator feedback</a:t>
            </a:r>
          </a:p>
          <a:p>
            <a:pPr lvl="1"/>
            <a:r>
              <a:rPr lang="en-US" dirty="0"/>
              <a:t>Metrics identified by field &amp; Sodexo standardized KPIs</a:t>
            </a:r>
          </a:p>
          <a:p>
            <a:endParaRPr lang="en-US" dirty="0"/>
          </a:p>
        </p:txBody>
      </p:sp>
      <p:sp>
        <p:nvSpPr>
          <p:cNvPr id="2" name="Title 1">
            <a:extLst>
              <a:ext uri="{FF2B5EF4-FFF2-40B4-BE49-F238E27FC236}">
                <a16:creationId xmlns:a16="http://schemas.microsoft.com/office/drawing/2014/main" id="{748705D3-7351-44D9-A9FA-1C2E8979008D}"/>
              </a:ext>
            </a:extLst>
          </p:cNvPr>
          <p:cNvSpPr>
            <a:spLocks noGrp="1"/>
          </p:cNvSpPr>
          <p:nvPr>
            <p:ph type="title"/>
          </p:nvPr>
        </p:nvSpPr>
        <p:spPr/>
        <p:txBody>
          <a:bodyPr/>
          <a:lstStyle/>
          <a:p>
            <a:r>
              <a:rPr lang="en-US" dirty="0"/>
              <a:t>Metrics</a:t>
            </a:r>
          </a:p>
        </p:txBody>
      </p:sp>
      <p:sp>
        <p:nvSpPr>
          <p:cNvPr id="5" name="Slide Number Placeholder 4">
            <a:extLst>
              <a:ext uri="{FF2B5EF4-FFF2-40B4-BE49-F238E27FC236}">
                <a16:creationId xmlns:a16="http://schemas.microsoft.com/office/drawing/2014/main" id="{7FDE23A0-05AE-47BE-BC7E-E99389930786}"/>
              </a:ext>
            </a:extLst>
          </p:cNvPr>
          <p:cNvSpPr>
            <a:spLocks noGrp="1"/>
          </p:cNvSpPr>
          <p:nvPr>
            <p:ph type="sldNum" sz="quarter" idx="16"/>
          </p:nvPr>
        </p:nvSpPr>
        <p:spPr/>
        <p:txBody>
          <a:bodyPr/>
          <a:lstStyle/>
          <a:p>
            <a:pPr defTabSz="1088470"/>
            <a:fld id="{E917DE0E-AFB1-41FD-BC35-27DB61CA125F}" type="slidenum">
              <a:rPr lang="en-AU">
                <a:solidFill>
                  <a:srgbClr val="2A295C"/>
                </a:solidFill>
                <a:latin typeface="Arial"/>
              </a:rPr>
              <a:pPr defTabSz="1088470"/>
              <a:t>37</a:t>
            </a:fld>
            <a:endParaRPr lang="en-AU">
              <a:solidFill>
                <a:srgbClr val="2A295C"/>
              </a:solidFill>
              <a:latin typeface="Arial"/>
            </a:endParaRPr>
          </a:p>
        </p:txBody>
      </p:sp>
      <p:pic>
        <p:nvPicPr>
          <p:cNvPr id="8" name="Picture 7">
            <a:extLst>
              <a:ext uri="{FF2B5EF4-FFF2-40B4-BE49-F238E27FC236}">
                <a16:creationId xmlns:a16="http://schemas.microsoft.com/office/drawing/2014/main" id="{956E4118-1123-49D7-9A3E-687B88C3581B}"/>
              </a:ext>
            </a:extLst>
          </p:cNvPr>
          <p:cNvPicPr>
            <a:picLocks noChangeAspect="1"/>
          </p:cNvPicPr>
          <p:nvPr/>
        </p:nvPicPr>
        <p:blipFill>
          <a:blip r:embed="rId2"/>
          <a:stretch>
            <a:fillRect/>
          </a:stretch>
        </p:blipFill>
        <p:spPr>
          <a:xfrm>
            <a:off x="2730368" y="724156"/>
            <a:ext cx="5463465" cy="2688645"/>
          </a:xfrm>
          <a:prstGeom prst="rect">
            <a:avLst/>
          </a:prstGeom>
        </p:spPr>
      </p:pic>
      <p:pic>
        <p:nvPicPr>
          <p:cNvPr id="10" name="Picture 9">
            <a:extLst>
              <a:ext uri="{FF2B5EF4-FFF2-40B4-BE49-F238E27FC236}">
                <a16:creationId xmlns:a16="http://schemas.microsoft.com/office/drawing/2014/main" id="{C209A55A-36E5-4128-A7CE-2EA2A96315C5}"/>
              </a:ext>
            </a:extLst>
          </p:cNvPr>
          <p:cNvPicPr>
            <a:picLocks noChangeAspect="1"/>
          </p:cNvPicPr>
          <p:nvPr/>
        </p:nvPicPr>
        <p:blipFill>
          <a:blip r:embed="rId3"/>
          <a:stretch>
            <a:fillRect/>
          </a:stretch>
        </p:blipFill>
        <p:spPr>
          <a:xfrm>
            <a:off x="270470" y="1888620"/>
            <a:ext cx="5631461" cy="3699919"/>
          </a:xfrm>
          <a:prstGeom prst="rect">
            <a:avLst/>
          </a:prstGeom>
        </p:spPr>
      </p:pic>
      <p:pic>
        <p:nvPicPr>
          <p:cNvPr id="12" name="Picture 11">
            <a:extLst>
              <a:ext uri="{FF2B5EF4-FFF2-40B4-BE49-F238E27FC236}">
                <a16:creationId xmlns:a16="http://schemas.microsoft.com/office/drawing/2014/main" id="{16DDCE6C-62A9-4046-9002-86EE4373EC9A}"/>
              </a:ext>
            </a:extLst>
          </p:cNvPr>
          <p:cNvPicPr>
            <a:picLocks noChangeAspect="1"/>
          </p:cNvPicPr>
          <p:nvPr/>
        </p:nvPicPr>
        <p:blipFill>
          <a:blip r:embed="rId4"/>
          <a:stretch>
            <a:fillRect/>
          </a:stretch>
        </p:blipFill>
        <p:spPr>
          <a:xfrm>
            <a:off x="2549650" y="3795523"/>
            <a:ext cx="6138639" cy="2572565"/>
          </a:xfrm>
          <a:prstGeom prst="rect">
            <a:avLst/>
          </a:prstGeom>
        </p:spPr>
      </p:pic>
      <p:sp>
        <p:nvSpPr>
          <p:cNvPr id="11" name="Footer Placeholder 3">
            <a:extLst>
              <a:ext uri="{FF2B5EF4-FFF2-40B4-BE49-F238E27FC236}">
                <a16:creationId xmlns:a16="http://schemas.microsoft.com/office/drawing/2014/main" id="{640831C5-2A0A-4034-95EB-139AA2756A5A}"/>
              </a:ext>
            </a:extLst>
          </p:cNvPr>
          <p:cNvSpPr txBox="1">
            <a:spLocks/>
          </p:cNvSpPr>
          <p:nvPr/>
        </p:nvSpPr>
        <p:spPr>
          <a:xfrm>
            <a:off x="532000" y="6504127"/>
            <a:ext cx="4790400" cy="152381"/>
          </a:xfrm>
          <a:prstGeom prst="rect">
            <a:avLst/>
          </a:prstGeom>
        </p:spPr>
        <p:txBody>
          <a:bodyPr vert="horz" lIns="0" tIns="0" rIns="0" bIns="0" rtlCol="0">
            <a:normAutofit/>
          </a:bodyPr>
          <a:lst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sz="800" dirty="0">
                <a:solidFill>
                  <a:srgbClr val="2A295C"/>
                </a:solidFill>
                <a:latin typeface="Arial"/>
              </a:rPr>
              <a:t>November 2021 - Reporting Series - Intro to E=Vision</a:t>
            </a:r>
          </a:p>
        </p:txBody>
      </p:sp>
    </p:spTree>
    <p:extLst>
      <p:ext uri="{BB962C8B-B14F-4D97-AF65-F5344CB8AC3E}">
        <p14:creationId xmlns:p14="http://schemas.microsoft.com/office/powerpoint/2010/main" val="382562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44AA56-721E-4DBE-B7B4-F20B6A20755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35361" y="1424796"/>
            <a:ext cx="8116041" cy="4943291"/>
          </a:xfrm>
          <a:prstGeom prst="rect">
            <a:avLst/>
          </a:prstGeom>
        </p:spPr>
      </p:pic>
      <p:sp>
        <p:nvSpPr>
          <p:cNvPr id="3" name="Content Placeholder 2">
            <a:extLst>
              <a:ext uri="{FF2B5EF4-FFF2-40B4-BE49-F238E27FC236}">
                <a16:creationId xmlns:a16="http://schemas.microsoft.com/office/drawing/2014/main" id="{9D4297D4-E172-463C-B029-77784EDF8359}"/>
              </a:ext>
            </a:extLst>
          </p:cNvPr>
          <p:cNvSpPr>
            <a:spLocks noGrp="1"/>
          </p:cNvSpPr>
          <p:nvPr>
            <p:ph sz="quarter" idx="14"/>
          </p:nvPr>
        </p:nvSpPr>
        <p:spPr>
          <a:xfrm>
            <a:off x="8688289" y="1424797"/>
            <a:ext cx="2881412" cy="4943291"/>
          </a:xfrm>
        </p:spPr>
        <p:txBody>
          <a:bodyPr>
            <a:normAutofit lnSpcReduction="10000"/>
          </a:bodyPr>
          <a:lstStyle/>
          <a:p>
            <a:r>
              <a:rPr lang="en-US"/>
              <a:t>Single click access to level down retail and board reporting</a:t>
            </a:r>
          </a:p>
          <a:p>
            <a:r>
              <a:rPr lang="en-US"/>
              <a:t>Includes key financial and metric comparisons to understand your business</a:t>
            </a:r>
          </a:p>
          <a:p>
            <a:r>
              <a:rPr lang="en-US"/>
              <a:t>Interactive Features</a:t>
            </a:r>
          </a:p>
          <a:p>
            <a:pPr lvl="1"/>
            <a:r>
              <a:rPr lang="en-US"/>
              <a:t>Timeframe</a:t>
            </a:r>
          </a:p>
          <a:p>
            <a:pPr lvl="1"/>
            <a:r>
              <a:rPr lang="en-US"/>
              <a:t>%Rev or %NS views</a:t>
            </a:r>
          </a:p>
          <a:p>
            <a:pPr lvl="1"/>
            <a:r>
              <a:rPr lang="en-US"/>
              <a:t>Board meal or meal equivalent views</a:t>
            </a:r>
          </a:p>
          <a:p>
            <a:pPr lvl="1"/>
            <a:r>
              <a:rPr lang="en-US"/>
              <a:t>Level selections</a:t>
            </a:r>
          </a:p>
          <a:p>
            <a:pPr lvl="1"/>
            <a:r>
              <a:rPr lang="en-US"/>
              <a:t>Show/Hide Cuts</a:t>
            </a:r>
          </a:p>
          <a:p>
            <a:endParaRPr lang="en-US"/>
          </a:p>
        </p:txBody>
      </p:sp>
      <p:sp>
        <p:nvSpPr>
          <p:cNvPr id="2" name="Title 1">
            <a:extLst>
              <a:ext uri="{FF2B5EF4-FFF2-40B4-BE49-F238E27FC236}">
                <a16:creationId xmlns:a16="http://schemas.microsoft.com/office/drawing/2014/main" id="{748705D3-7351-44D9-A9FA-1C2E8979008D}"/>
              </a:ext>
            </a:extLst>
          </p:cNvPr>
          <p:cNvSpPr>
            <a:spLocks noGrp="1"/>
          </p:cNvSpPr>
          <p:nvPr>
            <p:ph type="title"/>
          </p:nvPr>
        </p:nvSpPr>
        <p:spPr/>
        <p:txBody>
          <a:bodyPr/>
          <a:lstStyle/>
          <a:p>
            <a:r>
              <a:rPr lang="en-US"/>
              <a:t>Reporting: Board &amp; Retail Reports</a:t>
            </a:r>
          </a:p>
        </p:txBody>
      </p:sp>
      <p:sp>
        <p:nvSpPr>
          <p:cNvPr id="5" name="Slide Number Placeholder 4">
            <a:extLst>
              <a:ext uri="{FF2B5EF4-FFF2-40B4-BE49-F238E27FC236}">
                <a16:creationId xmlns:a16="http://schemas.microsoft.com/office/drawing/2014/main" id="{7FDE23A0-05AE-47BE-BC7E-E99389930786}"/>
              </a:ext>
            </a:extLst>
          </p:cNvPr>
          <p:cNvSpPr>
            <a:spLocks noGrp="1"/>
          </p:cNvSpPr>
          <p:nvPr>
            <p:ph type="sldNum" sz="quarter" idx="16"/>
          </p:nvPr>
        </p:nvSpPr>
        <p:spPr/>
        <p:txBody>
          <a:bodyPr/>
          <a:lstStyle/>
          <a:p>
            <a:pPr defTabSz="1088470"/>
            <a:fld id="{E917DE0E-AFB1-41FD-BC35-27DB61CA125F}" type="slidenum">
              <a:rPr lang="en-AU">
                <a:solidFill>
                  <a:srgbClr val="2A295C"/>
                </a:solidFill>
                <a:latin typeface="Arial"/>
              </a:rPr>
              <a:pPr defTabSz="1088470"/>
              <a:t>38</a:t>
            </a:fld>
            <a:endParaRPr lang="en-AU">
              <a:solidFill>
                <a:srgbClr val="2A295C"/>
              </a:solidFill>
              <a:latin typeface="Arial"/>
            </a:endParaRPr>
          </a:p>
        </p:txBody>
      </p:sp>
      <p:sp>
        <p:nvSpPr>
          <p:cNvPr id="8" name="Footer Placeholder 3">
            <a:extLst>
              <a:ext uri="{FF2B5EF4-FFF2-40B4-BE49-F238E27FC236}">
                <a16:creationId xmlns:a16="http://schemas.microsoft.com/office/drawing/2014/main" id="{6D93D3CC-9244-4186-9A2D-7874B829D64E}"/>
              </a:ext>
            </a:extLst>
          </p:cNvPr>
          <p:cNvSpPr txBox="1">
            <a:spLocks/>
          </p:cNvSpPr>
          <p:nvPr/>
        </p:nvSpPr>
        <p:spPr>
          <a:xfrm>
            <a:off x="633600" y="6453336"/>
            <a:ext cx="4790400" cy="152381"/>
          </a:xfrm>
          <a:prstGeom prst="rect">
            <a:avLst/>
          </a:prstGeom>
        </p:spPr>
        <p:txBody>
          <a:bodyPr vert="horz" lIns="0" tIns="0" rIns="0" bIns="0" rtlCol="0">
            <a:normAutofit/>
          </a:bodyPr>
          <a:lstStyle>
            <a:lvl1pPr marL="234945" indent="-234945" algn="l" defTabSz="1088470" rtl="0" eaLnBrk="1" latinLnBrk="0" hangingPunct="1">
              <a:spcBef>
                <a:spcPts val="800"/>
              </a:spcBef>
              <a:spcAft>
                <a:spcPts val="0"/>
              </a:spcAft>
              <a:buClr>
                <a:schemeClr val="accent2"/>
              </a:buClr>
              <a:buFont typeface="Wingdings" panose="05000000000000000000" pitchFamily="2" charset="2"/>
              <a:buChar char="§"/>
              <a:defRPr sz="2133" b="0" kern="1200">
                <a:solidFill>
                  <a:schemeClr val="accent1"/>
                </a:solidFill>
                <a:latin typeface="+mn-lt"/>
                <a:ea typeface="+mn-ea"/>
                <a:cs typeface="+mn-cs"/>
              </a:defRPr>
            </a:lvl1pPr>
            <a:lvl2pPr marL="484705" indent="-249760" algn="l" defTabSz="1088470" rtl="0" eaLnBrk="1" latinLnBrk="0" hangingPunct="1">
              <a:spcBef>
                <a:spcPts val="400"/>
              </a:spcBef>
              <a:spcAft>
                <a:spcPts val="0"/>
              </a:spcAft>
              <a:buClr>
                <a:schemeClr val="accent2"/>
              </a:buClr>
              <a:buSzPct val="120000"/>
              <a:buFont typeface="Arial" panose="020B0604020202020204" pitchFamily="34" charset="0"/>
              <a:buChar char="›"/>
              <a:defRPr sz="1867" kern="1200">
                <a:solidFill>
                  <a:schemeClr val="accent1"/>
                </a:solidFill>
                <a:latin typeface="+mn-lt"/>
                <a:ea typeface="+mn-ea"/>
                <a:cs typeface="+mn-cs"/>
              </a:defRPr>
            </a:lvl2pPr>
            <a:lvl3pPr marL="719649" indent="-234945" algn="l" defTabSz="1088470" rtl="0" eaLnBrk="1" latinLnBrk="0" hangingPunct="1">
              <a:spcBef>
                <a:spcPts val="400"/>
              </a:spcBef>
              <a:spcAft>
                <a:spcPts val="0"/>
              </a:spcAft>
              <a:buClr>
                <a:schemeClr val="accent2"/>
              </a:buClr>
              <a:buFont typeface="Arial" panose="020B0604020202020204" pitchFamily="34" charset="0"/>
              <a:buChar char="•"/>
              <a:defRPr sz="1867" kern="1200">
                <a:solidFill>
                  <a:schemeClr val="accent1"/>
                </a:solidFill>
                <a:latin typeface="+mn-lt"/>
                <a:ea typeface="+mn-ea"/>
                <a:cs typeface="+mn-cs"/>
              </a:defRPr>
            </a:lvl3pPr>
            <a:lvl4pPr marL="1344" indent="0" algn="l" defTabSz="1088470" rtl="0" eaLnBrk="1" latinLnBrk="0" hangingPunct="1">
              <a:spcBef>
                <a:spcPts val="800"/>
              </a:spcBef>
              <a:spcAft>
                <a:spcPts val="0"/>
              </a:spcAft>
              <a:buClr>
                <a:schemeClr val="accent1"/>
              </a:buClr>
              <a:buFont typeface="Arial" panose="020B0604020202020204" pitchFamily="34" charset="0"/>
              <a:buNone/>
              <a:defRPr sz="1867" b="1" kern="1200" baseline="0">
                <a:solidFill>
                  <a:srgbClr val="7F7F7F"/>
                </a:solidFill>
                <a:latin typeface="+mn-lt"/>
                <a:ea typeface="+mn-ea"/>
                <a:cs typeface="+mn-cs"/>
              </a:defRPr>
            </a:lvl4pPr>
            <a:lvl5pPr marL="0" indent="0" algn="l" defTabSz="1088470" rtl="0" eaLnBrk="1" latinLnBrk="0" hangingPunct="1">
              <a:spcBef>
                <a:spcPts val="400"/>
              </a:spcBef>
              <a:spcAft>
                <a:spcPts val="0"/>
              </a:spcAft>
              <a:buClr>
                <a:schemeClr val="accent1"/>
              </a:buClr>
              <a:buFont typeface="Arial" pitchFamily="34" charset="0"/>
              <a:buNone/>
              <a:defRPr sz="1867" b="0" kern="1200" baseline="0">
                <a:solidFill>
                  <a:schemeClr val="tx2"/>
                </a:solidFill>
                <a:latin typeface="+mn-lt"/>
                <a:ea typeface="+mn-ea"/>
                <a:cs typeface="+mn-cs"/>
              </a:defRPr>
            </a:lvl5pPr>
            <a:lvl6pPr marL="299329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52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763"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998" indent="-272117" algn="l" defTabSz="1088470"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marL="0" indent="0">
              <a:buNone/>
            </a:pPr>
            <a:r>
              <a:rPr lang="en-US" sz="800">
                <a:solidFill>
                  <a:srgbClr val="2A295C"/>
                </a:solidFill>
                <a:latin typeface="Arial"/>
              </a:rPr>
              <a:t>November 2021 - Reporting Series - Intro to E=Vision</a:t>
            </a:r>
            <a:endParaRPr lang="en-US" sz="800" dirty="0">
              <a:solidFill>
                <a:srgbClr val="2A295C"/>
              </a:solidFill>
              <a:latin typeface="Arial"/>
            </a:endParaRPr>
          </a:p>
        </p:txBody>
      </p:sp>
    </p:spTree>
    <p:extLst>
      <p:ext uri="{BB962C8B-B14F-4D97-AF65-F5344CB8AC3E}">
        <p14:creationId xmlns:p14="http://schemas.microsoft.com/office/powerpoint/2010/main" val="85755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ABBCD96-3803-43C4-87C5-1EA60820F641}"/>
              </a:ext>
            </a:extLst>
          </p:cNvPr>
          <p:cNvPicPr>
            <a:picLocks noChangeAspect="1"/>
          </p:cNvPicPr>
          <p:nvPr/>
        </p:nvPicPr>
        <p:blipFill>
          <a:blip r:embed="rId2"/>
          <a:stretch>
            <a:fillRect/>
          </a:stretch>
        </p:blipFill>
        <p:spPr>
          <a:xfrm>
            <a:off x="624001" y="1625601"/>
            <a:ext cx="2492000" cy="4732865"/>
          </a:xfrm>
          <a:prstGeom prst="rect">
            <a:avLst/>
          </a:prstGeom>
        </p:spPr>
      </p:pic>
      <p:sp>
        <p:nvSpPr>
          <p:cNvPr id="2" name="Content Placeholder 1">
            <a:extLst>
              <a:ext uri="{FF2B5EF4-FFF2-40B4-BE49-F238E27FC236}">
                <a16:creationId xmlns:a16="http://schemas.microsoft.com/office/drawing/2014/main" id="{17FD4886-C102-4EA8-8B0C-91F480E1BF2F}"/>
              </a:ext>
            </a:extLst>
          </p:cNvPr>
          <p:cNvSpPr>
            <a:spLocks noGrp="1"/>
          </p:cNvSpPr>
          <p:nvPr>
            <p:ph sz="quarter" idx="11"/>
          </p:nvPr>
        </p:nvSpPr>
        <p:spPr/>
        <p:txBody>
          <a:bodyPr>
            <a:normAutofit fontScale="85000" lnSpcReduction="20000"/>
          </a:bodyPr>
          <a:lstStyle/>
          <a:p>
            <a:r>
              <a:rPr lang="en-US"/>
              <a:t>Access Resources from MR&amp;A Page on Sodexo Net.</a:t>
            </a:r>
          </a:p>
          <a:p>
            <a:pPr marL="457189" indent="-457189">
              <a:buFont typeface="Wingdings" panose="05000000000000000000" pitchFamily="2" charset="2"/>
              <a:buChar char="§"/>
            </a:pPr>
            <a:r>
              <a:rPr lang="en-US"/>
              <a:t>Learning Center</a:t>
            </a:r>
          </a:p>
          <a:p>
            <a:pPr marL="941894" lvl="1" indent="-457189">
              <a:buFont typeface="Wingdings" panose="05000000000000000000" pitchFamily="2" charset="2"/>
              <a:buChar char="§"/>
            </a:pPr>
            <a:r>
              <a:rPr lang="en-US"/>
              <a:t>View Micro Trainings</a:t>
            </a:r>
          </a:p>
          <a:p>
            <a:pPr marL="941894" lvl="1" indent="-457189">
              <a:buFont typeface="Wingdings" panose="05000000000000000000" pitchFamily="2" charset="2"/>
              <a:buChar char="§"/>
            </a:pPr>
            <a:r>
              <a:rPr lang="en-US"/>
              <a:t>Access Support Guides</a:t>
            </a:r>
          </a:p>
          <a:p>
            <a:pPr marL="457189" indent="-457189">
              <a:buFont typeface="Wingdings" panose="05000000000000000000" pitchFamily="2" charset="2"/>
              <a:buChar char="§"/>
            </a:pPr>
            <a:r>
              <a:rPr lang="en-US"/>
              <a:t>Enterprise Analysis</a:t>
            </a:r>
          </a:p>
          <a:p>
            <a:pPr marL="941894" lvl="1" indent="-457189">
              <a:buFont typeface="Wingdings" panose="05000000000000000000" pitchFamily="2" charset="2"/>
              <a:buChar char="§"/>
            </a:pPr>
            <a:r>
              <a:rPr lang="en-US"/>
              <a:t>Support Guides</a:t>
            </a:r>
          </a:p>
          <a:p>
            <a:endParaRPr lang="en-US"/>
          </a:p>
          <a:p>
            <a:r>
              <a:rPr lang="en-US"/>
              <a:t>On Screen Assistance</a:t>
            </a:r>
          </a:p>
          <a:p>
            <a:pPr marL="457189" indent="-457189">
              <a:buFont typeface="Wingdings" panose="05000000000000000000" pitchFamily="2" charset="2"/>
              <a:buChar char="§"/>
            </a:pPr>
            <a:r>
              <a:rPr lang="en-US"/>
              <a:t>Click on ? Icons to view instructions, quick tips &amp; calculation information</a:t>
            </a:r>
          </a:p>
          <a:p>
            <a:pPr marL="457189" indent="-457189">
              <a:buFont typeface="Wingdings" panose="05000000000000000000" pitchFamily="2" charset="2"/>
              <a:buChar char="§"/>
            </a:pPr>
            <a:r>
              <a:rPr lang="en-US"/>
              <a:t>Open E=Assist tab to view Micro learning videos or support materials</a:t>
            </a:r>
          </a:p>
        </p:txBody>
      </p:sp>
      <p:sp>
        <p:nvSpPr>
          <p:cNvPr id="6" name="Title 5">
            <a:extLst>
              <a:ext uri="{FF2B5EF4-FFF2-40B4-BE49-F238E27FC236}">
                <a16:creationId xmlns:a16="http://schemas.microsoft.com/office/drawing/2014/main" id="{29FA240F-00D0-4DF5-9E97-D36549826D12}"/>
              </a:ext>
            </a:extLst>
          </p:cNvPr>
          <p:cNvSpPr>
            <a:spLocks noGrp="1"/>
          </p:cNvSpPr>
          <p:nvPr>
            <p:ph type="title"/>
          </p:nvPr>
        </p:nvSpPr>
        <p:spPr/>
        <p:txBody>
          <a:bodyPr/>
          <a:lstStyle/>
          <a:p>
            <a:r>
              <a:rPr lang="en-US"/>
              <a:t>Resources</a:t>
            </a:r>
          </a:p>
        </p:txBody>
      </p:sp>
      <p:sp>
        <p:nvSpPr>
          <p:cNvPr id="8" name="Slide Number Placeholder 7">
            <a:extLst>
              <a:ext uri="{FF2B5EF4-FFF2-40B4-BE49-F238E27FC236}">
                <a16:creationId xmlns:a16="http://schemas.microsoft.com/office/drawing/2014/main" id="{FA1A6AC9-CC95-44A6-9798-ECE1AC3723A5}"/>
              </a:ext>
            </a:extLst>
          </p:cNvPr>
          <p:cNvSpPr>
            <a:spLocks noGrp="1"/>
          </p:cNvSpPr>
          <p:nvPr>
            <p:ph type="sldNum" sz="quarter" idx="20"/>
          </p:nvPr>
        </p:nvSpPr>
        <p:spPr/>
        <p:txBody>
          <a:bodyPr/>
          <a:lstStyle/>
          <a:p>
            <a:pPr defTabSz="1088470"/>
            <a:fld id="{E917DE0E-AFB1-41FD-BC35-27DB61CA125F}" type="slidenum">
              <a:rPr lang="en-AU">
                <a:solidFill>
                  <a:srgbClr val="2A295C"/>
                </a:solidFill>
                <a:latin typeface="Arial"/>
              </a:rPr>
              <a:pPr defTabSz="1088470"/>
              <a:t>39</a:t>
            </a:fld>
            <a:endParaRPr lang="en-AU" dirty="0">
              <a:solidFill>
                <a:srgbClr val="2A295C"/>
              </a:solidFill>
              <a:latin typeface="Arial"/>
            </a:endParaRPr>
          </a:p>
        </p:txBody>
      </p:sp>
      <p:pic>
        <p:nvPicPr>
          <p:cNvPr id="9" name="Picture 8">
            <a:extLst>
              <a:ext uri="{FF2B5EF4-FFF2-40B4-BE49-F238E27FC236}">
                <a16:creationId xmlns:a16="http://schemas.microsoft.com/office/drawing/2014/main" id="{0EE9FF81-669A-4F67-B4A6-6F37380CFB39}"/>
              </a:ext>
            </a:extLst>
          </p:cNvPr>
          <p:cNvPicPr>
            <a:picLocks noChangeAspect="1"/>
          </p:cNvPicPr>
          <p:nvPr/>
        </p:nvPicPr>
        <p:blipFill>
          <a:blip r:embed="rId3"/>
          <a:stretch>
            <a:fillRect/>
          </a:stretch>
        </p:blipFill>
        <p:spPr>
          <a:xfrm>
            <a:off x="3413626" y="1625600"/>
            <a:ext cx="2221596" cy="2248755"/>
          </a:xfrm>
          <a:prstGeom prst="rect">
            <a:avLst/>
          </a:prstGeom>
        </p:spPr>
      </p:pic>
      <p:pic>
        <p:nvPicPr>
          <p:cNvPr id="16" name="Picture Placeholder 13">
            <a:extLst>
              <a:ext uri="{FF2B5EF4-FFF2-40B4-BE49-F238E27FC236}">
                <a16:creationId xmlns:a16="http://schemas.microsoft.com/office/drawing/2014/main" id="{1CF7368D-5BA1-4AE8-9AE0-7658D0AF2630}"/>
              </a:ext>
            </a:extLst>
          </p:cNvPr>
          <p:cNvPicPr>
            <a:picLocks noGrp="1" noChangeAspect="1"/>
          </p:cNvPicPr>
          <p:nvPr>
            <p:ph type="pic" sz="quarter" idx="17"/>
          </p:nvPr>
        </p:nvPicPr>
        <p:blipFill>
          <a:blip r:embed="rId4"/>
          <a:srcRect l="5646" r="5646"/>
          <a:stretch>
            <a:fillRect/>
          </a:stretch>
        </p:blipFill>
        <p:spPr>
          <a:xfrm>
            <a:off x="3335867" y="4127501"/>
            <a:ext cx="2438400" cy="2214033"/>
          </a:xfrm>
          <a:prstGeom prst="rect">
            <a:avLst/>
          </a:prstGeom>
        </p:spPr>
      </p:pic>
      <p:sp>
        <p:nvSpPr>
          <p:cNvPr id="18" name="Picture Placeholder 17">
            <a:extLst>
              <a:ext uri="{FF2B5EF4-FFF2-40B4-BE49-F238E27FC236}">
                <a16:creationId xmlns:a16="http://schemas.microsoft.com/office/drawing/2014/main" id="{882FA9AB-EF64-45E3-956A-FF474313B81B}"/>
              </a:ext>
            </a:extLst>
          </p:cNvPr>
          <p:cNvSpPr>
            <a:spLocks noGrp="1"/>
          </p:cNvSpPr>
          <p:nvPr>
            <p:ph type="pic" sz="quarter" idx="18"/>
          </p:nvPr>
        </p:nvSpPr>
        <p:spPr/>
      </p:sp>
      <p:sp>
        <p:nvSpPr>
          <p:cNvPr id="19" name="Rectangle 18">
            <a:extLst>
              <a:ext uri="{FF2B5EF4-FFF2-40B4-BE49-F238E27FC236}">
                <a16:creationId xmlns:a16="http://schemas.microsoft.com/office/drawing/2014/main" id="{6828E5A1-C843-4BC0-8D3E-2B0804BD13A7}"/>
              </a:ext>
            </a:extLst>
          </p:cNvPr>
          <p:cNvSpPr/>
          <p:nvPr/>
        </p:nvSpPr>
        <p:spPr>
          <a:xfrm>
            <a:off x="3335867" y="1625600"/>
            <a:ext cx="2438400" cy="22487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70"/>
            <a:r>
              <a:rPr lang="en-US" sz="1600">
                <a:solidFill>
                  <a:srgbClr val="FFFFFF"/>
                </a:solidFill>
                <a:latin typeface="Arial"/>
              </a:rPr>
              <a:t>Technical Assistance: 888-667-9111 and follow the prompts for E=Vision</a:t>
            </a:r>
          </a:p>
          <a:p>
            <a:pPr algn="ctr" defTabSz="1088470"/>
            <a:endParaRPr lang="en-US" sz="1600">
              <a:solidFill>
                <a:srgbClr val="FFFFFF"/>
              </a:solidFill>
              <a:latin typeface="Arial"/>
            </a:endParaRPr>
          </a:p>
          <a:p>
            <a:pPr algn="ctr" defTabSz="1088470"/>
            <a:r>
              <a:rPr lang="en-US" sz="1600">
                <a:solidFill>
                  <a:srgbClr val="FFFFFF"/>
                </a:solidFill>
                <a:latin typeface="Arial"/>
              </a:rPr>
              <a:t>Functional Assistance: </a:t>
            </a:r>
            <a:r>
              <a:rPr lang="en-US" sz="1200" u="sng">
                <a:solidFill>
                  <a:srgbClr val="FFFFFF"/>
                </a:solidFill>
                <a:latin typeface="Arial"/>
              </a:rPr>
              <a:t>ReportingAndAnalysis.Noram@Sodexo.com</a:t>
            </a:r>
          </a:p>
        </p:txBody>
      </p:sp>
      <p:sp>
        <p:nvSpPr>
          <p:cNvPr id="11" name="Footer Placeholder 3">
            <a:extLst>
              <a:ext uri="{FF2B5EF4-FFF2-40B4-BE49-F238E27FC236}">
                <a16:creationId xmlns:a16="http://schemas.microsoft.com/office/drawing/2014/main" id="{E1402B0C-A75C-4CA0-92F6-7EA2532A3EA6}"/>
              </a:ext>
            </a:extLst>
          </p:cNvPr>
          <p:cNvSpPr txBox="1">
            <a:spLocks/>
          </p:cNvSpPr>
          <p:nvPr/>
        </p:nvSpPr>
        <p:spPr>
          <a:xfrm>
            <a:off x="633600" y="6453336"/>
            <a:ext cx="4790400" cy="1523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sz="800">
                <a:solidFill>
                  <a:srgbClr val="2A295C"/>
                </a:solidFill>
                <a:latin typeface="Arial"/>
              </a:rPr>
              <a:t>November 2021 - Reporting Series - Intro to E=Vision</a:t>
            </a:r>
            <a:endParaRPr lang="en-US" sz="800" dirty="0">
              <a:solidFill>
                <a:srgbClr val="2A295C"/>
              </a:solidFill>
              <a:latin typeface="Arial"/>
            </a:endParaRPr>
          </a:p>
        </p:txBody>
      </p:sp>
    </p:spTree>
    <p:extLst>
      <p:ext uri="{BB962C8B-B14F-4D97-AF65-F5344CB8AC3E}">
        <p14:creationId xmlns:p14="http://schemas.microsoft.com/office/powerpoint/2010/main" val="192331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EA6E1D-927A-4F0C-B8C5-31552C24F6BA}"/>
              </a:ext>
            </a:extLst>
          </p:cNvPr>
          <p:cNvSpPr txBox="1">
            <a:spLocks noGrp="1"/>
          </p:cNvSpPr>
          <p:nvPr>
            <p:ph type="title" idx="4294967295"/>
          </p:nvPr>
        </p:nvSpPr>
        <p:spPr>
          <a:xfrm>
            <a:off x="395660" y="239360"/>
            <a:ext cx="11246019" cy="510909"/>
          </a:xfrm>
          <a:prstGeom prst="rect">
            <a:avLst/>
          </a:prstGeom>
          <a:solidFill>
            <a:schemeClr val="accent1"/>
          </a:solid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088470">
              <a:spcBef>
                <a:spcPts val="0"/>
              </a:spcBef>
              <a:defRPr/>
            </a:pPr>
            <a:r>
              <a:rPr lang="en-US" sz="2800" kern="1200" dirty="0">
                <a:latin typeface="+mn-lt"/>
                <a:ea typeface="+mn-ea"/>
                <a:cs typeface="+mn-cs"/>
              </a:rPr>
              <a:t>Tips to Protect You and Your Home During the Holidays</a:t>
            </a:r>
          </a:p>
        </p:txBody>
      </p:sp>
      <p:sp>
        <p:nvSpPr>
          <p:cNvPr id="255" name="Espace réservé du numéro de diapositive 254"/>
          <p:cNvSpPr>
            <a:spLocks noGrp="1"/>
          </p:cNvSpPr>
          <p:nvPr>
            <p:ph type="sldNum" sz="quarter" idx="10"/>
          </p:nvPr>
        </p:nvSpPr>
        <p:spPr/>
        <p:txBody>
          <a:bodyPr/>
          <a:lstStyle/>
          <a:p>
            <a:pPr marL="0" marR="0" lvl="0" indent="0" algn="l" defTabSz="9138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 name="TextBox 1">
            <a:extLst>
              <a:ext uri="{FF2B5EF4-FFF2-40B4-BE49-F238E27FC236}">
                <a16:creationId xmlns:a16="http://schemas.microsoft.com/office/drawing/2014/main" id="{65234CCC-C706-494C-9610-6F3F394B1CBF}"/>
              </a:ext>
            </a:extLst>
          </p:cNvPr>
          <p:cNvSpPr txBox="1"/>
          <p:nvPr/>
        </p:nvSpPr>
        <p:spPr>
          <a:xfrm>
            <a:off x="1014567" y="1086648"/>
            <a:ext cx="10995296" cy="5016758"/>
          </a:xfrm>
          <a:prstGeom prst="rect">
            <a:avLst/>
          </a:prstGeom>
          <a:solidFill>
            <a:schemeClr val="bg1"/>
          </a:solidFill>
        </p:spPr>
        <p:txBody>
          <a:bodyPr wrap="square" rtlCol="0">
            <a:spAutoFit/>
          </a:bodyPr>
          <a:lstStyle/>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Holiday Theft: </a:t>
            </a:r>
            <a:r>
              <a:rPr kumimoji="0" lang="en-US" sz="1600" b="0" i="0" u="none" strike="noStrike" kern="1200" cap="none" spc="0" normalizeH="0" baseline="0" noProof="0" dirty="0">
                <a:ln>
                  <a:noFill/>
                </a:ln>
                <a:solidFill>
                  <a:srgbClr val="000000"/>
                </a:solidFill>
                <a:effectLst/>
                <a:uLnTx/>
                <a:uFillTx/>
                <a:latin typeface="Arial"/>
                <a:ea typeface="+mn-ea"/>
                <a:cs typeface="+mn-cs"/>
              </a:rPr>
              <a:t>Theft overall tends to rise in the months of November and December. Lock up your vehicles and home.  Make sure not to run extension cords through windows or garage doors. </a:t>
            </a: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Leave the Lights on: </a:t>
            </a:r>
            <a:r>
              <a:rPr kumimoji="0" lang="en-US" sz="1600" b="0" i="0" u="none" strike="noStrike" kern="1200" cap="none" spc="0" normalizeH="0" baseline="0" noProof="0" dirty="0">
                <a:ln>
                  <a:noFill/>
                </a:ln>
                <a:solidFill>
                  <a:srgbClr val="000000"/>
                </a:solidFill>
                <a:effectLst/>
                <a:uLnTx/>
                <a:uFillTx/>
                <a:latin typeface="Arial"/>
                <a:ea typeface="+mn-ea"/>
                <a:cs typeface="+mn-cs"/>
              </a:rPr>
              <a:t>Thieves usually don’t approach homes that appear to be occupied. Leave on outside lights at night. Leave on lights inside the home to give the appearance that someone is home. </a:t>
            </a: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Package Delivery: </a:t>
            </a:r>
            <a:r>
              <a:rPr kumimoji="0" lang="en-US" sz="1600" b="0" i="0" u="none" strike="noStrike" kern="1200" cap="none" spc="0" normalizeH="0" baseline="0" noProof="0" dirty="0">
                <a:ln>
                  <a:noFill/>
                </a:ln>
                <a:solidFill>
                  <a:srgbClr val="000000"/>
                </a:solidFill>
                <a:effectLst/>
                <a:uLnTx/>
                <a:uFillTx/>
                <a:latin typeface="Arial"/>
                <a:ea typeface="+mn-ea"/>
                <a:cs typeface="+mn-cs"/>
              </a:rPr>
              <a:t>More and more people are purchasing gifts online and having them shipped to their home. With this trend more people are falling victim to porch pirates. If you are expecting packages, request signature confirmation or have a trusted neighbor hold on to it for you. </a:t>
            </a: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Cooking Hazards: </a:t>
            </a:r>
            <a:r>
              <a:rPr kumimoji="0" lang="en-US" sz="1600" b="0" i="0" u="none" strike="noStrike" kern="1200" cap="none" spc="0" normalizeH="0" baseline="0" noProof="0" dirty="0">
                <a:ln>
                  <a:noFill/>
                </a:ln>
                <a:solidFill>
                  <a:srgbClr val="000000"/>
                </a:solidFill>
                <a:effectLst/>
                <a:uLnTx/>
                <a:uFillTx/>
                <a:latin typeface="Arial"/>
                <a:ea typeface="+mn-ea"/>
                <a:cs typeface="+mn-cs"/>
              </a:rPr>
              <a:t>A fried turkey is DELICIOUS. A fried house due to a deep fryer accident is NOT. Make sure you read the instructions on how to prepare your turkey safely and please use the deep fryer OUTSIDE. </a:t>
            </a: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Decoration Hazards: </a:t>
            </a:r>
            <a:r>
              <a:rPr kumimoji="0" lang="en-US" sz="1600" b="0" i="0" u="none" strike="noStrike" kern="1200" cap="none" spc="0" normalizeH="0" baseline="0" noProof="0" dirty="0">
                <a:ln>
                  <a:noFill/>
                </a:ln>
                <a:solidFill>
                  <a:srgbClr val="000000"/>
                </a:solidFill>
                <a:effectLst/>
                <a:uLnTx/>
                <a:uFillTx/>
                <a:latin typeface="Arial"/>
                <a:ea typeface="+mn-ea"/>
                <a:cs typeface="+mn-cs"/>
              </a:rPr>
              <a:t>Christmas tree fires can be devastating for what is normally such a beacon of happiness. If you have a live tree, make sure that it has water every day, and ensure that any lights you use are checked for breaks or exposed wires.</a:t>
            </a: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a:p>
            <a:pPr marL="285750" marR="0" lvl="0" indent="-285750" algn="l" defTabSz="91381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rial"/>
                <a:ea typeface="+mn-ea"/>
                <a:cs typeface="+mn-cs"/>
              </a:rPr>
              <a:t>Social Media: </a:t>
            </a:r>
            <a:r>
              <a:rPr kumimoji="0" lang="en-US" sz="1600" b="0" i="0" u="none" strike="noStrike" kern="1200" cap="none" spc="0" normalizeH="0" baseline="0" noProof="0" dirty="0">
                <a:ln>
                  <a:noFill/>
                </a:ln>
                <a:solidFill>
                  <a:srgbClr val="000000"/>
                </a:solidFill>
                <a:effectLst/>
                <a:uLnTx/>
                <a:uFillTx/>
                <a:latin typeface="Arial"/>
                <a:ea typeface="+mn-ea"/>
                <a:cs typeface="+mn-cs"/>
              </a:rPr>
              <a:t>Be careful about what you share on social media. If you share your gifts received, be sure your location is not tagged in the post. If you are traveling to visit family or going on a holiday vacation, wait until after your trip to post about it. </a:t>
            </a:r>
          </a:p>
        </p:txBody>
      </p:sp>
      <p:pic>
        <p:nvPicPr>
          <p:cNvPr id="6" name="Picture 5">
            <a:extLst>
              <a:ext uri="{FF2B5EF4-FFF2-40B4-BE49-F238E27FC236}">
                <a16:creationId xmlns:a16="http://schemas.microsoft.com/office/drawing/2014/main" id="{98875B6B-F14D-42D1-8C9F-2987E51FF524}"/>
              </a:ext>
            </a:extLst>
          </p:cNvPr>
          <p:cNvPicPr>
            <a:picLocks noChangeAspect="1"/>
          </p:cNvPicPr>
          <p:nvPr/>
        </p:nvPicPr>
        <p:blipFill>
          <a:blip r:embed="rId3"/>
          <a:stretch>
            <a:fillRect/>
          </a:stretch>
        </p:blipFill>
        <p:spPr>
          <a:xfrm>
            <a:off x="14824" y="5335476"/>
            <a:ext cx="1086003" cy="838200"/>
          </a:xfrm>
          <a:prstGeom prst="rect">
            <a:avLst/>
          </a:prstGeom>
        </p:spPr>
      </p:pic>
      <p:pic>
        <p:nvPicPr>
          <p:cNvPr id="8" name="Picture 7">
            <a:extLst>
              <a:ext uri="{FF2B5EF4-FFF2-40B4-BE49-F238E27FC236}">
                <a16:creationId xmlns:a16="http://schemas.microsoft.com/office/drawing/2014/main" id="{9EE238AE-DBBF-4D9B-ACF3-CAAD7025FDDD}"/>
              </a:ext>
            </a:extLst>
          </p:cNvPr>
          <p:cNvPicPr>
            <a:picLocks noChangeAspect="1"/>
          </p:cNvPicPr>
          <p:nvPr/>
        </p:nvPicPr>
        <p:blipFill>
          <a:blip r:embed="rId4"/>
          <a:stretch>
            <a:fillRect/>
          </a:stretch>
        </p:blipFill>
        <p:spPr>
          <a:xfrm>
            <a:off x="14824" y="2942441"/>
            <a:ext cx="866896" cy="1305107"/>
          </a:xfrm>
          <a:prstGeom prst="rect">
            <a:avLst/>
          </a:prstGeom>
        </p:spPr>
      </p:pic>
      <p:pic>
        <p:nvPicPr>
          <p:cNvPr id="11" name="Picture 10">
            <a:extLst>
              <a:ext uri="{FF2B5EF4-FFF2-40B4-BE49-F238E27FC236}">
                <a16:creationId xmlns:a16="http://schemas.microsoft.com/office/drawing/2014/main" id="{303690C3-44DC-49C7-9D31-9E62FE9FC2BC}"/>
              </a:ext>
            </a:extLst>
          </p:cNvPr>
          <p:cNvPicPr>
            <a:picLocks noChangeAspect="1"/>
          </p:cNvPicPr>
          <p:nvPr/>
        </p:nvPicPr>
        <p:blipFill>
          <a:blip r:embed="rId5"/>
          <a:stretch>
            <a:fillRect/>
          </a:stretch>
        </p:blipFill>
        <p:spPr>
          <a:xfrm>
            <a:off x="62574" y="899078"/>
            <a:ext cx="951993" cy="876836"/>
          </a:xfrm>
          <a:prstGeom prst="rect">
            <a:avLst/>
          </a:prstGeom>
        </p:spPr>
      </p:pic>
      <p:sp>
        <p:nvSpPr>
          <p:cNvPr id="10" name="Slide Number Placeholder 6">
            <a:extLst>
              <a:ext uri="{FF2B5EF4-FFF2-40B4-BE49-F238E27FC236}">
                <a16:creationId xmlns:a16="http://schemas.microsoft.com/office/drawing/2014/main" id="{6E633309-0ABC-468C-8344-CAA98CE8CD84}"/>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4</a:t>
            </a:fld>
            <a:endParaRPr lang="en-AU" dirty="0">
              <a:solidFill>
                <a:srgbClr val="2A295C"/>
              </a:solidFill>
              <a:latin typeface="Arial"/>
            </a:endParaRPr>
          </a:p>
        </p:txBody>
      </p:sp>
      <p:sp>
        <p:nvSpPr>
          <p:cNvPr id="12" name="Footer Placeholder 5">
            <a:extLst>
              <a:ext uri="{FF2B5EF4-FFF2-40B4-BE49-F238E27FC236}">
                <a16:creationId xmlns:a16="http://schemas.microsoft.com/office/drawing/2014/main" id="{B0008645-D377-42BC-B65D-5A8095FF1C34}"/>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Safety Moment</a:t>
            </a:r>
          </a:p>
        </p:txBody>
      </p:sp>
    </p:spTree>
    <p:extLst>
      <p:ext uri="{BB962C8B-B14F-4D97-AF65-F5344CB8AC3E}">
        <p14:creationId xmlns:p14="http://schemas.microsoft.com/office/powerpoint/2010/main" val="13518706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2050" name="Picture 2" descr="C:\Users\Ydaloise\AppData\Local\Microsoft\Windows\Temporary Internet Files\Content.IE5\O8A0BS2W\questions-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914400"/>
            <a:ext cx="5257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a:extLst>
              <a:ext uri="{FF2B5EF4-FFF2-40B4-BE49-F238E27FC236}">
                <a16:creationId xmlns:a16="http://schemas.microsoft.com/office/drawing/2014/main" id="{D2C58D7A-1B97-488E-A4DC-77E641DBDC94}"/>
              </a:ext>
            </a:extLst>
          </p:cNvPr>
          <p:cNvSpPr>
            <a:spLocks noGrp="1"/>
          </p:cNvSpPr>
          <p:nvPr>
            <p:ph type="ftr" sz="quarter" idx="14"/>
          </p:nvPr>
        </p:nvSpPr>
        <p:spPr>
          <a:xfrm>
            <a:off x="596900" y="6444248"/>
            <a:ext cx="4790400" cy="152381"/>
          </a:xfrm>
        </p:spPr>
        <p:txBody>
          <a:bodyPr/>
          <a:lstStyle/>
          <a:p>
            <a:pPr defTabSz="1088470"/>
            <a:r>
              <a:rPr lang="en-US" dirty="0">
                <a:solidFill>
                  <a:srgbClr val="2A295C"/>
                </a:solidFill>
                <a:latin typeface="Arial"/>
              </a:rPr>
              <a:t>November 2021</a:t>
            </a:r>
          </a:p>
        </p:txBody>
      </p:sp>
      <p:sp>
        <p:nvSpPr>
          <p:cNvPr id="7" name="TextBox 6">
            <a:extLst>
              <a:ext uri="{FF2B5EF4-FFF2-40B4-BE49-F238E27FC236}">
                <a16:creationId xmlns:a16="http://schemas.microsoft.com/office/drawing/2014/main" id="{3AF40E92-DAB7-4FAC-8F78-B1D1208294F6}"/>
              </a:ext>
            </a:extLst>
          </p:cNvPr>
          <p:cNvSpPr txBox="1"/>
          <p:nvPr/>
        </p:nvSpPr>
        <p:spPr>
          <a:xfrm>
            <a:off x="190500" y="6390273"/>
            <a:ext cx="406400" cy="215444"/>
          </a:xfrm>
          <a:prstGeom prst="rect">
            <a:avLst/>
          </a:prstGeom>
          <a:noFill/>
        </p:spPr>
        <p:txBody>
          <a:bodyPr wrap="square">
            <a:spAutoFit/>
          </a:bodyPr>
          <a:lstStyle/>
          <a:p>
            <a:fld id="{E917DE0E-AFB1-41FD-BC35-27DB61CA125F}" type="slidenum">
              <a:rPr lang="en-AU" sz="800" smtClean="0">
                <a:solidFill>
                  <a:srgbClr val="2A295C"/>
                </a:solidFill>
                <a:latin typeface="Arial"/>
              </a:rPr>
              <a:pPr/>
              <a:t>40</a:t>
            </a:fld>
            <a:endParaRPr lang="en-US" sz="800" dirty="0"/>
          </a:p>
        </p:txBody>
      </p:sp>
    </p:spTree>
    <p:extLst>
      <p:ext uri="{BB962C8B-B14F-4D97-AF65-F5344CB8AC3E}">
        <p14:creationId xmlns:p14="http://schemas.microsoft.com/office/powerpoint/2010/main" val="17359879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2A295C"/>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defTabSz="1088470"/>
            <a:r>
              <a:rPr lang="en-GB">
                <a:solidFill>
                  <a:srgbClr val="2A295C"/>
                </a:solidFill>
                <a:latin typeface="Arial"/>
              </a:rPr>
              <a:t>July 14, 2020 - UFS Cash Decoupling</a:t>
            </a:r>
            <a:endParaRPr lang="en-AU">
              <a:solidFill>
                <a:srgbClr val="2A295C"/>
              </a:solidFill>
              <a:latin typeface="Arial"/>
            </a:endParaRPr>
          </a:p>
        </p:txBody>
      </p:sp>
      <p:sp>
        <p:nvSpPr>
          <p:cNvPr id="3" name="Slide Number Placeholder 2"/>
          <p:cNvSpPr>
            <a:spLocks noGrp="1"/>
          </p:cNvSpPr>
          <p:nvPr>
            <p:ph type="sldNum" sz="quarter" idx="11"/>
          </p:nvPr>
        </p:nvSpPr>
        <p:spPr/>
        <p:txBody>
          <a:bodyPr/>
          <a:lstStyle/>
          <a:p>
            <a:pPr defTabSz="1088470"/>
            <a:fld id="{E917DE0E-AFB1-41FD-BC35-27DB61CA125F}" type="slidenum">
              <a:rPr lang="en-AU">
                <a:solidFill>
                  <a:srgbClr val="2A295C"/>
                </a:solidFill>
                <a:latin typeface="Arial"/>
              </a:rPr>
              <a:pPr defTabSz="1088470"/>
              <a:t>41</a:t>
            </a:fld>
            <a:endParaRPr lang="en-AU">
              <a:solidFill>
                <a:srgbClr val="2A295C"/>
              </a:solidFill>
              <a:latin typeface="Arial"/>
            </a:endParaRPr>
          </a:p>
        </p:txBody>
      </p:sp>
      <p:sp>
        <p:nvSpPr>
          <p:cNvPr id="4" name="Text Placeholder 3"/>
          <p:cNvSpPr>
            <a:spLocks noGrp="1"/>
          </p:cNvSpPr>
          <p:nvPr>
            <p:ph type="body" sz="quarter" idx="12"/>
          </p:nvPr>
        </p:nvSpPr>
        <p:spPr/>
        <p:txBody>
          <a:bodyPr/>
          <a:lstStyle/>
          <a:p>
            <a:r>
              <a:rPr lang="en-US"/>
              <a:t>Thank you</a:t>
            </a:r>
            <a:endParaRPr lang="en-GB"/>
          </a:p>
        </p:txBody>
      </p:sp>
    </p:spTree>
    <p:extLst>
      <p:ext uri="{BB962C8B-B14F-4D97-AF65-F5344CB8AC3E}">
        <p14:creationId xmlns:p14="http://schemas.microsoft.com/office/powerpoint/2010/main" val="3241969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8E4A02B-B04B-41D9-BD2A-6FF6AB02FBC1}"/>
              </a:ext>
            </a:extLst>
          </p:cNvPr>
          <p:cNvSpPr>
            <a:spLocks noGrp="1"/>
          </p:cNvSpPr>
          <p:nvPr>
            <p:ph type="title"/>
          </p:nvPr>
        </p:nvSpPr>
        <p:spPr>
          <a:xfrm>
            <a:off x="576000" y="2261005"/>
            <a:ext cx="11040000" cy="775597"/>
          </a:xfrm>
        </p:spPr>
        <p:txBody>
          <a:bodyPr/>
          <a:lstStyle/>
          <a:p>
            <a:pPr algn="r"/>
            <a:r>
              <a:rPr lang="en-US" sz="5600" dirty="0"/>
              <a:t>UFS Update</a:t>
            </a:r>
          </a:p>
        </p:txBody>
      </p:sp>
      <p:sp>
        <p:nvSpPr>
          <p:cNvPr id="10" name="Text Placeholder 2">
            <a:extLst>
              <a:ext uri="{FF2B5EF4-FFF2-40B4-BE49-F238E27FC236}">
                <a16:creationId xmlns:a16="http://schemas.microsoft.com/office/drawing/2014/main" id="{EF3A7EA6-B817-4601-A73E-FB5DF74AC0D2}"/>
              </a:ext>
            </a:extLst>
          </p:cNvPr>
          <p:cNvSpPr>
            <a:spLocks noGrp="1"/>
          </p:cNvSpPr>
          <p:nvPr>
            <p:ph type="body" sz="quarter" idx="11"/>
          </p:nvPr>
        </p:nvSpPr>
        <p:spPr>
          <a:xfrm>
            <a:off x="596900" y="3036603"/>
            <a:ext cx="10998200" cy="506698"/>
          </a:xfrm>
        </p:spPr>
        <p:txBody>
          <a:bodyPr/>
          <a:lstStyle/>
          <a:p>
            <a:pPr algn="r"/>
            <a:r>
              <a:rPr lang="en-US" sz="2800" dirty="0"/>
              <a:t>SAP Fiori Menu</a:t>
            </a:r>
            <a:endParaRPr lang="en-US" sz="4000" dirty="0"/>
          </a:p>
        </p:txBody>
      </p:sp>
    </p:spTree>
    <p:extLst>
      <p:ext uri="{BB962C8B-B14F-4D97-AF65-F5344CB8AC3E}">
        <p14:creationId xmlns:p14="http://schemas.microsoft.com/office/powerpoint/2010/main" val="319002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FEA6E1D-927A-4F0C-B8C5-31552C24F6BA}"/>
              </a:ext>
            </a:extLst>
          </p:cNvPr>
          <p:cNvSpPr txBox="1">
            <a:spLocks noGrp="1"/>
          </p:cNvSpPr>
          <p:nvPr>
            <p:ph type="title" idx="4294967295"/>
          </p:nvPr>
        </p:nvSpPr>
        <p:spPr>
          <a:xfrm>
            <a:off x="395660" y="239360"/>
            <a:ext cx="11246019" cy="510909"/>
          </a:xfrm>
          <a:prstGeom prst="rect">
            <a:avLst/>
          </a:prstGeom>
          <a:solidFill>
            <a:schemeClr val="accent1"/>
          </a:solid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088470">
              <a:spcBef>
                <a:spcPts val="0"/>
              </a:spcBef>
              <a:defRPr/>
            </a:pPr>
            <a:r>
              <a:rPr lang="en-US" sz="2800" kern="1200">
                <a:latin typeface="+mn-lt"/>
                <a:ea typeface="+mn-ea"/>
                <a:cs typeface="+mn-cs"/>
              </a:rPr>
              <a:t>UFS Update</a:t>
            </a:r>
            <a:endParaRPr lang="en-US" sz="2800" kern="1200" dirty="0">
              <a:latin typeface="+mn-lt"/>
              <a:ea typeface="+mn-ea"/>
              <a:cs typeface="+mn-cs"/>
            </a:endParaRPr>
          </a:p>
        </p:txBody>
      </p:sp>
      <p:sp>
        <p:nvSpPr>
          <p:cNvPr id="255" name="Espace réservé du numéro de diapositive 254"/>
          <p:cNvSpPr>
            <a:spLocks noGrp="1"/>
          </p:cNvSpPr>
          <p:nvPr>
            <p:ph type="sldNum" sz="quarter" idx="10"/>
          </p:nvPr>
        </p:nvSpPr>
        <p:spPr/>
        <p:txBody>
          <a:bodyPr/>
          <a:lstStyle/>
          <a:p>
            <a:pPr marL="0" marR="0" lvl="0" indent="0" algn="l" defTabSz="913814"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Arial"/>
                <a:ea typeface="+mn-ea"/>
                <a:cs typeface="+mn-cs"/>
              </a:rPr>
              <a:t> </a:t>
            </a:r>
          </a:p>
        </p:txBody>
      </p:sp>
      <p:sp>
        <p:nvSpPr>
          <p:cNvPr id="2" name="TextBox 1">
            <a:extLst>
              <a:ext uri="{FF2B5EF4-FFF2-40B4-BE49-F238E27FC236}">
                <a16:creationId xmlns:a16="http://schemas.microsoft.com/office/drawing/2014/main" id="{65234CCC-C706-494C-9610-6F3F394B1CBF}"/>
              </a:ext>
            </a:extLst>
          </p:cNvPr>
          <p:cNvSpPr txBox="1"/>
          <p:nvPr/>
        </p:nvSpPr>
        <p:spPr>
          <a:xfrm>
            <a:off x="685800" y="2098041"/>
            <a:ext cx="10820400" cy="4385816"/>
          </a:xfrm>
          <a:prstGeom prst="rect">
            <a:avLst/>
          </a:prstGeom>
          <a:noFill/>
        </p:spPr>
        <p:txBody>
          <a:bodyPr wrap="square" rtlCol="0">
            <a:spAutoFit/>
          </a:bodyPr>
          <a:lstStyle/>
          <a:p>
            <a:pPr marL="0" marR="0" lvl="0" indent="0" algn="l" defTabSz="9138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With the November UFS Updates, an SAP Fiori menu with application submenus will be installed. Depending on the UFS Version you use, the submenus you see will vary. </a:t>
            </a:r>
          </a:p>
          <a:p>
            <a:pPr marL="0" marR="0" lvl="0" indent="0" algn="l" defTabSz="913814"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a:p>
            <a:pPr marL="342900" marR="0" lvl="0" indent="-342900" algn="l" defTabSz="913814"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Health Care, Universities and Canada ONLY:</a:t>
            </a:r>
          </a:p>
          <a:p>
            <a:pPr marL="742950" marR="0" lvl="1" indent="-285750" algn="l" defTabSz="913814"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Billing Statistics (Contractual Billing)</a:t>
            </a:r>
          </a:p>
          <a:p>
            <a:pPr marL="342900" marR="0" lvl="0" indent="-342900" algn="l" defTabSz="913814" rtl="0" eaLnBrk="1" fontAlgn="auto" latinLnBrk="0" hangingPunct="1">
              <a:lnSpc>
                <a:spcPct val="115000"/>
              </a:lnSpc>
              <a:spcBef>
                <a:spcPts val="0"/>
              </a:spcBef>
              <a:spcAft>
                <a:spcPts val="0"/>
              </a:spcAft>
              <a:buClrTx/>
              <a:buSzTx/>
              <a:buFont typeface="Symbol" panose="05050102010706020507" pitchFamily="18" charset="2"/>
              <a:buChar char=""/>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All Versions:</a:t>
            </a:r>
          </a:p>
          <a:p>
            <a:pPr marL="742950" marR="0" lvl="1" indent="-285750" algn="l" defTabSz="913814"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Cost Center Operating Report (CCOR)</a:t>
            </a:r>
          </a:p>
          <a:p>
            <a:pPr marL="742950" marR="0" lvl="1" indent="-285750" algn="l" defTabSz="913814"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Manage Invoice (CRS Supporting Docs)</a:t>
            </a:r>
          </a:p>
          <a:p>
            <a:pPr marL="742950" marR="0" lvl="1" indent="-285750" algn="l" defTabSz="913814" rtl="0" eaLnBrk="1" fontAlgn="auto" latinLnBrk="0" hangingPunct="1">
              <a:lnSpc>
                <a:spcPct val="115000"/>
              </a:lnSpc>
              <a:spcBef>
                <a:spcPts val="0"/>
              </a:spcBef>
              <a:spcAft>
                <a:spcPts val="0"/>
              </a:spcAft>
              <a:buClrTx/>
              <a:buSzTx/>
              <a:buFont typeface="Courier New" panose="02070309020205020404" pitchFamily="49" charset="0"/>
              <a:buChar char="o"/>
              <a:tabLst/>
              <a:defRPr/>
            </a:pP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93" marR="0" lvl="0" indent="0" algn="l" defTabSz="913814"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The “Manage Invoice” submenu is part of the Comprehensive Receivable Solution (CRS) being deployed beginning this month. Only those segments deployed will start to use the new application. You will receive training when your segment is deployed. </a:t>
            </a:r>
          </a:p>
          <a:p>
            <a:pPr marL="293" marR="0" lvl="0" indent="0" algn="l" defTabSz="913814" rtl="0" eaLnBrk="1" fontAlgn="auto" latinLnBrk="0" hangingPunct="1">
              <a:lnSpc>
                <a:spcPct val="115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0" marR="0" lvl="0" indent="0" algn="l" defTabSz="913814"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 </a:t>
            </a:r>
          </a:p>
        </p:txBody>
      </p:sp>
      <p:pic>
        <p:nvPicPr>
          <p:cNvPr id="8" name="Picture 7">
            <a:extLst>
              <a:ext uri="{FF2B5EF4-FFF2-40B4-BE49-F238E27FC236}">
                <a16:creationId xmlns:a16="http://schemas.microsoft.com/office/drawing/2014/main" id="{8025F111-9187-4779-8B08-E7E598441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4274" y="2863313"/>
            <a:ext cx="5973786" cy="2053489"/>
          </a:xfrm>
          <a:prstGeom prst="rect">
            <a:avLst/>
          </a:prstGeom>
        </p:spPr>
      </p:pic>
      <p:pic>
        <p:nvPicPr>
          <p:cNvPr id="7" name="Picture 6">
            <a:extLst>
              <a:ext uri="{FF2B5EF4-FFF2-40B4-BE49-F238E27FC236}">
                <a16:creationId xmlns:a16="http://schemas.microsoft.com/office/drawing/2014/main" id="{A373DCC0-002C-49BC-9F81-78347A1EF24D}"/>
              </a:ext>
            </a:extLst>
          </p:cNvPr>
          <p:cNvPicPr>
            <a:picLocks noChangeAspect="1"/>
          </p:cNvPicPr>
          <p:nvPr/>
        </p:nvPicPr>
        <p:blipFill>
          <a:blip r:embed="rId4"/>
          <a:stretch>
            <a:fillRect/>
          </a:stretch>
        </p:blipFill>
        <p:spPr>
          <a:xfrm>
            <a:off x="395660" y="895653"/>
            <a:ext cx="11412400" cy="1045546"/>
          </a:xfrm>
          <a:prstGeom prst="rect">
            <a:avLst/>
          </a:prstGeom>
        </p:spPr>
      </p:pic>
      <p:sp>
        <p:nvSpPr>
          <p:cNvPr id="3" name="Explosion: 8 Points 2">
            <a:extLst>
              <a:ext uri="{FF2B5EF4-FFF2-40B4-BE49-F238E27FC236}">
                <a16:creationId xmlns:a16="http://schemas.microsoft.com/office/drawing/2014/main" id="{7FB982DA-F7A0-461C-B741-BC11C5A0AC60}"/>
              </a:ext>
            </a:extLst>
          </p:cNvPr>
          <p:cNvSpPr/>
          <p:nvPr/>
        </p:nvSpPr>
        <p:spPr bwMode="auto">
          <a:xfrm>
            <a:off x="7324559" y="340285"/>
            <a:ext cx="2057400" cy="1402922"/>
          </a:xfrm>
          <a:prstGeom prst="irregularSeal1">
            <a:avLst/>
          </a:prstGeom>
          <a:solidFill>
            <a:srgbClr val="FFFF00"/>
          </a:solidFill>
          <a:ln w="12700" cap="flat" cmpd="sng" algn="ctr">
            <a:solidFill>
              <a:srgbClr val="00B05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TextBox 3">
            <a:extLst>
              <a:ext uri="{FF2B5EF4-FFF2-40B4-BE49-F238E27FC236}">
                <a16:creationId xmlns:a16="http://schemas.microsoft.com/office/drawing/2014/main" id="{E51B5BAD-31F8-4EBA-9A4C-A63195BF597B}"/>
              </a:ext>
            </a:extLst>
          </p:cNvPr>
          <p:cNvSpPr txBox="1"/>
          <p:nvPr/>
        </p:nvSpPr>
        <p:spPr>
          <a:xfrm>
            <a:off x="7890763" y="738811"/>
            <a:ext cx="1491196" cy="646331"/>
          </a:xfrm>
          <a:prstGeom prst="rect">
            <a:avLst/>
          </a:prstGeom>
          <a:noFill/>
        </p:spPr>
        <p:txBody>
          <a:bodyPr wrap="square" rtlCol="0">
            <a:spAutoFit/>
          </a:bodyPr>
          <a:lstStyle/>
          <a:p>
            <a:pPr marL="0" marR="0" lvl="0" indent="0" algn="l" defTabSz="913814"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NEW</a:t>
            </a:r>
          </a:p>
        </p:txBody>
      </p:sp>
      <p:sp>
        <p:nvSpPr>
          <p:cNvPr id="10" name="Arrow: Down 9">
            <a:extLst>
              <a:ext uri="{FF2B5EF4-FFF2-40B4-BE49-F238E27FC236}">
                <a16:creationId xmlns:a16="http://schemas.microsoft.com/office/drawing/2014/main" id="{D3416DF0-23F6-4769-86A7-EAE9EF924EFE}"/>
              </a:ext>
            </a:extLst>
          </p:cNvPr>
          <p:cNvSpPr/>
          <p:nvPr/>
        </p:nvSpPr>
        <p:spPr bwMode="auto">
          <a:xfrm>
            <a:off x="9472782" y="549600"/>
            <a:ext cx="950762" cy="1141397"/>
          </a:xfrm>
          <a:prstGeom prst="downArrow">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Oval 4">
            <a:extLst>
              <a:ext uri="{FF2B5EF4-FFF2-40B4-BE49-F238E27FC236}">
                <a16:creationId xmlns:a16="http://schemas.microsoft.com/office/drawing/2014/main" id="{8CEBA085-9A4F-41CD-B78F-C75EECEF78D3}"/>
              </a:ext>
            </a:extLst>
          </p:cNvPr>
          <p:cNvSpPr/>
          <p:nvPr/>
        </p:nvSpPr>
        <p:spPr bwMode="auto">
          <a:xfrm>
            <a:off x="9447906" y="1612576"/>
            <a:ext cx="950762" cy="407044"/>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Slide Number Placeholder 6">
            <a:extLst>
              <a:ext uri="{FF2B5EF4-FFF2-40B4-BE49-F238E27FC236}">
                <a16:creationId xmlns:a16="http://schemas.microsoft.com/office/drawing/2014/main" id="{0CED7049-DE5F-41C8-B692-C287A36D67A9}"/>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6</a:t>
            </a:fld>
            <a:endParaRPr lang="en-AU" dirty="0">
              <a:solidFill>
                <a:srgbClr val="2A295C"/>
              </a:solidFill>
              <a:latin typeface="Arial"/>
            </a:endParaRPr>
          </a:p>
        </p:txBody>
      </p:sp>
      <p:sp>
        <p:nvSpPr>
          <p:cNvPr id="13" name="Footer Placeholder 5">
            <a:extLst>
              <a:ext uri="{FF2B5EF4-FFF2-40B4-BE49-F238E27FC236}">
                <a16:creationId xmlns:a16="http://schemas.microsoft.com/office/drawing/2014/main" id="{A87BC74B-95F0-4154-B4FE-E2C525085D62}"/>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UFS Update</a:t>
            </a:r>
          </a:p>
        </p:txBody>
      </p:sp>
    </p:spTree>
    <p:extLst>
      <p:ext uri="{BB962C8B-B14F-4D97-AF65-F5344CB8AC3E}">
        <p14:creationId xmlns:p14="http://schemas.microsoft.com/office/powerpoint/2010/main" val="4053536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0954-4D95-4425-B3A1-CBBB4EE1C89D}"/>
              </a:ext>
            </a:extLst>
          </p:cNvPr>
          <p:cNvSpPr>
            <a:spLocks noGrp="1"/>
          </p:cNvSpPr>
          <p:nvPr>
            <p:ph type="ctrTitle"/>
          </p:nvPr>
        </p:nvSpPr>
        <p:spPr>
          <a:xfrm>
            <a:off x="1524000" y="1122363"/>
            <a:ext cx="9144000" cy="1230312"/>
          </a:xfrm>
        </p:spPr>
        <p:txBody>
          <a:bodyPr>
            <a:normAutofit/>
          </a:bodyPr>
          <a:lstStyle/>
          <a:p>
            <a:r>
              <a:rPr lang="en-US" sz="3600" b="1" dirty="0"/>
              <a:t>November 2021 Controller Calls</a:t>
            </a:r>
            <a:br>
              <a:rPr lang="en-US" sz="3600" b="1" dirty="0"/>
            </a:br>
            <a:r>
              <a:rPr lang="en-US" sz="2800" b="1" dirty="0"/>
              <a:t>Proper recording of Inventory Transfers and Corrections</a:t>
            </a:r>
            <a:endParaRPr lang="en-US" sz="3600" b="1" dirty="0"/>
          </a:p>
        </p:txBody>
      </p:sp>
      <p:sp>
        <p:nvSpPr>
          <p:cNvPr id="3" name="Subtitle 2">
            <a:extLst>
              <a:ext uri="{FF2B5EF4-FFF2-40B4-BE49-F238E27FC236}">
                <a16:creationId xmlns:a16="http://schemas.microsoft.com/office/drawing/2014/main" id="{F3D86803-3230-46E6-8643-7680AC657BFA}"/>
              </a:ext>
            </a:extLst>
          </p:cNvPr>
          <p:cNvSpPr>
            <a:spLocks noGrp="1"/>
          </p:cNvSpPr>
          <p:nvPr>
            <p:ph type="subTitle" idx="1"/>
          </p:nvPr>
        </p:nvSpPr>
        <p:spPr>
          <a:xfrm>
            <a:off x="1524000" y="3602038"/>
            <a:ext cx="9144000" cy="798512"/>
          </a:xfrm>
        </p:spPr>
        <p:txBody>
          <a:bodyPr/>
          <a:lstStyle/>
          <a:p>
            <a:r>
              <a:rPr lang="en-US" dirty="0"/>
              <a:t>November 16 &amp; 18, 2021</a:t>
            </a:r>
          </a:p>
        </p:txBody>
      </p:sp>
    </p:spTree>
    <p:extLst>
      <p:ext uri="{BB962C8B-B14F-4D97-AF65-F5344CB8AC3E}">
        <p14:creationId xmlns:p14="http://schemas.microsoft.com/office/powerpoint/2010/main" val="242757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49744-7E96-4C45-8705-C0ADB30CC43E}"/>
              </a:ext>
            </a:extLst>
          </p:cNvPr>
          <p:cNvSpPr>
            <a:spLocks noGrp="1"/>
          </p:cNvSpPr>
          <p:nvPr>
            <p:ph type="title"/>
          </p:nvPr>
        </p:nvSpPr>
        <p:spPr>
          <a:xfrm>
            <a:off x="360680" y="161420"/>
            <a:ext cx="11470640" cy="559435"/>
          </a:xfrm>
        </p:spPr>
        <p:txBody>
          <a:bodyPr>
            <a:normAutofit fontScale="90000"/>
          </a:bodyPr>
          <a:lstStyle/>
          <a:p>
            <a:r>
              <a:rPr lang="en-US" b="1" dirty="0"/>
              <a:t>GIA INVENTORY AUDIT FINDINGS</a:t>
            </a:r>
          </a:p>
        </p:txBody>
      </p:sp>
      <p:pic>
        <p:nvPicPr>
          <p:cNvPr id="4" name="Picture 3">
            <a:extLst>
              <a:ext uri="{FF2B5EF4-FFF2-40B4-BE49-F238E27FC236}">
                <a16:creationId xmlns:a16="http://schemas.microsoft.com/office/drawing/2014/main" id="{0D671D21-FA86-4B60-8649-784F139D17BC}"/>
              </a:ext>
            </a:extLst>
          </p:cNvPr>
          <p:cNvPicPr>
            <a:picLocks noChangeAspect="1"/>
          </p:cNvPicPr>
          <p:nvPr/>
        </p:nvPicPr>
        <p:blipFill>
          <a:blip r:embed="rId2"/>
          <a:stretch>
            <a:fillRect/>
          </a:stretch>
        </p:blipFill>
        <p:spPr>
          <a:xfrm>
            <a:off x="0" y="609600"/>
            <a:ext cx="12192000" cy="5843736"/>
          </a:xfrm>
          <a:prstGeom prst="rect">
            <a:avLst/>
          </a:prstGeom>
        </p:spPr>
      </p:pic>
      <p:sp>
        <p:nvSpPr>
          <p:cNvPr id="8" name="Slide Number Placeholder 6">
            <a:extLst>
              <a:ext uri="{FF2B5EF4-FFF2-40B4-BE49-F238E27FC236}">
                <a16:creationId xmlns:a16="http://schemas.microsoft.com/office/drawing/2014/main" id="{8D289E5E-8105-45D2-BB8F-5637E1827229}"/>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8</a:t>
            </a:fld>
            <a:endParaRPr lang="en-AU" dirty="0">
              <a:solidFill>
                <a:srgbClr val="2A295C"/>
              </a:solidFill>
              <a:latin typeface="Arial"/>
            </a:endParaRPr>
          </a:p>
        </p:txBody>
      </p:sp>
      <p:sp>
        <p:nvSpPr>
          <p:cNvPr id="9" name="Footer Placeholder 5">
            <a:extLst>
              <a:ext uri="{FF2B5EF4-FFF2-40B4-BE49-F238E27FC236}">
                <a16:creationId xmlns:a16="http://schemas.microsoft.com/office/drawing/2014/main" id="{2D38120A-96AE-4F75-874D-AEBE414167C8}"/>
              </a:ext>
            </a:extLst>
          </p:cNvPr>
          <p:cNvSpPr txBox="1">
            <a:spLocks/>
          </p:cNvSpPr>
          <p:nvPr/>
        </p:nvSpPr>
        <p:spPr>
          <a:xfrm>
            <a:off x="747900" y="6473715"/>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Tree>
    <p:extLst>
      <p:ext uri="{BB962C8B-B14F-4D97-AF65-F5344CB8AC3E}">
        <p14:creationId xmlns:p14="http://schemas.microsoft.com/office/powerpoint/2010/main" val="139151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8F759-CCC3-433A-AFC6-6AA0F83822DC}"/>
              </a:ext>
            </a:extLst>
          </p:cNvPr>
          <p:cNvSpPr>
            <a:spLocks noGrp="1"/>
          </p:cNvSpPr>
          <p:nvPr>
            <p:ph type="title"/>
          </p:nvPr>
        </p:nvSpPr>
        <p:spPr>
          <a:xfrm>
            <a:off x="838200" y="240754"/>
            <a:ext cx="10515600" cy="911225"/>
          </a:xfrm>
          <a:solidFill>
            <a:srgbClr val="FF7C80"/>
          </a:solidFill>
        </p:spPr>
        <p:txBody>
          <a:bodyPr>
            <a:normAutofit/>
          </a:bodyPr>
          <a:lstStyle/>
          <a:p>
            <a:r>
              <a:rPr lang="en-US" sz="3600" b="1" dirty="0"/>
              <a:t>Inventory Transfer Overview</a:t>
            </a:r>
          </a:p>
        </p:txBody>
      </p:sp>
      <p:sp>
        <p:nvSpPr>
          <p:cNvPr id="4" name="TextBox 3">
            <a:extLst>
              <a:ext uri="{FF2B5EF4-FFF2-40B4-BE49-F238E27FC236}">
                <a16:creationId xmlns:a16="http://schemas.microsoft.com/office/drawing/2014/main" id="{A0C7F78E-E492-4019-A4B2-13BD442494EB}"/>
              </a:ext>
            </a:extLst>
          </p:cNvPr>
          <p:cNvSpPr txBox="1"/>
          <p:nvPr/>
        </p:nvSpPr>
        <p:spPr>
          <a:xfrm>
            <a:off x="838199" y="1171168"/>
            <a:ext cx="10515601" cy="5262979"/>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Inventory practices vary across Segments: Timing, Product, Costing, Transfers, Storage Areas, Staff, DRIVE vs Non-DRIVE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Group Internal Audit (GIA) identified this as an area of concern in previous audits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Inventory transfers can occur between cost centers, concession stands, or food groups (G/L accounts) within a cost center</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Inventory Policy (AF 832-01) is silent on the transfer process, so Segments have devised their own processes/procedures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Focus will be on the following 3 types of Inventory Activity: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Concession Stand Transfers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 Unit to Unit adjustments/Transfers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 Final Month-End Financial Sheet Adjustments</a:t>
            </a:r>
          </a:p>
        </p:txBody>
      </p:sp>
      <p:sp>
        <p:nvSpPr>
          <p:cNvPr id="5" name="Footer Placeholder 5">
            <a:extLst>
              <a:ext uri="{FF2B5EF4-FFF2-40B4-BE49-F238E27FC236}">
                <a16:creationId xmlns:a16="http://schemas.microsoft.com/office/drawing/2014/main" id="{49FBCF13-A646-4276-8D46-909620008F70}"/>
              </a:ext>
            </a:extLst>
          </p:cNvPr>
          <p:cNvSpPr txBox="1">
            <a:spLocks/>
          </p:cNvSpPr>
          <p:nvPr/>
        </p:nvSpPr>
        <p:spPr>
          <a:xfrm>
            <a:off x="633600" y="6453336"/>
            <a:ext cx="4790400" cy="152381"/>
          </a:xfrm>
          <a:prstGeom prst="rect">
            <a:avLst/>
          </a:prstGeom>
        </p:spPr>
        <p:txBody>
          <a:bodyPr vert="horz" lIns="0" tIns="0" rIns="0" bIns="0" rtlCol="0" anchor="b" anchorCtr="0"/>
          <a:lstStyle>
            <a:defPPr>
              <a:defRPr lang="en-US"/>
            </a:defPPr>
            <a:lvl1pPr marL="0" algn="l"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r>
              <a:rPr lang="en-US" dirty="0">
                <a:solidFill>
                  <a:srgbClr val="2A295C"/>
                </a:solidFill>
                <a:latin typeface="Arial"/>
              </a:rPr>
              <a:t>November 2021 - Inventory</a:t>
            </a:r>
          </a:p>
        </p:txBody>
      </p:sp>
      <p:sp>
        <p:nvSpPr>
          <p:cNvPr id="6" name="Slide Number Placeholder 6">
            <a:extLst>
              <a:ext uri="{FF2B5EF4-FFF2-40B4-BE49-F238E27FC236}">
                <a16:creationId xmlns:a16="http://schemas.microsoft.com/office/drawing/2014/main" id="{C6FE8B69-770B-4C31-8B8D-26A04B7116EA}"/>
              </a:ext>
            </a:extLst>
          </p:cNvPr>
          <p:cNvSpPr txBox="1">
            <a:spLocks/>
          </p:cNvSpPr>
          <p:nvPr/>
        </p:nvSpPr>
        <p:spPr>
          <a:xfrm>
            <a:off x="113373" y="6453336"/>
            <a:ext cx="314195" cy="153600"/>
          </a:xfrm>
          <a:prstGeom prst="rect">
            <a:avLst/>
          </a:prstGeom>
        </p:spPr>
        <p:txBody>
          <a:bodyPr vert="horz" lIns="0" tIns="0" rIns="0" bIns="0" rtlCol="0" anchor="b" anchorCtr="0"/>
          <a:lstStyle>
            <a:defPPr>
              <a:defRPr lang="en-US"/>
            </a:defPPr>
            <a:lvl1pPr marL="0" algn="r" defTabSz="914400" rtl="0" eaLnBrk="1" latinLnBrk="0" hangingPunct="1">
              <a:defRPr sz="8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088470"/>
            <a:fld id="{E917DE0E-AFB1-41FD-BC35-27DB61CA125F}" type="slidenum">
              <a:rPr lang="en-AU" smtClean="0">
                <a:solidFill>
                  <a:srgbClr val="2A295C"/>
                </a:solidFill>
                <a:latin typeface="Arial"/>
              </a:rPr>
              <a:pPr defTabSz="1088470"/>
              <a:t>9</a:t>
            </a:fld>
            <a:endParaRPr lang="en-AU" dirty="0">
              <a:solidFill>
                <a:srgbClr val="2A295C"/>
              </a:solidFill>
              <a:latin typeface="Arial"/>
            </a:endParaRPr>
          </a:p>
        </p:txBody>
      </p:sp>
    </p:spTree>
    <p:extLst>
      <p:ext uri="{BB962C8B-B14F-4D97-AF65-F5344CB8AC3E}">
        <p14:creationId xmlns:p14="http://schemas.microsoft.com/office/powerpoint/2010/main" val="133441577"/>
      </p:ext>
    </p:extLst>
  </p:cSld>
  <p:clrMapOvr>
    <a:masterClrMapping/>
  </p:clrMapOvr>
</p:sld>
</file>

<file path=ppt/theme/theme1.xml><?xml version="1.0" encoding="utf-8"?>
<a:theme xmlns:a="http://schemas.openxmlformats.org/drawingml/2006/main" name="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0.xml><?xml version="1.0" encoding="utf-8"?>
<a:theme xmlns:a="http://schemas.openxmlformats.org/drawingml/2006/main" name="1_Robotics Presentation fina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2_Robotics Presentation fina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161216_Saffron_Sodexo_PPT_Template">
  <a:themeElements>
    <a:clrScheme name="Sodexo_colors_2017">
      <a:dk1>
        <a:srgbClr val="000000"/>
      </a:dk1>
      <a:lt1>
        <a:srgbClr val="FFFFFF"/>
      </a:lt1>
      <a:dk2>
        <a:srgbClr val="7F7F7F"/>
      </a:dk2>
      <a:lt2>
        <a:srgbClr val="D3D0C9"/>
      </a:lt2>
      <a:accent1>
        <a:srgbClr val="2A295C"/>
      </a:accent1>
      <a:accent2>
        <a:srgbClr val="FF0000"/>
      </a:accent2>
      <a:accent3>
        <a:srgbClr val="8282DC"/>
      </a:accent3>
      <a:accent4>
        <a:srgbClr val="D2DC28"/>
      </a:accent4>
      <a:accent5>
        <a:srgbClr val="CC1480"/>
      </a:accent5>
      <a:accent6>
        <a:srgbClr val="FF9673"/>
      </a:accent6>
      <a:hlink>
        <a:srgbClr val="8282DC"/>
      </a:hlink>
      <a:folHlink>
        <a:srgbClr val="3CDCC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odexo_PPTtemplate16X9_NewColors_EN" id="{9EB8B76B-E5B1-654F-AA70-782E27F73ABC}" vid="{49365321-0B59-234C-B39B-C89994991D72}"/>
    </a:ext>
  </a:extLst>
</a:theme>
</file>

<file path=ppt/theme/theme4.xml><?xml version="1.0" encoding="utf-8"?>
<a:theme xmlns:a="http://schemas.openxmlformats.org/drawingml/2006/main" name="3_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Internal OnScreen PPT Master">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Template Sodexo EN 2012 BL">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SdxPPTtemplate2010">
  <a:themeElements>
    <a:clrScheme name="2012-Sodexo-blue">
      <a:dk1>
        <a:srgbClr val="000000"/>
      </a:dk1>
      <a:lt1>
        <a:srgbClr val="FFFFFF"/>
      </a:lt1>
      <a:dk2>
        <a:srgbClr val="2A295C"/>
      </a:dk2>
      <a:lt2>
        <a:srgbClr val="D3D0C9"/>
      </a:lt2>
      <a:accent1>
        <a:srgbClr val="FF0000"/>
      </a:accent1>
      <a:accent2>
        <a:srgbClr val="55547D"/>
      </a:accent2>
      <a:accent3>
        <a:srgbClr val="FF3333"/>
      </a:accent3>
      <a:accent4>
        <a:srgbClr val="9392B6"/>
      </a:accent4>
      <a:accent5>
        <a:srgbClr val="FF6666"/>
      </a:accent5>
      <a:accent6>
        <a:srgbClr val="B7B6CE"/>
      </a:accent6>
      <a:hlink>
        <a:srgbClr val="55547D"/>
      </a:hlink>
      <a:folHlink>
        <a:srgbClr val="D3D0C9"/>
      </a:folHlink>
    </a:clrScheme>
    <a:fontScheme name="Sodex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odexo EN 2010 1">
        <a:dk1>
          <a:srgbClr val="000000"/>
        </a:dk1>
        <a:lt1>
          <a:srgbClr val="283897"/>
        </a:lt1>
        <a:dk2>
          <a:srgbClr val="283897"/>
        </a:dk2>
        <a:lt2>
          <a:srgbClr val="FFFFFF"/>
        </a:lt2>
        <a:accent1>
          <a:srgbClr val="00A0C6"/>
        </a:accent1>
        <a:accent2>
          <a:srgbClr val="F0037F"/>
        </a:accent2>
        <a:accent3>
          <a:srgbClr val="ACAEC9"/>
        </a:accent3>
        <a:accent4>
          <a:srgbClr val="000000"/>
        </a:accent4>
        <a:accent5>
          <a:srgbClr val="AACDDF"/>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2">
        <a:dk1>
          <a:srgbClr val="000000"/>
        </a:dk1>
        <a:lt1>
          <a:srgbClr val="7994BF"/>
        </a:lt1>
        <a:dk2>
          <a:srgbClr val="283897"/>
        </a:dk2>
        <a:lt2>
          <a:srgbClr val="FFFFFF"/>
        </a:lt2>
        <a:accent1>
          <a:srgbClr val="983998"/>
        </a:accent1>
        <a:accent2>
          <a:srgbClr val="F0037F"/>
        </a:accent2>
        <a:accent3>
          <a:srgbClr val="BEC8DC"/>
        </a:accent3>
        <a:accent4>
          <a:srgbClr val="000000"/>
        </a:accent4>
        <a:accent5>
          <a:srgbClr val="CAAECA"/>
        </a:accent5>
        <a:accent6>
          <a:srgbClr val="D90272"/>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3">
        <a:dk1>
          <a:srgbClr val="000000"/>
        </a:dk1>
        <a:lt1>
          <a:srgbClr val="034865"/>
        </a:lt1>
        <a:dk2>
          <a:srgbClr val="283897"/>
        </a:dk2>
        <a:lt2>
          <a:srgbClr val="FFFFFF"/>
        </a:lt2>
        <a:accent1>
          <a:srgbClr val="00A0C6"/>
        </a:accent1>
        <a:accent2>
          <a:srgbClr val="A6CB12"/>
        </a:accent2>
        <a:accent3>
          <a:srgbClr val="AAB1B8"/>
        </a:accent3>
        <a:accent4>
          <a:srgbClr val="000000"/>
        </a:accent4>
        <a:accent5>
          <a:srgbClr val="AACDDF"/>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4">
        <a:dk1>
          <a:srgbClr val="000000"/>
        </a:dk1>
        <a:lt1>
          <a:srgbClr val="0B72B5"/>
        </a:lt1>
        <a:dk2>
          <a:srgbClr val="283897"/>
        </a:dk2>
        <a:lt2>
          <a:srgbClr val="FFFFFF"/>
        </a:lt2>
        <a:accent1>
          <a:srgbClr val="6CBC58"/>
        </a:accent1>
        <a:accent2>
          <a:srgbClr val="FFB300"/>
        </a:accent2>
        <a:accent3>
          <a:srgbClr val="AABCD7"/>
        </a:accent3>
        <a:accent4>
          <a:srgbClr val="000000"/>
        </a:accent4>
        <a:accent5>
          <a:srgbClr val="BADAB4"/>
        </a:accent5>
        <a:accent6>
          <a:srgbClr val="E7A200"/>
        </a:accent6>
        <a:hlink>
          <a:srgbClr val="F0037F"/>
        </a:hlink>
        <a:folHlink>
          <a:srgbClr val="BCC2C8"/>
        </a:folHlink>
      </a:clrScheme>
      <a:clrMap bg1="lt1" tx1="dk1" bg2="lt2" tx2="dk2" accent1="accent1" accent2="accent2" accent3="accent3" accent4="accent4" accent5="accent5" accent6="accent6" hlink="hlink" folHlink="folHlink"/>
    </a:extraClrScheme>
    <a:extraClrScheme>
      <a:clrScheme name="Sodexo EN 2010 5">
        <a:dk1>
          <a:srgbClr val="000000"/>
        </a:dk1>
        <a:lt1>
          <a:srgbClr val="013B2B"/>
        </a:lt1>
        <a:dk2>
          <a:srgbClr val="283897"/>
        </a:dk2>
        <a:lt2>
          <a:srgbClr val="FFFFFF"/>
        </a:lt2>
        <a:accent1>
          <a:srgbClr val="6CBC58"/>
        </a:accent1>
        <a:accent2>
          <a:srgbClr val="FF0000"/>
        </a:accent2>
        <a:accent3>
          <a:srgbClr val="AAAFAC"/>
        </a:accent3>
        <a:accent4>
          <a:srgbClr val="000000"/>
        </a:accent4>
        <a:accent5>
          <a:srgbClr val="BADAB4"/>
        </a:accent5>
        <a:accent6>
          <a:srgbClr val="E70000"/>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6">
        <a:dk1>
          <a:srgbClr val="000000"/>
        </a:dk1>
        <a:lt1>
          <a:srgbClr val="678442"/>
        </a:lt1>
        <a:dk2>
          <a:srgbClr val="283897"/>
        </a:dk2>
        <a:lt2>
          <a:srgbClr val="FFFFFF"/>
        </a:lt2>
        <a:accent1>
          <a:srgbClr val="983998"/>
        </a:accent1>
        <a:accent2>
          <a:srgbClr val="A6CB12"/>
        </a:accent2>
        <a:accent3>
          <a:srgbClr val="B8C2B0"/>
        </a:accent3>
        <a:accent4>
          <a:srgbClr val="000000"/>
        </a:accent4>
        <a:accent5>
          <a:srgbClr val="CAAECA"/>
        </a:accent5>
        <a:accent6>
          <a:srgbClr val="96B80F"/>
        </a:accent6>
        <a:hlink>
          <a:srgbClr val="FFB300"/>
        </a:hlink>
        <a:folHlink>
          <a:srgbClr val="BCC2C8"/>
        </a:folHlink>
      </a:clrScheme>
      <a:clrMap bg1="lt1" tx1="dk1" bg2="lt2" tx2="dk2" accent1="accent1" accent2="accent2" accent3="accent3" accent4="accent4" accent5="accent5" accent6="accent6" hlink="hlink" folHlink="folHlink"/>
    </a:extraClrScheme>
    <a:extraClrScheme>
      <a:clrScheme name="Sodexo EN 2010 7">
        <a:dk1>
          <a:srgbClr val="000000"/>
        </a:dk1>
        <a:lt1>
          <a:srgbClr val="76AC7D"/>
        </a:lt1>
        <a:dk2>
          <a:srgbClr val="283897"/>
        </a:dk2>
        <a:lt2>
          <a:srgbClr val="FFFFFF"/>
        </a:lt2>
        <a:accent1>
          <a:srgbClr val="00A0C6"/>
        </a:accent1>
        <a:accent2>
          <a:srgbClr val="983998"/>
        </a:accent2>
        <a:accent3>
          <a:srgbClr val="BDD2BF"/>
        </a:accent3>
        <a:accent4>
          <a:srgbClr val="000000"/>
        </a:accent4>
        <a:accent5>
          <a:srgbClr val="AACDDF"/>
        </a:accent5>
        <a:accent6>
          <a:srgbClr val="893389"/>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8">
        <a:dk1>
          <a:srgbClr val="000000"/>
        </a:dk1>
        <a:lt1>
          <a:srgbClr val="7B002F"/>
        </a:lt1>
        <a:dk2>
          <a:srgbClr val="283897"/>
        </a:dk2>
        <a:lt2>
          <a:srgbClr val="FFFFFF"/>
        </a:lt2>
        <a:accent1>
          <a:srgbClr val="FF0000"/>
        </a:accent1>
        <a:accent2>
          <a:srgbClr val="FFB300"/>
        </a:accent2>
        <a:accent3>
          <a:srgbClr val="BFAAAD"/>
        </a:accent3>
        <a:accent4>
          <a:srgbClr val="000000"/>
        </a:accent4>
        <a:accent5>
          <a:srgbClr val="FFAAAA"/>
        </a:accent5>
        <a:accent6>
          <a:srgbClr val="E7A200"/>
        </a:accent6>
        <a:hlink>
          <a:srgbClr val="A6CB12"/>
        </a:hlink>
        <a:folHlink>
          <a:srgbClr val="BCC2C8"/>
        </a:folHlink>
      </a:clrScheme>
      <a:clrMap bg1="lt1" tx1="dk1" bg2="lt2" tx2="dk2" accent1="accent1" accent2="accent2" accent3="accent3" accent4="accent4" accent5="accent5" accent6="accent6" hlink="hlink" folHlink="folHlink"/>
    </a:extraClrScheme>
    <a:extraClrScheme>
      <a:clrScheme name="Sodexo EN 2010 9">
        <a:dk1>
          <a:srgbClr val="000000"/>
        </a:dk1>
        <a:lt1>
          <a:srgbClr val="B0403C"/>
        </a:lt1>
        <a:dk2>
          <a:srgbClr val="283897"/>
        </a:dk2>
        <a:lt2>
          <a:srgbClr val="FFFFFF"/>
        </a:lt2>
        <a:accent1>
          <a:srgbClr val="6CBC58"/>
        </a:accent1>
        <a:accent2>
          <a:srgbClr val="00A0C6"/>
        </a:accent2>
        <a:accent3>
          <a:srgbClr val="D4AFAF"/>
        </a:accent3>
        <a:accent4>
          <a:srgbClr val="000000"/>
        </a:accent4>
        <a:accent5>
          <a:srgbClr val="BADAB4"/>
        </a:accent5>
        <a:accent6>
          <a:srgbClr val="0091B3"/>
        </a:accent6>
        <a:hlink>
          <a:srgbClr val="FFE600"/>
        </a:hlink>
        <a:folHlink>
          <a:srgbClr val="BCC2C8"/>
        </a:folHlink>
      </a:clrScheme>
      <a:clrMap bg1="lt1" tx1="dk1" bg2="lt2" tx2="dk2" accent1="accent1" accent2="accent2" accent3="accent3" accent4="accent4" accent5="accent5" accent6="accent6" hlink="hlink" folHlink="folHlink"/>
    </a:extraClrScheme>
    <a:extraClrScheme>
      <a:clrScheme name="Sodexo EN 2010 10">
        <a:dk1>
          <a:srgbClr val="000000"/>
        </a:dk1>
        <a:lt1>
          <a:srgbClr val="C876A2"/>
        </a:lt1>
        <a:dk2>
          <a:srgbClr val="283897"/>
        </a:dk2>
        <a:lt2>
          <a:srgbClr val="FFFFFF"/>
        </a:lt2>
        <a:accent1>
          <a:srgbClr val="F0037F"/>
        </a:accent1>
        <a:accent2>
          <a:srgbClr val="6CBC58"/>
        </a:accent2>
        <a:accent3>
          <a:srgbClr val="E0BDCE"/>
        </a:accent3>
        <a:accent4>
          <a:srgbClr val="000000"/>
        </a:accent4>
        <a:accent5>
          <a:srgbClr val="F6AAC0"/>
        </a:accent5>
        <a:accent6>
          <a:srgbClr val="61AA4F"/>
        </a:accent6>
        <a:hlink>
          <a:srgbClr val="FFE600"/>
        </a:hlink>
        <a:folHlink>
          <a:srgbClr val="BCC2C8"/>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AE55B0FA671B24FAF8A3220E47E5040" ma:contentTypeVersion="9" ma:contentTypeDescription="Create a new document." ma:contentTypeScope="" ma:versionID="223f337d39aa5f302b39acaa04da0d32">
  <xsd:schema xmlns:xsd="http://www.w3.org/2001/XMLSchema" xmlns:xs="http://www.w3.org/2001/XMLSchema" xmlns:p="http://schemas.microsoft.com/office/2006/metadata/properties" xmlns:ns3="c264e0c0-001b-48bc-8c66-a6419c1c3580" targetNamespace="http://schemas.microsoft.com/office/2006/metadata/properties" ma:root="true" ma:fieldsID="96c1f56e3401a4fde919f7b362036345" ns3:_="">
    <xsd:import namespace="c264e0c0-001b-48bc-8c66-a6419c1c358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4e0c0-001b-48bc-8c66-a6419c1c35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3E3FA3-4BBA-49D4-8854-032FAE7B9F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64e0c0-001b-48bc-8c66-a6419c1c35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8252A1-2936-409F-8D72-462BD39615FA}">
  <ds:schemaRefs>
    <ds:schemaRef ds:uri="http://schemas.microsoft.com/sharepoint/v3/contenttype/forms"/>
  </ds:schemaRefs>
</ds:datastoreItem>
</file>

<file path=customXml/itemProps3.xml><?xml version="1.0" encoding="utf-8"?>
<ds:datastoreItem xmlns:ds="http://schemas.openxmlformats.org/officeDocument/2006/customXml" ds:itemID="{D0213032-8210-4E2E-9629-CF8F299E238E}">
  <ds:schemaRefs>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c264e0c0-001b-48bc-8c66-a6419c1c3580"/>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43240</TotalTime>
  <Words>3309</Words>
  <Application>Microsoft Office PowerPoint</Application>
  <PresentationFormat>Widescreen</PresentationFormat>
  <Paragraphs>351</Paragraphs>
  <Slides>41</Slides>
  <Notes>8</Notes>
  <HiddenSlides>0</HiddenSlides>
  <MMClips>0</MMClips>
  <ScaleCrop>false</ScaleCrop>
  <HeadingPairs>
    <vt:vector size="6" baseType="variant">
      <vt:variant>
        <vt:lpstr>Fonts Used</vt:lpstr>
      </vt:variant>
      <vt:variant>
        <vt:i4>7</vt:i4>
      </vt:variant>
      <vt:variant>
        <vt:lpstr>Theme</vt:lpstr>
      </vt:variant>
      <vt:variant>
        <vt:i4>15</vt:i4>
      </vt:variant>
      <vt:variant>
        <vt:lpstr>Slide Titles</vt:lpstr>
      </vt:variant>
      <vt:variant>
        <vt:i4>41</vt:i4>
      </vt:variant>
    </vt:vector>
  </HeadingPairs>
  <TitlesOfParts>
    <vt:vector size="63" baseType="lpstr">
      <vt:lpstr>Arial</vt:lpstr>
      <vt:lpstr>Calibri</vt:lpstr>
      <vt:lpstr>Calibri Light</vt:lpstr>
      <vt:lpstr>Courier New</vt:lpstr>
      <vt:lpstr>Impact</vt:lpstr>
      <vt:lpstr>Symbol</vt:lpstr>
      <vt:lpstr>Wingdings</vt:lpstr>
      <vt:lpstr>161216_Saffron_Sodexo_PPT_Template</vt:lpstr>
      <vt:lpstr>1_Internal OnScreen PPT Master</vt:lpstr>
      <vt:lpstr>1_161216_Saffron_Sodexo_PPT_Template</vt:lpstr>
      <vt:lpstr>3_SdxPPTtemplate2010</vt:lpstr>
      <vt:lpstr>2_Internal OnScreen PPT Master</vt:lpstr>
      <vt:lpstr>4_Internal OnScreen PPT Master</vt:lpstr>
      <vt:lpstr>5_Internal OnScreen PPT Master</vt:lpstr>
      <vt:lpstr>Template Sodexo EN 2012 BL</vt:lpstr>
      <vt:lpstr>SdxPPTtemplate2010</vt:lpstr>
      <vt:lpstr>1_Robotics Presentation final</vt:lpstr>
      <vt:lpstr>6_Internal OnScreen PPT Master</vt:lpstr>
      <vt:lpstr>1_SdxPPTtemplate2010</vt:lpstr>
      <vt:lpstr>2_Robotics Presentation final</vt:lpstr>
      <vt:lpstr>2_161216_Saffron_Sodexo_PPT_Template</vt:lpstr>
      <vt:lpstr>Office Theme</vt:lpstr>
      <vt:lpstr>PowerPoint Presentation</vt:lpstr>
      <vt:lpstr>Agenda</vt:lpstr>
      <vt:lpstr>Safety Moment</vt:lpstr>
      <vt:lpstr>Tips to Protect You and Your Home During the Holidays</vt:lpstr>
      <vt:lpstr>UFS Update</vt:lpstr>
      <vt:lpstr>UFS Update</vt:lpstr>
      <vt:lpstr>November 2021 Controller Calls Proper recording of Inventory Transfers and Corrections</vt:lpstr>
      <vt:lpstr>GIA INVENTORY AUDIT FINDINGS</vt:lpstr>
      <vt:lpstr>Inventory Transfer Overview</vt:lpstr>
      <vt:lpstr>Concession Stand Transfers</vt:lpstr>
      <vt:lpstr>INVENTORY TRANSFER SHEET (example)</vt:lpstr>
      <vt:lpstr>Unit-to-Unit Inventory Transfers</vt:lpstr>
      <vt:lpstr> FORM 119-05: OBSOLETE…..USE UFS Transfer Module</vt:lpstr>
      <vt:lpstr>UFS Inventory Transfer Module</vt:lpstr>
      <vt:lpstr>Inventory Transfer Option</vt:lpstr>
      <vt:lpstr>Inventory Transfers by “Account”</vt:lpstr>
      <vt:lpstr>Inventory Transfers by “Item”</vt:lpstr>
      <vt:lpstr>JE Submission &amp; Confirmation receipt</vt:lpstr>
      <vt:lpstr>JE Details</vt:lpstr>
      <vt:lpstr>Month-End Inventory Corrections</vt:lpstr>
      <vt:lpstr> Std Close Adj Form: SDX Owned Inventory adjustment</vt:lpstr>
      <vt:lpstr> Std Close Adj Form: CLIENT Owned Inventory Adjustment</vt:lpstr>
      <vt:lpstr>PowerPoint Presentation</vt:lpstr>
      <vt:lpstr>What is UFS Cash Decoupling?</vt:lpstr>
      <vt:lpstr>Why is decoupling cash from Daily UFS cash management transmission important?</vt:lpstr>
      <vt:lpstr>UFS Cash Decoupling Details</vt:lpstr>
      <vt:lpstr>UFS Deposit Over/Short Functionality</vt:lpstr>
      <vt:lpstr>Eligibility Requirements</vt:lpstr>
      <vt:lpstr>Important Reminders</vt:lpstr>
      <vt:lpstr>UFS Reminder – New Week Setup Not Deposited</vt:lpstr>
      <vt:lpstr>UFS Reminder – New week setup error: Cash entries not deposited</vt:lpstr>
      <vt:lpstr>Contact information</vt:lpstr>
      <vt:lpstr>PowerPoint Presentation</vt:lpstr>
      <vt:lpstr>What Can E=Vision Do for Me?</vt:lpstr>
      <vt:lpstr>Reporting Uses Statistics Entered Using UFS</vt:lpstr>
      <vt:lpstr>Where Can I Find Reporting For Statistics</vt:lpstr>
      <vt:lpstr>Metrics</vt:lpstr>
      <vt:lpstr>Reporting: Board &amp; Retail Reports</vt:lpstr>
      <vt:lpstr>Resources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Szabo, Corinne</dc:creator>
  <cp:lastModifiedBy>Helms, Jill</cp:lastModifiedBy>
  <cp:revision>23</cp:revision>
  <cp:lastPrinted>2021-03-16T18:10:38Z</cp:lastPrinted>
  <dcterms:created xsi:type="dcterms:W3CDTF">2021-01-18T16:16:28Z</dcterms:created>
  <dcterms:modified xsi:type="dcterms:W3CDTF">2021-11-16T18:47:33Z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0x0101007AE55B0FA671B24FAF8A3220E47E5040</vt:lpwstr>
  </property>
</Properties>
</file>